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4" r:id="rId4"/>
    <p:sldId id="263" r:id="rId5"/>
    <p:sldId id="262" r:id="rId6"/>
    <p:sldId id="265" r:id="rId7"/>
    <p:sldId id="256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91B30D-8F7D-4EAA-99FD-B4AA44F569AB}" v="344" dt="2023-10-08T20:16:50.1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8" y="3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rard Tranquille" userId="f15ed4663bd07a62" providerId="LiveId" clId="{6191B30D-8F7D-4EAA-99FD-B4AA44F569AB}"/>
    <pc:docChg chg="undo custSel addSld delSld modSld sldOrd">
      <pc:chgData name="Gerard Tranquille" userId="f15ed4663bd07a62" providerId="LiveId" clId="{6191B30D-8F7D-4EAA-99FD-B4AA44F569AB}" dt="2023-10-08T20:33:21.093" v="1005" actId="47"/>
      <pc:docMkLst>
        <pc:docMk/>
      </pc:docMkLst>
      <pc:sldChg chg="modSp mod modAnim">
        <pc:chgData name="Gerard Tranquille" userId="f15ed4663bd07a62" providerId="LiveId" clId="{6191B30D-8F7D-4EAA-99FD-B4AA44F569AB}" dt="2023-10-05T15:45:14.604" v="5"/>
        <pc:sldMkLst>
          <pc:docMk/>
          <pc:sldMk cId="1925030735" sldId="256"/>
        </pc:sldMkLst>
        <pc:picChg chg="mod">
          <ac:chgData name="Gerard Tranquille" userId="f15ed4663bd07a62" providerId="LiveId" clId="{6191B30D-8F7D-4EAA-99FD-B4AA44F569AB}" dt="2023-10-05T15:45:05.904" v="4" actId="1076"/>
          <ac:picMkLst>
            <pc:docMk/>
            <pc:sldMk cId="1925030735" sldId="256"/>
            <ac:picMk id="4" creationId="{F69A4ACC-122A-56D5-A46E-1A1C5D8C0701}"/>
          </ac:picMkLst>
        </pc:picChg>
      </pc:sldChg>
      <pc:sldChg chg="del ord">
        <pc:chgData name="Gerard Tranquille" userId="f15ed4663bd07a62" providerId="LiveId" clId="{6191B30D-8F7D-4EAA-99FD-B4AA44F569AB}" dt="2023-10-08T20:33:21.093" v="1005" actId="47"/>
        <pc:sldMkLst>
          <pc:docMk/>
          <pc:sldMk cId="2664063547" sldId="257"/>
        </pc:sldMkLst>
      </pc:sldChg>
      <pc:sldChg chg="modAnim">
        <pc:chgData name="Gerard Tranquille" userId="f15ed4663bd07a62" providerId="LiveId" clId="{6191B30D-8F7D-4EAA-99FD-B4AA44F569AB}" dt="2023-10-08T09:10:25.931" v="334"/>
        <pc:sldMkLst>
          <pc:docMk/>
          <pc:sldMk cId="1379948242" sldId="258"/>
        </pc:sldMkLst>
      </pc:sldChg>
      <pc:sldChg chg="modSp mod">
        <pc:chgData name="Gerard Tranquille" userId="f15ed4663bd07a62" providerId="LiveId" clId="{6191B30D-8F7D-4EAA-99FD-B4AA44F569AB}" dt="2023-10-08T10:58:02.730" v="528" actId="14100"/>
        <pc:sldMkLst>
          <pc:docMk/>
          <pc:sldMk cId="3400214188" sldId="260"/>
        </pc:sldMkLst>
        <pc:spChg chg="mod">
          <ac:chgData name="Gerard Tranquille" userId="f15ed4663bd07a62" providerId="LiveId" clId="{6191B30D-8F7D-4EAA-99FD-B4AA44F569AB}" dt="2023-10-08T10:57:48.126" v="526" actId="20577"/>
          <ac:spMkLst>
            <pc:docMk/>
            <pc:sldMk cId="3400214188" sldId="260"/>
            <ac:spMk id="4" creationId="{356E31AD-2EED-43AB-154D-BF89336856DB}"/>
          </ac:spMkLst>
        </pc:spChg>
        <pc:picChg chg="mod">
          <ac:chgData name="Gerard Tranquille" userId="f15ed4663bd07a62" providerId="LiveId" clId="{6191B30D-8F7D-4EAA-99FD-B4AA44F569AB}" dt="2023-10-08T10:58:02.730" v="528" actId="14100"/>
          <ac:picMkLst>
            <pc:docMk/>
            <pc:sldMk cId="3400214188" sldId="260"/>
            <ac:picMk id="3" creationId="{48F3464C-9FE1-BA3C-A2EF-CB52C771CAD2}"/>
          </ac:picMkLst>
        </pc:picChg>
      </pc:sldChg>
      <pc:sldChg chg="addSp modSp mod modAnim">
        <pc:chgData name="Gerard Tranquille" userId="f15ed4663bd07a62" providerId="LiveId" clId="{6191B30D-8F7D-4EAA-99FD-B4AA44F569AB}" dt="2023-10-08T20:07:38.574" v="628" actId="20577"/>
        <pc:sldMkLst>
          <pc:docMk/>
          <pc:sldMk cId="3270228888" sldId="261"/>
        </pc:sldMkLst>
        <pc:spChg chg="mod">
          <ac:chgData name="Gerard Tranquille" userId="f15ed4663bd07a62" providerId="LiveId" clId="{6191B30D-8F7D-4EAA-99FD-B4AA44F569AB}" dt="2023-10-08T20:07:38.574" v="628" actId="20577"/>
          <ac:spMkLst>
            <pc:docMk/>
            <pc:sldMk cId="3270228888" sldId="261"/>
            <ac:spMk id="2" creationId="{BF8C4E39-5A6E-63DA-874C-2D4A3BD5820E}"/>
          </ac:spMkLst>
        </pc:spChg>
        <pc:picChg chg="add mod">
          <ac:chgData name="Gerard Tranquille" userId="f15ed4663bd07a62" providerId="LiveId" clId="{6191B30D-8F7D-4EAA-99FD-B4AA44F569AB}" dt="2023-10-08T20:07:09.214" v="562" actId="1076"/>
          <ac:picMkLst>
            <pc:docMk/>
            <pc:sldMk cId="3270228888" sldId="261"/>
            <ac:picMk id="4" creationId="{46EAB7AD-242A-B0B4-8C45-39E9885D7B40}"/>
          </ac:picMkLst>
        </pc:picChg>
      </pc:sldChg>
      <pc:sldChg chg="addSp delSp modSp new mod">
        <pc:chgData name="Gerard Tranquille" userId="f15ed4663bd07a62" providerId="LiveId" clId="{6191B30D-8F7D-4EAA-99FD-B4AA44F569AB}" dt="2023-10-08T20:09:04.490" v="630" actId="1076"/>
        <pc:sldMkLst>
          <pc:docMk/>
          <pc:sldMk cId="541182238" sldId="262"/>
        </pc:sldMkLst>
        <pc:spChg chg="mod">
          <ac:chgData name="Gerard Tranquille" userId="f15ed4663bd07a62" providerId="LiveId" clId="{6191B30D-8F7D-4EAA-99FD-B4AA44F569AB}" dt="2023-10-08T10:33:27.641" v="390" actId="1076"/>
          <ac:spMkLst>
            <pc:docMk/>
            <pc:sldMk cId="541182238" sldId="262"/>
            <ac:spMk id="2" creationId="{E179E947-5D5D-9AF7-CDE7-1524CD6731D2}"/>
          </ac:spMkLst>
        </pc:spChg>
        <pc:spChg chg="mod">
          <ac:chgData name="Gerard Tranquille" userId="f15ed4663bd07a62" providerId="LiveId" clId="{6191B30D-8F7D-4EAA-99FD-B4AA44F569AB}" dt="2023-10-08T10:36:18.191" v="494" actId="1076"/>
          <ac:spMkLst>
            <pc:docMk/>
            <pc:sldMk cId="541182238" sldId="262"/>
            <ac:spMk id="3" creationId="{D7C90353-21C0-B38F-2099-F002E63D7E47}"/>
          </ac:spMkLst>
        </pc:spChg>
        <pc:spChg chg="add mod">
          <ac:chgData name="Gerard Tranquille" userId="f15ed4663bd07a62" providerId="LiveId" clId="{6191B30D-8F7D-4EAA-99FD-B4AA44F569AB}" dt="2023-10-08T10:36:00.740" v="482" actId="1076"/>
          <ac:spMkLst>
            <pc:docMk/>
            <pc:sldMk cId="541182238" sldId="262"/>
            <ac:spMk id="14" creationId="{2FC115CD-C84E-75F6-8295-571CC0090D0D}"/>
          </ac:spMkLst>
        </pc:spChg>
        <pc:spChg chg="add mod">
          <ac:chgData name="Gerard Tranquille" userId="f15ed4663bd07a62" providerId="LiveId" clId="{6191B30D-8F7D-4EAA-99FD-B4AA44F569AB}" dt="2023-10-08T10:35:42.913" v="466" actId="27636"/>
          <ac:spMkLst>
            <pc:docMk/>
            <pc:sldMk cId="541182238" sldId="262"/>
            <ac:spMk id="15" creationId="{4553AC47-0A10-2A97-0479-BE97B96CFABB}"/>
          </ac:spMkLst>
        </pc:spChg>
        <pc:spChg chg="add mod">
          <ac:chgData name="Gerard Tranquille" userId="f15ed4663bd07a62" providerId="LiveId" clId="{6191B30D-8F7D-4EAA-99FD-B4AA44F569AB}" dt="2023-10-08T10:36:22.623" v="495" actId="1076"/>
          <ac:spMkLst>
            <pc:docMk/>
            <pc:sldMk cId="541182238" sldId="262"/>
            <ac:spMk id="16" creationId="{827C5098-C808-E430-BE47-01AB5A9FB41B}"/>
          </ac:spMkLst>
        </pc:spChg>
        <pc:spChg chg="add mod">
          <ac:chgData name="Gerard Tranquille" userId="f15ed4663bd07a62" providerId="LiveId" clId="{6191B30D-8F7D-4EAA-99FD-B4AA44F569AB}" dt="2023-10-08T10:35:28.843" v="463" actId="1076"/>
          <ac:spMkLst>
            <pc:docMk/>
            <pc:sldMk cId="541182238" sldId="262"/>
            <ac:spMk id="17" creationId="{4709CA92-EE50-D244-32E4-A183A1717653}"/>
          </ac:spMkLst>
        </pc:spChg>
        <pc:picChg chg="add mod">
          <ac:chgData name="Gerard Tranquille" userId="f15ed4663bd07a62" providerId="LiveId" clId="{6191B30D-8F7D-4EAA-99FD-B4AA44F569AB}" dt="2023-10-08T09:17:01.728" v="364" actId="1076"/>
          <ac:picMkLst>
            <pc:docMk/>
            <pc:sldMk cId="541182238" sldId="262"/>
            <ac:picMk id="5" creationId="{4614382F-49DF-23BB-19F6-675955EDD21B}"/>
          </ac:picMkLst>
        </pc:picChg>
        <pc:picChg chg="add mod ord">
          <ac:chgData name="Gerard Tranquille" userId="f15ed4663bd07a62" providerId="LiveId" clId="{6191B30D-8F7D-4EAA-99FD-B4AA44F569AB}" dt="2023-10-08T10:33:19.527" v="389" actId="170"/>
          <ac:picMkLst>
            <pc:docMk/>
            <pc:sldMk cId="541182238" sldId="262"/>
            <ac:picMk id="6" creationId="{D8CAEFA5-3150-373F-A127-055BC0943A43}"/>
          </ac:picMkLst>
        </pc:picChg>
        <pc:picChg chg="add mod">
          <ac:chgData name="Gerard Tranquille" userId="f15ed4663bd07a62" providerId="LiveId" clId="{6191B30D-8F7D-4EAA-99FD-B4AA44F569AB}" dt="2023-10-08T10:32:44.861" v="380" actId="1076"/>
          <ac:picMkLst>
            <pc:docMk/>
            <pc:sldMk cId="541182238" sldId="262"/>
            <ac:picMk id="7" creationId="{93400487-4C95-C112-B114-084C7A946045}"/>
          </ac:picMkLst>
        </pc:picChg>
        <pc:picChg chg="add mod">
          <ac:chgData name="Gerard Tranquille" userId="f15ed4663bd07a62" providerId="LiveId" clId="{6191B30D-8F7D-4EAA-99FD-B4AA44F569AB}" dt="2023-10-08T10:32:39.580" v="378" actId="1076"/>
          <ac:picMkLst>
            <pc:docMk/>
            <pc:sldMk cId="541182238" sldId="262"/>
            <ac:picMk id="9" creationId="{CB6EEA3E-1CC5-E211-3F5F-8D1E8BEA69B5}"/>
          </ac:picMkLst>
        </pc:picChg>
        <pc:picChg chg="add mod ord">
          <ac:chgData name="Gerard Tranquille" userId="f15ed4663bd07a62" providerId="LiveId" clId="{6191B30D-8F7D-4EAA-99FD-B4AA44F569AB}" dt="2023-10-08T20:09:04.490" v="630" actId="1076"/>
          <ac:picMkLst>
            <pc:docMk/>
            <pc:sldMk cId="541182238" sldId="262"/>
            <ac:picMk id="10" creationId="{A81A4BCF-B9D7-9D30-3735-40E38F54B8ED}"/>
          </ac:picMkLst>
        </pc:picChg>
        <pc:picChg chg="add del mod">
          <ac:chgData name="Gerard Tranquille" userId="f15ed4663bd07a62" providerId="LiveId" clId="{6191B30D-8F7D-4EAA-99FD-B4AA44F569AB}" dt="2023-10-07T22:17:49.070" v="83" actId="931"/>
          <ac:picMkLst>
            <pc:docMk/>
            <pc:sldMk cId="541182238" sldId="262"/>
            <ac:picMk id="11" creationId="{9B07313A-BC77-196E-A93B-C60EA9D1F29D}"/>
          </ac:picMkLst>
        </pc:picChg>
        <pc:picChg chg="add mod">
          <ac:chgData name="Gerard Tranquille" userId="f15ed4663bd07a62" providerId="LiveId" clId="{6191B30D-8F7D-4EAA-99FD-B4AA44F569AB}" dt="2023-10-08T10:32:47.029" v="381" actId="1076"/>
          <ac:picMkLst>
            <pc:docMk/>
            <pc:sldMk cId="541182238" sldId="262"/>
            <ac:picMk id="12" creationId="{78DD2F97-9D63-7B89-B85A-155BA67DDF09}"/>
          </ac:picMkLst>
        </pc:picChg>
        <pc:picChg chg="add mod">
          <ac:chgData name="Gerard Tranquille" userId="f15ed4663bd07a62" providerId="LiveId" clId="{6191B30D-8F7D-4EAA-99FD-B4AA44F569AB}" dt="2023-10-08T20:08:58.834" v="629" actId="1076"/>
          <ac:picMkLst>
            <pc:docMk/>
            <pc:sldMk cId="541182238" sldId="262"/>
            <ac:picMk id="13" creationId="{91976DD2-8E4B-B1E6-FE24-902CDB4A18D7}"/>
          </ac:picMkLst>
        </pc:picChg>
      </pc:sldChg>
      <pc:sldChg chg="addSp delSp modSp new mod modAnim">
        <pc:chgData name="Gerard Tranquille" userId="f15ed4663bd07a62" providerId="LiveId" clId="{6191B30D-8F7D-4EAA-99FD-B4AA44F569AB}" dt="2023-10-08T20:16:04.363" v="744"/>
        <pc:sldMkLst>
          <pc:docMk/>
          <pc:sldMk cId="3671689576" sldId="263"/>
        </pc:sldMkLst>
        <pc:spChg chg="add del mod">
          <ac:chgData name="Gerard Tranquille" userId="f15ed4663bd07a62" providerId="LiveId" clId="{6191B30D-8F7D-4EAA-99FD-B4AA44F569AB}" dt="2023-10-08T20:15:53.632" v="743"/>
          <ac:spMkLst>
            <pc:docMk/>
            <pc:sldMk cId="3671689576" sldId="263"/>
            <ac:spMk id="2" creationId="{E08F8D1B-76AC-8E1F-BDA7-3E895D22DBEB}"/>
          </ac:spMkLst>
        </pc:spChg>
        <pc:spChg chg="add mod">
          <ac:chgData name="Gerard Tranquille" userId="f15ed4663bd07a62" providerId="LiveId" clId="{6191B30D-8F7D-4EAA-99FD-B4AA44F569AB}" dt="2023-10-08T09:04:53.130" v="313" actId="1076"/>
          <ac:spMkLst>
            <pc:docMk/>
            <pc:sldMk cId="3671689576" sldId="263"/>
            <ac:spMk id="4" creationId="{DF8A08E4-7260-F656-1435-28B7E1F3AA83}"/>
          </ac:spMkLst>
        </pc:spChg>
        <pc:spChg chg="add mod">
          <ac:chgData name="Gerard Tranquille" userId="f15ed4663bd07a62" providerId="LiveId" clId="{6191B30D-8F7D-4EAA-99FD-B4AA44F569AB}" dt="2023-10-08T09:05:19.767" v="317" actId="1076"/>
          <ac:spMkLst>
            <pc:docMk/>
            <pc:sldMk cId="3671689576" sldId="263"/>
            <ac:spMk id="5" creationId="{7A0DEE3D-0112-824A-0547-2E6298D999E5}"/>
          </ac:spMkLst>
        </pc:spChg>
        <pc:spChg chg="add mod">
          <ac:chgData name="Gerard Tranquille" userId="f15ed4663bd07a62" providerId="LiveId" clId="{6191B30D-8F7D-4EAA-99FD-B4AA44F569AB}" dt="2023-10-08T09:05:05.045" v="316" actId="1076"/>
          <ac:spMkLst>
            <pc:docMk/>
            <pc:sldMk cId="3671689576" sldId="263"/>
            <ac:spMk id="6" creationId="{BD28D4E5-2F83-B251-4401-31ABC3616120}"/>
          </ac:spMkLst>
        </pc:spChg>
        <pc:spChg chg="add mod">
          <ac:chgData name="Gerard Tranquille" userId="f15ed4663bd07a62" providerId="LiveId" clId="{6191B30D-8F7D-4EAA-99FD-B4AA44F569AB}" dt="2023-10-08T09:05:36.318" v="321" actId="1076"/>
          <ac:spMkLst>
            <pc:docMk/>
            <pc:sldMk cId="3671689576" sldId="263"/>
            <ac:spMk id="7" creationId="{D69AD5C2-4E53-77CF-E388-85419FA4D527}"/>
          </ac:spMkLst>
        </pc:spChg>
        <pc:spChg chg="add mod">
          <ac:chgData name="Gerard Tranquille" userId="f15ed4663bd07a62" providerId="LiveId" clId="{6191B30D-8F7D-4EAA-99FD-B4AA44F569AB}" dt="2023-10-08T09:07:03.489" v="326" actId="208"/>
          <ac:spMkLst>
            <pc:docMk/>
            <pc:sldMk cId="3671689576" sldId="263"/>
            <ac:spMk id="8" creationId="{45586ACB-BD79-E885-E5A8-19E19DC720A7}"/>
          </ac:spMkLst>
        </pc:spChg>
        <pc:spChg chg="add mod">
          <ac:chgData name="Gerard Tranquille" userId="f15ed4663bd07a62" providerId="LiveId" clId="{6191B30D-8F7D-4EAA-99FD-B4AA44F569AB}" dt="2023-10-08T20:15:48.782" v="741" actId="20577"/>
          <ac:spMkLst>
            <pc:docMk/>
            <pc:sldMk cId="3671689576" sldId="263"/>
            <ac:spMk id="9" creationId="{E81515A7-4CF4-4B1D-0B07-85F213FE3436}"/>
          </ac:spMkLst>
        </pc:spChg>
        <pc:picChg chg="add mod">
          <ac:chgData name="Gerard Tranquille" userId="f15ed4663bd07a62" providerId="LiveId" clId="{6191B30D-8F7D-4EAA-99FD-B4AA44F569AB}" dt="2023-10-08T09:05:29.072" v="320" actId="1076"/>
          <ac:picMkLst>
            <pc:docMk/>
            <pc:sldMk cId="3671689576" sldId="263"/>
            <ac:picMk id="3" creationId="{04B04A29-D280-2049-D3AC-D524D621BD6E}"/>
          </ac:picMkLst>
        </pc:picChg>
        <pc:cxnChg chg="add mod">
          <ac:chgData name="Gerard Tranquille" userId="f15ed4663bd07a62" providerId="LiveId" clId="{6191B30D-8F7D-4EAA-99FD-B4AA44F569AB}" dt="2023-10-08T09:07:38.961" v="330" actId="14100"/>
          <ac:cxnSpMkLst>
            <pc:docMk/>
            <pc:sldMk cId="3671689576" sldId="263"/>
            <ac:cxnSpMk id="10" creationId="{5574D826-D1DF-F5F6-CA7B-7987B552FC8C}"/>
          </ac:cxnSpMkLst>
        </pc:cxnChg>
      </pc:sldChg>
      <pc:sldChg chg="addSp modSp new mod setBg">
        <pc:chgData name="Gerard Tranquille" userId="f15ed4663bd07a62" providerId="LiveId" clId="{6191B30D-8F7D-4EAA-99FD-B4AA44F569AB}" dt="2023-10-08T10:41:59.377" v="504" actId="1076"/>
        <pc:sldMkLst>
          <pc:docMk/>
          <pc:sldMk cId="1330210121" sldId="264"/>
        </pc:sldMkLst>
        <pc:picChg chg="add mod">
          <ac:chgData name="Gerard Tranquille" userId="f15ed4663bd07a62" providerId="LiveId" clId="{6191B30D-8F7D-4EAA-99FD-B4AA44F569AB}" dt="2023-10-08T10:41:59.377" v="504" actId="1076"/>
          <ac:picMkLst>
            <pc:docMk/>
            <pc:sldMk cId="1330210121" sldId="264"/>
            <ac:picMk id="3" creationId="{BE4C366C-222D-8360-8114-4A48586DB24F}"/>
          </ac:picMkLst>
        </pc:picChg>
      </pc:sldChg>
      <pc:sldChg chg="addSp delSp modSp new mod setBg">
        <pc:chgData name="Gerard Tranquille" userId="f15ed4663bd07a62" providerId="LiveId" clId="{6191B30D-8F7D-4EAA-99FD-B4AA44F569AB}" dt="2023-10-08T20:33:03.918" v="1002" actId="14100"/>
        <pc:sldMkLst>
          <pc:docMk/>
          <pc:sldMk cId="585691338" sldId="265"/>
        </pc:sldMkLst>
        <pc:spChg chg="add mod">
          <ac:chgData name="Gerard Tranquille" userId="f15ed4663bd07a62" providerId="LiveId" clId="{6191B30D-8F7D-4EAA-99FD-B4AA44F569AB}" dt="2023-10-08T20:31:16.022" v="999" actId="20577"/>
          <ac:spMkLst>
            <pc:docMk/>
            <pc:sldMk cId="585691338" sldId="265"/>
            <ac:spMk id="2" creationId="{45597487-3859-DF1F-D99D-EE24DEF6CC42}"/>
          </ac:spMkLst>
        </pc:spChg>
        <pc:spChg chg="add del">
          <ac:chgData name="Gerard Tranquille" userId="f15ed4663bd07a62" providerId="LiveId" clId="{6191B30D-8F7D-4EAA-99FD-B4AA44F569AB}" dt="2023-10-08T20:28:07.807" v="881" actId="26606"/>
          <ac:spMkLst>
            <pc:docMk/>
            <pc:sldMk cId="585691338" sldId="265"/>
            <ac:spMk id="19" creationId="{8777B48D-7BF2-470D-876B-50CD5CC83EBA}"/>
          </ac:spMkLst>
        </pc:spChg>
        <pc:grpChg chg="add del">
          <ac:chgData name="Gerard Tranquille" userId="f15ed4663bd07a62" providerId="LiveId" clId="{6191B30D-8F7D-4EAA-99FD-B4AA44F569AB}" dt="2023-10-08T20:28:07.807" v="881" actId="26606"/>
          <ac:grpSpMkLst>
            <pc:docMk/>
            <pc:sldMk cId="585691338" sldId="265"/>
            <ac:grpSpMk id="21" creationId="{83DA8283-3FF4-47B3-9266-60768C743207}"/>
          </ac:grpSpMkLst>
        </pc:grpChg>
        <pc:picChg chg="add mod">
          <ac:chgData name="Gerard Tranquille" userId="f15ed4663bd07a62" providerId="LiveId" clId="{6191B30D-8F7D-4EAA-99FD-B4AA44F569AB}" dt="2023-10-08T20:33:03.918" v="1002" actId="14100"/>
          <ac:picMkLst>
            <pc:docMk/>
            <pc:sldMk cId="585691338" sldId="265"/>
            <ac:picMk id="4" creationId="{24B279DC-2545-B3E4-9447-192481F0BB75}"/>
          </ac:picMkLst>
        </pc:picChg>
        <pc:cxnChg chg="add del">
          <ac:chgData name="Gerard Tranquille" userId="f15ed4663bd07a62" providerId="LiveId" clId="{6191B30D-8F7D-4EAA-99FD-B4AA44F569AB}" dt="2023-10-08T20:28:07.807" v="881" actId="26606"/>
          <ac:cxnSpMkLst>
            <pc:docMk/>
            <pc:sldMk cId="585691338" sldId="265"/>
            <ac:cxnSpMk id="9" creationId="{8FD48FB1-66D8-4676-B0AA-C139A1DB78D1}"/>
          </ac:cxnSpMkLst>
        </pc:cxnChg>
        <pc:cxnChg chg="add del">
          <ac:chgData name="Gerard Tranquille" userId="f15ed4663bd07a62" providerId="LiveId" clId="{6191B30D-8F7D-4EAA-99FD-B4AA44F569AB}" dt="2023-10-08T20:28:07.807" v="881" actId="26606"/>
          <ac:cxnSpMkLst>
            <pc:docMk/>
            <pc:sldMk cId="585691338" sldId="265"/>
            <ac:cxnSpMk id="11" creationId="{F033F5AE-6728-4F19-8DED-658E674B31B9}"/>
          </ac:cxnSpMkLst>
        </pc:cxnChg>
        <pc:cxnChg chg="add del">
          <ac:chgData name="Gerard Tranquille" userId="f15ed4663bd07a62" providerId="LiveId" clId="{6191B30D-8F7D-4EAA-99FD-B4AA44F569AB}" dt="2023-10-08T20:28:07.807" v="881" actId="26606"/>
          <ac:cxnSpMkLst>
            <pc:docMk/>
            <pc:sldMk cId="585691338" sldId="265"/>
            <ac:cxnSpMk id="13" creationId="{82C7D74A-18BA-4709-A808-44E8815C4430}"/>
          </ac:cxnSpMkLst>
        </pc:cxnChg>
        <pc:cxnChg chg="add del">
          <ac:chgData name="Gerard Tranquille" userId="f15ed4663bd07a62" providerId="LiveId" clId="{6191B30D-8F7D-4EAA-99FD-B4AA44F569AB}" dt="2023-10-08T20:28:07.807" v="881" actId="26606"/>
          <ac:cxnSpMkLst>
            <pc:docMk/>
            <pc:sldMk cId="585691338" sldId="265"/>
            <ac:cxnSpMk id="15" creationId="{B5164A3F-1561-4039-8185-AB0EEB713EA7}"/>
          </ac:cxnSpMkLst>
        </pc:cxnChg>
        <pc:cxnChg chg="add del">
          <ac:chgData name="Gerard Tranquille" userId="f15ed4663bd07a62" providerId="LiveId" clId="{6191B30D-8F7D-4EAA-99FD-B4AA44F569AB}" dt="2023-10-08T20:28:07.807" v="881" actId="26606"/>
          <ac:cxnSpMkLst>
            <pc:docMk/>
            <pc:sldMk cId="585691338" sldId="265"/>
            <ac:cxnSpMk id="17" creationId="{2A35DB53-42BE-460E-9CA1-1294C98463CB}"/>
          </ac:cxnSpMkLst>
        </pc:cxnChg>
      </pc:sldChg>
    </pc:docChg>
  </pc:docChgLst>
  <pc:docChgLst>
    <pc:chgData name="Gerard Tranquille" userId="f15ed4663bd07a62" providerId="LiveId" clId="{ABECE1E1-CE25-41BD-A92B-239932684747}"/>
    <pc:docChg chg="undo custSel addSld delSld modSld sldOrd">
      <pc:chgData name="Gerard Tranquille" userId="f15ed4663bd07a62" providerId="LiveId" clId="{ABECE1E1-CE25-41BD-A92B-239932684747}" dt="2023-10-05T07:19:59.026" v="581" actId="1076"/>
      <pc:docMkLst>
        <pc:docMk/>
      </pc:docMkLst>
      <pc:sldChg chg="modSp mod ord modAnim">
        <pc:chgData name="Gerard Tranquille" userId="f15ed4663bd07a62" providerId="LiveId" clId="{ABECE1E1-CE25-41BD-A92B-239932684747}" dt="2023-10-04T14:59:09.452" v="105"/>
        <pc:sldMkLst>
          <pc:docMk/>
          <pc:sldMk cId="1925030735" sldId="256"/>
        </pc:sldMkLst>
        <pc:picChg chg="mod">
          <ac:chgData name="Gerard Tranquille" userId="f15ed4663bd07a62" providerId="LiveId" clId="{ABECE1E1-CE25-41BD-A92B-239932684747}" dt="2023-09-29T08:22:06.584" v="42" actId="14100"/>
          <ac:picMkLst>
            <pc:docMk/>
            <pc:sldMk cId="1925030735" sldId="256"/>
            <ac:picMk id="4" creationId="{F69A4ACC-122A-56D5-A46E-1A1C5D8C0701}"/>
          </ac:picMkLst>
        </pc:picChg>
      </pc:sldChg>
      <pc:sldChg chg="modAnim">
        <pc:chgData name="Gerard Tranquille" userId="f15ed4663bd07a62" providerId="LiveId" clId="{ABECE1E1-CE25-41BD-A92B-239932684747}" dt="2023-09-29T08:22:33.882" v="44"/>
        <pc:sldMkLst>
          <pc:docMk/>
          <pc:sldMk cId="2664063547" sldId="257"/>
        </pc:sldMkLst>
      </pc:sldChg>
      <pc:sldChg chg="addSp delSp modSp new mod ord setBg modAnim">
        <pc:chgData name="Gerard Tranquille" userId="f15ed4663bd07a62" providerId="LiveId" clId="{ABECE1E1-CE25-41BD-A92B-239932684747}" dt="2023-09-29T08:35:36.965" v="103"/>
        <pc:sldMkLst>
          <pc:docMk/>
          <pc:sldMk cId="1379948242" sldId="258"/>
        </pc:sldMkLst>
        <pc:spChg chg="mod">
          <ac:chgData name="Gerard Tranquille" userId="f15ed4663bd07a62" providerId="LiveId" clId="{ABECE1E1-CE25-41BD-A92B-239932684747}" dt="2023-09-29T08:33:18.146" v="91" actId="2711"/>
          <ac:spMkLst>
            <pc:docMk/>
            <pc:sldMk cId="1379948242" sldId="258"/>
            <ac:spMk id="2" creationId="{2659E43B-7F39-763A-4F74-C0D9FF28ADA9}"/>
          </ac:spMkLst>
        </pc:spChg>
        <pc:spChg chg="mod">
          <ac:chgData name="Gerard Tranquille" userId="f15ed4663bd07a62" providerId="LiveId" clId="{ABECE1E1-CE25-41BD-A92B-239932684747}" dt="2023-09-29T08:34:16.282" v="96" actId="207"/>
          <ac:spMkLst>
            <pc:docMk/>
            <pc:sldMk cId="1379948242" sldId="258"/>
            <ac:spMk id="3" creationId="{287C4C57-336C-F9BA-9166-3B135CF05590}"/>
          </ac:spMkLst>
        </pc:spChg>
        <pc:spChg chg="add del">
          <ac:chgData name="Gerard Tranquille" userId="f15ed4663bd07a62" providerId="LiveId" clId="{ABECE1E1-CE25-41BD-A92B-239932684747}" dt="2023-09-29T08:20:23.755" v="34" actId="26606"/>
          <ac:spMkLst>
            <pc:docMk/>
            <pc:sldMk cId="1379948242" sldId="258"/>
            <ac:spMk id="9" creationId="{8870DEF6-46A2-D4F8-8BE6-91165D93ECC4}"/>
          </ac:spMkLst>
        </pc:spChg>
        <pc:picChg chg="add del mod">
          <ac:chgData name="Gerard Tranquille" userId="f15ed4663bd07a62" providerId="LiveId" clId="{ABECE1E1-CE25-41BD-A92B-239932684747}" dt="2023-09-29T08:20:23.755" v="34" actId="26606"/>
          <ac:picMkLst>
            <pc:docMk/>
            <pc:sldMk cId="1379948242" sldId="258"/>
            <ac:picMk id="5" creationId="{AB51BE97-0324-E055-7482-2AECADC9F4D6}"/>
          </ac:picMkLst>
        </pc:picChg>
        <pc:picChg chg="add mod">
          <ac:chgData name="Gerard Tranquille" userId="f15ed4663bd07a62" providerId="LiveId" clId="{ABECE1E1-CE25-41BD-A92B-239932684747}" dt="2023-09-29T08:32:24.909" v="88" actId="1076"/>
          <ac:picMkLst>
            <pc:docMk/>
            <pc:sldMk cId="1379948242" sldId="258"/>
            <ac:picMk id="6" creationId="{33B67D18-464E-8C31-2C65-0A873AF49B59}"/>
          </ac:picMkLst>
        </pc:picChg>
        <pc:picChg chg="add mod">
          <ac:chgData name="Gerard Tranquille" userId="f15ed4663bd07a62" providerId="LiveId" clId="{ABECE1E1-CE25-41BD-A92B-239932684747}" dt="2023-09-29T08:35:00.287" v="101" actId="1076"/>
          <ac:picMkLst>
            <pc:docMk/>
            <pc:sldMk cId="1379948242" sldId="258"/>
            <ac:picMk id="8" creationId="{D9673078-52BC-FD36-0E48-1027E2C07889}"/>
          </ac:picMkLst>
        </pc:picChg>
        <pc:cxnChg chg="add del">
          <ac:chgData name="Gerard Tranquille" userId="f15ed4663bd07a62" providerId="LiveId" clId="{ABECE1E1-CE25-41BD-A92B-239932684747}" dt="2023-09-29T08:20:23.755" v="34" actId="26606"/>
          <ac:cxnSpMkLst>
            <pc:docMk/>
            <pc:sldMk cId="1379948242" sldId="258"/>
            <ac:cxnSpMk id="11" creationId="{8748256A-88AC-4254-406B-0E8EE2CC2B50}"/>
          </ac:cxnSpMkLst>
        </pc:cxnChg>
      </pc:sldChg>
      <pc:sldChg chg="addSp modSp new del mod">
        <pc:chgData name="Gerard Tranquille" userId="f15ed4663bd07a62" providerId="LiveId" clId="{ABECE1E1-CE25-41BD-A92B-239932684747}" dt="2023-10-05T07:03:04.471" v="264" actId="47"/>
        <pc:sldMkLst>
          <pc:docMk/>
          <pc:sldMk cId="587814865" sldId="259"/>
        </pc:sldMkLst>
        <pc:picChg chg="add mod">
          <ac:chgData name="Gerard Tranquille" userId="f15ed4663bd07a62" providerId="LiveId" clId="{ABECE1E1-CE25-41BD-A92B-239932684747}" dt="2023-10-04T15:06:38.087" v="111" actId="1076"/>
          <ac:picMkLst>
            <pc:docMk/>
            <pc:sldMk cId="587814865" sldId="259"/>
            <ac:picMk id="3" creationId="{46A65008-2D56-5256-F97D-CC3277ECE0CE}"/>
          </ac:picMkLst>
        </pc:picChg>
      </pc:sldChg>
      <pc:sldChg chg="addSp modSp new mod ord">
        <pc:chgData name="Gerard Tranquille" userId="f15ed4663bd07a62" providerId="LiveId" clId="{ABECE1E1-CE25-41BD-A92B-239932684747}" dt="2023-10-05T07:06:32.770" v="409"/>
        <pc:sldMkLst>
          <pc:docMk/>
          <pc:sldMk cId="3400214188" sldId="260"/>
        </pc:sldMkLst>
        <pc:spChg chg="add mod">
          <ac:chgData name="Gerard Tranquille" userId="f15ed4663bd07a62" providerId="LiveId" clId="{ABECE1E1-CE25-41BD-A92B-239932684747}" dt="2023-10-05T07:06:25.024" v="407" actId="1076"/>
          <ac:spMkLst>
            <pc:docMk/>
            <pc:sldMk cId="3400214188" sldId="260"/>
            <ac:spMk id="4" creationId="{356E31AD-2EED-43AB-154D-BF89336856DB}"/>
          </ac:spMkLst>
        </pc:spChg>
        <pc:picChg chg="add mod">
          <ac:chgData name="Gerard Tranquille" userId="f15ed4663bd07a62" providerId="LiveId" clId="{ABECE1E1-CE25-41BD-A92B-239932684747}" dt="2023-10-05T07:03:39.134" v="271" actId="14100"/>
          <ac:picMkLst>
            <pc:docMk/>
            <pc:sldMk cId="3400214188" sldId="260"/>
            <ac:picMk id="3" creationId="{48F3464C-9FE1-BA3C-A2EF-CB52C771CAD2}"/>
          </ac:picMkLst>
        </pc:picChg>
      </pc:sldChg>
      <pc:sldChg chg="addSp modSp new mod ord">
        <pc:chgData name="Gerard Tranquille" userId="f15ed4663bd07a62" providerId="LiveId" clId="{ABECE1E1-CE25-41BD-A92B-239932684747}" dt="2023-10-05T07:19:59.026" v="581" actId="1076"/>
        <pc:sldMkLst>
          <pc:docMk/>
          <pc:sldMk cId="3270228888" sldId="261"/>
        </pc:sldMkLst>
        <pc:spChg chg="add mod">
          <ac:chgData name="Gerard Tranquille" userId="f15ed4663bd07a62" providerId="LiveId" clId="{ABECE1E1-CE25-41BD-A92B-239932684747}" dt="2023-10-05T07:19:59.026" v="581" actId="1076"/>
          <ac:spMkLst>
            <pc:docMk/>
            <pc:sldMk cId="3270228888" sldId="261"/>
            <ac:spMk id="2" creationId="{BF8C4E39-5A6E-63DA-874C-2D4A3BD5820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5602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96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238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834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8309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0591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6084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951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3768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38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535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582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9302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50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61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515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32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B715161-C6AC-4217-A14E-5ABD21CFF5D9}" type="datetimeFigureOut">
              <a:rPr lang="en-GB" smtClean="0"/>
              <a:t>08/10/2023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6F59ECD-B41E-4F16-982E-2AD8C89711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87017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OnjPkXAcWS8?feature=oembed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9E43B-7F39-763A-4F74-C0D9FF28AD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b="1" dirty="0">
                <a:latin typeface="Brush Script MT" panose="03060802040406070304" pitchFamily="66" charset="0"/>
              </a:rPr>
              <a:t>WELCOME TO COOL’23</a:t>
            </a:r>
            <a:endParaRPr lang="en-GB" b="1" dirty="0">
              <a:latin typeface="Brush Script MT" panose="03060802040406070304" pitchFamily="66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7C4C57-336C-F9BA-9166-3B135CF055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4552545"/>
            <a:ext cx="6400800" cy="1238655"/>
          </a:xfrm>
        </p:spPr>
        <p:txBody>
          <a:bodyPr>
            <a:normAutofit/>
          </a:bodyPr>
          <a:lstStyle/>
          <a:p>
            <a:r>
              <a:rPr lang="fr-CH" sz="3600" b="1" dirty="0">
                <a:solidFill>
                  <a:srgbClr val="002060"/>
                </a:solidFill>
                <a:latin typeface="CityBlueprint" panose="00000400000000000000" pitchFamily="2" charset="2"/>
              </a:rPr>
              <a:t>WELCOME TO MONTREUX</a:t>
            </a:r>
            <a:endParaRPr lang="en-GB" sz="3600" b="1" dirty="0">
              <a:solidFill>
                <a:srgbClr val="002060"/>
              </a:solidFill>
              <a:latin typeface="CityBlueprint" panose="00000400000000000000" pitchFamily="2" charset="2"/>
            </a:endParaRPr>
          </a:p>
        </p:txBody>
      </p:sp>
      <p:pic>
        <p:nvPicPr>
          <p:cNvPr id="6" name="Picture 5" descr="A mountain with a building and blue text&#10;&#10;Description automatically generated">
            <a:extLst>
              <a:ext uri="{FF2B5EF4-FFF2-40B4-BE49-F238E27FC236}">
                <a16:creationId xmlns:a16="http://schemas.microsoft.com/office/drawing/2014/main" id="{33B67D18-464E-8C31-2C65-0A873AF49B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415" y="499532"/>
            <a:ext cx="5238750" cy="2238375"/>
          </a:xfrm>
          <a:prstGeom prst="rect">
            <a:avLst/>
          </a:prstGeom>
        </p:spPr>
      </p:pic>
      <p:pic>
        <p:nvPicPr>
          <p:cNvPr id="8" name="Picture 7" descr="A house next to a lake&#10;&#10;Description automatically generated">
            <a:extLst>
              <a:ext uri="{FF2B5EF4-FFF2-40B4-BE49-F238E27FC236}">
                <a16:creationId xmlns:a16="http://schemas.microsoft.com/office/drawing/2014/main" id="{D9673078-52BC-FD36-0E48-1027E2C07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397" y="4680284"/>
            <a:ext cx="3297080" cy="176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948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8C4E39-5A6E-63DA-874C-2D4A3BD5820E}"/>
              </a:ext>
            </a:extLst>
          </p:cNvPr>
          <p:cNvSpPr txBox="1"/>
          <p:nvPr/>
        </p:nvSpPr>
        <p:spPr>
          <a:xfrm>
            <a:off x="325855" y="870558"/>
            <a:ext cx="1054478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14th edition of the bi-annual meeting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First held here in Montreux in 1993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First in-person meeting since 2019 (BINP, Novosibirsk)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47 registered participants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Unfortunately, we had several last-minute cancellations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The present geo-political and economic situation has made the organisation of this workshop very challenging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28 oral presentations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19 posters – best poster prizes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Dieter </a:t>
            </a:r>
            <a:r>
              <a:rPr lang="en-GB" sz="2400" dirty="0" err="1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Möhl</a:t>
            </a: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 Awards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Guest speaker for the Closing Session on Friday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EAB7AD-242A-B0B4-8C45-39E9885D7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5634" y="425001"/>
            <a:ext cx="1733910" cy="254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22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4C366C-222D-8360-8114-4A48586DB2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744" y="477091"/>
            <a:ext cx="8663887" cy="5553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10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calendar&#10;&#10;Description automatically generated">
            <a:extLst>
              <a:ext uri="{FF2B5EF4-FFF2-40B4-BE49-F238E27FC236}">
                <a16:creationId xmlns:a16="http://schemas.microsoft.com/office/drawing/2014/main" id="{04B04A29-D280-2049-D3AC-D524D621BD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213"/>
            <a:ext cx="12192000" cy="5205573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F8A08E4-7260-F656-1435-28B7E1F3AA83}"/>
              </a:ext>
            </a:extLst>
          </p:cNvPr>
          <p:cNvSpPr/>
          <p:nvPr/>
        </p:nvSpPr>
        <p:spPr>
          <a:xfrm>
            <a:off x="4901784" y="1873770"/>
            <a:ext cx="719528" cy="2398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A0DEE3D-0112-824A-0547-2E6298D999E5}"/>
              </a:ext>
            </a:extLst>
          </p:cNvPr>
          <p:cNvSpPr/>
          <p:nvPr/>
        </p:nvSpPr>
        <p:spPr>
          <a:xfrm>
            <a:off x="7010401" y="1993691"/>
            <a:ext cx="719528" cy="2398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D28D4E5-2F83-B251-4401-31ABC3616120}"/>
              </a:ext>
            </a:extLst>
          </p:cNvPr>
          <p:cNvSpPr/>
          <p:nvPr/>
        </p:nvSpPr>
        <p:spPr>
          <a:xfrm>
            <a:off x="4889293" y="3041248"/>
            <a:ext cx="719528" cy="2398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69AD5C2-4E53-77CF-E388-85419FA4D527}"/>
              </a:ext>
            </a:extLst>
          </p:cNvPr>
          <p:cNvSpPr/>
          <p:nvPr/>
        </p:nvSpPr>
        <p:spPr>
          <a:xfrm>
            <a:off x="7100341" y="2921326"/>
            <a:ext cx="719528" cy="239843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5586ACB-BD79-E885-E5A8-19E19DC720A7}"/>
              </a:ext>
            </a:extLst>
          </p:cNvPr>
          <p:cNvSpPr/>
          <p:nvPr/>
        </p:nvSpPr>
        <p:spPr>
          <a:xfrm>
            <a:off x="2830644" y="4063078"/>
            <a:ext cx="719528" cy="239843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5574D826-D1DF-F5F6-CA7B-7987B552FC8C}"/>
              </a:ext>
            </a:extLst>
          </p:cNvPr>
          <p:cNvCxnSpPr>
            <a:cxnSpLocks/>
            <a:stCxn id="8" idx="2"/>
          </p:cNvCxnSpPr>
          <p:nvPr/>
        </p:nvCxnSpPr>
        <p:spPr>
          <a:xfrm rot="10800000">
            <a:off x="1206708" y="2113612"/>
            <a:ext cx="1623936" cy="2069388"/>
          </a:xfrm>
          <a:prstGeom prst="curvedConnector2">
            <a:avLst/>
          </a:prstGeom>
          <a:ln w="57150">
            <a:solidFill>
              <a:srgbClr val="FFC000">
                <a:alpha val="60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81515A7-4CF4-4B1D-0B07-85F213FE3436}"/>
              </a:ext>
            </a:extLst>
          </p:cNvPr>
          <p:cNvSpPr txBox="1"/>
          <p:nvPr/>
        </p:nvSpPr>
        <p:spPr>
          <a:xfrm>
            <a:off x="1017327" y="6235452"/>
            <a:ext cx="745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SOME TWEEKS WILL NEED TO BE MADE TO THE ABOVE SCHEDULE </a:t>
            </a:r>
          </a:p>
        </p:txBody>
      </p:sp>
    </p:spTree>
    <p:extLst>
      <p:ext uri="{BB962C8B-B14F-4D97-AF65-F5344CB8AC3E}">
        <p14:creationId xmlns:p14="http://schemas.microsoft.com/office/powerpoint/2010/main" val="3671689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9E947-5D5D-9AF7-CDE7-1524CD673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57" y="160892"/>
            <a:ext cx="4823153" cy="859200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Meet the team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C90353-21C0-B38F-2099-F002E63D7E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37532" y="4394708"/>
            <a:ext cx="1394049" cy="48373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Alexandre</a:t>
            </a:r>
          </a:p>
        </p:txBody>
      </p:sp>
      <p:pic>
        <p:nvPicPr>
          <p:cNvPr id="5" name="Picture 4" descr="A close-up of a person&#10;&#10;Description automatically generated">
            <a:extLst>
              <a:ext uri="{FF2B5EF4-FFF2-40B4-BE49-F238E27FC236}">
                <a16:creationId xmlns:a16="http://schemas.microsoft.com/office/drawing/2014/main" id="{4614382F-49DF-23BB-19F6-675955EDD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58" y="1432292"/>
            <a:ext cx="1299715" cy="1728621"/>
          </a:xfrm>
          <a:prstGeom prst="rect">
            <a:avLst/>
          </a:prstGeom>
        </p:spPr>
      </p:pic>
      <p:pic>
        <p:nvPicPr>
          <p:cNvPr id="7" name="Picture 6" descr="A person with grey hair and a mustache&#10;&#10;Description automatically generated">
            <a:extLst>
              <a:ext uri="{FF2B5EF4-FFF2-40B4-BE49-F238E27FC236}">
                <a16:creationId xmlns:a16="http://schemas.microsoft.com/office/drawing/2014/main" id="{93400487-4C95-C112-B114-084C7A9460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669" y="2663942"/>
            <a:ext cx="1299715" cy="1728621"/>
          </a:xfrm>
          <a:prstGeom prst="rect">
            <a:avLst/>
          </a:prstGeom>
        </p:spPr>
      </p:pic>
      <p:pic>
        <p:nvPicPr>
          <p:cNvPr id="9" name="Picture 8" descr="A close-up of a person&#10;&#10;Description automatically generated">
            <a:extLst>
              <a:ext uri="{FF2B5EF4-FFF2-40B4-BE49-F238E27FC236}">
                <a16:creationId xmlns:a16="http://schemas.microsoft.com/office/drawing/2014/main" id="{CB6EEA3E-1CC5-E211-3F5F-8D1E8BEA69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57" y="3908737"/>
            <a:ext cx="1299715" cy="172862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DD2F97-9D63-7B89-B85A-155BA67DDF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5042" y="3908736"/>
            <a:ext cx="1394049" cy="1728621"/>
          </a:xfrm>
          <a:prstGeom prst="rect">
            <a:avLst/>
          </a:prstGeom>
        </p:spPr>
      </p:pic>
      <p:pic>
        <p:nvPicPr>
          <p:cNvPr id="13" name="Picture 12" descr="A group of people sitting at a table with computers&#10;&#10;Description automatically generated">
            <a:extLst>
              <a:ext uri="{FF2B5EF4-FFF2-40B4-BE49-F238E27FC236}">
                <a16:creationId xmlns:a16="http://schemas.microsoft.com/office/drawing/2014/main" id="{91976DD2-8E4B-B1E6-FE24-902CDB4A18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7382" y="751915"/>
            <a:ext cx="3842197" cy="2881648"/>
          </a:xfrm>
          <a:prstGeom prst="rect">
            <a:avLst/>
          </a:prstGeom>
        </p:spPr>
      </p:pic>
      <p:pic>
        <p:nvPicPr>
          <p:cNvPr id="6" name="Picture 5" descr="A group of people sitting at a table with computers&#10;&#10;Description automatically generated">
            <a:extLst>
              <a:ext uri="{FF2B5EF4-FFF2-40B4-BE49-F238E27FC236}">
                <a16:creationId xmlns:a16="http://schemas.microsoft.com/office/drawing/2014/main" id="{D8CAEFA5-3150-373F-A127-055BC0943A4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4005" y="260159"/>
            <a:ext cx="3207690" cy="2405768"/>
          </a:xfrm>
          <a:prstGeom prst="rect">
            <a:avLst/>
          </a:prstGeom>
        </p:spPr>
      </p:pic>
      <p:pic>
        <p:nvPicPr>
          <p:cNvPr id="10" name="Picture 9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A81A4BCF-B9D7-9D30-3735-40E38F54B8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43954" y="2817569"/>
            <a:ext cx="3487331" cy="2615499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2FC115CD-C84E-75F6-8295-571CC0090D0D}"/>
              </a:ext>
            </a:extLst>
          </p:cNvPr>
          <p:cNvSpPr txBox="1">
            <a:spLocks/>
          </p:cNvSpPr>
          <p:nvPr/>
        </p:nvSpPr>
        <p:spPr>
          <a:xfrm>
            <a:off x="588118" y="5670663"/>
            <a:ext cx="732192" cy="4837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Lars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4553AC47-0A10-2A97-0479-BE97B96CFABB}"/>
              </a:ext>
            </a:extLst>
          </p:cNvPr>
          <p:cNvSpPr txBox="1">
            <a:spLocks/>
          </p:cNvSpPr>
          <p:nvPr/>
        </p:nvSpPr>
        <p:spPr>
          <a:xfrm>
            <a:off x="298118" y="3149825"/>
            <a:ext cx="1378551" cy="48373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Madeleine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27C5098-C808-E430-BE47-01AB5A9FB41B}"/>
              </a:ext>
            </a:extLst>
          </p:cNvPr>
          <p:cNvSpPr txBox="1">
            <a:spLocks/>
          </p:cNvSpPr>
          <p:nvPr/>
        </p:nvSpPr>
        <p:spPr>
          <a:xfrm>
            <a:off x="3322319" y="5670663"/>
            <a:ext cx="879494" cy="48373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Gunn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709CA92-EE50-D244-32E4-A183A1717653}"/>
              </a:ext>
            </a:extLst>
          </p:cNvPr>
          <p:cNvSpPr txBox="1">
            <a:spLocks/>
          </p:cNvSpPr>
          <p:nvPr/>
        </p:nvSpPr>
        <p:spPr>
          <a:xfrm>
            <a:off x="9859932" y="2961678"/>
            <a:ext cx="1849803" cy="8766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Christine</a:t>
            </a:r>
          </a:p>
          <a:p>
            <a:r>
              <a:rPr lang="en-GB" dirty="0" err="1">
                <a:solidFill>
                  <a:schemeClr val="bg1"/>
                </a:solidFill>
              </a:rPr>
              <a:t>JACoW</a:t>
            </a:r>
            <a:r>
              <a:rPr lang="en-GB" dirty="0">
                <a:solidFill>
                  <a:schemeClr val="bg1"/>
                </a:solidFill>
              </a:rPr>
              <a:t> editor</a:t>
            </a:r>
          </a:p>
        </p:txBody>
      </p:sp>
    </p:spTree>
    <p:extLst>
      <p:ext uri="{BB962C8B-B14F-4D97-AF65-F5344CB8AC3E}">
        <p14:creationId xmlns:p14="http://schemas.microsoft.com/office/powerpoint/2010/main" val="541182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597487-3859-DF1F-D99D-EE24DEF6CC42}"/>
              </a:ext>
            </a:extLst>
          </p:cNvPr>
          <p:cNvSpPr txBox="1"/>
          <p:nvPr/>
        </p:nvSpPr>
        <p:spPr>
          <a:xfrm>
            <a:off x="637504" y="650383"/>
            <a:ext cx="9002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The Montreux tourist office is happy to help you with any excursion plans that you may have.</a:t>
            </a:r>
          </a:p>
          <a:p>
            <a:endParaRPr lang="en-GB" sz="2400" dirty="0">
              <a:solidFill>
                <a:schemeClr val="bg1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The office can be found opposite</a:t>
            </a:r>
          </a:p>
          <a:p>
            <a:r>
              <a:rPr lang="en-GB" sz="24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the CGN boat jetty.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4B279DC-2545-B3E4-9447-192481F0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92075" y="1529080"/>
            <a:ext cx="5129210" cy="4911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691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nline Media 3" title="Fam Trip Virtuel">
            <a:hlinkClick r:id="" action="ppaction://media"/>
            <a:extLst>
              <a:ext uri="{FF2B5EF4-FFF2-40B4-BE49-F238E27FC236}">
                <a16:creationId xmlns:a16="http://schemas.microsoft.com/office/drawing/2014/main" id="{F69A4ACC-122A-56D5-A46E-1A1C5D8C070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20145" y="199623"/>
            <a:ext cx="11404151" cy="6307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03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men standing in front of machinery&#10;&#10;Description automatically generated">
            <a:extLst>
              <a:ext uri="{FF2B5EF4-FFF2-40B4-BE49-F238E27FC236}">
                <a16:creationId xmlns:a16="http://schemas.microsoft.com/office/drawing/2014/main" id="{48F3464C-9FE1-BA3C-A2EF-CB52C771CA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146" y="1890194"/>
            <a:ext cx="6925612" cy="462313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6E31AD-2EED-43AB-154D-BF89336856DB}"/>
              </a:ext>
            </a:extLst>
          </p:cNvPr>
          <p:cNvSpPr txBox="1"/>
          <p:nvPr/>
        </p:nvSpPr>
        <p:spPr>
          <a:xfrm>
            <a:off x="520237" y="228201"/>
            <a:ext cx="110253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This workshop is dedicated to the memory of my two former “</a:t>
            </a:r>
            <a:r>
              <a:rPr lang="en-GB" sz="2000" dirty="0" err="1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Eteam</a:t>
            </a:r>
            <a:r>
              <a:rPr lang="en-GB" sz="2000" dirty="0">
                <a:solidFill>
                  <a:schemeClr val="bg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” colleagues: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Jacques BOSSER († 2023)</a:t>
            </a:r>
          </a:p>
          <a:p>
            <a:pPr algn="ctr"/>
            <a:r>
              <a:rPr lang="en-GB" sz="3200" dirty="0">
                <a:solidFill>
                  <a:schemeClr val="bg1"/>
                </a:solidFill>
              </a:rPr>
              <a:t>Rudy LEY († 2019)</a:t>
            </a:r>
          </a:p>
        </p:txBody>
      </p:sp>
    </p:spTree>
    <p:extLst>
      <p:ext uri="{BB962C8B-B14F-4D97-AF65-F5344CB8AC3E}">
        <p14:creationId xmlns:p14="http://schemas.microsoft.com/office/powerpoint/2010/main" val="3400214188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1486</TotalTime>
  <Words>150</Words>
  <Application>Microsoft Office PowerPoint</Application>
  <PresentationFormat>Widescreen</PresentationFormat>
  <Paragraphs>31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Brush Script MT</vt:lpstr>
      <vt:lpstr>Century Gothic</vt:lpstr>
      <vt:lpstr>CityBlueprint</vt:lpstr>
      <vt:lpstr>MV Boli</vt:lpstr>
      <vt:lpstr>Wingdings 3</vt:lpstr>
      <vt:lpstr>Slice</vt:lpstr>
      <vt:lpstr>WELCOME TO COOL’23</vt:lpstr>
      <vt:lpstr>PowerPoint Presentation</vt:lpstr>
      <vt:lpstr>PowerPoint Presentation</vt:lpstr>
      <vt:lpstr>PowerPoint Presentation</vt:lpstr>
      <vt:lpstr>Meet the team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Alain Tranquille</dc:creator>
  <cp:lastModifiedBy>Gerard Tranquille</cp:lastModifiedBy>
  <cp:revision>1</cp:revision>
  <dcterms:created xsi:type="dcterms:W3CDTF">2023-09-28T12:25:37Z</dcterms:created>
  <dcterms:modified xsi:type="dcterms:W3CDTF">2023-10-08T20:33:24Z</dcterms:modified>
</cp:coreProperties>
</file>