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70" r:id="rId3"/>
    <p:sldId id="269" r:id="rId4"/>
    <p:sldId id="258" r:id="rId5"/>
    <p:sldId id="265" r:id="rId6"/>
    <p:sldId id="268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C19F1B-311D-494D-AC6C-57CB3C5A11B9}" v="17" dt="2023-10-11T08:16:07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Tranquille" userId="f15ed4663bd07a62" providerId="LiveId" clId="{CFC19F1B-311D-494D-AC6C-57CB3C5A11B9}"/>
    <pc:docChg chg="undo custSel addSld delSld modSld sldOrd">
      <pc:chgData name="Gerard Tranquille" userId="f15ed4663bd07a62" providerId="LiveId" clId="{CFC19F1B-311D-494D-AC6C-57CB3C5A11B9}" dt="2023-10-12T11:48:35.707" v="781" actId="1076"/>
      <pc:docMkLst>
        <pc:docMk/>
      </pc:docMkLst>
      <pc:sldChg chg="del">
        <pc:chgData name="Gerard Tranquille" userId="f15ed4663bd07a62" providerId="LiveId" clId="{CFC19F1B-311D-494D-AC6C-57CB3C5A11B9}" dt="2023-10-11T07:12:46.197" v="628" actId="47"/>
        <pc:sldMkLst>
          <pc:docMk/>
          <pc:sldMk cId="1183525343" sldId="257"/>
        </pc:sldMkLst>
      </pc:sldChg>
      <pc:sldChg chg="del">
        <pc:chgData name="Gerard Tranquille" userId="f15ed4663bd07a62" providerId="LiveId" clId="{CFC19F1B-311D-494D-AC6C-57CB3C5A11B9}" dt="2023-10-11T07:12:43.665" v="627" actId="47"/>
        <pc:sldMkLst>
          <pc:docMk/>
          <pc:sldMk cId="3586986305" sldId="259"/>
        </pc:sldMkLst>
      </pc:sldChg>
      <pc:sldChg chg="del">
        <pc:chgData name="Gerard Tranquille" userId="f15ed4663bd07a62" providerId="LiveId" clId="{CFC19F1B-311D-494D-AC6C-57CB3C5A11B9}" dt="2023-10-11T07:12:40.007" v="626" actId="47"/>
        <pc:sldMkLst>
          <pc:docMk/>
          <pc:sldMk cId="1343926532" sldId="260"/>
        </pc:sldMkLst>
      </pc:sldChg>
      <pc:sldChg chg="del">
        <pc:chgData name="Gerard Tranquille" userId="f15ed4663bd07a62" providerId="LiveId" clId="{CFC19F1B-311D-494D-AC6C-57CB3C5A11B9}" dt="2023-10-11T06:58:49.782" v="373" actId="47"/>
        <pc:sldMkLst>
          <pc:docMk/>
          <pc:sldMk cId="3560261646" sldId="261"/>
        </pc:sldMkLst>
      </pc:sldChg>
      <pc:sldChg chg="del">
        <pc:chgData name="Gerard Tranquille" userId="f15ed4663bd07a62" providerId="LiveId" clId="{CFC19F1B-311D-494D-AC6C-57CB3C5A11B9}" dt="2023-10-11T06:58:49.782" v="373" actId="47"/>
        <pc:sldMkLst>
          <pc:docMk/>
          <pc:sldMk cId="4285148306" sldId="262"/>
        </pc:sldMkLst>
      </pc:sldChg>
      <pc:sldChg chg="addSp modSp new mod ord">
        <pc:chgData name="Gerard Tranquille" userId="f15ed4663bd07a62" providerId="LiveId" clId="{CFC19F1B-311D-494D-AC6C-57CB3C5A11B9}" dt="2023-10-12T11:46:42.227" v="772" actId="21"/>
        <pc:sldMkLst>
          <pc:docMk/>
          <pc:sldMk cId="3697508954" sldId="263"/>
        </pc:sldMkLst>
        <pc:spChg chg="add mod">
          <ac:chgData name="Gerard Tranquille" userId="f15ed4663bd07a62" providerId="LiveId" clId="{CFC19F1B-311D-494D-AC6C-57CB3C5A11B9}" dt="2023-10-11T06:45:51.245" v="30" actId="255"/>
          <ac:spMkLst>
            <pc:docMk/>
            <pc:sldMk cId="3697508954" sldId="263"/>
            <ac:spMk id="2" creationId="{FA9EF77D-1DD5-1B61-B706-9098A793FA8B}"/>
          </ac:spMkLst>
        </pc:spChg>
        <pc:spChg chg="add mod">
          <ac:chgData name="Gerard Tranquille" userId="f15ed4663bd07a62" providerId="LiveId" clId="{CFC19F1B-311D-494D-AC6C-57CB3C5A11B9}" dt="2023-10-12T11:46:42.227" v="772" actId="21"/>
          <ac:spMkLst>
            <pc:docMk/>
            <pc:sldMk cId="3697508954" sldId="263"/>
            <ac:spMk id="3" creationId="{799023B7-FB39-CCDD-79EE-6A6C25EEE94E}"/>
          </ac:spMkLst>
        </pc:spChg>
      </pc:sldChg>
      <pc:sldChg chg="addSp delSp modSp new mod">
        <pc:chgData name="Gerard Tranquille" userId="f15ed4663bd07a62" providerId="LiveId" clId="{CFC19F1B-311D-494D-AC6C-57CB3C5A11B9}" dt="2023-10-11T08:14:27.882" v="638" actId="12789"/>
        <pc:sldMkLst>
          <pc:docMk/>
          <pc:sldMk cId="159260756" sldId="264"/>
        </pc:sldMkLst>
        <pc:graphicFrameChg chg="add del mod">
          <ac:chgData name="Gerard Tranquille" userId="f15ed4663bd07a62" providerId="LiveId" clId="{CFC19F1B-311D-494D-AC6C-57CB3C5A11B9}" dt="2023-10-11T07:11:56.073" v="620" actId="478"/>
          <ac:graphicFrameMkLst>
            <pc:docMk/>
            <pc:sldMk cId="159260756" sldId="264"/>
            <ac:graphicFrameMk id="2" creationId="{A6077EA2-2818-1167-10FD-DAD3CFDD0B29}"/>
          </ac:graphicFrameMkLst>
        </pc:graphicFrameChg>
        <pc:graphicFrameChg chg="add mod">
          <ac:chgData name="Gerard Tranquille" userId="f15ed4663bd07a62" providerId="LiveId" clId="{CFC19F1B-311D-494D-AC6C-57CB3C5A11B9}" dt="2023-10-11T08:14:27.882" v="638" actId="12789"/>
          <ac:graphicFrameMkLst>
            <pc:docMk/>
            <pc:sldMk cId="159260756" sldId="264"/>
            <ac:graphicFrameMk id="4" creationId="{A8832EC6-4A39-6335-525E-3985A81EB642}"/>
          </ac:graphicFrameMkLst>
        </pc:graphicFrameChg>
        <pc:picChg chg="add mod">
          <ac:chgData name="Gerard Tranquille" userId="f15ed4663bd07a62" providerId="LiveId" clId="{CFC19F1B-311D-494D-AC6C-57CB3C5A11B9}" dt="2023-10-11T07:09:24.481" v="606" actId="1076"/>
          <ac:picMkLst>
            <pc:docMk/>
            <pc:sldMk cId="159260756" sldId="264"/>
            <ac:picMk id="3" creationId="{964DD0A5-2CF3-B89D-144C-6A086E94D41A}"/>
          </ac:picMkLst>
        </pc:picChg>
      </pc:sldChg>
      <pc:sldChg chg="addSp delSp modSp new mod ord">
        <pc:chgData name="Gerard Tranquille" userId="f15ed4663bd07a62" providerId="LiveId" clId="{CFC19F1B-311D-494D-AC6C-57CB3C5A11B9}" dt="2023-10-12T11:44:06.754" v="750"/>
        <pc:sldMkLst>
          <pc:docMk/>
          <pc:sldMk cId="2147112491" sldId="265"/>
        </pc:sldMkLst>
        <pc:graphicFrameChg chg="add del mod">
          <ac:chgData name="Gerard Tranquille" userId="f15ed4663bd07a62" providerId="LiveId" clId="{CFC19F1B-311D-494D-AC6C-57CB3C5A11B9}" dt="2023-10-11T07:10:41.270" v="609" actId="478"/>
          <ac:graphicFrameMkLst>
            <pc:docMk/>
            <pc:sldMk cId="2147112491" sldId="265"/>
            <ac:graphicFrameMk id="3" creationId="{D33F48AD-AD2B-B830-316E-AC817F65E47C}"/>
          </ac:graphicFrameMkLst>
        </pc:graphicFrameChg>
        <pc:graphicFrameChg chg="add del mod">
          <ac:chgData name="Gerard Tranquille" userId="f15ed4663bd07a62" providerId="LiveId" clId="{CFC19F1B-311D-494D-AC6C-57CB3C5A11B9}" dt="2023-10-11T07:11:46.868" v="618" actId="478"/>
          <ac:graphicFrameMkLst>
            <pc:docMk/>
            <pc:sldMk cId="2147112491" sldId="265"/>
            <ac:graphicFrameMk id="4" creationId="{F29DF263-4625-69CC-F143-E3B0AABAC4A2}"/>
          </ac:graphicFrameMkLst>
        </pc:graphicFrameChg>
        <pc:graphicFrameChg chg="add mod">
          <ac:chgData name="Gerard Tranquille" userId="f15ed4663bd07a62" providerId="LiveId" clId="{CFC19F1B-311D-494D-AC6C-57CB3C5A11B9}" dt="2023-10-11T08:14:43.178" v="639" actId="12789"/>
          <ac:graphicFrameMkLst>
            <pc:docMk/>
            <pc:sldMk cId="2147112491" sldId="265"/>
            <ac:graphicFrameMk id="5" creationId="{53C1F6A6-EB50-24B6-E5B3-2A7D545303E6}"/>
          </ac:graphicFrameMkLst>
        </pc:graphicFrameChg>
        <pc:picChg chg="add mod">
          <ac:chgData name="Gerard Tranquille" userId="f15ed4663bd07a62" providerId="LiveId" clId="{CFC19F1B-311D-494D-AC6C-57CB3C5A11B9}" dt="2023-10-11T07:09:36.445" v="608" actId="1076"/>
          <ac:picMkLst>
            <pc:docMk/>
            <pc:sldMk cId="2147112491" sldId="265"/>
            <ac:picMk id="2" creationId="{89B3DCE1-9C41-592F-C9D5-26462AFCB6C9}"/>
          </ac:picMkLst>
        </pc:picChg>
      </pc:sldChg>
      <pc:sldChg chg="addSp modSp new mod">
        <pc:chgData name="Gerard Tranquille" userId="f15ed4663bd07a62" providerId="LiveId" clId="{CFC19F1B-311D-494D-AC6C-57CB3C5A11B9}" dt="2023-10-11T08:16:36.873" v="646" actId="12788"/>
        <pc:sldMkLst>
          <pc:docMk/>
          <pc:sldMk cId="1689644805" sldId="266"/>
        </pc:sldMkLst>
        <pc:graphicFrameChg chg="add mod">
          <ac:chgData name="Gerard Tranquille" userId="f15ed4663bd07a62" providerId="LiveId" clId="{CFC19F1B-311D-494D-AC6C-57CB3C5A11B9}" dt="2023-10-11T08:16:36.873" v="646" actId="12788"/>
          <ac:graphicFrameMkLst>
            <pc:docMk/>
            <pc:sldMk cId="1689644805" sldId="266"/>
            <ac:graphicFrameMk id="2" creationId="{904664CF-4943-A7DB-9104-876260E5765B}"/>
          </ac:graphicFrameMkLst>
        </pc:graphicFrameChg>
      </pc:sldChg>
      <pc:sldChg chg="addSp modSp new mod">
        <pc:chgData name="Gerard Tranquille" userId="f15ed4663bd07a62" providerId="LiveId" clId="{CFC19F1B-311D-494D-AC6C-57CB3C5A11B9}" dt="2023-10-11T08:16:23.062" v="645" actId="12789"/>
        <pc:sldMkLst>
          <pc:docMk/>
          <pc:sldMk cId="1086688609" sldId="267"/>
        </pc:sldMkLst>
        <pc:graphicFrameChg chg="add mod">
          <ac:chgData name="Gerard Tranquille" userId="f15ed4663bd07a62" providerId="LiveId" clId="{CFC19F1B-311D-494D-AC6C-57CB3C5A11B9}" dt="2023-10-11T08:16:23.062" v="645" actId="12789"/>
          <ac:graphicFrameMkLst>
            <pc:docMk/>
            <pc:sldMk cId="1086688609" sldId="267"/>
            <ac:graphicFrameMk id="2" creationId="{105C01F4-7BA4-786B-D6E6-F4E0CB9B2B0E}"/>
          </ac:graphicFrameMkLst>
        </pc:graphicFrameChg>
      </pc:sldChg>
      <pc:sldChg chg="addSp modSp new mod ord">
        <pc:chgData name="Gerard Tranquille" userId="f15ed4663bd07a62" providerId="LiveId" clId="{CFC19F1B-311D-494D-AC6C-57CB3C5A11B9}" dt="2023-10-12T11:44:18.409" v="752"/>
        <pc:sldMkLst>
          <pc:docMk/>
          <pc:sldMk cId="561453033" sldId="268"/>
        </pc:sldMkLst>
        <pc:graphicFrameChg chg="add mod">
          <ac:chgData name="Gerard Tranquille" userId="f15ed4663bd07a62" providerId="LiveId" clId="{CFC19F1B-311D-494D-AC6C-57CB3C5A11B9}" dt="2023-10-11T08:14:58.590" v="640" actId="12789"/>
          <ac:graphicFrameMkLst>
            <pc:docMk/>
            <pc:sldMk cId="561453033" sldId="268"/>
            <ac:graphicFrameMk id="2" creationId="{2DAFA6BF-8967-3072-E4B6-86F0197219A0}"/>
          </ac:graphicFrameMkLst>
        </pc:graphicFrameChg>
      </pc:sldChg>
      <pc:sldChg chg="addSp modSp new mod">
        <pc:chgData name="Gerard Tranquille" userId="f15ed4663bd07a62" providerId="LiveId" clId="{CFC19F1B-311D-494D-AC6C-57CB3C5A11B9}" dt="2023-10-12T11:47:02.636" v="777" actId="1076"/>
        <pc:sldMkLst>
          <pc:docMk/>
          <pc:sldMk cId="3554217739" sldId="269"/>
        </pc:sldMkLst>
        <pc:spChg chg="add mod">
          <ac:chgData name="Gerard Tranquille" userId="f15ed4663bd07a62" providerId="LiveId" clId="{CFC19F1B-311D-494D-AC6C-57CB3C5A11B9}" dt="2023-10-12T11:47:02.636" v="777" actId="1076"/>
          <ac:spMkLst>
            <pc:docMk/>
            <pc:sldMk cId="3554217739" sldId="269"/>
            <ac:spMk id="3" creationId="{FAC07920-CACB-5CAC-9CAF-FB6255EB81DD}"/>
          </ac:spMkLst>
        </pc:spChg>
      </pc:sldChg>
      <pc:sldChg chg="addSp modSp new mod">
        <pc:chgData name="Gerard Tranquille" userId="f15ed4663bd07a62" providerId="LiveId" clId="{CFC19F1B-311D-494D-AC6C-57CB3C5A11B9}" dt="2023-10-12T11:48:35.707" v="781" actId="1076"/>
        <pc:sldMkLst>
          <pc:docMk/>
          <pc:sldMk cId="1871873027" sldId="270"/>
        </pc:sldMkLst>
        <pc:picChg chg="add mod">
          <ac:chgData name="Gerard Tranquille" userId="f15ed4663bd07a62" providerId="LiveId" clId="{CFC19F1B-311D-494D-AC6C-57CB3C5A11B9}" dt="2023-10-12T11:48:35.707" v="781" actId="1076"/>
          <ac:picMkLst>
            <pc:docMk/>
            <pc:sldMk cId="1871873027" sldId="270"/>
            <ac:picMk id="3" creationId="{0E4C9438-E9D4-5A30-8D1B-F903ED53667E}"/>
          </ac:picMkLst>
        </pc:picChg>
      </pc:sldChg>
    </pc:docChg>
  </pc:docChgLst>
  <pc:docChgLst>
    <pc:chgData name="Gerard Tranquille" userId="f15ed4663bd07a62" providerId="LiveId" clId="{7095F000-FA58-4DC1-8B0D-6D05AEF8D6F0}"/>
    <pc:docChg chg="addSld modSld">
      <pc:chgData name="Gerard Tranquille" userId="f15ed4663bd07a62" providerId="LiveId" clId="{7095F000-FA58-4DC1-8B0D-6D05AEF8D6F0}" dt="2017-09-22T07:33:21.466" v="166" actId="1076"/>
      <pc:docMkLst>
        <pc:docMk/>
      </pc:docMkLst>
      <pc:sldChg chg="addSp modSp">
        <pc:chgData name="Gerard Tranquille" userId="f15ed4663bd07a62" providerId="LiveId" clId="{7095F000-FA58-4DC1-8B0D-6D05AEF8D6F0}" dt="2017-09-22T07:18:02.645" v="2"/>
        <pc:sldMkLst>
          <pc:docMk/>
          <pc:sldMk cId="1600743353" sldId="258"/>
        </pc:sldMkLst>
        <pc:picChg chg="add mod">
          <ac:chgData name="Gerard Tranquille" userId="f15ed4663bd07a62" providerId="LiveId" clId="{7095F000-FA58-4DC1-8B0D-6D05AEF8D6F0}" dt="2017-09-22T07:18:02.645" v="2"/>
          <ac:picMkLst>
            <pc:docMk/>
            <pc:sldMk cId="1600743353" sldId="258"/>
            <ac:picMk id="3" creationId="{1AD657B2-4B61-4B21-9453-93D2ED0616AD}"/>
          </ac:picMkLst>
        </pc:picChg>
      </pc:sldChg>
      <pc:sldChg chg="addSp modSp add">
        <pc:chgData name="Gerard Tranquille" userId="f15ed4663bd07a62" providerId="LiveId" clId="{7095F000-FA58-4DC1-8B0D-6D05AEF8D6F0}" dt="2017-09-22T07:23:33.084" v="43" actId="13822"/>
        <pc:sldMkLst>
          <pc:docMk/>
          <pc:sldMk cId="3560261646" sldId="261"/>
        </pc:sldMkLst>
        <pc:spChg chg="add mod">
          <ac:chgData name="Gerard Tranquille" userId="f15ed4663bd07a62" providerId="LiveId" clId="{7095F000-FA58-4DC1-8B0D-6D05AEF8D6F0}" dt="2017-09-22T07:22:47.943" v="39" actId="1076"/>
          <ac:spMkLst>
            <pc:docMk/>
            <pc:sldMk cId="3560261646" sldId="261"/>
            <ac:spMk id="10" creationId="{C58D9010-AFA5-4A10-8550-9F35D68B2C7D}"/>
          </ac:spMkLst>
        </pc:spChg>
        <pc:spChg chg="add mod">
          <ac:chgData name="Gerard Tranquille" userId="f15ed4663bd07a62" providerId="LiveId" clId="{7095F000-FA58-4DC1-8B0D-6D05AEF8D6F0}" dt="2017-09-22T07:22:05.452" v="33" actId="1076"/>
          <ac:spMkLst>
            <pc:docMk/>
            <pc:sldMk cId="3560261646" sldId="261"/>
            <ac:spMk id="11" creationId="{5185135C-3675-44D9-96A9-2DF680501B33}"/>
          </ac:spMkLst>
        </pc:spChg>
        <pc:spChg chg="add mod">
          <ac:chgData name="Gerard Tranquille" userId="f15ed4663bd07a62" providerId="LiveId" clId="{7095F000-FA58-4DC1-8B0D-6D05AEF8D6F0}" dt="2017-09-22T07:22:30.777" v="35" actId="1076"/>
          <ac:spMkLst>
            <pc:docMk/>
            <pc:sldMk cId="3560261646" sldId="261"/>
            <ac:spMk id="12" creationId="{A43E7C14-2F3E-4ABF-89FF-C67BB8FCEE23}"/>
          </ac:spMkLst>
        </pc:spChg>
        <pc:spChg chg="add mod">
          <ac:chgData name="Gerard Tranquille" userId="f15ed4663bd07a62" providerId="LiveId" clId="{7095F000-FA58-4DC1-8B0D-6D05AEF8D6F0}" dt="2017-09-22T07:23:10.859" v="41" actId="1076"/>
          <ac:spMkLst>
            <pc:docMk/>
            <pc:sldMk cId="3560261646" sldId="261"/>
            <ac:spMk id="13" creationId="{7DDFF08D-12AB-427D-8AD2-901090CD9A45}"/>
          </ac:spMkLst>
        </pc:spChg>
        <pc:spChg chg="add mod">
          <ac:chgData name="Gerard Tranquille" userId="f15ed4663bd07a62" providerId="LiveId" clId="{7095F000-FA58-4DC1-8B0D-6D05AEF8D6F0}" dt="2017-09-22T07:23:33.084" v="43" actId="13822"/>
          <ac:spMkLst>
            <pc:docMk/>
            <pc:sldMk cId="3560261646" sldId="261"/>
            <ac:spMk id="14" creationId="{413FB8FD-4132-4231-9968-5AFC52A71BF5}"/>
          </ac:spMkLst>
        </pc:spChg>
        <pc:picChg chg="add mod">
          <ac:chgData name="Gerard Tranquille" userId="f15ed4663bd07a62" providerId="LiveId" clId="{7095F000-FA58-4DC1-8B0D-6D05AEF8D6F0}" dt="2017-09-22T07:20:34.924" v="20" actId="14100"/>
          <ac:picMkLst>
            <pc:docMk/>
            <pc:sldMk cId="3560261646" sldId="261"/>
            <ac:picMk id="3" creationId="{E9301B71-BC09-44BF-90E0-5BE110F153AA}"/>
          </ac:picMkLst>
        </pc:picChg>
        <pc:picChg chg="add mod">
          <ac:chgData name="Gerard Tranquille" userId="f15ed4663bd07a62" providerId="LiveId" clId="{7095F000-FA58-4DC1-8B0D-6D05AEF8D6F0}" dt="2017-09-22T07:20:38.192" v="22" actId="1076"/>
          <ac:picMkLst>
            <pc:docMk/>
            <pc:sldMk cId="3560261646" sldId="261"/>
            <ac:picMk id="5" creationId="{9D76E90D-5687-445D-8C68-957D943AFB52}"/>
          </ac:picMkLst>
        </pc:picChg>
        <pc:picChg chg="add mod">
          <ac:chgData name="Gerard Tranquille" userId="f15ed4663bd07a62" providerId="LiveId" clId="{7095F000-FA58-4DC1-8B0D-6D05AEF8D6F0}" dt="2017-09-22T07:22:35.755" v="37" actId="14100"/>
          <ac:picMkLst>
            <pc:docMk/>
            <pc:sldMk cId="3560261646" sldId="261"/>
            <ac:picMk id="7" creationId="{E198161F-ACA6-4B2D-8797-1F6C99FFE98A}"/>
          </ac:picMkLst>
        </pc:picChg>
        <pc:picChg chg="add mod">
          <ac:chgData name="Gerard Tranquille" userId="f15ed4663bd07a62" providerId="LiveId" clId="{7095F000-FA58-4DC1-8B0D-6D05AEF8D6F0}" dt="2017-09-22T07:22:39.138" v="38" actId="1076"/>
          <ac:picMkLst>
            <pc:docMk/>
            <pc:sldMk cId="3560261646" sldId="261"/>
            <ac:picMk id="9" creationId="{6FC86DB3-2B3E-45C2-AB05-5C7010231983}"/>
          </ac:picMkLst>
        </pc:picChg>
      </pc:sldChg>
      <pc:sldChg chg="addSp modSp add">
        <pc:chgData name="Gerard Tranquille" userId="f15ed4663bd07a62" providerId="LiveId" clId="{7095F000-FA58-4DC1-8B0D-6D05AEF8D6F0}" dt="2017-09-22T07:33:21.466" v="166" actId="1076"/>
        <pc:sldMkLst>
          <pc:docMk/>
          <pc:sldMk cId="4285148306" sldId="262"/>
        </pc:sldMkLst>
        <pc:spChg chg="add mod">
          <ac:chgData name="Gerard Tranquille" userId="f15ed4663bd07a62" providerId="LiveId" clId="{7095F000-FA58-4DC1-8B0D-6D05AEF8D6F0}" dt="2017-09-22T07:33:17.004" v="165" actId="1076"/>
          <ac:spMkLst>
            <pc:docMk/>
            <pc:sldMk cId="4285148306" sldId="262"/>
            <ac:spMk id="5" creationId="{96B02B3B-676F-464B-8773-553BF08C7C86}"/>
          </ac:spMkLst>
        </pc:spChg>
        <pc:spChg chg="add mod">
          <ac:chgData name="Gerard Tranquille" userId="f15ed4663bd07a62" providerId="LiveId" clId="{7095F000-FA58-4DC1-8B0D-6D05AEF8D6F0}" dt="2017-09-22T07:33:09.852" v="164" actId="1076"/>
          <ac:spMkLst>
            <pc:docMk/>
            <pc:sldMk cId="4285148306" sldId="262"/>
            <ac:spMk id="6" creationId="{592A0880-1ADB-4FEA-8B99-B018FEA87225}"/>
          </ac:spMkLst>
        </pc:spChg>
        <pc:spChg chg="add mod">
          <ac:chgData name="Gerard Tranquille" userId="f15ed4663bd07a62" providerId="LiveId" clId="{7095F000-FA58-4DC1-8B0D-6D05AEF8D6F0}" dt="2017-09-22T07:33:21.466" v="166" actId="1076"/>
          <ac:spMkLst>
            <pc:docMk/>
            <pc:sldMk cId="4285148306" sldId="262"/>
            <ac:spMk id="7" creationId="{0FE8C57C-8BA5-417B-ACEF-451CC78642E3}"/>
          </ac:spMkLst>
        </pc:spChg>
        <pc:picChg chg="add mod">
          <ac:chgData name="Gerard Tranquille" userId="f15ed4663bd07a62" providerId="LiveId" clId="{7095F000-FA58-4DC1-8B0D-6D05AEF8D6F0}" dt="2017-09-22T07:33:00.839" v="163" actId="14100"/>
          <ac:picMkLst>
            <pc:docMk/>
            <pc:sldMk cId="4285148306" sldId="262"/>
            <ac:picMk id="3" creationId="{6B9A2004-0D16-4499-97D9-DD612AC318DD}"/>
          </ac:picMkLst>
        </pc:picChg>
        <pc:picChg chg="add mod">
          <ac:chgData name="Gerard Tranquille" userId="f15ed4663bd07a62" providerId="LiveId" clId="{7095F000-FA58-4DC1-8B0D-6D05AEF8D6F0}" dt="2017-09-22T07:26:48.832" v="46" actId="1076"/>
          <ac:picMkLst>
            <pc:docMk/>
            <pc:sldMk cId="4285148306" sldId="262"/>
            <ac:picMk id="4" creationId="{5CB990CF-E471-48A5-A581-3409E333183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58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34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17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17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86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90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626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1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534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59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1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B4861-55DF-4CBB-B1E9-C98ADD980B44}" type="datetimeFigureOut">
              <a:rPr lang="en-GB" smtClean="0"/>
              <a:t>12/10/2023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85ABA-146E-4D0D-9A29-68BAF384EC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ow_Energy_Antiproton_Ring" TargetMode="External"/><Relationship Id="rId2" Type="http://schemas.openxmlformats.org/officeDocument/2006/relationships/hyperlink" Target="https://en.wikipedia.org/wiki/CERN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3.docx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package" Target="../embeddings/Microsoft_Word_Document4.doc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9EF77D-1DD5-1B61-B706-9098A793FA8B}"/>
              </a:ext>
            </a:extLst>
          </p:cNvPr>
          <p:cNvSpPr txBox="1"/>
          <p:nvPr/>
        </p:nvSpPr>
        <p:spPr>
          <a:xfrm>
            <a:off x="1250066" y="578734"/>
            <a:ext cx="6146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MV Boli" panose="02000500030200090000" pitchFamily="2" charset="0"/>
                <a:cs typeface="MV Boli" panose="02000500030200090000" pitchFamily="2" charset="0"/>
              </a:rPr>
              <a:t>Dieter </a:t>
            </a:r>
            <a:r>
              <a:rPr lang="en-GB" sz="3200" dirty="0" err="1">
                <a:latin typeface="MV Boli" panose="02000500030200090000" pitchFamily="2" charset="0"/>
                <a:cs typeface="MV Boli" panose="02000500030200090000" pitchFamily="2" charset="0"/>
              </a:rPr>
              <a:t>Möhl</a:t>
            </a:r>
            <a:r>
              <a:rPr lang="en-GB" sz="3200" dirty="0">
                <a:latin typeface="MV Boli" panose="02000500030200090000" pitchFamily="2" charset="0"/>
                <a:cs typeface="MV Boli" panose="02000500030200090000" pitchFamily="2" charset="0"/>
              </a:rPr>
              <a:t> Awards 2023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9023B7-FB39-CCDD-79EE-6A6C25EEE94E}"/>
              </a:ext>
            </a:extLst>
          </p:cNvPr>
          <p:cNvSpPr txBox="1"/>
          <p:nvPr/>
        </p:nvSpPr>
        <p:spPr>
          <a:xfrm>
            <a:off x="607671" y="1527859"/>
            <a:ext cx="8125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Lucida Handwriting" panose="03010101010101010101" pitchFamily="66" charset="0"/>
              </a:rPr>
              <a:t>Awarded since 2013 (COOL’13 in </a:t>
            </a:r>
            <a:r>
              <a:rPr lang="en-GB" dirty="0" err="1">
                <a:latin typeface="Lucida Handwriting" panose="03010101010101010101" pitchFamily="66" charset="0"/>
              </a:rPr>
              <a:t>Mürren</a:t>
            </a:r>
            <a:r>
              <a:rPr lang="en-GB" dirty="0">
                <a:latin typeface="Lucida Handwriting" panose="03010101010101010101" pitchFamily="66" charset="0"/>
              </a:rPr>
              <a:t>)</a:t>
            </a: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  <a:p>
            <a:pPr algn="just"/>
            <a:r>
              <a:rPr lang="en-GB" dirty="0">
                <a:latin typeface="Lucida Handwriting" panose="03010101010101010101" pitchFamily="66" charset="0"/>
              </a:rPr>
              <a:t>It is awarded in memory of Dieter </a:t>
            </a:r>
            <a:r>
              <a:rPr lang="en-GB" dirty="0" err="1">
                <a:latin typeface="Lucida Handwriting" panose="03010101010101010101" pitchFamily="66" charset="0"/>
              </a:rPr>
              <a:t>Möhl</a:t>
            </a:r>
            <a:r>
              <a:rPr lang="en-GB" dirty="0">
                <a:latin typeface="Lucida Handwriting" panose="03010101010101010101" pitchFamily="66" charset="0"/>
              </a:rPr>
              <a:t>, a pioneer in the field of particle beam cooling who passed away very suddenly in 2012.</a:t>
            </a:r>
            <a:r>
              <a:rPr lang="en-GB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algn="just"/>
            <a:endParaRPr lang="en-GB" b="1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algn="just"/>
            <a:r>
              <a:rPr lang="en-GB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“Dieter </a:t>
            </a:r>
            <a:r>
              <a:rPr lang="en-GB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Möhl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(1936 — May 24, 2012) was a German accelerator physicist. </a:t>
            </a:r>
            <a:r>
              <a:rPr lang="en-GB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Möhl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worked at </a:t>
            </a:r>
            <a:r>
              <a:rPr lang="en-GB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2" tooltip="CERN"/>
              </a:rPr>
              <a:t>CERN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 contributed substantially to the antiproton programme, the Initial Cooling Experiment (ICE) and was a member of the team which initiated and designed the </a:t>
            </a:r>
            <a:r>
              <a:rPr lang="en-GB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3" tooltip="Low Energy Antiproton Ring"/>
              </a:rPr>
              <a:t>Low Energy Antiproton Ring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(LEAR). The Dieter </a:t>
            </a:r>
            <a:r>
              <a:rPr lang="en-GB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Möhl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Medal and the Dieter </a:t>
            </a:r>
            <a:r>
              <a:rPr lang="en-GB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Möhl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Award are sponsored by CERN as a memorial to him.</a:t>
            </a:r>
            <a:r>
              <a:rPr lang="en-GB" b="0" i="0" baseline="30000" dirty="0">
                <a:solidFill>
                  <a:srgbClr val="3366CC"/>
                </a:solidFill>
                <a:effectLst/>
                <a:latin typeface="Arial" panose="020B0604020202020204" pitchFamily="34" charset="0"/>
              </a:rPr>
              <a:t>”</a:t>
            </a:r>
            <a:endParaRPr lang="en-GB" dirty="0">
              <a:latin typeface="Lucida Handwriting" panose="03010101010101010101" pitchFamily="66" charset="0"/>
            </a:endParaRP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50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4C9438-E9D4-5A30-8D1B-F903ED536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46" y="652266"/>
            <a:ext cx="8013010" cy="555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873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C07920-CACB-5CAC-9CAF-FB6255EB81DD}"/>
              </a:ext>
            </a:extLst>
          </p:cNvPr>
          <p:cNvSpPr txBox="1"/>
          <p:nvPr/>
        </p:nvSpPr>
        <p:spPr>
          <a:xfrm>
            <a:off x="1018572" y="1517888"/>
            <a:ext cx="710685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Lucida Handwriting" panose="03010101010101010101" pitchFamily="66" charset="0"/>
              </a:rPr>
              <a:t>Life-time achievements and/or recent important contributions to the field of beam cooling and their applications.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Lucida Handwriting" panose="03010101010101010101" pitchFamily="66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Lucida Handwriting" panose="03010101010101010101" pitchFamily="66" charset="0"/>
              </a:rPr>
              <a:t>Young scientists in their early career who have already made significant contributions to the field of beam cooling and their applications.</a:t>
            </a:r>
          </a:p>
          <a:p>
            <a:pPr algn="just"/>
            <a:endParaRPr lang="en-GB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21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D657B2-4B61-4B21-9453-93D2ED061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729"/>
            <a:ext cx="9144000" cy="60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43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B3DCE1-9C41-592F-C9D5-26462AFCB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43" y="413590"/>
            <a:ext cx="1302155" cy="1487712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3C1F6A6-EB50-24B6-E5B3-2A7D545303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396946"/>
              </p:ext>
            </p:extLst>
          </p:nvPr>
        </p:nvGraphicFramePr>
        <p:xfrm>
          <a:off x="1849437" y="1397000"/>
          <a:ext cx="54451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9201570" imgH="6867512" progId="Word.Document.12">
                  <p:embed/>
                </p:oleObj>
              </mc:Choice>
              <mc:Fallback>
                <p:oleObj name="Document" r:id="rId3" imgW="9201570" imgH="6867512" progId="Word.Documen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53C1F6A6-EB50-24B6-E5B3-2A7D545303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9437" y="1397000"/>
                        <a:ext cx="5445125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711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DAFA6BF-8967-3072-E4B6-86F0197219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737912"/>
              </p:ext>
            </p:extLst>
          </p:nvPr>
        </p:nvGraphicFramePr>
        <p:xfrm>
          <a:off x="1849438" y="1397000"/>
          <a:ext cx="54451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9201570" imgH="6867512" progId="Word.Document.12">
                  <p:embed/>
                </p:oleObj>
              </mc:Choice>
              <mc:Fallback>
                <p:oleObj name="Document" r:id="rId2" imgW="9201570" imgH="6867512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2DAFA6BF-8967-3072-E4B6-86F019721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49438" y="1397000"/>
                        <a:ext cx="5445125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45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4DD0A5-2CF3-B89D-144C-6A086E94D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50" y="303308"/>
            <a:ext cx="1302703" cy="1930606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8832EC6-4A39-6335-525E-3985A81EB6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872220"/>
              </p:ext>
            </p:extLst>
          </p:nvPr>
        </p:nvGraphicFramePr>
        <p:xfrm>
          <a:off x="1866106" y="1397000"/>
          <a:ext cx="541178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9201570" imgH="6908195" progId="Word.Document.12">
                  <p:embed/>
                </p:oleObj>
              </mc:Choice>
              <mc:Fallback>
                <p:oleObj name="Document" r:id="rId3" imgW="9201570" imgH="6908195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8832EC6-4A39-6335-525E-3985A81EB6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66106" y="1397000"/>
                        <a:ext cx="541178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260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04664CF-4943-A7DB-9104-876260E576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642379"/>
              </p:ext>
            </p:extLst>
          </p:nvPr>
        </p:nvGraphicFramePr>
        <p:xfrm>
          <a:off x="1849438" y="1397000"/>
          <a:ext cx="5445125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9201570" imgH="6867512" progId="Word.Document.12">
                  <p:embed/>
                </p:oleObj>
              </mc:Choice>
              <mc:Fallback>
                <p:oleObj name="Document" r:id="rId2" imgW="9201570" imgH="6867512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04664CF-4943-A7DB-9104-876260E576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49438" y="1397000"/>
                        <a:ext cx="5445125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9644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05C01F4-7BA4-786B-D6E6-F4E0CB9B2B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447520"/>
              </p:ext>
            </p:extLst>
          </p:nvPr>
        </p:nvGraphicFramePr>
        <p:xfrm>
          <a:off x="1866900" y="1397000"/>
          <a:ext cx="54102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9201570" imgH="6912516" progId="Word.Document.12">
                  <p:embed/>
                </p:oleObj>
              </mc:Choice>
              <mc:Fallback>
                <p:oleObj name="Document" r:id="rId2" imgW="9201570" imgH="6912516" progId="Word.Documen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105C01F4-7BA4-786B-D6E6-F4E0CB9B2B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66900" y="1397000"/>
                        <a:ext cx="5410200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6688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</TotalTime>
  <Words>152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Lucida Handwriting</vt:lpstr>
      <vt:lpstr>MV Boli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Tranquille</dc:creator>
  <cp:lastModifiedBy>Gerard Tranquille</cp:lastModifiedBy>
  <cp:revision>1</cp:revision>
  <dcterms:created xsi:type="dcterms:W3CDTF">2017-09-21T18:13:09Z</dcterms:created>
  <dcterms:modified xsi:type="dcterms:W3CDTF">2023-10-12T11:48:36Z</dcterms:modified>
</cp:coreProperties>
</file>