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ink/ink1.xml" ContentType="application/inkml+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9"/>
  </p:notesMasterIdLst>
  <p:sldIdLst>
    <p:sldId id="256" r:id="rId2"/>
    <p:sldId id="289" r:id="rId3"/>
    <p:sldId id="339" r:id="rId4"/>
    <p:sldId id="346" r:id="rId5"/>
    <p:sldId id="347" r:id="rId6"/>
    <p:sldId id="342" r:id="rId7"/>
    <p:sldId id="343" r:id="rId8"/>
    <p:sldId id="345" r:id="rId9"/>
    <p:sldId id="310" r:id="rId10"/>
    <p:sldId id="350" r:id="rId11"/>
    <p:sldId id="361" r:id="rId12"/>
    <p:sldId id="363" r:id="rId13"/>
    <p:sldId id="364" r:id="rId14"/>
    <p:sldId id="366" r:id="rId15"/>
    <p:sldId id="367" r:id="rId16"/>
    <p:sldId id="358" r:id="rId17"/>
    <p:sldId id="336" r:id="rId18"/>
    <p:sldId id="334" r:id="rId19"/>
    <p:sldId id="349" r:id="rId20"/>
    <p:sldId id="355" r:id="rId21"/>
    <p:sldId id="360" r:id="rId22"/>
    <p:sldId id="356" r:id="rId23"/>
    <p:sldId id="313" r:id="rId24"/>
    <p:sldId id="351" r:id="rId25"/>
    <p:sldId id="352" r:id="rId26"/>
    <p:sldId id="357" r:id="rId27"/>
    <p:sldId id="359" r:id="rId28"/>
    <p:sldId id="353" r:id="rId29"/>
    <p:sldId id="338" r:id="rId30"/>
    <p:sldId id="326" r:id="rId31"/>
    <p:sldId id="305" r:id="rId32"/>
    <p:sldId id="368" r:id="rId33"/>
    <p:sldId id="277" r:id="rId34"/>
    <p:sldId id="312" r:id="rId35"/>
    <p:sldId id="315" r:id="rId36"/>
    <p:sldId id="317" r:id="rId37"/>
    <p:sldId id="324" r:id="rId38"/>
    <p:sldId id="323" r:id="rId39"/>
    <p:sldId id="327" r:id="rId40"/>
    <p:sldId id="298" r:id="rId41"/>
    <p:sldId id="293" r:id="rId42"/>
    <p:sldId id="301" r:id="rId43"/>
    <p:sldId id="304" r:id="rId44"/>
    <p:sldId id="287" r:id="rId45"/>
    <p:sldId id="337" r:id="rId46"/>
    <p:sldId id="348" r:id="rId47"/>
    <p:sldId id="316"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F7DEE0-4DC9-4141-BDFF-660B454B0A09}" v="4104" dt="2023-06-20T14:08:18.4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90"/>
    <p:restoredTop sz="78841"/>
  </p:normalViewPr>
  <p:slideViewPr>
    <p:cSldViewPr snapToGrid="0">
      <p:cViewPr varScale="1">
        <p:scale>
          <a:sx n="93" d="100"/>
          <a:sy n="93" d="100"/>
        </p:scale>
        <p:origin x="1032" y="200"/>
      </p:cViewPr>
      <p:guideLst/>
    </p:cSldViewPr>
  </p:slideViewPr>
  <p:outlineViewPr>
    <p:cViewPr>
      <p:scale>
        <a:sx n="33" d="100"/>
        <a:sy n="33" d="100"/>
      </p:scale>
      <p:origin x="0" y="0"/>
    </p:cViewPr>
  </p:outlineViewPr>
  <p:notesTextViewPr>
    <p:cViewPr>
      <p:scale>
        <a:sx n="90" d="100"/>
        <a:sy n="9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shu Iyengar" userId="cd5dc645-ca46-4abf-b48f-f5b421b81ef4" providerId="ADAL" clId="{AAF7DEE0-4DC9-4141-BDFF-660B454B0A09}"/>
    <pc:docChg chg="undo redo custSel addSld delSld modSld sldOrd">
      <pc:chgData name="Seshu Iyengar" userId="cd5dc645-ca46-4abf-b48f-f5b421b81ef4" providerId="ADAL" clId="{AAF7DEE0-4DC9-4141-BDFF-660B454B0A09}" dt="2023-06-20T14:33:29.821" v="36214" actId="20577"/>
      <pc:docMkLst>
        <pc:docMk/>
      </pc:docMkLst>
      <pc:sldChg chg="modSp mod">
        <pc:chgData name="Seshu Iyengar" userId="cd5dc645-ca46-4abf-b48f-f5b421b81ef4" providerId="ADAL" clId="{AAF7DEE0-4DC9-4141-BDFF-660B454B0A09}" dt="2023-06-18T15:30:46.037" v="18753" actId="14100"/>
        <pc:sldMkLst>
          <pc:docMk/>
          <pc:sldMk cId="2901691980" sldId="256"/>
        </pc:sldMkLst>
        <pc:spChg chg="mod">
          <ac:chgData name="Seshu Iyengar" userId="cd5dc645-ca46-4abf-b48f-f5b421b81ef4" providerId="ADAL" clId="{AAF7DEE0-4DC9-4141-BDFF-660B454B0A09}" dt="2023-06-18T15:30:46.037" v="18753" actId="14100"/>
          <ac:spMkLst>
            <pc:docMk/>
            <pc:sldMk cId="2901691980" sldId="256"/>
            <ac:spMk id="2" creationId="{69F4B60C-AEAF-7CCA-748B-E4ADE6AE17F1}"/>
          </ac:spMkLst>
        </pc:spChg>
        <pc:spChg chg="mod">
          <ac:chgData name="Seshu Iyengar" userId="cd5dc645-ca46-4abf-b48f-f5b421b81ef4" providerId="ADAL" clId="{AAF7DEE0-4DC9-4141-BDFF-660B454B0A09}" dt="2023-06-18T15:30:35.928" v="18752" actId="1076"/>
          <ac:spMkLst>
            <pc:docMk/>
            <pc:sldMk cId="2901691980" sldId="256"/>
            <ac:spMk id="3" creationId="{1EF9D54D-76D2-6BF1-5586-64D61E07C9E1}"/>
          </ac:spMkLst>
        </pc:spChg>
        <pc:picChg chg="mod">
          <ac:chgData name="Seshu Iyengar" userId="cd5dc645-ca46-4abf-b48f-f5b421b81ef4" providerId="ADAL" clId="{AAF7DEE0-4DC9-4141-BDFF-660B454B0A09}" dt="2023-06-18T15:30:13.736" v="18746" actId="1076"/>
          <ac:picMkLst>
            <pc:docMk/>
            <pc:sldMk cId="2901691980" sldId="256"/>
            <ac:picMk id="7" creationId="{6ACAE577-F786-71DC-C58B-A85A7B220386}"/>
          </ac:picMkLst>
        </pc:picChg>
      </pc:sldChg>
      <pc:sldChg chg="delSp modSp add mod">
        <pc:chgData name="Seshu Iyengar" userId="cd5dc645-ca46-4abf-b48f-f5b421b81ef4" providerId="ADAL" clId="{AAF7DEE0-4DC9-4141-BDFF-660B454B0A09}" dt="2023-06-20T12:40:17.416" v="35412" actId="1076"/>
        <pc:sldMkLst>
          <pc:docMk/>
          <pc:sldMk cId="917637433" sldId="277"/>
        </pc:sldMkLst>
        <pc:spChg chg="mod">
          <ac:chgData name="Seshu Iyengar" userId="cd5dc645-ca46-4abf-b48f-f5b421b81ef4" providerId="ADAL" clId="{AAF7DEE0-4DC9-4141-BDFF-660B454B0A09}" dt="2023-06-20T12:39:44.043" v="35402" actId="1076"/>
          <ac:spMkLst>
            <pc:docMk/>
            <pc:sldMk cId="917637433" sldId="277"/>
            <ac:spMk id="3" creationId="{1897FCD6-8529-6A54-CA06-B2C7463BD358}"/>
          </ac:spMkLst>
        </pc:spChg>
        <pc:spChg chg="del mod">
          <ac:chgData name="Seshu Iyengar" userId="cd5dc645-ca46-4abf-b48f-f5b421b81ef4" providerId="ADAL" clId="{AAF7DEE0-4DC9-4141-BDFF-660B454B0A09}" dt="2023-06-20T12:39:39.635" v="35401"/>
          <ac:spMkLst>
            <pc:docMk/>
            <pc:sldMk cId="917637433" sldId="277"/>
            <ac:spMk id="4" creationId="{83E24FC9-9194-0CB5-8BFC-9B1296753C4D}"/>
          </ac:spMkLst>
        </pc:spChg>
        <pc:spChg chg="mod">
          <ac:chgData name="Seshu Iyengar" userId="cd5dc645-ca46-4abf-b48f-f5b421b81ef4" providerId="ADAL" clId="{AAF7DEE0-4DC9-4141-BDFF-660B454B0A09}" dt="2023-06-20T12:39:44.043" v="35402" actId="1076"/>
          <ac:spMkLst>
            <pc:docMk/>
            <pc:sldMk cId="917637433" sldId="277"/>
            <ac:spMk id="5" creationId="{F8B84242-2A51-3997-7F8D-D9AF3F6BE084}"/>
          </ac:spMkLst>
        </pc:spChg>
        <pc:spChg chg="mod">
          <ac:chgData name="Seshu Iyengar" userId="cd5dc645-ca46-4abf-b48f-f5b421b81ef4" providerId="ADAL" clId="{AAF7DEE0-4DC9-4141-BDFF-660B454B0A09}" dt="2023-06-20T12:40:14.793" v="35411" actId="1076"/>
          <ac:spMkLst>
            <pc:docMk/>
            <pc:sldMk cId="917637433" sldId="277"/>
            <ac:spMk id="6" creationId="{83631EFC-0A3C-83AF-467D-8072C3B1274D}"/>
          </ac:spMkLst>
        </pc:spChg>
        <pc:spChg chg="mod">
          <ac:chgData name="Seshu Iyengar" userId="cd5dc645-ca46-4abf-b48f-f5b421b81ef4" providerId="ADAL" clId="{AAF7DEE0-4DC9-4141-BDFF-660B454B0A09}" dt="2023-06-20T12:40:17.416" v="35412" actId="1076"/>
          <ac:spMkLst>
            <pc:docMk/>
            <pc:sldMk cId="917637433" sldId="277"/>
            <ac:spMk id="7" creationId="{0AFB8471-6F16-751D-7BCC-62E055EE028F}"/>
          </ac:spMkLst>
        </pc:spChg>
        <pc:spChg chg="mod">
          <ac:chgData name="Seshu Iyengar" userId="cd5dc645-ca46-4abf-b48f-f5b421b81ef4" providerId="ADAL" clId="{AAF7DEE0-4DC9-4141-BDFF-660B454B0A09}" dt="2023-06-20T12:39:52.560" v="35404" actId="1076"/>
          <ac:spMkLst>
            <pc:docMk/>
            <pc:sldMk cId="917637433" sldId="277"/>
            <ac:spMk id="9" creationId="{CCD12EE2-9885-EAF5-86D2-2D9AA6107003}"/>
          </ac:spMkLst>
        </pc:spChg>
        <pc:spChg chg="mod">
          <ac:chgData name="Seshu Iyengar" userId="cd5dc645-ca46-4abf-b48f-f5b421b81ef4" providerId="ADAL" clId="{AAF7DEE0-4DC9-4141-BDFF-660B454B0A09}" dt="2023-06-20T12:39:55.800" v="35405" actId="1076"/>
          <ac:spMkLst>
            <pc:docMk/>
            <pc:sldMk cId="917637433" sldId="277"/>
            <ac:spMk id="10" creationId="{B5D3F7CB-C0D2-3AC3-4658-957D4CA1E83E}"/>
          </ac:spMkLst>
        </pc:spChg>
        <pc:spChg chg="mod">
          <ac:chgData name="Seshu Iyengar" userId="cd5dc645-ca46-4abf-b48f-f5b421b81ef4" providerId="ADAL" clId="{AAF7DEE0-4DC9-4141-BDFF-660B454B0A09}" dt="2023-06-20T12:40:10.561" v="35410" actId="1076"/>
          <ac:spMkLst>
            <pc:docMk/>
            <pc:sldMk cId="917637433" sldId="277"/>
            <ac:spMk id="16" creationId="{75EFBED1-6D1E-4617-342A-A6C0A219B9B4}"/>
          </ac:spMkLst>
        </pc:spChg>
        <pc:picChg chg="mod">
          <ac:chgData name="Seshu Iyengar" userId="cd5dc645-ca46-4abf-b48f-f5b421b81ef4" providerId="ADAL" clId="{AAF7DEE0-4DC9-4141-BDFF-660B454B0A09}" dt="2023-06-20T12:40:06.624" v="35408" actId="1076"/>
          <ac:picMkLst>
            <pc:docMk/>
            <pc:sldMk cId="917637433" sldId="277"/>
            <ac:picMk id="13" creationId="{80851762-EEF2-1E2F-7DA7-1C4B2CFB1A00}"/>
          </ac:picMkLst>
        </pc:picChg>
        <pc:picChg chg="mod">
          <ac:chgData name="Seshu Iyengar" userId="cd5dc645-ca46-4abf-b48f-f5b421b81ef4" providerId="ADAL" clId="{AAF7DEE0-4DC9-4141-BDFF-660B454B0A09}" dt="2023-06-20T12:40:07.878" v="35409" actId="1076"/>
          <ac:picMkLst>
            <pc:docMk/>
            <pc:sldMk cId="917637433" sldId="277"/>
            <ac:picMk id="14" creationId="{77BE91D9-2FD9-F52A-2E2A-CF867A644466}"/>
          </ac:picMkLst>
        </pc:picChg>
      </pc:sldChg>
      <pc:sldChg chg="modSp del mod ord modNotesTx">
        <pc:chgData name="Seshu Iyengar" userId="cd5dc645-ca46-4abf-b48f-f5b421b81ef4" providerId="ADAL" clId="{AAF7DEE0-4DC9-4141-BDFF-660B454B0A09}" dt="2023-06-20T12:39:27.224" v="35397" actId="2696"/>
        <pc:sldMkLst>
          <pc:docMk/>
          <pc:sldMk cId="2237601098" sldId="277"/>
        </pc:sldMkLst>
        <pc:spChg chg="mod">
          <ac:chgData name="Seshu Iyengar" userId="cd5dc645-ca46-4abf-b48f-f5b421b81ef4" providerId="ADAL" clId="{AAF7DEE0-4DC9-4141-BDFF-660B454B0A09}" dt="2023-06-20T02:55:10.318" v="34524" actId="115"/>
          <ac:spMkLst>
            <pc:docMk/>
            <pc:sldMk cId="2237601098" sldId="277"/>
            <ac:spMk id="4" creationId="{83E24FC9-9194-0CB5-8BFC-9B1296753C4D}"/>
          </ac:spMkLst>
        </pc:spChg>
        <pc:spChg chg="mod">
          <ac:chgData name="Seshu Iyengar" userId="cd5dc645-ca46-4abf-b48f-f5b421b81ef4" providerId="ADAL" clId="{AAF7DEE0-4DC9-4141-BDFF-660B454B0A09}" dt="2023-06-20T12:38:26.121" v="35393" actId="1076"/>
          <ac:spMkLst>
            <pc:docMk/>
            <pc:sldMk cId="2237601098" sldId="277"/>
            <ac:spMk id="16" creationId="{75EFBED1-6D1E-4617-342A-A6C0A219B9B4}"/>
          </ac:spMkLst>
        </pc:spChg>
        <pc:picChg chg="mod">
          <ac:chgData name="Seshu Iyengar" userId="cd5dc645-ca46-4abf-b48f-f5b421b81ef4" providerId="ADAL" clId="{AAF7DEE0-4DC9-4141-BDFF-660B454B0A09}" dt="2023-06-20T12:38:18.890" v="35392" actId="1076"/>
          <ac:picMkLst>
            <pc:docMk/>
            <pc:sldMk cId="2237601098" sldId="277"/>
            <ac:picMk id="14" creationId="{77BE91D9-2FD9-F52A-2E2A-CF867A644466}"/>
          </ac:picMkLst>
        </pc:picChg>
      </pc:sldChg>
      <pc:sldChg chg="del">
        <pc:chgData name="Seshu Iyengar" userId="cd5dc645-ca46-4abf-b48f-f5b421b81ef4" providerId="ADAL" clId="{AAF7DEE0-4DC9-4141-BDFF-660B454B0A09}" dt="2023-06-17T01:01:56.635" v="16235" actId="2696"/>
        <pc:sldMkLst>
          <pc:docMk/>
          <pc:sldMk cId="890011117" sldId="286"/>
        </pc:sldMkLst>
      </pc:sldChg>
      <pc:sldChg chg="addSp modSp mod modNotesTx">
        <pc:chgData name="Seshu Iyengar" userId="cd5dc645-ca46-4abf-b48f-f5b421b81ef4" providerId="ADAL" clId="{AAF7DEE0-4DC9-4141-BDFF-660B454B0A09}" dt="2023-06-20T01:04:08.745" v="21430" actId="20577"/>
        <pc:sldMkLst>
          <pc:docMk/>
          <pc:sldMk cId="2011283939" sldId="289"/>
        </pc:sldMkLst>
        <pc:spChg chg="add mod">
          <ac:chgData name="Seshu Iyengar" userId="cd5dc645-ca46-4abf-b48f-f5b421b81ef4" providerId="ADAL" clId="{AAF7DEE0-4DC9-4141-BDFF-660B454B0A09}" dt="2023-06-16T22:22:05.726" v="10796" actId="20577"/>
          <ac:spMkLst>
            <pc:docMk/>
            <pc:sldMk cId="2011283939" sldId="289"/>
            <ac:spMk id="3" creationId="{39E78C90-1B36-13BA-CFA5-03630463C3F4}"/>
          </ac:spMkLst>
        </pc:spChg>
        <pc:spChg chg="mod">
          <ac:chgData name="Seshu Iyengar" userId="cd5dc645-ca46-4abf-b48f-f5b421b81ef4" providerId="ADAL" clId="{AAF7DEE0-4DC9-4141-BDFF-660B454B0A09}" dt="2023-06-16T22:59:43.756" v="13351" actId="20577"/>
          <ac:spMkLst>
            <pc:docMk/>
            <pc:sldMk cId="2011283939" sldId="289"/>
            <ac:spMk id="5" creationId="{870F3DFF-093B-41C0-A8FC-D88C0F82EBE2}"/>
          </ac:spMkLst>
        </pc:spChg>
        <pc:picChg chg="mod">
          <ac:chgData name="Seshu Iyengar" userId="cd5dc645-ca46-4abf-b48f-f5b421b81ef4" providerId="ADAL" clId="{AAF7DEE0-4DC9-4141-BDFF-660B454B0A09}" dt="2023-06-16T22:21:36.483" v="10716" actId="1076"/>
          <ac:picMkLst>
            <pc:docMk/>
            <pc:sldMk cId="2011283939" sldId="289"/>
            <ac:picMk id="7" creationId="{6818DB55-7D08-0EB6-7BBD-822798A2E17E}"/>
          </ac:picMkLst>
        </pc:picChg>
      </pc:sldChg>
      <pc:sldChg chg="modSp add del mod ord modNotesTx">
        <pc:chgData name="Seshu Iyengar" userId="cd5dc645-ca46-4abf-b48f-f5b421b81ef4" providerId="ADAL" clId="{AAF7DEE0-4DC9-4141-BDFF-660B454B0A09}" dt="2023-06-20T01:15:00.630" v="23518" actId="2696"/>
        <pc:sldMkLst>
          <pc:docMk/>
          <pc:sldMk cId="370778451" sldId="305"/>
        </pc:sldMkLst>
        <pc:spChg chg="mod">
          <ac:chgData name="Seshu Iyengar" userId="cd5dc645-ca46-4abf-b48f-f5b421b81ef4" providerId="ADAL" clId="{AAF7DEE0-4DC9-4141-BDFF-660B454B0A09}" dt="2023-06-20T01:06:26.745" v="21636" actId="20577"/>
          <ac:spMkLst>
            <pc:docMk/>
            <pc:sldMk cId="370778451" sldId="305"/>
            <ac:spMk id="12" creationId="{455BE45F-97FF-D19F-9778-2F6F4215EA71}"/>
          </ac:spMkLst>
        </pc:spChg>
      </pc:sldChg>
      <pc:sldChg chg="add">
        <pc:chgData name="Seshu Iyengar" userId="cd5dc645-ca46-4abf-b48f-f5b421b81ef4" providerId="ADAL" clId="{AAF7DEE0-4DC9-4141-BDFF-660B454B0A09}" dt="2023-06-20T13:06:48.364" v="36042"/>
        <pc:sldMkLst>
          <pc:docMk/>
          <pc:sldMk cId="1302421052" sldId="305"/>
        </pc:sldMkLst>
      </pc:sldChg>
      <pc:sldChg chg="modSp add del mod modNotesTx">
        <pc:chgData name="Seshu Iyengar" userId="cd5dc645-ca46-4abf-b48f-f5b421b81ef4" providerId="ADAL" clId="{AAF7DEE0-4DC9-4141-BDFF-660B454B0A09}" dt="2023-06-20T13:06:42.681" v="36041" actId="2696"/>
        <pc:sldMkLst>
          <pc:docMk/>
          <pc:sldMk cId="3632915362" sldId="305"/>
        </pc:sldMkLst>
        <pc:spChg chg="mod">
          <ac:chgData name="Seshu Iyengar" userId="cd5dc645-ca46-4abf-b48f-f5b421b81ef4" providerId="ADAL" clId="{AAF7DEE0-4DC9-4141-BDFF-660B454B0A09}" dt="2023-06-20T01:15:13.796" v="23557" actId="20577"/>
          <ac:spMkLst>
            <pc:docMk/>
            <pc:sldMk cId="3632915362" sldId="305"/>
            <ac:spMk id="12" creationId="{455BE45F-97FF-D19F-9778-2F6F4215EA71}"/>
          </ac:spMkLst>
        </pc:spChg>
      </pc:sldChg>
      <pc:sldChg chg="modSp del mod ord">
        <pc:chgData name="Seshu Iyengar" userId="cd5dc645-ca46-4abf-b48f-f5b421b81ef4" providerId="ADAL" clId="{AAF7DEE0-4DC9-4141-BDFF-660B454B0A09}" dt="2023-06-17T20:32:49.473" v="17604" actId="2696"/>
        <pc:sldMkLst>
          <pc:docMk/>
          <pc:sldMk cId="3861687259" sldId="305"/>
        </pc:sldMkLst>
        <pc:spChg chg="mod">
          <ac:chgData name="Seshu Iyengar" userId="cd5dc645-ca46-4abf-b48f-f5b421b81ef4" providerId="ADAL" clId="{AAF7DEE0-4DC9-4141-BDFF-660B454B0A09}" dt="2023-06-16T22:12:47.472" v="10405" actId="20577"/>
          <ac:spMkLst>
            <pc:docMk/>
            <pc:sldMk cId="3861687259" sldId="305"/>
            <ac:spMk id="12" creationId="{455BE45F-97FF-D19F-9778-2F6F4215EA71}"/>
          </ac:spMkLst>
        </pc:spChg>
      </pc:sldChg>
      <pc:sldChg chg="addSp delSp modSp mod ord modAnim modNotesTx">
        <pc:chgData name="Seshu Iyengar" userId="cd5dc645-ca46-4abf-b48f-f5b421b81ef4" providerId="ADAL" clId="{AAF7DEE0-4DC9-4141-BDFF-660B454B0A09}" dt="2023-06-20T12:24:06.631" v="34743" actId="20577"/>
        <pc:sldMkLst>
          <pc:docMk/>
          <pc:sldMk cId="1128918992" sldId="310"/>
        </pc:sldMkLst>
        <pc:spChg chg="mod">
          <ac:chgData name="Seshu Iyengar" userId="cd5dc645-ca46-4abf-b48f-f5b421b81ef4" providerId="ADAL" clId="{AAF7DEE0-4DC9-4141-BDFF-660B454B0A09}" dt="2023-06-16T22:44:17.151" v="12412" actId="20577"/>
          <ac:spMkLst>
            <pc:docMk/>
            <pc:sldMk cId="1128918992" sldId="310"/>
            <ac:spMk id="2" creationId="{61B12682-A23F-B1DF-A810-D6F31E346868}"/>
          </ac:spMkLst>
        </pc:spChg>
        <pc:spChg chg="add mod">
          <ac:chgData name="Seshu Iyengar" userId="cd5dc645-ca46-4abf-b48f-f5b421b81ef4" providerId="ADAL" clId="{AAF7DEE0-4DC9-4141-BDFF-660B454B0A09}" dt="2023-06-19T16:57:10.657" v="20900" actId="1076"/>
          <ac:spMkLst>
            <pc:docMk/>
            <pc:sldMk cId="1128918992" sldId="310"/>
            <ac:spMk id="5" creationId="{2AFED9BA-2D73-57D6-326A-793F0F6C95B8}"/>
          </ac:spMkLst>
        </pc:spChg>
        <pc:spChg chg="add mod">
          <ac:chgData name="Seshu Iyengar" userId="cd5dc645-ca46-4abf-b48f-f5b421b81ef4" providerId="ADAL" clId="{AAF7DEE0-4DC9-4141-BDFF-660B454B0A09}" dt="2023-06-19T17:04:35.075" v="20908" actId="1076"/>
          <ac:spMkLst>
            <pc:docMk/>
            <pc:sldMk cId="1128918992" sldId="310"/>
            <ac:spMk id="6" creationId="{4B5D5310-6857-E0AA-404C-E290C71E870D}"/>
          </ac:spMkLst>
        </pc:spChg>
        <pc:spChg chg="del mod">
          <ac:chgData name="Seshu Iyengar" userId="cd5dc645-ca46-4abf-b48f-f5b421b81ef4" providerId="ADAL" clId="{AAF7DEE0-4DC9-4141-BDFF-660B454B0A09}" dt="2023-06-15T00:09:31.731" v="346" actId="478"/>
          <ac:spMkLst>
            <pc:docMk/>
            <pc:sldMk cId="1128918992" sldId="310"/>
            <ac:spMk id="82" creationId="{73553708-D6A1-C20B-9594-FE3C3CC2D73E}"/>
          </ac:spMkLst>
        </pc:spChg>
        <pc:picChg chg="add del mod">
          <ac:chgData name="Seshu Iyengar" userId="cd5dc645-ca46-4abf-b48f-f5b421b81ef4" providerId="ADAL" clId="{AAF7DEE0-4DC9-4141-BDFF-660B454B0A09}" dt="2023-06-17T01:32:35.648" v="17578" actId="478"/>
          <ac:picMkLst>
            <pc:docMk/>
            <pc:sldMk cId="1128918992" sldId="310"/>
            <ac:picMk id="4" creationId="{4B8137DD-C173-5CB2-CFAC-1B7DC92F428C}"/>
          </ac:picMkLst>
        </pc:picChg>
        <pc:picChg chg="add mod">
          <ac:chgData name="Seshu Iyengar" userId="cd5dc645-ca46-4abf-b48f-f5b421b81ef4" providerId="ADAL" clId="{AAF7DEE0-4DC9-4141-BDFF-660B454B0A09}" dt="2023-06-20T01:23:45.190" v="24895" actId="14826"/>
          <ac:picMkLst>
            <pc:docMk/>
            <pc:sldMk cId="1128918992" sldId="310"/>
            <ac:picMk id="4" creationId="{ED94D29D-7710-7619-DB62-CB79E341C47B}"/>
          </ac:picMkLst>
        </pc:picChg>
      </pc:sldChg>
      <pc:sldChg chg="addSp delSp modSp del mod modAnim modNotesTx">
        <pc:chgData name="Seshu Iyengar" userId="cd5dc645-ca46-4abf-b48f-f5b421b81ef4" providerId="ADAL" clId="{AAF7DEE0-4DC9-4141-BDFF-660B454B0A09}" dt="2023-06-16T22:20:23.611" v="10637" actId="2696"/>
        <pc:sldMkLst>
          <pc:docMk/>
          <pc:sldMk cId="2714614718" sldId="311"/>
        </pc:sldMkLst>
        <pc:spChg chg="mod">
          <ac:chgData name="Seshu Iyengar" userId="cd5dc645-ca46-4abf-b48f-f5b421b81ef4" providerId="ADAL" clId="{AAF7DEE0-4DC9-4141-BDFF-660B454B0A09}" dt="2023-06-16T22:15:09.588" v="10416" actId="20577"/>
          <ac:spMkLst>
            <pc:docMk/>
            <pc:sldMk cId="2714614718" sldId="311"/>
            <ac:spMk id="2" creationId="{89034040-53A0-7FED-B1D1-1C2B8085F8BD}"/>
          </ac:spMkLst>
        </pc:spChg>
        <pc:spChg chg="mod">
          <ac:chgData name="Seshu Iyengar" userId="cd5dc645-ca46-4abf-b48f-f5b421b81ef4" providerId="ADAL" clId="{AAF7DEE0-4DC9-4141-BDFF-660B454B0A09}" dt="2023-06-16T16:48:43.635" v="4316" actId="1076"/>
          <ac:spMkLst>
            <pc:docMk/>
            <pc:sldMk cId="2714614718" sldId="311"/>
            <ac:spMk id="6" creationId="{99826A73-7AE4-1126-C7E0-6ED632CDDBC7}"/>
          </ac:spMkLst>
        </pc:spChg>
        <pc:picChg chg="add mod">
          <ac:chgData name="Seshu Iyengar" userId="cd5dc645-ca46-4abf-b48f-f5b421b81ef4" providerId="ADAL" clId="{AAF7DEE0-4DC9-4141-BDFF-660B454B0A09}" dt="2023-06-16T22:18:38.545" v="10593" actId="1076"/>
          <ac:picMkLst>
            <pc:docMk/>
            <pc:sldMk cId="2714614718" sldId="311"/>
            <ac:picMk id="4" creationId="{4B696D54-62E5-2CD1-C858-F9A3A85D5B53}"/>
          </ac:picMkLst>
        </pc:picChg>
        <pc:picChg chg="add mod">
          <ac:chgData name="Seshu Iyengar" userId="cd5dc645-ca46-4abf-b48f-f5b421b81ef4" providerId="ADAL" clId="{AAF7DEE0-4DC9-4141-BDFF-660B454B0A09}" dt="2023-06-16T22:18:29.051" v="10591" actId="1076"/>
          <ac:picMkLst>
            <pc:docMk/>
            <pc:sldMk cId="2714614718" sldId="311"/>
            <ac:picMk id="5" creationId="{E858ED75-67D3-F735-3E7D-4260EF33EE60}"/>
          </ac:picMkLst>
        </pc:picChg>
        <pc:picChg chg="del">
          <ac:chgData name="Seshu Iyengar" userId="cd5dc645-ca46-4abf-b48f-f5b421b81ef4" providerId="ADAL" clId="{AAF7DEE0-4DC9-4141-BDFF-660B454B0A09}" dt="2023-06-16T22:17:50.724" v="10581" actId="478"/>
          <ac:picMkLst>
            <pc:docMk/>
            <pc:sldMk cId="2714614718" sldId="311"/>
            <ac:picMk id="7" creationId="{7D6CE69D-C78B-C665-FF75-51F30D7D2851}"/>
          </ac:picMkLst>
        </pc:picChg>
        <pc:picChg chg="del">
          <ac:chgData name="Seshu Iyengar" userId="cd5dc645-ca46-4abf-b48f-f5b421b81ef4" providerId="ADAL" clId="{AAF7DEE0-4DC9-4141-BDFF-660B454B0A09}" dt="2023-06-16T22:18:13.176" v="10584" actId="478"/>
          <ac:picMkLst>
            <pc:docMk/>
            <pc:sldMk cId="2714614718" sldId="311"/>
            <ac:picMk id="9" creationId="{0EEA3609-311E-6FCE-617C-7015B34F3E8E}"/>
          </ac:picMkLst>
        </pc:picChg>
      </pc:sldChg>
      <pc:sldChg chg="addSp delSp modSp mod modAnim modNotesTx">
        <pc:chgData name="Seshu Iyengar" userId="cd5dc645-ca46-4abf-b48f-f5b421b81ef4" providerId="ADAL" clId="{AAF7DEE0-4DC9-4141-BDFF-660B454B0A09}" dt="2023-06-20T02:01:33.950" v="30420" actId="20577"/>
        <pc:sldMkLst>
          <pc:docMk/>
          <pc:sldMk cId="2089697456" sldId="313"/>
        </pc:sldMkLst>
        <pc:spChg chg="mod">
          <ac:chgData name="Seshu Iyengar" userId="cd5dc645-ca46-4abf-b48f-f5b421b81ef4" providerId="ADAL" clId="{AAF7DEE0-4DC9-4141-BDFF-660B454B0A09}" dt="2023-06-18T17:20:51.483" v="19515" actId="20577"/>
          <ac:spMkLst>
            <pc:docMk/>
            <pc:sldMk cId="2089697456" sldId="313"/>
            <ac:spMk id="2" creationId="{0CE8ADAD-8D8D-7603-0CDB-80D6B82C3DF1}"/>
          </ac:spMkLst>
        </pc:spChg>
        <pc:spChg chg="del mod">
          <ac:chgData name="Seshu Iyengar" userId="cd5dc645-ca46-4abf-b48f-f5b421b81ef4" providerId="ADAL" clId="{AAF7DEE0-4DC9-4141-BDFF-660B454B0A09}" dt="2023-06-17T00:22:19.606" v="15419" actId="478"/>
          <ac:spMkLst>
            <pc:docMk/>
            <pc:sldMk cId="2089697456" sldId="313"/>
            <ac:spMk id="3" creationId="{F5CE92D6-5DB7-43BF-0DBB-0C322FA6BFFA}"/>
          </ac:spMkLst>
        </pc:spChg>
        <pc:spChg chg="add mod">
          <ac:chgData name="Seshu Iyengar" userId="cd5dc645-ca46-4abf-b48f-f5b421b81ef4" providerId="ADAL" clId="{AAF7DEE0-4DC9-4141-BDFF-660B454B0A09}" dt="2023-06-20T02:00:41.024" v="30374" actId="20577"/>
          <ac:spMkLst>
            <pc:docMk/>
            <pc:sldMk cId="2089697456" sldId="313"/>
            <ac:spMk id="5" creationId="{5D80D230-ED1E-737B-54A4-9BA643FA1021}"/>
          </ac:spMkLst>
        </pc:spChg>
        <pc:spChg chg="add mod">
          <ac:chgData name="Seshu Iyengar" userId="cd5dc645-ca46-4abf-b48f-f5b421b81ef4" providerId="ADAL" clId="{AAF7DEE0-4DC9-4141-BDFF-660B454B0A09}" dt="2023-06-20T02:00:24.860" v="30365" actId="1076"/>
          <ac:spMkLst>
            <pc:docMk/>
            <pc:sldMk cId="2089697456" sldId="313"/>
            <ac:spMk id="8" creationId="{5E1BBFBB-D391-46E7-9DB1-DC755DA85956}"/>
          </ac:spMkLst>
        </pc:spChg>
        <pc:picChg chg="add mod">
          <ac:chgData name="Seshu Iyengar" userId="cd5dc645-ca46-4abf-b48f-f5b421b81ef4" providerId="ADAL" clId="{AAF7DEE0-4DC9-4141-BDFF-660B454B0A09}" dt="2023-06-20T01:58:51.979" v="30357" actId="1076"/>
          <ac:picMkLst>
            <pc:docMk/>
            <pc:sldMk cId="2089697456" sldId="313"/>
            <ac:picMk id="6" creationId="{4B12A8BA-D736-B40F-190B-C9B83E49294D}"/>
          </ac:picMkLst>
        </pc:picChg>
        <pc:picChg chg="del">
          <ac:chgData name="Seshu Iyengar" userId="cd5dc645-ca46-4abf-b48f-f5b421b81ef4" providerId="ADAL" clId="{AAF7DEE0-4DC9-4141-BDFF-660B454B0A09}" dt="2023-06-15T00:23:08.367" v="846" actId="478"/>
          <ac:picMkLst>
            <pc:docMk/>
            <pc:sldMk cId="2089697456" sldId="313"/>
            <ac:picMk id="6" creationId="{DB5ADD54-DD77-B014-67CC-3CC8E76BE173}"/>
          </ac:picMkLst>
        </pc:picChg>
        <pc:picChg chg="add mod">
          <ac:chgData name="Seshu Iyengar" userId="cd5dc645-ca46-4abf-b48f-f5b421b81ef4" providerId="ADAL" clId="{AAF7DEE0-4DC9-4141-BDFF-660B454B0A09}" dt="2023-06-17T01:36:11.201" v="17580" actId="14826"/>
          <ac:picMkLst>
            <pc:docMk/>
            <pc:sldMk cId="2089697456" sldId="313"/>
            <ac:picMk id="7" creationId="{B0470D49-5565-3E83-78BB-0C4873EF18B9}"/>
          </ac:picMkLst>
        </pc:picChg>
      </pc:sldChg>
      <pc:sldChg chg="modSp mod ord modNotesTx">
        <pc:chgData name="Seshu Iyengar" userId="cd5dc645-ca46-4abf-b48f-f5b421b81ef4" providerId="ADAL" clId="{AAF7DEE0-4DC9-4141-BDFF-660B454B0A09}" dt="2023-06-18T17:19:34.162" v="19445" actId="20578"/>
        <pc:sldMkLst>
          <pc:docMk/>
          <pc:sldMk cId="2795357921" sldId="315"/>
        </pc:sldMkLst>
        <pc:spChg chg="mod">
          <ac:chgData name="Seshu Iyengar" userId="cd5dc645-ca46-4abf-b48f-f5b421b81ef4" providerId="ADAL" clId="{AAF7DEE0-4DC9-4141-BDFF-660B454B0A09}" dt="2023-06-17T01:05:10.024" v="16517" actId="1076"/>
          <ac:spMkLst>
            <pc:docMk/>
            <pc:sldMk cId="2795357921" sldId="315"/>
            <ac:spMk id="2" creationId="{3EEEB788-90C1-F050-B70B-B06E7D618BEA}"/>
          </ac:spMkLst>
        </pc:spChg>
      </pc:sldChg>
      <pc:sldChg chg="addSp delSp modSp del mod ord modAnim modNotesTx">
        <pc:chgData name="Seshu Iyengar" userId="cd5dc645-ca46-4abf-b48f-f5b421b81ef4" providerId="ADAL" clId="{AAF7DEE0-4DC9-4141-BDFF-660B454B0A09}" dt="2023-06-19T00:33:10.205" v="19965" actId="2696"/>
        <pc:sldMkLst>
          <pc:docMk/>
          <pc:sldMk cId="44997767" sldId="316"/>
        </pc:sldMkLst>
        <pc:spChg chg="mod">
          <ac:chgData name="Seshu Iyengar" userId="cd5dc645-ca46-4abf-b48f-f5b421b81ef4" providerId="ADAL" clId="{AAF7DEE0-4DC9-4141-BDFF-660B454B0A09}" dt="2023-06-15T18:18:36.838" v="3372" actId="1076"/>
          <ac:spMkLst>
            <pc:docMk/>
            <pc:sldMk cId="44997767" sldId="316"/>
            <ac:spMk id="2" creationId="{4190E21E-B9DB-8160-00CC-58EC7165F28C}"/>
          </ac:spMkLst>
        </pc:spChg>
        <pc:spChg chg="del mod">
          <ac:chgData name="Seshu Iyengar" userId="cd5dc645-ca46-4abf-b48f-f5b421b81ef4" providerId="ADAL" clId="{AAF7DEE0-4DC9-4141-BDFF-660B454B0A09}" dt="2023-06-15T18:05:12.405" v="3025" actId="478"/>
          <ac:spMkLst>
            <pc:docMk/>
            <pc:sldMk cId="44997767" sldId="316"/>
            <ac:spMk id="3" creationId="{98F0A307-3CC6-4D38-ABB6-4E21859997FE}"/>
          </ac:spMkLst>
        </pc:spChg>
        <pc:spChg chg="add mod">
          <ac:chgData name="Seshu Iyengar" userId="cd5dc645-ca46-4abf-b48f-f5b421b81ef4" providerId="ADAL" clId="{AAF7DEE0-4DC9-4141-BDFF-660B454B0A09}" dt="2023-06-18T17:28:11.895" v="19690" actId="1076"/>
          <ac:spMkLst>
            <pc:docMk/>
            <pc:sldMk cId="44997767" sldId="316"/>
            <ac:spMk id="3" creationId="{BC4B4D99-9954-8534-E283-68D324D5F6A2}"/>
          </ac:spMkLst>
        </pc:spChg>
        <pc:spChg chg="add mod">
          <ac:chgData name="Seshu Iyengar" userId="cd5dc645-ca46-4abf-b48f-f5b421b81ef4" providerId="ADAL" clId="{AAF7DEE0-4DC9-4141-BDFF-660B454B0A09}" dt="2023-06-18T17:28:28.070" v="19719" actId="1076"/>
          <ac:spMkLst>
            <pc:docMk/>
            <pc:sldMk cId="44997767" sldId="316"/>
            <ac:spMk id="6" creationId="{45FB2CA5-EDF4-5AB8-FC95-1E80D36B0A45}"/>
          </ac:spMkLst>
        </pc:spChg>
        <pc:spChg chg="add mod">
          <ac:chgData name="Seshu Iyengar" userId="cd5dc645-ca46-4abf-b48f-f5b421b81ef4" providerId="ADAL" clId="{AAF7DEE0-4DC9-4141-BDFF-660B454B0A09}" dt="2023-06-18T17:28:41.396" v="19743" actId="1076"/>
          <ac:spMkLst>
            <pc:docMk/>
            <pc:sldMk cId="44997767" sldId="316"/>
            <ac:spMk id="7" creationId="{884D4E99-E759-0135-574C-6E8144F275C8}"/>
          </ac:spMkLst>
        </pc:spChg>
        <pc:spChg chg="del mod">
          <ac:chgData name="Seshu Iyengar" userId="cd5dc645-ca46-4abf-b48f-f5b421b81ef4" providerId="ADAL" clId="{AAF7DEE0-4DC9-4141-BDFF-660B454B0A09}" dt="2023-06-15T02:24:43.758" v="972" actId="21"/>
          <ac:spMkLst>
            <pc:docMk/>
            <pc:sldMk cId="44997767" sldId="316"/>
            <ac:spMk id="8" creationId="{61335BA4-2C93-5733-A79A-90F106E15D85}"/>
          </ac:spMkLst>
        </pc:spChg>
        <pc:spChg chg="add del mod">
          <ac:chgData name="Seshu Iyengar" userId="cd5dc645-ca46-4abf-b48f-f5b421b81ef4" providerId="ADAL" clId="{AAF7DEE0-4DC9-4141-BDFF-660B454B0A09}" dt="2023-06-16T23:44:16.455" v="13968"/>
          <ac:spMkLst>
            <pc:docMk/>
            <pc:sldMk cId="44997767" sldId="316"/>
            <ac:spMk id="8" creationId="{E6D87C64-7CEF-AC82-236B-6CEEEA5096FF}"/>
          </ac:spMkLst>
        </pc:spChg>
        <pc:spChg chg="del">
          <ac:chgData name="Seshu Iyengar" userId="cd5dc645-ca46-4abf-b48f-f5b421b81ef4" providerId="ADAL" clId="{AAF7DEE0-4DC9-4141-BDFF-660B454B0A09}" dt="2023-06-15T02:24:18.419" v="963" actId="478"/>
          <ac:spMkLst>
            <pc:docMk/>
            <pc:sldMk cId="44997767" sldId="316"/>
            <ac:spMk id="10" creationId="{7178DCDB-06E6-363E-17D2-1D1988B6C186}"/>
          </ac:spMkLst>
        </pc:spChg>
        <pc:spChg chg="add del">
          <ac:chgData name="Seshu Iyengar" userId="cd5dc645-ca46-4abf-b48f-f5b421b81ef4" providerId="ADAL" clId="{AAF7DEE0-4DC9-4141-BDFF-660B454B0A09}" dt="2023-06-16T23:44:11.064" v="13963" actId="478"/>
          <ac:spMkLst>
            <pc:docMk/>
            <pc:sldMk cId="44997767" sldId="316"/>
            <ac:spMk id="11" creationId="{E6A33FFE-EF3F-AA90-8D84-95CA7752E87E}"/>
          </ac:spMkLst>
        </pc:spChg>
        <pc:spChg chg="add del mod">
          <ac:chgData name="Seshu Iyengar" userId="cd5dc645-ca46-4abf-b48f-f5b421b81ef4" providerId="ADAL" clId="{AAF7DEE0-4DC9-4141-BDFF-660B454B0A09}" dt="2023-06-15T18:00:20.555" v="2645" actId="478"/>
          <ac:spMkLst>
            <pc:docMk/>
            <pc:sldMk cId="44997767" sldId="316"/>
            <ac:spMk id="13" creationId="{67D626BE-BEA2-39D2-41B3-4D620BD0BE1B}"/>
          </ac:spMkLst>
        </pc:spChg>
        <pc:spChg chg="add mod">
          <ac:chgData name="Seshu Iyengar" userId="cd5dc645-ca46-4abf-b48f-f5b421b81ef4" providerId="ADAL" clId="{AAF7DEE0-4DC9-4141-BDFF-660B454B0A09}" dt="2023-06-16T23:45:04.570" v="14077" actId="20577"/>
          <ac:spMkLst>
            <pc:docMk/>
            <pc:sldMk cId="44997767" sldId="316"/>
            <ac:spMk id="13" creationId="{92C24E4F-4800-A7BE-7240-CD152E4928E6}"/>
          </ac:spMkLst>
        </pc:spChg>
        <pc:spChg chg="add del mod">
          <ac:chgData name="Seshu Iyengar" userId="cd5dc645-ca46-4abf-b48f-f5b421b81ef4" providerId="ADAL" clId="{AAF7DEE0-4DC9-4141-BDFF-660B454B0A09}" dt="2023-06-15T18:05:13.812" v="3026" actId="478"/>
          <ac:spMkLst>
            <pc:docMk/>
            <pc:sldMk cId="44997767" sldId="316"/>
            <ac:spMk id="14" creationId="{BAABD7A3-BAB6-4F9A-A5B4-17129910969A}"/>
          </ac:spMkLst>
        </pc:spChg>
        <pc:spChg chg="add del mod">
          <ac:chgData name="Seshu Iyengar" userId="cd5dc645-ca46-4abf-b48f-f5b421b81ef4" providerId="ADAL" clId="{AAF7DEE0-4DC9-4141-BDFF-660B454B0A09}" dt="2023-06-15T18:13:59.994" v="3288" actId="478"/>
          <ac:spMkLst>
            <pc:docMk/>
            <pc:sldMk cId="44997767" sldId="316"/>
            <ac:spMk id="15" creationId="{B6CB921F-045A-9CE9-E76A-B4CD08838D8A}"/>
          </ac:spMkLst>
        </pc:spChg>
        <pc:spChg chg="add mod">
          <ac:chgData name="Seshu Iyengar" userId="cd5dc645-ca46-4abf-b48f-f5b421b81ef4" providerId="ADAL" clId="{AAF7DEE0-4DC9-4141-BDFF-660B454B0A09}" dt="2023-06-16T23:49:08.015" v="14120" actId="20577"/>
          <ac:spMkLst>
            <pc:docMk/>
            <pc:sldMk cId="44997767" sldId="316"/>
            <ac:spMk id="15" creationId="{F1EDDF12-82D5-0498-98D6-72E64EFA4ED7}"/>
          </ac:spMkLst>
        </pc:spChg>
        <pc:spChg chg="add del mod">
          <ac:chgData name="Seshu Iyengar" userId="cd5dc645-ca46-4abf-b48f-f5b421b81ef4" providerId="ADAL" clId="{AAF7DEE0-4DC9-4141-BDFF-660B454B0A09}" dt="2023-06-16T23:44:16.199" v="13966" actId="478"/>
          <ac:spMkLst>
            <pc:docMk/>
            <pc:sldMk cId="44997767" sldId="316"/>
            <ac:spMk id="16" creationId="{BED114FA-105D-8213-2C7A-FBB30DDAE430}"/>
          </ac:spMkLst>
        </pc:spChg>
        <pc:spChg chg="add del mod">
          <ac:chgData name="Seshu Iyengar" userId="cd5dc645-ca46-4abf-b48f-f5b421b81ef4" providerId="ADAL" clId="{AAF7DEE0-4DC9-4141-BDFF-660B454B0A09}" dt="2023-06-16T23:43:52.559" v="13956" actId="478"/>
          <ac:spMkLst>
            <pc:docMk/>
            <pc:sldMk cId="44997767" sldId="316"/>
            <ac:spMk id="17" creationId="{4ED0743B-5575-3A3A-754A-67ED1E170C10}"/>
          </ac:spMkLst>
        </pc:spChg>
        <pc:picChg chg="add del mod">
          <ac:chgData name="Seshu Iyengar" userId="cd5dc645-ca46-4abf-b48f-f5b421b81ef4" providerId="ADAL" clId="{AAF7DEE0-4DC9-4141-BDFF-660B454B0A09}" dt="2023-06-16T16:42:54.851" v="4302" actId="478"/>
          <ac:picMkLst>
            <pc:docMk/>
            <pc:sldMk cId="44997767" sldId="316"/>
            <ac:picMk id="3" creationId="{5E5129E8-554D-CAE5-CA6C-A57CA469D5ED}"/>
          </ac:picMkLst>
        </pc:picChg>
        <pc:picChg chg="add mod">
          <ac:chgData name="Seshu Iyengar" userId="cd5dc645-ca46-4abf-b48f-f5b421b81ef4" providerId="ADAL" clId="{AAF7DEE0-4DC9-4141-BDFF-660B454B0A09}" dt="2023-06-18T17:28:29.827" v="19720" actId="1076"/>
          <ac:picMkLst>
            <pc:docMk/>
            <pc:sldMk cId="44997767" sldId="316"/>
            <ac:picMk id="5" creationId="{CB23F786-4DCC-E5DF-DC3F-5C22F347A0F3}"/>
          </ac:picMkLst>
        </pc:picChg>
        <pc:picChg chg="add del mod">
          <ac:chgData name="Seshu Iyengar" userId="cd5dc645-ca46-4abf-b48f-f5b421b81ef4" providerId="ADAL" clId="{AAF7DEE0-4DC9-4141-BDFF-660B454B0A09}" dt="2023-06-16T16:43:26.355" v="4309" actId="478"/>
          <ac:picMkLst>
            <pc:docMk/>
            <pc:sldMk cId="44997767" sldId="316"/>
            <ac:picMk id="6" creationId="{43EE5B5C-445B-D893-D5D8-4935B1CC8896}"/>
          </ac:picMkLst>
        </pc:picChg>
        <pc:picChg chg="add del mod">
          <ac:chgData name="Seshu Iyengar" userId="cd5dc645-ca46-4abf-b48f-f5b421b81ef4" providerId="ADAL" clId="{AAF7DEE0-4DC9-4141-BDFF-660B454B0A09}" dt="2023-06-16T23:44:02.976" v="13960" actId="478"/>
          <ac:picMkLst>
            <pc:docMk/>
            <pc:sldMk cId="44997767" sldId="316"/>
            <ac:picMk id="7" creationId="{AC02DC47-87A4-FEAF-7BA9-6A0CEEC368CE}"/>
          </ac:picMkLst>
        </pc:picChg>
        <pc:picChg chg="add mod">
          <ac:chgData name="Seshu Iyengar" userId="cd5dc645-ca46-4abf-b48f-f5b421b81ef4" providerId="ADAL" clId="{AAF7DEE0-4DC9-4141-BDFF-660B454B0A09}" dt="2023-06-17T20:42:17.619" v="18501" actId="1076"/>
          <ac:picMkLst>
            <pc:docMk/>
            <pc:sldMk cId="44997767" sldId="316"/>
            <ac:picMk id="9" creationId="{0E916C88-297C-8FEE-C90F-50F00E1142F8}"/>
          </ac:picMkLst>
        </pc:picChg>
        <pc:picChg chg="add mod">
          <ac:chgData name="Seshu Iyengar" userId="cd5dc645-ca46-4abf-b48f-f5b421b81ef4" providerId="ADAL" clId="{AAF7DEE0-4DC9-4141-BDFF-660B454B0A09}" dt="2023-06-16T23:47:27.242" v="14084" actId="1076"/>
          <ac:picMkLst>
            <pc:docMk/>
            <pc:sldMk cId="44997767" sldId="316"/>
            <ac:picMk id="12" creationId="{EEBB6227-79DF-B505-032E-5E8555936A3D}"/>
          </ac:picMkLst>
        </pc:picChg>
        <pc:picChg chg="add mod">
          <ac:chgData name="Seshu Iyengar" userId="cd5dc645-ca46-4abf-b48f-f5b421b81ef4" providerId="ADAL" clId="{AAF7DEE0-4DC9-4141-BDFF-660B454B0A09}" dt="2023-06-17T01:39:38.121" v="17585" actId="1076"/>
          <ac:picMkLst>
            <pc:docMk/>
            <pc:sldMk cId="44997767" sldId="316"/>
            <ac:picMk id="14" creationId="{777E419E-B798-DDB7-F4FE-A10ED2E8122C}"/>
          </ac:picMkLst>
        </pc:picChg>
        <pc:inkChg chg="del">
          <ac:chgData name="Seshu Iyengar" userId="cd5dc645-ca46-4abf-b48f-f5b421b81ef4" providerId="ADAL" clId="{AAF7DEE0-4DC9-4141-BDFF-660B454B0A09}" dt="2023-06-15T18:15:09.253" v="3294" actId="478"/>
          <ac:inkMkLst>
            <pc:docMk/>
            <pc:sldMk cId="44997767" sldId="316"/>
            <ac:inkMk id="5" creationId="{A90599C8-0AA9-65D5-1E2F-599B27E58494}"/>
          </ac:inkMkLst>
        </pc:inkChg>
      </pc:sldChg>
      <pc:sldChg chg="add">
        <pc:chgData name="Seshu Iyengar" userId="cd5dc645-ca46-4abf-b48f-f5b421b81ef4" providerId="ADAL" clId="{AAF7DEE0-4DC9-4141-BDFF-660B454B0A09}" dt="2023-06-19T00:33:13.660" v="19966"/>
        <pc:sldMkLst>
          <pc:docMk/>
          <pc:sldMk cId="3513270755" sldId="316"/>
        </pc:sldMkLst>
      </pc:sldChg>
      <pc:sldChg chg="addSp delSp modSp mod ord modNotesTx">
        <pc:chgData name="Seshu Iyengar" userId="cd5dc645-ca46-4abf-b48f-f5b421b81ef4" providerId="ADAL" clId="{AAF7DEE0-4DC9-4141-BDFF-660B454B0A09}" dt="2023-06-18T17:19:34.162" v="19445" actId="20578"/>
        <pc:sldMkLst>
          <pc:docMk/>
          <pc:sldMk cId="2790801149" sldId="317"/>
        </pc:sldMkLst>
        <pc:spChg chg="mod">
          <ac:chgData name="Seshu Iyengar" userId="cd5dc645-ca46-4abf-b48f-f5b421b81ef4" providerId="ADAL" clId="{AAF7DEE0-4DC9-4141-BDFF-660B454B0A09}" dt="2023-06-17T01:09:26.601" v="16753" actId="20577"/>
          <ac:spMkLst>
            <pc:docMk/>
            <pc:sldMk cId="2790801149" sldId="317"/>
            <ac:spMk id="2" creationId="{6A329A3D-1E1A-0753-2DA2-9E41C43B718B}"/>
          </ac:spMkLst>
        </pc:spChg>
        <pc:spChg chg="add del mod">
          <ac:chgData name="Seshu Iyengar" userId="cd5dc645-ca46-4abf-b48f-f5b421b81ef4" providerId="ADAL" clId="{AAF7DEE0-4DC9-4141-BDFF-660B454B0A09}" dt="2023-06-17T01:07:22.792" v="16608"/>
          <ac:spMkLst>
            <pc:docMk/>
            <pc:sldMk cId="2790801149" sldId="317"/>
            <ac:spMk id="3" creationId="{8064CCF9-4448-421C-3E61-4899CAEC9A07}"/>
          </ac:spMkLst>
        </pc:spChg>
        <pc:picChg chg="mod">
          <ac:chgData name="Seshu Iyengar" userId="cd5dc645-ca46-4abf-b48f-f5b421b81ef4" providerId="ADAL" clId="{AAF7DEE0-4DC9-4141-BDFF-660B454B0A09}" dt="2023-06-17T01:09:30.285" v="16754" actId="1076"/>
          <ac:picMkLst>
            <pc:docMk/>
            <pc:sldMk cId="2790801149" sldId="317"/>
            <ac:picMk id="5" creationId="{7727E451-7654-BE03-B439-096AF776E4DA}"/>
          </ac:picMkLst>
        </pc:picChg>
      </pc:sldChg>
      <pc:sldChg chg="addSp delSp modSp del mod ord modAnim modNotesTx">
        <pc:chgData name="Seshu Iyengar" userId="cd5dc645-ca46-4abf-b48f-f5b421b81ef4" providerId="ADAL" clId="{AAF7DEE0-4DC9-4141-BDFF-660B454B0A09}" dt="2023-06-17T00:03:42.006" v="15082" actId="2696"/>
        <pc:sldMkLst>
          <pc:docMk/>
          <pc:sldMk cId="3455183990" sldId="322"/>
        </pc:sldMkLst>
        <pc:spChg chg="mod">
          <ac:chgData name="Seshu Iyengar" userId="cd5dc645-ca46-4abf-b48f-f5b421b81ef4" providerId="ADAL" clId="{AAF7DEE0-4DC9-4141-BDFF-660B454B0A09}" dt="2023-06-15T18:06:21.235" v="3098" actId="20577"/>
          <ac:spMkLst>
            <pc:docMk/>
            <pc:sldMk cId="3455183990" sldId="322"/>
            <ac:spMk id="2" creationId="{040AE52C-02A9-5AC9-D37B-EFCAD9916663}"/>
          </ac:spMkLst>
        </pc:spChg>
        <pc:spChg chg="add del mod">
          <ac:chgData name="Seshu Iyengar" userId="cd5dc645-ca46-4abf-b48f-f5b421b81ef4" providerId="ADAL" clId="{AAF7DEE0-4DC9-4141-BDFF-660B454B0A09}" dt="2023-06-16T22:06:28.084" v="9546" actId="478"/>
          <ac:spMkLst>
            <pc:docMk/>
            <pc:sldMk cId="3455183990" sldId="322"/>
            <ac:spMk id="3" creationId="{FF8F19C8-322D-00FC-F145-6482777ED7BC}"/>
          </ac:spMkLst>
        </pc:spChg>
        <pc:spChg chg="del mod">
          <ac:chgData name="Seshu Iyengar" userId="cd5dc645-ca46-4abf-b48f-f5b421b81ef4" providerId="ADAL" clId="{AAF7DEE0-4DC9-4141-BDFF-660B454B0A09}" dt="2023-06-15T17:45:31.069" v="2271" actId="21"/>
          <ac:spMkLst>
            <pc:docMk/>
            <pc:sldMk cId="3455183990" sldId="322"/>
            <ac:spMk id="9" creationId="{406B726F-541B-B132-3115-66B998720EDE}"/>
          </ac:spMkLst>
        </pc:spChg>
        <pc:graphicFrameChg chg="del mod modGraphic">
          <ac:chgData name="Seshu Iyengar" userId="cd5dc645-ca46-4abf-b48f-f5b421b81ef4" providerId="ADAL" clId="{AAF7DEE0-4DC9-4141-BDFF-660B454B0A09}" dt="2023-06-16T22:06:28.084" v="9546" actId="478"/>
          <ac:graphicFrameMkLst>
            <pc:docMk/>
            <pc:sldMk cId="3455183990" sldId="322"/>
            <ac:graphicFrameMk id="11" creationId="{5A61EAF6-102D-65C9-D206-B3BBB2F4EA44}"/>
          </ac:graphicFrameMkLst>
        </pc:graphicFrameChg>
        <pc:picChg chg="add del mod">
          <ac:chgData name="Seshu Iyengar" userId="cd5dc645-ca46-4abf-b48f-f5b421b81ef4" providerId="ADAL" clId="{AAF7DEE0-4DC9-4141-BDFF-660B454B0A09}" dt="2023-06-16T23:50:42.635" v="14125" actId="1076"/>
          <ac:picMkLst>
            <pc:docMk/>
            <pc:sldMk cId="3455183990" sldId="322"/>
            <ac:picMk id="7" creationId="{2B25416B-793B-029A-5A2E-D8E24359C6F1}"/>
          </ac:picMkLst>
        </pc:picChg>
      </pc:sldChg>
      <pc:sldChg chg="addSp delSp modSp mod ord modAnim modNotesTx">
        <pc:chgData name="Seshu Iyengar" userId="cd5dc645-ca46-4abf-b48f-f5b421b81ef4" providerId="ADAL" clId="{AAF7DEE0-4DC9-4141-BDFF-660B454B0A09}" dt="2023-06-16T22:05:26.224" v="9538" actId="20578"/>
        <pc:sldMkLst>
          <pc:docMk/>
          <pc:sldMk cId="3029396922" sldId="323"/>
        </pc:sldMkLst>
        <pc:spChg chg="mod">
          <ac:chgData name="Seshu Iyengar" userId="cd5dc645-ca46-4abf-b48f-f5b421b81ef4" providerId="ADAL" clId="{AAF7DEE0-4DC9-4141-BDFF-660B454B0A09}" dt="2023-06-15T00:19:45.665" v="577" actId="20577"/>
          <ac:spMkLst>
            <pc:docMk/>
            <pc:sldMk cId="3029396922" sldId="323"/>
            <ac:spMk id="2" creationId="{040AE52C-02A9-5AC9-D37B-EFCAD9916663}"/>
          </ac:spMkLst>
        </pc:spChg>
        <pc:spChg chg="add mod">
          <ac:chgData name="Seshu Iyengar" userId="cd5dc645-ca46-4abf-b48f-f5b421b81ef4" providerId="ADAL" clId="{AAF7DEE0-4DC9-4141-BDFF-660B454B0A09}" dt="2023-06-15T17:45:47.874" v="2281" actId="1038"/>
          <ac:spMkLst>
            <pc:docMk/>
            <pc:sldMk cId="3029396922" sldId="323"/>
            <ac:spMk id="13" creationId="{3CD04E8B-6BC0-42DB-40E7-1432D00F9AB0}"/>
          </ac:spMkLst>
        </pc:spChg>
        <pc:graphicFrameChg chg="del mod modGraphic">
          <ac:chgData name="Seshu Iyengar" userId="cd5dc645-ca46-4abf-b48f-f5b421b81ef4" providerId="ADAL" clId="{AAF7DEE0-4DC9-4141-BDFF-660B454B0A09}" dt="2023-06-15T17:43:09.315" v="2162" actId="478"/>
          <ac:graphicFrameMkLst>
            <pc:docMk/>
            <pc:sldMk cId="3029396922" sldId="323"/>
            <ac:graphicFrameMk id="10" creationId="{02AF65F7-952C-423F-CDBA-D47BF1063840}"/>
          </ac:graphicFrameMkLst>
        </pc:graphicFrameChg>
        <pc:graphicFrameChg chg="add mod modGraphic">
          <ac:chgData name="Seshu Iyengar" userId="cd5dc645-ca46-4abf-b48f-f5b421b81ef4" providerId="ADAL" clId="{AAF7DEE0-4DC9-4141-BDFF-660B454B0A09}" dt="2023-06-16T16:49:14.070" v="4318" actId="2084"/>
          <ac:graphicFrameMkLst>
            <pc:docMk/>
            <pc:sldMk cId="3029396922" sldId="323"/>
            <ac:graphicFrameMk id="12" creationId="{0DB2F90C-566C-9BA8-057F-291628C3A5E9}"/>
          </ac:graphicFrameMkLst>
        </pc:graphicFrameChg>
        <pc:picChg chg="add mod">
          <ac:chgData name="Seshu Iyengar" userId="cd5dc645-ca46-4abf-b48f-f5b421b81ef4" providerId="ADAL" clId="{AAF7DEE0-4DC9-4141-BDFF-660B454B0A09}" dt="2023-06-15T17:43:16.247" v="2165" actId="1076"/>
          <ac:picMkLst>
            <pc:docMk/>
            <pc:sldMk cId="3029396922" sldId="323"/>
            <ac:picMk id="11" creationId="{9A1BB699-B808-329B-33A7-E7120FAD2722}"/>
          </ac:picMkLst>
        </pc:picChg>
      </pc:sldChg>
      <pc:sldChg chg="delSp modSp mod ord modNotesTx">
        <pc:chgData name="Seshu Iyengar" userId="cd5dc645-ca46-4abf-b48f-f5b421b81ef4" providerId="ADAL" clId="{AAF7DEE0-4DC9-4141-BDFF-660B454B0A09}" dt="2023-06-17T01:01:48.903" v="16234" actId="20578"/>
        <pc:sldMkLst>
          <pc:docMk/>
          <pc:sldMk cId="2228007513" sldId="324"/>
        </pc:sldMkLst>
        <pc:spChg chg="mod">
          <ac:chgData name="Seshu Iyengar" userId="cd5dc645-ca46-4abf-b48f-f5b421b81ef4" providerId="ADAL" clId="{AAF7DEE0-4DC9-4141-BDFF-660B454B0A09}" dt="2023-06-17T01:01:33.663" v="16232" actId="20577"/>
          <ac:spMkLst>
            <pc:docMk/>
            <pc:sldMk cId="2228007513" sldId="324"/>
            <ac:spMk id="2" creationId="{3EEEB788-90C1-F050-B70B-B06E7D618BEA}"/>
          </ac:spMkLst>
        </pc:spChg>
        <pc:picChg chg="mod">
          <ac:chgData name="Seshu Iyengar" userId="cd5dc645-ca46-4abf-b48f-f5b421b81ef4" providerId="ADAL" clId="{AAF7DEE0-4DC9-4141-BDFF-660B454B0A09}" dt="2023-06-15T03:00:26.078" v="1655" actId="1076"/>
          <ac:picMkLst>
            <pc:docMk/>
            <pc:sldMk cId="2228007513" sldId="324"/>
            <ac:picMk id="5" creationId="{1CEFE950-1E91-C345-B5CA-A2B98AB2BD4A}"/>
          </ac:picMkLst>
        </pc:picChg>
        <pc:inkChg chg="del">
          <ac:chgData name="Seshu Iyengar" userId="cd5dc645-ca46-4abf-b48f-f5b421b81ef4" providerId="ADAL" clId="{AAF7DEE0-4DC9-4141-BDFF-660B454B0A09}" dt="2023-06-15T03:00:21.235" v="1653" actId="478"/>
          <ac:inkMkLst>
            <pc:docMk/>
            <pc:sldMk cId="2228007513" sldId="324"/>
            <ac:inkMk id="8" creationId="{7205752A-4633-3BF3-EF88-B1D447B00351}"/>
          </ac:inkMkLst>
        </pc:inkChg>
      </pc:sldChg>
      <pc:sldChg chg="addSp modSp mod ord modAnim modNotesTx">
        <pc:chgData name="Seshu Iyengar" userId="cd5dc645-ca46-4abf-b48f-f5b421b81ef4" providerId="ADAL" clId="{AAF7DEE0-4DC9-4141-BDFF-660B454B0A09}" dt="2023-06-20T02:53:01.771" v="34380" actId="20577"/>
        <pc:sldMkLst>
          <pc:docMk/>
          <pc:sldMk cId="3596671049" sldId="326"/>
        </pc:sldMkLst>
        <pc:spChg chg="mod">
          <ac:chgData name="Seshu Iyengar" userId="cd5dc645-ca46-4abf-b48f-f5b421b81ef4" providerId="ADAL" clId="{AAF7DEE0-4DC9-4141-BDFF-660B454B0A09}" dt="2023-06-16T22:08:25.756" v="9764" actId="1076"/>
          <ac:spMkLst>
            <pc:docMk/>
            <pc:sldMk cId="3596671049" sldId="326"/>
            <ac:spMk id="6" creationId="{261C4E28-F44F-FCF7-BDBB-D9BEB5CECAD7}"/>
          </ac:spMkLst>
        </pc:spChg>
        <pc:spChg chg="mod">
          <ac:chgData name="Seshu Iyengar" userId="cd5dc645-ca46-4abf-b48f-f5b421b81ef4" providerId="ADAL" clId="{AAF7DEE0-4DC9-4141-BDFF-660B454B0A09}" dt="2023-06-15T00:23:44.502" v="854" actId="20577"/>
          <ac:spMkLst>
            <pc:docMk/>
            <pc:sldMk cId="3596671049" sldId="326"/>
            <ac:spMk id="7" creationId="{F43F279F-2FA4-404C-4CB7-FAD80D4746B5}"/>
          </ac:spMkLst>
        </pc:spChg>
        <pc:spChg chg="add mod">
          <ac:chgData name="Seshu Iyengar" userId="cd5dc645-ca46-4abf-b48f-f5b421b81ef4" providerId="ADAL" clId="{AAF7DEE0-4DC9-4141-BDFF-660B454B0A09}" dt="2023-06-20T01:06:08.441" v="21581" actId="20577"/>
          <ac:spMkLst>
            <pc:docMk/>
            <pc:sldMk cId="3596671049" sldId="326"/>
            <ac:spMk id="8" creationId="{6024D3C6-CF61-22D0-170C-9719F4CA9876}"/>
          </ac:spMkLst>
        </pc:spChg>
      </pc:sldChg>
      <pc:sldChg chg="del">
        <pc:chgData name="Seshu Iyengar" userId="cd5dc645-ca46-4abf-b48f-f5b421b81ef4" providerId="ADAL" clId="{AAF7DEE0-4DC9-4141-BDFF-660B454B0A09}" dt="2023-06-17T01:01:59.155" v="16236" actId="2696"/>
        <pc:sldMkLst>
          <pc:docMk/>
          <pc:sldMk cId="3542833920" sldId="328"/>
        </pc:sldMkLst>
      </pc:sldChg>
      <pc:sldChg chg="addSp delSp modSp del mod modNotesTx">
        <pc:chgData name="Seshu Iyengar" userId="cd5dc645-ca46-4abf-b48f-f5b421b81ef4" providerId="ADAL" clId="{AAF7DEE0-4DC9-4141-BDFF-660B454B0A09}" dt="2023-06-17T01:20:41.355" v="17171" actId="2696"/>
        <pc:sldMkLst>
          <pc:docMk/>
          <pc:sldMk cId="455320584" sldId="330"/>
        </pc:sldMkLst>
        <pc:spChg chg="mod">
          <ac:chgData name="Seshu Iyengar" userId="cd5dc645-ca46-4abf-b48f-f5b421b81ef4" providerId="ADAL" clId="{AAF7DEE0-4DC9-4141-BDFF-660B454B0A09}" dt="2023-06-16T16:36:10.528" v="4174" actId="20577"/>
          <ac:spMkLst>
            <pc:docMk/>
            <pc:sldMk cId="455320584" sldId="330"/>
            <ac:spMk id="2" creationId="{7C763C00-2C83-3D54-855E-2C609C8C98EE}"/>
          </ac:spMkLst>
        </pc:spChg>
        <pc:picChg chg="add del mod modCrop">
          <ac:chgData name="Seshu Iyengar" userId="cd5dc645-ca46-4abf-b48f-f5b421b81ef4" providerId="ADAL" clId="{AAF7DEE0-4DC9-4141-BDFF-660B454B0A09}" dt="2023-06-16T16:35:19.343" v="4112" actId="21"/>
          <ac:picMkLst>
            <pc:docMk/>
            <pc:sldMk cId="455320584" sldId="330"/>
            <ac:picMk id="5" creationId="{20DD8099-AC59-8258-E673-571369DF729C}"/>
          </ac:picMkLst>
        </pc:picChg>
        <pc:picChg chg="add mod modCrop">
          <ac:chgData name="Seshu Iyengar" userId="cd5dc645-ca46-4abf-b48f-f5b421b81ef4" providerId="ADAL" clId="{AAF7DEE0-4DC9-4141-BDFF-660B454B0A09}" dt="2023-06-16T16:35:41.579" v="4120" actId="1076"/>
          <ac:picMkLst>
            <pc:docMk/>
            <pc:sldMk cId="455320584" sldId="330"/>
            <ac:picMk id="7" creationId="{0887879F-5809-4AEB-EBB7-8A90BDC60298}"/>
          </ac:picMkLst>
        </pc:picChg>
      </pc:sldChg>
      <pc:sldChg chg="addSp delSp modSp del mod">
        <pc:chgData name="Seshu Iyengar" userId="cd5dc645-ca46-4abf-b48f-f5b421b81ef4" providerId="ADAL" clId="{AAF7DEE0-4DC9-4141-BDFF-660B454B0A09}" dt="2023-06-15T00:23:33.419" v="847" actId="2696"/>
        <pc:sldMkLst>
          <pc:docMk/>
          <pc:sldMk cId="2780425730" sldId="331"/>
        </pc:sldMkLst>
        <pc:picChg chg="add del mod">
          <ac:chgData name="Seshu Iyengar" userId="cd5dc645-ca46-4abf-b48f-f5b421b81ef4" providerId="ADAL" clId="{AAF7DEE0-4DC9-4141-BDFF-660B454B0A09}" dt="2023-06-14T23:21:01.274" v="4" actId="931"/>
          <ac:picMkLst>
            <pc:docMk/>
            <pc:sldMk cId="2780425730" sldId="331"/>
            <ac:picMk id="6" creationId="{36C966C4-85A8-E8AE-D73B-95DDD7E32749}"/>
          </ac:picMkLst>
        </pc:picChg>
        <pc:picChg chg="add del mod">
          <ac:chgData name="Seshu Iyengar" userId="cd5dc645-ca46-4abf-b48f-f5b421b81ef4" providerId="ADAL" clId="{AAF7DEE0-4DC9-4141-BDFF-660B454B0A09}" dt="2023-06-14T23:21:21.719" v="11" actId="931"/>
          <ac:picMkLst>
            <pc:docMk/>
            <pc:sldMk cId="2780425730" sldId="331"/>
            <ac:picMk id="8" creationId="{5EF6B7C9-7C6F-B0DA-D553-5A13E3CC6B90}"/>
          </ac:picMkLst>
        </pc:picChg>
        <pc:picChg chg="add del mod">
          <ac:chgData name="Seshu Iyengar" userId="cd5dc645-ca46-4abf-b48f-f5b421b81ef4" providerId="ADAL" clId="{AAF7DEE0-4DC9-4141-BDFF-660B454B0A09}" dt="2023-06-15T00:07:31.628" v="219" actId="478"/>
          <ac:picMkLst>
            <pc:docMk/>
            <pc:sldMk cId="2780425730" sldId="331"/>
            <ac:picMk id="10" creationId="{7FCC1C56-5D4E-B0BF-1EF8-0DF1EFC2C764}"/>
          </ac:picMkLst>
        </pc:picChg>
      </pc:sldChg>
      <pc:sldChg chg="del">
        <pc:chgData name="Seshu Iyengar" userId="cd5dc645-ca46-4abf-b48f-f5b421b81ef4" providerId="ADAL" clId="{AAF7DEE0-4DC9-4141-BDFF-660B454B0A09}" dt="2023-06-17T01:02:00.697" v="16237" actId="2696"/>
        <pc:sldMkLst>
          <pc:docMk/>
          <pc:sldMk cId="677017238" sldId="332"/>
        </pc:sldMkLst>
      </pc:sldChg>
      <pc:sldChg chg="delSp modSp add del mod">
        <pc:chgData name="Seshu Iyengar" userId="cd5dc645-ca46-4abf-b48f-f5b421b81ef4" providerId="ADAL" clId="{AAF7DEE0-4DC9-4141-BDFF-660B454B0A09}" dt="2023-06-15T00:09:51.804" v="353" actId="2696"/>
        <pc:sldMkLst>
          <pc:docMk/>
          <pc:sldMk cId="4091213575" sldId="333"/>
        </pc:sldMkLst>
        <pc:spChg chg="del mod">
          <ac:chgData name="Seshu Iyengar" userId="cd5dc645-ca46-4abf-b48f-f5b421b81ef4" providerId="ADAL" clId="{AAF7DEE0-4DC9-4141-BDFF-660B454B0A09}" dt="2023-06-15T00:09:50.635" v="352" actId="478"/>
          <ac:spMkLst>
            <pc:docMk/>
            <pc:sldMk cId="4091213575" sldId="333"/>
            <ac:spMk id="82" creationId="{73553708-D6A1-C20B-9594-FE3C3CC2D73E}"/>
          </ac:spMkLst>
        </pc:spChg>
        <pc:picChg chg="mod">
          <ac:chgData name="Seshu Iyengar" userId="cd5dc645-ca46-4abf-b48f-f5b421b81ef4" providerId="ADAL" clId="{AAF7DEE0-4DC9-4141-BDFF-660B454B0A09}" dt="2023-06-15T00:09:26.521" v="345" actId="14100"/>
          <ac:picMkLst>
            <pc:docMk/>
            <pc:sldMk cId="4091213575" sldId="333"/>
            <ac:picMk id="4" creationId="{4B8137DD-C173-5CB2-CFAC-1B7DC92F428C}"/>
          </ac:picMkLst>
        </pc:picChg>
      </pc:sldChg>
      <pc:sldChg chg="addSp delSp modSp add mod ord modAnim modNotesTx">
        <pc:chgData name="Seshu Iyengar" userId="cd5dc645-ca46-4abf-b48f-f5b421b81ef4" providerId="ADAL" clId="{AAF7DEE0-4DC9-4141-BDFF-660B454B0A09}" dt="2023-06-20T13:13:20.779" v="36166" actId="20577"/>
        <pc:sldMkLst>
          <pc:docMk/>
          <pc:sldMk cId="411913363" sldId="334"/>
        </pc:sldMkLst>
        <pc:spChg chg="mod">
          <ac:chgData name="Seshu Iyengar" userId="cd5dc645-ca46-4abf-b48f-f5b421b81ef4" providerId="ADAL" clId="{AAF7DEE0-4DC9-4141-BDFF-660B454B0A09}" dt="2023-06-20T01:42:17.937" v="26788" actId="20577"/>
          <ac:spMkLst>
            <pc:docMk/>
            <pc:sldMk cId="411913363" sldId="334"/>
            <ac:spMk id="2" creationId="{61B12682-A23F-B1DF-A810-D6F31E346868}"/>
          </ac:spMkLst>
        </pc:spChg>
        <pc:spChg chg="add del mod">
          <ac:chgData name="Seshu Iyengar" userId="cd5dc645-ca46-4abf-b48f-f5b421b81ef4" providerId="ADAL" clId="{AAF7DEE0-4DC9-4141-BDFF-660B454B0A09}" dt="2023-06-17T01:41:18.130" v="17588" actId="478"/>
          <ac:spMkLst>
            <pc:docMk/>
            <pc:sldMk cId="411913363" sldId="334"/>
            <ac:spMk id="3" creationId="{4635E9D0-0BAF-BE98-6AD4-DC78FEA9CB9C}"/>
          </ac:spMkLst>
        </pc:spChg>
        <pc:spChg chg="add del mod">
          <ac:chgData name="Seshu Iyengar" userId="cd5dc645-ca46-4abf-b48f-f5b421b81ef4" providerId="ADAL" clId="{AAF7DEE0-4DC9-4141-BDFF-660B454B0A09}" dt="2023-06-15T00:20:45.599" v="579" actId="478"/>
          <ac:spMkLst>
            <pc:docMk/>
            <pc:sldMk cId="411913363" sldId="334"/>
            <ac:spMk id="3" creationId="{95FFF3CA-403E-2BEE-CA80-ED8FD3F74D25}"/>
          </ac:spMkLst>
        </pc:spChg>
        <pc:spChg chg="add mod">
          <ac:chgData name="Seshu Iyengar" userId="cd5dc645-ca46-4abf-b48f-f5b421b81ef4" providerId="ADAL" clId="{AAF7DEE0-4DC9-4141-BDFF-660B454B0A09}" dt="2023-06-17T00:25:43.729" v="15554" actId="1076"/>
          <ac:spMkLst>
            <pc:docMk/>
            <pc:sldMk cId="411913363" sldId="334"/>
            <ac:spMk id="7" creationId="{26705430-FF39-E63A-16EB-6FDB86B0FAB5}"/>
          </ac:spMkLst>
        </pc:spChg>
        <pc:spChg chg="add mod">
          <ac:chgData name="Seshu Iyengar" userId="cd5dc645-ca46-4abf-b48f-f5b421b81ef4" providerId="ADAL" clId="{AAF7DEE0-4DC9-4141-BDFF-660B454B0A09}" dt="2023-06-17T00:25:43.729" v="15554" actId="1076"/>
          <ac:spMkLst>
            <pc:docMk/>
            <pc:sldMk cId="411913363" sldId="334"/>
            <ac:spMk id="17" creationId="{251D6A8B-5EB1-4B6A-8BC0-710ED06E08AD}"/>
          </ac:spMkLst>
        </pc:spChg>
        <pc:picChg chg="del">
          <ac:chgData name="Seshu Iyengar" userId="cd5dc645-ca46-4abf-b48f-f5b421b81ef4" providerId="ADAL" clId="{AAF7DEE0-4DC9-4141-BDFF-660B454B0A09}" dt="2023-06-15T00:21:24.959" v="688" actId="478"/>
          <ac:picMkLst>
            <pc:docMk/>
            <pc:sldMk cId="411913363" sldId="334"/>
            <ac:picMk id="4" creationId="{4B8137DD-C173-5CB2-CFAC-1B7DC92F428C}"/>
          </ac:picMkLst>
        </pc:picChg>
        <pc:picChg chg="add mod">
          <ac:chgData name="Seshu Iyengar" userId="cd5dc645-ca46-4abf-b48f-f5b421b81ef4" providerId="ADAL" clId="{AAF7DEE0-4DC9-4141-BDFF-660B454B0A09}" dt="2023-06-18T17:14:50.573" v="19385" actId="1076"/>
          <ac:picMkLst>
            <pc:docMk/>
            <pc:sldMk cId="411913363" sldId="334"/>
            <ac:picMk id="4" creationId="{FF33F2FE-19EC-0DE3-D63B-04F640F7D7D5}"/>
          </ac:picMkLst>
        </pc:picChg>
        <pc:picChg chg="add mod">
          <ac:chgData name="Seshu Iyengar" userId="cd5dc645-ca46-4abf-b48f-f5b421b81ef4" providerId="ADAL" clId="{AAF7DEE0-4DC9-4141-BDFF-660B454B0A09}" dt="2023-06-18T17:14:54.517" v="19386" actId="1076"/>
          <ac:picMkLst>
            <pc:docMk/>
            <pc:sldMk cId="411913363" sldId="334"/>
            <ac:picMk id="5" creationId="{86023BF8-42FE-674C-5DCA-98CC3FC326DF}"/>
          </ac:picMkLst>
        </pc:picChg>
        <pc:picChg chg="add del mod">
          <ac:chgData name="Seshu Iyengar" userId="cd5dc645-ca46-4abf-b48f-f5b421b81ef4" providerId="ADAL" clId="{AAF7DEE0-4DC9-4141-BDFF-660B454B0A09}" dt="2023-06-15T02:27:36.353" v="1043" actId="478"/>
          <ac:picMkLst>
            <pc:docMk/>
            <pc:sldMk cId="411913363" sldId="334"/>
            <ac:picMk id="5" creationId="{91E241A8-CF1A-6EA0-1860-89C0D1F028B0}"/>
          </ac:picMkLst>
        </pc:picChg>
        <pc:picChg chg="add mod">
          <ac:chgData name="Seshu Iyengar" userId="cd5dc645-ca46-4abf-b48f-f5b421b81ef4" providerId="ADAL" clId="{AAF7DEE0-4DC9-4141-BDFF-660B454B0A09}" dt="2023-06-17T00:25:46.056" v="15555" actId="1076"/>
          <ac:picMkLst>
            <pc:docMk/>
            <pc:sldMk cId="411913363" sldId="334"/>
            <ac:picMk id="6" creationId="{9A4A628A-966D-9E15-0CA3-BA99AC2CF747}"/>
          </ac:picMkLst>
        </pc:picChg>
        <pc:picChg chg="add mod">
          <ac:chgData name="Seshu Iyengar" userId="cd5dc645-ca46-4abf-b48f-f5b421b81ef4" providerId="ADAL" clId="{AAF7DEE0-4DC9-4141-BDFF-660B454B0A09}" dt="2023-06-17T20:41:56.896" v="18497" actId="1076"/>
          <ac:picMkLst>
            <pc:docMk/>
            <pc:sldMk cId="411913363" sldId="334"/>
            <ac:picMk id="8" creationId="{7EE6C196-30EA-B0BA-8265-2A65BDCFB364}"/>
          </ac:picMkLst>
        </pc:picChg>
        <pc:picChg chg="add mod">
          <ac:chgData name="Seshu Iyengar" userId="cd5dc645-ca46-4abf-b48f-f5b421b81ef4" providerId="ADAL" clId="{AAF7DEE0-4DC9-4141-BDFF-660B454B0A09}" dt="2023-06-18T17:14:46.705" v="19383" actId="14100"/>
          <ac:picMkLst>
            <pc:docMk/>
            <pc:sldMk cId="411913363" sldId="334"/>
            <ac:picMk id="9" creationId="{E02CD41C-179B-8406-DE18-273BDBD60C6D}"/>
          </ac:picMkLst>
        </pc:picChg>
        <pc:picChg chg="add del mod">
          <ac:chgData name="Seshu Iyengar" userId="cd5dc645-ca46-4abf-b48f-f5b421b81ef4" providerId="ADAL" clId="{AAF7DEE0-4DC9-4141-BDFF-660B454B0A09}" dt="2023-06-16T23:41:26.993" v="13917" actId="478"/>
          <ac:picMkLst>
            <pc:docMk/>
            <pc:sldMk cId="411913363" sldId="334"/>
            <ac:picMk id="19" creationId="{760EF398-472F-9E2D-A0EB-F425EE145A67}"/>
          </ac:picMkLst>
        </pc:picChg>
        <pc:picChg chg="add del mod">
          <ac:chgData name="Seshu Iyengar" userId="cd5dc645-ca46-4abf-b48f-f5b421b81ef4" providerId="ADAL" clId="{AAF7DEE0-4DC9-4141-BDFF-660B454B0A09}" dt="2023-06-16T23:41:28.480" v="13918" actId="478"/>
          <ac:picMkLst>
            <pc:docMk/>
            <pc:sldMk cId="411913363" sldId="334"/>
            <ac:picMk id="20" creationId="{DAB281DA-28E5-0FF4-2FA7-D90472267511}"/>
          </ac:picMkLst>
        </pc:picChg>
        <pc:cxnChg chg="add mod">
          <ac:chgData name="Seshu Iyengar" userId="cd5dc645-ca46-4abf-b48f-f5b421b81ef4" providerId="ADAL" clId="{AAF7DEE0-4DC9-4141-BDFF-660B454B0A09}" dt="2023-06-17T20:41:56.896" v="18497" actId="1076"/>
          <ac:cxnSpMkLst>
            <pc:docMk/>
            <pc:sldMk cId="411913363" sldId="334"/>
            <ac:cxnSpMk id="10" creationId="{A6297412-08C2-04BD-8347-7147351A700F}"/>
          </ac:cxnSpMkLst>
        </pc:cxnChg>
        <pc:cxnChg chg="add mod">
          <ac:chgData name="Seshu Iyengar" userId="cd5dc645-ca46-4abf-b48f-f5b421b81ef4" providerId="ADAL" clId="{AAF7DEE0-4DC9-4141-BDFF-660B454B0A09}" dt="2023-06-17T20:41:56.896" v="18497" actId="1076"/>
          <ac:cxnSpMkLst>
            <pc:docMk/>
            <pc:sldMk cId="411913363" sldId="334"/>
            <ac:cxnSpMk id="11" creationId="{9E5D1D89-CCB5-012A-8615-DF79BBD57056}"/>
          </ac:cxnSpMkLst>
        </pc:cxnChg>
        <pc:cxnChg chg="add mod">
          <ac:chgData name="Seshu Iyengar" userId="cd5dc645-ca46-4abf-b48f-f5b421b81ef4" providerId="ADAL" clId="{AAF7DEE0-4DC9-4141-BDFF-660B454B0A09}" dt="2023-06-17T00:25:43.729" v="15554" actId="1076"/>
          <ac:cxnSpMkLst>
            <pc:docMk/>
            <pc:sldMk cId="411913363" sldId="334"/>
            <ac:cxnSpMk id="13" creationId="{F7A93513-76DE-7F1E-28F6-3F45F15ACD18}"/>
          </ac:cxnSpMkLst>
        </pc:cxnChg>
      </pc:sldChg>
      <pc:sldChg chg="addSp delSp modSp add del mod ord">
        <pc:chgData name="Seshu Iyengar" userId="cd5dc645-ca46-4abf-b48f-f5b421b81ef4" providerId="ADAL" clId="{AAF7DEE0-4DC9-4141-BDFF-660B454B0A09}" dt="2023-06-16T16:39:20.889" v="4266" actId="2696"/>
        <pc:sldMkLst>
          <pc:docMk/>
          <pc:sldMk cId="3607146773" sldId="335"/>
        </pc:sldMkLst>
        <pc:spChg chg="mod">
          <ac:chgData name="Seshu Iyengar" userId="cd5dc645-ca46-4abf-b48f-f5b421b81ef4" providerId="ADAL" clId="{AAF7DEE0-4DC9-4141-BDFF-660B454B0A09}" dt="2023-06-15T17:51:06.852" v="2530" actId="313"/>
          <ac:spMkLst>
            <pc:docMk/>
            <pc:sldMk cId="3607146773" sldId="335"/>
            <ac:spMk id="2" creationId="{61B12682-A23F-B1DF-A810-D6F31E346868}"/>
          </ac:spMkLst>
        </pc:spChg>
        <pc:spChg chg="add del mod">
          <ac:chgData name="Seshu Iyengar" userId="cd5dc645-ca46-4abf-b48f-f5b421b81ef4" providerId="ADAL" clId="{AAF7DEE0-4DC9-4141-BDFF-660B454B0A09}" dt="2023-06-15T17:51:29.145" v="2543"/>
          <ac:spMkLst>
            <pc:docMk/>
            <pc:sldMk cId="3607146773" sldId="335"/>
            <ac:spMk id="3" creationId="{D34218C8-1A62-25CB-A2EC-A84CF708839B}"/>
          </ac:spMkLst>
        </pc:spChg>
        <pc:spChg chg="del">
          <ac:chgData name="Seshu Iyengar" userId="cd5dc645-ca46-4abf-b48f-f5b421b81ef4" providerId="ADAL" clId="{AAF7DEE0-4DC9-4141-BDFF-660B454B0A09}" dt="2023-06-15T00:12:25.930" v="525" actId="478"/>
          <ac:spMkLst>
            <pc:docMk/>
            <pc:sldMk cId="3607146773" sldId="335"/>
            <ac:spMk id="5" creationId="{2AFED9BA-2D73-57D6-326A-793F0F6C95B8}"/>
          </ac:spMkLst>
        </pc:spChg>
        <pc:spChg chg="del">
          <ac:chgData name="Seshu Iyengar" userId="cd5dc645-ca46-4abf-b48f-f5b421b81ef4" providerId="ADAL" clId="{AAF7DEE0-4DC9-4141-BDFF-660B454B0A09}" dt="2023-06-15T00:12:23.690" v="524" actId="478"/>
          <ac:spMkLst>
            <pc:docMk/>
            <pc:sldMk cId="3607146773" sldId="335"/>
            <ac:spMk id="6" creationId="{4B5D5310-6857-E0AA-404C-E290C71E870D}"/>
          </ac:spMkLst>
        </pc:spChg>
        <pc:spChg chg="add del mod">
          <ac:chgData name="Seshu Iyengar" userId="cd5dc645-ca46-4abf-b48f-f5b421b81ef4" providerId="ADAL" clId="{AAF7DEE0-4DC9-4141-BDFF-660B454B0A09}" dt="2023-06-15T17:52:48.129" v="2561" actId="478"/>
          <ac:spMkLst>
            <pc:docMk/>
            <pc:sldMk cId="3607146773" sldId="335"/>
            <ac:spMk id="9" creationId="{F52F4000-8A34-B799-9546-D13AB3C8F8D8}"/>
          </ac:spMkLst>
        </pc:spChg>
        <pc:picChg chg="mod">
          <ac:chgData name="Seshu Iyengar" userId="cd5dc645-ca46-4abf-b48f-f5b421b81ef4" providerId="ADAL" clId="{AAF7DEE0-4DC9-4141-BDFF-660B454B0A09}" dt="2023-06-15T17:52:19.083" v="2548" actId="1076"/>
          <ac:picMkLst>
            <pc:docMk/>
            <pc:sldMk cId="3607146773" sldId="335"/>
            <ac:picMk id="4" creationId="{4B8137DD-C173-5CB2-CFAC-1B7DC92F428C}"/>
          </ac:picMkLst>
        </pc:picChg>
        <pc:picChg chg="add mod">
          <ac:chgData name="Seshu Iyengar" userId="cd5dc645-ca46-4abf-b48f-f5b421b81ef4" providerId="ADAL" clId="{AAF7DEE0-4DC9-4141-BDFF-660B454B0A09}" dt="2023-06-16T16:10:10.607" v="3754" actId="1076"/>
          <ac:picMkLst>
            <pc:docMk/>
            <pc:sldMk cId="3607146773" sldId="335"/>
            <ac:picMk id="7" creationId="{00215D4C-5CDB-6C56-A7DA-E63C43D7F2B5}"/>
          </ac:picMkLst>
        </pc:picChg>
        <pc:picChg chg="add mod">
          <ac:chgData name="Seshu Iyengar" userId="cd5dc645-ca46-4abf-b48f-f5b421b81ef4" providerId="ADAL" clId="{AAF7DEE0-4DC9-4141-BDFF-660B454B0A09}" dt="2023-06-16T16:39:10.369" v="4265" actId="1076"/>
          <ac:picMkLst>
            <pc:docMk/>
            <pc:sldMk cId="3607146773" sldId="335"/>
            <ac:picMk id="8" creationId="{9B06FB57-1A1C-129F-FCF4-D2604C87EC12}"/>
          </ac:picMkLst>
        </pc:picChg>
        <pc:picChg chg="add del mod">
          <ac:chgData name="Seshu Iyengar" userId="cd5dc645-ca46-4abf-b48f-f5b421b81ef4" providerId="ADAL" clId="{AAF7DEE0-4DC9-4141-BDFF-660B454B0A09}" dt="2023-06-16T16:09:50.795" v="3746" actId="478"/>
          <ac:picMkLst>
            <pc:docMk/>
            <pc:sldMk cId="3607146773" sldId="335"/>
            <ac:picMk id="10" creationId="{5E0F2AFB-D912-6FEB-EB5E-67E25F1C23F9}"/>
          </ac:picMkLst>
        </pc:picChg>
        <pc:picChg chg="add del mod">
          <ac:chgData name="Seshu Iyengar" userId="cd5dc645-ca46-4abf-b48f-f5b421b81ef4" providerId="ADAL" clId="{AAF7DEE0-4DC9-4141-BDFF-660B454B0A09}" dt="2023-06-16T16:09:50.795" v="3746" actId="478"/>
          <ac:picMkLst>
            <pc:docMk/>
            <pc:sldMk cId="3607146773" sldId="335"/>
            <ac:picMk id="11" creationId="{9CFF085D-CA93-EDA2-2B86-BCAE8DFCA21B}"/>
          </ac:picMkLst>
        </pc:picChg>
        <pc:picChg chg="add del mod">
          <ac:chgData name="Seshu Iyengar" userId="cd5dc645-ca46-4abf-b48f-f5b421b81ef4" providerId="ADAL" clId="{AAF7DEE0-4DC9-4141-BDFF-660B454B0A09}" dt="2023-06-16T16:09:50.795" v="3746" actId="478"/>
          <ac:picMkLst>
            <pc:docMk/>
            <pc:sldMk cId="3607146773" sldId="335"/>
            <ac:picMk id="12" creationId="{D3591BFB-02D4-9E41-CA90-C83B355385C8}"/>
          </ac:picMkLst>
        </pc:picChg>
        <pc:picChg chg="add del mod">
          <ac:chgData name="Seshu Iyengar" userId="cd5dc645-ca46-4abf-b48f-f5b421b81ef4" providerId="ADAL" clId="{AAF7DEE0-4DC9-4141-BDFF-660B454B0A09}" dt="2023-06-16T16:09:50.795" v="3746" actId="478"/>
          <ac:picMkLst>
            <pc:docMk/>
            <pc:sldMk cId="3607146773" sldId="335"/>
            <ac:picMk id="13" creationId="{6B588755-A8A6-4C32-5D97-1F124DFA5626}"/>
          </ac:picMkLst>
        </pc:picChg>
        <pc:picChg chg="add del mod">
          <ac:chgData name="Seshu Iyengar" userId="cd5dc645-ca46-4abf-b48f-f5b421b81ef4" providerId="ADAL" clId="{AAF7DEE0-4DC9-4141-BDFF-660B454B0A09}" dt="2023-06-16T16:09:50.795" v="3746" actId="478"/>
          <ac:picMkLst>
            <pc:docMk/>
            <pc:sldMk cId="3607146773" sldId="335"/>
            <ac:picMk id="15" creationId="{EB7A814F-3E60-FB9A-7991-CEBD9339D96A}"/>
          </ac:picMkLst>
        </pc:picChg>
        <pc:picChg chg="add del mod">
          <ac:chgData name="Seshu Iyengar" userId="cd5dc645-ca46-4abf-b48f-f5b421b81ef4" providerId="ADAL" clId="{AAF7DEE0-4DC9-4141-BDFF-660B454B0A09}" dt="2023-06-16T16:09:50.795" v="3746" actId="478"/>
          <ac:picMkLst>
            <pc:docMk/>
            <pc:sldMk cId="3607146773" sldId="335"/>
            <ac:picMk id="16" creationId="{5A6A9B39-9CB6-BD97-5024-0720E7243C4B}"/>
          </ac:picMkLst>
        </pc:picChg>
        <pc:picChg chg="add del mod">
          <ac:chgData name="Seshu Iyengar" userId="cd5dc645-ca46-4abf-b48f-f5b421b81ef4" providerId="ADAL" clId="{AAF7DEE0-4DC9-4141-BDFF-660B454B0A09}" dt="2023-06-16T16:09:50.795" v="3746" actId="478"/>
          <ac:picMkLst>
            <pc:docMk/>
            <pc:sldMk cId="3607146773" sldId="335"/>
            <ac:picMk id="17" creationId="{30E90F0C-E732-980E-D820-17E83B9284E6}"/>
          </ac:picMkLst>
        </pc:picChg>
        <pc:picChg chg="add del mod">
          <ac:chgData name="Seshu Iyengar" userId="cd5dc645-ca46-4abf-b48f-f5b421b81ef4" providerId="ADAL" clId="{AAF7DEE0-4DC9-4141-BDFF-660B454B0A09}" dt="2023-06-16T16:09:50.795" v="3746" actId="478"/>
          <ac:picMkLst>
            <pc:docMk/>
            <pc:sldMk cId="3607146773" sldId="335"/>
            <ac:picMk id="18" creationId="{A7BD26B3-2277-C04C-5373-88AEF5A1AB49}"/>
          </ac:picMkLst>
        </pc:picChg>
        <pc:picChg chg="add del mod">
          <ac:chgData name="Seshu Iyengar" userId="cd5dc645-ca46-4abf-b48f-f5b421b81ef4" providerId="ADAL" clId="{AAF7DEE0-4DC9-4141-BDFF-660B454B0A09}" dt="2023-06-16T16:09:50.795" v="3746" actId="478"/>
          <ac:picMkLst>
            <pc:docMk/>
            <pc:sldMk cId="3607146773" sldId="335"/>
            <ac:picMk id="19" creationId="{D46922DF-06BD-1783-31CD-E49BFA57D923}"/>
          </ac:picMkLst>
        </pc:picChg>
        <pc:picChg chg="add del mod">
          <ac:chgData name="Seshu Iyengar" userId="cd5dc645-ca46-4abf-b48f-f5b421b81ef4" providerId="ADAL" clId="{AAF7DEE0-4DC9-4141-BDFF-660B454B0A09}" dt="2023-06-16T16:09:50.795" v="3746" actId="478"/>
          <ac:picMkLst>
            <pc:docMk/>
            <pc:sldMk cId="3607146773" sldId="335"/>
            <ac:picMk id="20" creationId="{A533B009-222D-F214-E917-49509E33C13D}"/>
          </ac:picMkLst>
        </pc:picChg>
      </pc:sldChg>
      <pc:sldChg chg="addSp delSp modSp add mod modAnim modNotesTx">
        <pc:chgData name="Seshu Iyengar" userId="cd5dc645-ca46-4abf-b48f-f5b421b81ef4" providerId="ADAL" clId="{AAF7DEE0-4DC9-4141-BDFF-660B454B0A09}" dt="2023-06-20T01:46:25.980" v="27672" actId="1076"/>
        <pc:sldMkLst>
          <pc:docMk/>
          <pc:sldMk cId="1079576656" sldId="336"/>
        </pc:sldMkLst>
        <pc:spChg chg="mod">
          <ac:chgData name="Seshu Iyengar" userId="cd5dc645-ca46-4abf-b48f-f5b421b81ef4" providerId="ADAL" clId="{AAF7DEE0-4DC9-4141-BDFF-660B454B0A09}" dt="2023-06-19T00:36:51.059" v="20033" actId="27636"/>
          <ac:spMkLst>
            <pc:docMk/>
            <pc:sldMk cId="1079576656" sldId="336"/>
            <ac:spMk id="2" creationId="{4190E21E-B9DB-8160-00CC-58EC7165F28C}"/>
          </ac:spMkLst>
        </pc:spChg>
        <pc:spChg chg="del mod">
          <ac:chgData name="Seshu Iyengar" userId="cd5dc645-ca46-4abf-b48f-f5b421b81ef4" providerId="ADAL" clId="{AAF7DEE0-4DC9-4141-BDFF-660B454B0A09}" dt="2023-06-19T00:36:58.894" v="20036" actId="478"/>
          <ac:spMkLst>
            <pc:docMk/>
            <pc:sldMk cId="1079576656" sldId="336"/>
            <ac:spMk id="3" creationId="{98F0A307-3CC6-4D38-ABB6-4E21859997FE}"/>
          </ac:spMkLst>
        </pc:spChg>
        <pc:spChg chg="add mod">
          <ac:chgData name="Seshu Iyengar" userId="cd5dc645-ca46-4abf-b48f-f5b421b81ef4" providerId="ADAL" clId="{AAF7DEE0-4DC9-4141-BDFF-660B454B0A09}" dt="2023-06-20T01:46:10.157" v="27669" actId="1076"/>
          <ac:spMkLst>
            <pc:docMk/>
            <pc:sldMk cId="1079576656" sldId="336"/>
            <ac:spMk id="5" creationId="{D0DBD1C0-1FCA-9A4B-DB18-71579DBD62CE}"/>
          </ac:spMkLst>
        </pc:spChg>
        <pc:spChg chg="del mod">
          <ac:chgData name="Seshu Iyengar" userId="cd5dc645-ca46-4abf-b48f-f5b421b81ef4" providerId="ADAL" clId="{AAF7DEE0-4DC9-4141-BDFF-660B454B0A09}" dt="2023-06-19T00:36:33.254" v="20026" actId="478"/>
          <ac:spMkLst>
            <pc:docMk/>
            <pc:sldMk cId="1079576656" sldId="336"/>
            <ac:spMk id="14" creationId="{BAABD7A3-BAB6-4F9A-A5B4-17129910969A}"/>
          </ac:spMkLst>
        </pc:spChg>
        <pc:picChg chg="add mod">
          <ac:chgData name="Seshu Iyengar" userId="cd5dc645-ca46-4abf-b48f-f5b421b81ef4" providerId="ADAL" clId="{AAF7DEE0-4DC9-4141-BDFF-660B454B0A09}" dt="2023-06-20T01:46:25.980" v="27672" actId="1076"/>
          <ac:picMkLst>
            <pc:docMk/>
            <pc:sldMk cId="1079576656" sldId="336"/>
            <ac:picMk id="6" creationId="{F8CF024C-7EEF-D1D7-246A-DAE03C6794DD}"/>
          </ac:picMkLst>
        </pc:picChg>
        <pc:picChg chg="mod">
          <ac:chgData name="Seshu Iyengar" userId="cd5dc645-ca46-4abf-b48f-f5b421b81ef4" providerId="ADAL" clId="{AAF7DEE0-4DC9-4141-BDFF-660B454B0A09}" dt="2023-06-19T00:37:02.053" v="20037" actId="1076"/>
          <ac:picMkLst>
            <pc:docMk/>
            <pc:sldMk cId="1079576656" sldId="336"/>
            <ac:picMk id="12" creationId="{EEBB6227-79DF-B505-032E-5E8555936A3D}"/>
          </ac:picMkLst>
        </pc:picChg>
        <pc:inkChg chg="del">
          <ac:chgData name="Seshu Iyengar" userId="cd5dc645-ca46-4abf-b48f-f5b421b81ef4" providerId="ADAL" clId="{AAF7DEE0-4DC9-4141-BDFF-660B454B0A09}" dt="2023-06-15T18:34:32.977" v="3549" actId="478"/>
          <ac:inkMkLst>
            <pc:docMk/>
            <pc:sldMk cId="1079576656" sldId="336"/>
            <ac:inkMk id="5" creationId="{A90599C8-0AA9-65D5-1E2F-599B27E58494}"/>
          </ac:inkMkLst>
        </pc:inkChg>
      </pc:sldChg>
      <pc:sldChg chg="addSp delSp modSp add del mod">
        <pc:chgData name="Seshu Iyengar" userId="cd5dc645-ca46-4abf-b48f-f5b421b81ef4" providerId="ADAL" clId="{AAF7DEE0-4DC9-4141-BDFF-660B454B0A09}" dt="2023-06-15T02:53:53.021" v="1229" actId="2696"/>
        <pc:sldMkLst>
          <pc:docMk/>
          <pc:sldMk cId="2066815835" sldId="336"/>
        </pc:sldMkLst>
        <pc:spChg chg="del">
          <ac:chgData name="Seshu Iyengar" userId="cd5dc645-ca46-4abf-b48f-f5b421b81ef4" providerId="ADAL" clId="{AAF7DEE0-4DC9-4141-BDFF-660B454B0A09}" dt="2023-06-15T02:24:54.708" v="975" actId="478"/>
          <ac:spMkLst>
            <pc:docMk/>
            <pc:sldMk cId="2066815835" sldId="336"/>
            <ac:spMk id="3" creationId="{98F0A307-3CC6-4D38-ABB6-4E21859997FE}"/>
          </ac:spMkLst>
        </pc:spChg>
        <pc:spChg chg="add mod">
          <ac:chgData name="Seshu Iyengar" userId="cd5dc645-ca46-4abf-b48f-f5b421b81ef4" providerId="ADAL" clId="{AAF7DEE0-4DC9-4141-BDFF-660B454B0A09}" dt="2023-06-15T02:25:19.847" v="984" actId="14100"/>
          <ac:spMkLst>
            <pc:docMk/>
            <pc:sldMk cId="2066815835" sldId="336"/>
            <ac:spMk id="6" creationId="{F2F06E86-D5A4-D6F4-18BD-687AFB5EE366}"/>
          </ac:spMkLst>
        </pc:spChg>
        <pc:picChg chg="mod">
          <ac:chgData name="Seshu Iyengar" userId="cd5dc645-ca46-4abf-b48f-f5b421b81ef4" providerId="ADAL" clId="{AAF7DEE0-4DC9-4141-BDFF-660B454B0A09}" dt="2023-06-15T02:25:22.662" v="985" actId="1076"/>
          <ac:picMkLst>
            <pc:docMk/>
            <pc:sldMk cId="2066815835" sldId="336"/>
            <ac:picMk id="12" creationId="{EEBB6227-79DF-B505-032E-5E8555936A3D}"/>
          </ac:picMkLst>
        </pc:picChg>
      </pc:sldChg>
      <pc:sldChg chg="add del ord">
        <pc:chgData name="Seshu Iyengar" userId="cd5dc645-ca46-4abf-b48f-f5b421b81ef4" providerId="ADAL" clId="{AAF7DEE0-4DC9-4141-BDFF-660B454B0A09}" dt="2023-06-16T16:39:24.200" v="4267" actId="2696"/>
        <pc:sldMkLst>
          <pc:docMk/>
          <pc:sldMk cId="1979750199" sldId="337"/>
        </pc:sldMkLst>
      </pc:sldChg>
      <pc:sldChg chg="add">
        <pc:chgData name="Seshu Iyengar" userId="cd5dc645-ca46-4abf-b48f-f5b421b81ef4" providerId="ADAL" clId="{AAF7DEE0-4DC9-4141-BDFF-660B454B0A09}" dt="2023-06-16T22:45:02.324" v="12415"/>
        <pc:sldMkLst>
          <pc:docMk/>
          <pc:sldMk cId="2158879203" sldId="337"/>
        </pc:sldMkLst>
      </pc:sldChg>
      <pc:sldChg chg="modSp add del mod ord modAnim modNotesTx">
        <pc:chgData name="Seshu Iyengar" userId="cd5dc645-ca46-4abf-b48f-f5b421b81ef4" providerId="ADAL" clId="{AAF7DEE0-4DC9-4141-BDFF-660B454B0A09}" dt="2023-06-16T22:44:58.988" v="12414" actId="2696"/>
        <pc:sldMkLst>
          <pc:docMk/>
          <pc:sldMk cId="3730485117" sldId="337"/>
        </pc:sldMkLst>
        <pc:picChg chg="mod">
          <ac:chgData name="Seshu Iyengar" userId="cd5dc645-ca46-4abf-b48f-f5b421b81ef4" providerId="ADAL" clId="{AAF7DEE0-4DC9-4141-BDFF-660B454B0A09}" dt="2023-06-16T16:39:35.893" v="4270" actId="1076"/>
          <ac:picMkLst>
            <pc:docMk/>
            <pc:sldMk cId="3730485117" sldId="337"/>
            <ac:picMk id="8" creationId="{9B06FB57-1A1C-129F-FCF4-D2604C87EC12}"/>
          </ac:picMkLst>
        </pc:picChg>
      </pc:sldChg>
      <pc:sldChg chg="addSp delSp modSp add mod modNotesTx">
        <pc:chgData name="Seshu Iyengar" userId="cd5dc645-ca46-4abf-b48f-f5b421b81ef4" providerId="ADAL" clId="{AAF7DEE0-4DC9-4141-BDFF-660B454B0A09}" dt="2023-06-20T12:37:36.012" v="35389" actId="20577"/>
        <pc:sldMkLst>
          <pc:docMk/>
          <pc:sldMk cId="1931058493" sldId="338"/>
        </pc:sldMkLst>
        <pc:spChg chg="mod">
          <ac:chgData name="Seshu Iyengar" userId="cd5dc645-ca46-4abf-b48f-f5b421b81ef4" providerId="ADAL" clId="{AAF7DEE0-4DC9-4141-BDFF-660B454B0A09}" dt="2023-06-19T12:02:58.965" v="20899" actId="20577"/>
          <ac:spMkLst>
            <pc:docMk/>
            <pc:sldMk cId="1931058493" sldId="338"/>
            <ac:spMk id="2" creationId="{7C763C00-2C83-3D54-855E-2C609C8C98EE}"/>
          </ac:spMkLst>
        </pc:spChg>
        <pc:spChg chg="add mod">
          <ac:chgData name="Seshu Iyengar" userId="cd5dc645-ca46-4abf-b48f-f5b421b81ef4" providerId="ADAL" clId="{AAF7DEE0-4DC9-4141-BDFF-660B454B0A09}" dt="2023-06-19T12:02:40.732" v="20839" actId="1076"/>
          <ac:spMkLst>
            <pc:docMk/>
            <pc:sldMk cId="1931058493" sldId="338"/>
            <ac:spMk id="3" creationId="{A30DCA79-A9FB-F715-B316-E902EC372F33}"/>
          </ac:spMkLst>
        </pc:spChg>
        <pc:picChg chg="mod">
          <ac:chgData name="Seshu Iyengar" userId="cd5dc645-ca46-4abf-b48f-f5b421b81ef4" providerId="ADAL" clId="{AAF7DEE0-4DC9-4141-BDFF-660B454B0A09}" dt="2023-06-20T02:50:15.282" v="33503" actId="14826"/>
          <ac:picMkLst>
            <pc:docMk/>
            <pc:sldMk cId="1931058493" sldId="338"/>
            <ac:picMk id="5" creationId="{20DD8099-AC59-8258-E673-571369DF729C}"/>
          </ac:picMkLst>
        </pc:picChg>
        <pc:picChg chg="del">
          <ac:chgData name="Seshu Iyengar" userId="cd5dc645-ca46-4abf-b48f-f5b421b81ef4" providerId="ADAL" clId="{AAF7DEE0-4DC9-4141-BDFF-660B454B0A09}" dt="2023-06-16T16:35:21.925" v="4113" actId="478"/>
          <ac:picMkLst>
            <pc:docMk/>
            <pc:sldMk cId="1931058493" sldId="338"/>
            <ac:picMk id="7" creationId="{0887879F-5809-4AEB-EBB7-8A90BDC60298}"/>
          </ac:picMkLst>
        </pc:picChg>
      </pc:sldChg>
      <pc:sldChg chg="addSp delSp modSp new mod modAnim modNotesTx">
        <pc:chgData name="Seshu Iyengar" userId="cd5dc645-ca46-4abf-b48f-f5b421b81ef4" providerId="ADAL" clId="{AAF7DEE0-4DC9-4141-BDFF-660B454B0A09}" dt="2023-06-20T12:21:59.742" v="34526"/>
        <pc:sldMkLst>
          <pc:docMk/>
          <pc:sldMk cId="3754169864" sldId="339"/>
        </pc:sldMkLst>
        <pc:spChg chg="mod">
          <ac:chgData name="Seshu Iyengar" userId="cd5dc645-ca46-4abf-b48f-f5b421b81ef4" providerId="ADAL" clId="{AAF7DEE0-4DC9-4141-BDFF-660B454B0A09}" dt="2023-06-16T22:28:50.847" v="10889" actId="20577"/>
          <ac:spMkLst>
            <pc:docMk/>
            <pc:sldMk cId="3754169864" sldId="339"/>
            <ac:spMk id="2" creationId="{8D8CA2DB-B998-EFF6-9C3E-9DCCBCE71FFA}"/>
          </ac:spMkLst>
        </pc:spChg>
        <pc:spChg chg="del">
          <ac:chgData name="Seshu Iyengar" userId="cd5dc645-ca46-4abf-b48f-f5b421b81ef4" providerId="ADAL" clId="{AAF7DEE0-4DC9-4141-BDFF-660B454B0A09}" dt="2023-06-16T22:17:06.062" v="10576" actId="478"/>
          <ac:spMkLst>
            <pc:docMk/>
            <pc:sldMk cId="3754169864" sldId="339"/>
            <ac:spMk id="3" creationId="{0A654B30-5C7A-9720-6B3C-395E4A58BB31}"/>
          </ac:spMkLst>
        </pc:spChg>
        <pc:spChg chg="add mod">
          <ac:chgData name="Seshu Iyengar" userId="cd5dc645-ca46-4abf-b48f-f5b421b81ef4" providerId="ADAL" clId="{AAF7DEE0-4DC9-4141-BDFF-660B454B0A09}" dt="2023-06-20T01:07:41.381" v="21759" actId="20577"/>
          <ac:spMkLst>
            <pc:docMk/>
            <pc:sldMk cId="3754169864" sldId="339"/>
            <ac:spMk id="12" creationId="{E1CD63DB-9A2D-11DB-4F26-F2E8B08D7F13}"/>
          </ac:spMkLst>
        </pc:spChg>
        <pc:picChg chg="add mod">
          <ac:chgData name="Seshu Iyengar" userId="cd5dc645-ca46-4abf-b48f-f5b421b81ef4" providerId="ADAL" clId="{AAF7DEE0-4DC9-4141-BDFF-660B454B0A09}" dt="2023-06-16T22:17:17.432" v="10580" actId="1076"/>
          <ac:picMkLst>
            <pc:docMk/>
            <pc:sldMk cId="3754169864" sldId="339"/>
            <ac:picMk id="5" creationId="{26365E99-8069-F4AC-5F8F-BE4236D6D265}"/>
          </ac:picMkLst>
        </pc:picChg>
        <pc:picChg chg="add mod">
          <ac:chgData name="Seshu Iyengar" userId="cd5dc645-ca46-4abf-b48f-f5b421b81ef4" providerId="ADAL" clId="{AAF7DEE0-4DC9-4141-BDFF-660B454B0A09}" dt="2023-06-16T23:56:58.507" v="14580" actId="14826"/>
          <ac:picMkLst>
            <pc:docMk/>
            <pc:sldMk cId="3754169864" sldId="339"/>
            <ac:picMk id="6" creationId="{022A6EC5-D4AF-C571-5452-0758DA2C5090}"/>
          </ac:picMkLst>
        </pc:picChg>
        <pc:picChg chg="add mod">
          <ac:chgData name="Seshu Iyengar" userId="cd5dc645-ca46-4abf-b48f-f5b421b81ef4" providerId="ADAL" clId="{AAF7DEE0-4DC9-4141-BDFF-660B454B0A09}" dt="2023-06-16T22:18:50.405" v="10596" actId="1076"/>
          <ac:picMkLst>
            <pc:docMk/>
            <pc:sldMk cId="3754169864" sldId="339"/>
            <ac:picMk id="7" creationId="{F2F38DF8-B0AE-06FF-DACB-EDD4239AF997}"/>
          </ac:picMkLst>
        </pc:picChg>
        <pc:cxnChg chg="add mod">
          <ac:chgData name="Seshu Iyengar" userId="cd5dc645-ca46-4abf-b48f-f5b421b81ef4" providerId="ADAL" clId="{AAF7DEE0-4DC9-4141-BDFF-660B454B0A09}" dt="2023-06-16T22:19:29.305" v="10598" actId="13822"/>
          <ac:cxnSpMkLst>
            <pc:docMk/>
            <pc:sldMk cId="3754169864" sldId="339"/>
            <ac:cxnSpMk id="9" creationId="{AEA7F9DF-EDB6-05CC-9156-C4F0738E4EF1}"/>
          </ac:cxnSpMkLst>
        </pc:cxnChg>
        <pc:cxnChg chg="add mod">
          <ac:chgData name="Seshu Iyengar" userId="cd5dc645-ca46-4abf-b48f-f5b421b81ef4" providerId="ADAL" clId="{AAF7DEE0-4DC9-4141-BDFF-660B454B0A09}" dt="2023-06-16T22:19:38.874" v="10600" actId="13822"/>
          <ac:cxnSpMkLst>
            <pc:docMk/>
            <pc:sldMk cId="3754169864" sldId="339"/>
            <ac:cxnSpMk id="11" creationId="{6B95D9B8-D5C4-EBF2-BDEB-D57605667F33}"/>
          </ac:cxnSpMkLst>
        </pc:cxnChg>
      </pc:sldChg>
      <pc:sldChg chg="addSp delSp modSp add del mod ord">
        <pc:chgData name="Seshu Iyengar" userId="cd5dc645-ca46-4abf-b48f-f5b421b81ef4" providerId="ADAL" clId="{AAF7DEE0-4DC9-4141-BDFF-660B454B0A09}" dt="2023-06-17T20:34:42.799" v="17724" actId="2696"/>
        <pc:sldMkLst>
          <pc:docMk/>
          <pc:sldMk cId="2413544212" sldId="340"/>
        </pc:sldMkLst>
        <pc:spChg chg="mod">
          <ac:chgData name="Seshu Iyengar" userId="cd5dc645-ca46-4abf-b48f-f5b421b81ef4" providerId="ADAL" clId="{AAF7DEE0-4DC9-4141-BDFF-660B454B0A09}" dt="2023-06-16T23:02:49.163" v="13560" actId="20577"/>
          <ac:spMkLst>
            <pc:docMk/>
            <pc:sldMk cId="2413544212" sldId="340"/>
            <ac:spMk id="2" creationId="{8D8CA2DB-B998-EFF6-9C3E-9DCCBCE71FFA}"/>
          </ac:spMkLst>
        </pc:spChg>
        <pc:spChg chg="del">
          <ac:chgData name="Seshu Iyengar" userId="cd5dc645-ca46-4abf-b48f-f5b421b81ef4" providerId="ADAL" clId="{AAF7DEE0-4DC9-4141-BDFF-660B454B0A09}" dt="2023-06-16T22:20:42.962" v="10673" actId="478"/>
          <ac:spMkLst>
            <pc:docMk/>
            <pc:sldMk cId="2413544212" sldId="340"/>
            <ac:spMk id="12" creationId="{E1CD63DB-9A2D-11DB-4F26-F2E8B08D7F13}"/>
          </ac:spMkLst>
        </pc:spChg>
        <pc:spChg chg="add del">
          <ac:chgData name="Seshu Iyengar" userId="cd5dc645-ca46-4abf-b48f-f5b421b81ef4" providerId="ADAL" clId="{AAF7DEE0-4DC9-4141-BDFF-660B454B0A09}" dt="2023-06-16T22:24:21.786" v="10815" actId="11529"/>
          <ac:spMkLst>
            <pc:docMk/>
            <pc:sldMk cId="2413544212" sldId="340"/>
            <ac:spMk id="14" creationId="{3BBCFD7B-92BF-DD95-A924-491138A498AD}"/>
          </ac:spMkLst>
        </pc:spChg>
        <pc:spChg chg="add del mod">
          <ac:chgData name="Seshu Iyengar" userId="cd5dc645-ca46-4abf-b48f-f5b421b81ef4" providerId="ADAL" clId="{AAF7DEE0-4DC9-4141-BDFF-660B454B0A09}" dt="2023-06-16T22:24:52.579" v="10825" actId="11529"/>
          <ac:spMkLst>
            <pc:docMk/>
            <pc:sldMk cId="2413544212" sldId="340"/>
            <ac:spMk id="15" creationId="{3955413B-0E45-E453-F23C-15F9C95E7ABB}"/>
          </ac:spMkLst>
        </pc:spChg>
        <pc:spChg chg="add del mod">
          <ac:chgData name="Seshu Iyengar" userId="cd5dc645-ca46-4abf-b48f-f5b421b81ef4" providerId="ADAL" clId="{AAF7DEE0-4DC9-4141-BDFF-660B454B0A09}" dt="2023-06-16T22:31:34.882" v="11148" actId="478"/>
          <ac:spMkLst>
            <pc:docMk/>
            <pc:sldMk cId="2413544212" sldId="340"/>
            <ac:spMk id="34" creationId="{95EC57B7-2F59-5EFA-9601-F608D4D5EF90}"/>
          </ac:spMkLst>
        </pc:spChg>
        <pc:spChg chg="add del mod">
          <ac:chgData name="Seshu Iyengar" userId="cd5dc645-ca46-4abf-b48f-f5b421b81ef4" providerId="ADAL" clId="{AAF7DEE0-4DC9-4141-BDFF-660B454B0A09}" dt="2023-06-16T23:02:22.263" v="13519" actId="478"/>
          <ac:spMkLst>
            <pc:docMk/>
            <pc:sldMk cId="2413544212" sldId="340"/>
            <ac:spMk id="37" creationId="{8B6FF77A-3D93-7EC8-6461-A20FFABEB390}"/>
          </ac:spMkLst>
        </pc:spChg>
        <pc:spChg chg="add del mod">
          <ac:chgData name="Seshu Iyengar" userId="cd5dc645-ca46-4abf-b48f-f5b421b81ef4" providerId="ADAL" clId="{AAF7DEE0-4DC9-4141-BDFF-660B454B0A09}" dt="2023-06-16T22:57:21.467" v="13064"/>
          <ac:spMkLst>
            <pc:docMk/>
            <pc:sldMk cId="2413544212" sldId="340"/>
            <ac:spMk id="39" creationId="{5788214C-370B-3265-421D-AE31068FE5A0}"/>
          </ac:spMkLst>
        </pc:spChg>
        <pc:picChg chg="mod">
          <ac:chgData name="Seshu Iyengar" userId="cd5dc645-ca46-4abf-b48f-f5b421b81ef4" providerId="ADAL" clId="{AAF7DEE0-4DC9-4141-BDFF-660B454B0A09}" dt="2023-06-16T23:03:00.056" v="13561" actId="1076"/>
          <ac:picMkLst>
            <pc:docMk/>
            <pc:sldMk cId="2413544212" sldId="340"/>
            <ac:picMk id="5" creationId="{26365E99-8069-F4AC-5F8F-BE4236D6D265}"/>
          </ac:picMkLst>
        </pc:picChg>
        <pc:picChg chg="mod">
          <ac:chgData name="Seshu Iyengar" userId="cd5dc645-ca46-4abf-b48f-f5b421b81ef4" providerId="ADAL" clId="{AAF7DEE0-4DC9-4141-BDFF-660B454B0A09}" dt="2023-06-16T23:57:06.754" v="14581" actId="14826"/>
          <ac:picMkLst>
            <pc:docMk/>
            <pc:sldMk cId="2413544212" sldId="340"/>
            <ac:picMk id="6" creationId="{022A6EC5-D4AF-C571-5452-0758DA2C5090}"/>
          </ac:picMkLst>
        </pc:picChg>
        <pc:picChg chg="mod">
          <ac:chgData name="Seshu Iyengar" userId="cd5dc645-ca46-4abf-b48f-f5b421b81ef4" providerId="ADAL" clId="{AAF7DEE0-4DC9-4141-BDFF-660B454B0A09}" dt="2023-06-16T23:02:33.781" v="13522" actId="1076"/>
          <ac:picMkLst>
            <pc:docMk/>
            <pc:sldMk cId="2413544212" sldId="340"/>
            <ac:picMk id="7" creationId="{F2F38DF8-B0AE-06FF-DACB-EDD4239AF997}"/>
          </ac:picMkLst>
        </pc:picChg>
        <pc:picChg chg="add mod">
          <ac:chgData name="Seshu Iyengar" userId="cd5dc645-ca46-4abf-b48f-f5b421b81ef4" providerId="ADAL" clId="{AAF7DEE0-4DC9-4141-BDFF-660B454B0A09}" dt="2023-06-16T23:02:33.781" v="13522" actId="1076"/>
          <ac:picMkLst>
            <pc:docMk/>
            <pc:sldMk cId="2413544212" sldId="340"/>
            <ac:picMk id="8" creationId="{2561CD39-69CB-28B6-1D0A-D77EBC0982AB}"/>
          </ac:picMkLst>
        </pc:picChg>
        <pc:picChg chg="add mod">
          <ac:chgData name="Seshu Iyengar" userId="cd5dc645-ca46-4abf-b48f-f5b421b81ef4" providerId="ADAL" clId="{AAF7DEE0-4DC9-4141-BDFF-660B454B0A09}" dt="2023-06-16T23:03:02.287" v="13562" actId="1076"/>
          <ac:picMkLst>
            <pc:docMk/>
            <pc:sldMk cId="2413544212" sldId="340"/>
            <ac:picMk id="23" creationId="{66E8BECB-32AB-640F-5E11-AF62C4AAFFBE}"/>
          </ac:picMkLst>
        </pc:picChg>
        <pc:picChg chg="add del mod">
          <ac:chgData name="Seshu Iyengar" userId="cd5dc645-ca46-4abf-b48f-f5b421b81ef4" providerId="ADAL" clId="{AAF7DEE0-4DC9-4141-BDFF-660B454B0A09}" dt="2023-06-16T23:02:24.374" v="13520" actId="478"/>
          <ac:picMkLst>
            <pc:docMk/>
            <pc:sldMk cId="2413544212" sldId="340"/>
            <ac:picMk id="35" creationId="{7BC2098F-D8B6-17DE-6934-D75FBB9B1CDC}"/>
          </ac:picMkLst>
        </pc:picChg>
        <pc:picChg chg="add del mod">
          <ac:chgData name="Seshu Iyengar" userId="cd5dc645-ca46-4abf-b48f-f5b421b81ef4" providerId="ADAL" clId="{AAF7DEE0-4DC9-4141-BDFF-660B454B0A09}" dt="2023-06-16T23:02:24.374" v="13520" actId="478"/>
          <ac:picMkLst>
            <pc:docMk/>
            <pc:sldMk cId="2413544212" sldId="340"/>
            <ac:picMk id="36" creationId="{8501102A-0A56-9E87-475D-578533D9C16E}"/>
          </ac:picMkLst>
        </pc:picChg>
        <pc:picChg chg="add del mod">
          <ac:chgData name="Seshu Iyengar" userId="cd5dc645-ca46-4abf-b48f-f5b421b81ef4" providerId="ADAL" clId="{AAF7DEE0-4DC9-4141-BDFF-660B454B0A09}" dt="2023-06-16T23:01:14.660" v="13485"/>
          <ac:picMkLst>
            <pc:docMk/>
            <pc:sldMk cId="2413544212" sldId="340"/>
            <ac:picMk id="40" creationId="{3BA3B690-900C-64B9-6F59-790160A54B1F}"/>
          </ac:picMkLst>
        </pc:picChg>
        <pc:cxnChg chg="del">
          <ac:chgData name="Seshu Iyengar" userId="cd5dc645-ca46-4abf-b48f-f5b421b81ef4" providerId="ADAL" clId="{AAF7DEE0-4DC9-4141-BDFF-660B454B0A09}" dt="2023-06-16T22:20:40.671" v="10672" actId="478"/>
          <ac:cxnSpMkLst>
            <pc:docMk/>
            <pc:sldMk cId="2413544212" sldId="340"/>
            <ac:cxnSpMk id="9" creationId="{AEA7F9DF-EDB6-05CC-9156-C4F0738E4EF1}"/>
          </ac:cxnSpMkLst>
        </pc:cxnChg>
        <pc:cxnChg chg="del">
          <ac:chgData name="Seshu Iyengar" userId="cd5dc645-ca46-4abf-b48f-f5b421b81ef4" providerId="ADAL" clId="{AAF7DEE0-4DC9-4141-BDFF-660B454B0A09}" dt="2023-06-16T22:20:38.636" v="10671" actId="478"/>
          <ac:cxnSpMkLst>
            <pc:docMk/>
            <pc:sldMk cId="2413544212" sldId="340"/>
            <ac:cxnSpMk id="11" creationId="{6B95D9B8-D5C4-EBF2-BDEB-D57605667F33}"/>
          </ac:cxnSpMkLst>
        </pc:cxnChg>
        <pc:cxnChg chg="add del">
          <ac:chgData name="Seshu Iyengar" userId="cd5dc645-ca46-4abf-b48f-f5b421b81ef4" providerId="ADAL" clId="{AAF7DEE0-4DC9-4141-BDFF-660B454B0A09}" dt="2023-06-16T22:24:07.827" v="10811" actId="11529"/>
          <ac:cxnSpMkLst>
            <pc:docMk/>
            <pc:sldMk cId="2413544212" sldId="340"/>
            <ac:cxnSpMk id="13" creationId="{6575DC60-8F5F-8ECB-F425-34389C729E1F}"/>
          </ac:cxnSpMkLst>
        </pc:cxnChg>
        <pc:cxnChg chg="add del mod">
          <ac:chgData name="Seshu Iyengar" userId="cd5dc645-ca46-4abf-b48f-f5b421b81ef4" providerId="ADAL" clId="{AAF7DEE0-4DC9-4141-BDFF-660B454B0A09}" dt="2023-06-16T22:25:29.170" v="10833" actId="478"/>
          <ac:cxnSpMkLst>
            <pc:docMk/>
            <pc:sldMk cId="2413544212" sldId="340"/>
            <ac:cxnSpMk id="17" creationId="{50B95497-F7E7-49FE-6A7F-DE277F70A83A}"/>
          </ac:cxnSpMkLst>
        </pc:cxnChg>
        <pc:cxnChg chg="add mod">
          <ac:chgData name="Seshu Iyengar" userId="cd5dc645-ca46-4abf-b48f-f5b421b81ef4" providerId="ADAL" clId="{AAF7DEE0-4DC9-4141-BDFF-660B454B0A09}" dt="2023-06-16T23:02:33.781" v="13522" actId="1076"/>
          <ac:cxnSpMkLst>
            <pc:docMk/>
            <pc:sldMk cId="2413544212" sldId="340"/>
            <ac:cxnSpMk id="20" creationId="{8B32139D-1323-5421-FFFE-60A1AC004086}"/>
          </ac:cxnSpMkLst>
        </pc:cxnChg>
        <pc:cxnChg chg="add mod">
          <ac:chgData name="Seshu Iyengar" userId="cd5dc645-ca46-4abf-b48f-f5b421b81ef4" providerId="ADAL" clId="{AAF7DEE0-4DC9-4141-BDFF-660B454B0A09}" dt="2023-06-16T23:02:33.781" v="13522" actId="1076"/>
          <ac:cxnSpMkLst>
            <pc:docMk/>
            <pc:sldMk cId="2413544212" sldId="340"/>
            <ac:cxnSpMk id="21" creationId="{D24E8EC3-6607-EAD8-1A30-6B6DE0F23B71}"/>
          </ac:cxnSpMkLst>
        </pc:cxnChg>
        <pc:cxnChg chg="add mod">
          <ac:chgData name="Seshu Iyengar" userId="cd5dc645-ca46-4abf-b48f-f5b421b81ef4" providerId="ADAL" clId="{AAF7DEE0-4DC9-4141-BDFF-660B454B0A09}" dt="2023-06-16T23:03:08.223" v="13565" actId="14100"/>
          <ac:cxnSpMkLst>
            <pc:docMk/>
            <pc:sldMk cId="2413544212" sldId="340"/>
            <ac:cxnSpMk id="24" creationId="{3FCDCA3D-426D-DA68-5A04-0B3CB968BA86}"/>
          </ac:cxnSpMkLst>
        </pc:cxnChg>
        <pc:cxnChg chg="add mod">
          <ac:chgData name="Seshu Iyengar" userId="cd5dc645-ca46-4abf-b48f-f5b421b81ef4" providerId="ADAL" clId="{AAF7DEE0-4DC9-4141-BDFF-660B454B0A09}" dt="2023-06-16T23:02:33.781" v="13522" actId="1076"/>
          <ac:cxnSpMkLst>
            <pc:docMk/>
            <pc:sldMk cId="2413544212" sldId="340"/>
            <ac:cxnSpMk id="25" creationId="{269AB196-D2B0-4929-7E6C-E61F7DA55DAC}"/>
          </ac:cxnSpMkLst>
        </pc:cxnChg>
      </pc:sldChg>
      <pc:sldChg chg="addSp delSp modSp add del mod">
        <pc:chgData name="Seshu Iyengar" userId="cd5dc645-ca46-4abf-b48f-f5b421b81ef4" providerId="ADAL" clId="{AAF7DEE0-4DC9-4141-BDFF-660B454B0A09}" dt="2023-06-16T22:39:23.658" v="11792" actId="2696"/>
        <pc:sldMkLst>
          <pc:docMk/>
          <pc:sldMk cId="3756420416" sldId="341"/>
        </pc:sldMkLst>
        <pc:spChg chg="mod">
          <ac:chgData name="Seshu Iyengar" userId="cd5dc645-ca46-4abf-b48f-f5b421b81ef4" providerId="ADAL" clId="{AAF7DEE0-4DC9-4141-BDFF-660B454B0A09}" dt="2023-06-16T22:33:50.336" v="11398" actId="20577"/>
          <ac:spMkLst>
            <pc:docMk/>
            <pc:sldMk cId="3756420416" sldId="341"/>
            <ac:spMk id="2" creationId="{8D8CA2DB-B998-EFF6-9C3E-9DCCBCE71FFA}"/>
          </ac:spMkLst>
        </pc:spChg>
        <pc:picChg chg="mod">
          <ac:chgData name="Seshu Iyengar" userId="cd5dc645-ca46-4abf-b48f-f5b421b81ef4" providerId="ADAL" clId="{AAF7DEE0-4DC9-4141-BDFF-660B454B0A09}" dt="2023-06-16T22:33:57.463" v="11400" actId="1076"/>
          <ac:picMkLst>
            <pc:docMk/>
            <pc:sldMk cId="3756420416" sldId="341"/>
            <ac:picMk id="5" creationId="{26365E99-8069-F4AC-5F8F-BE4236D6D265}"/>
          </ac:picMkLst>
        </pc:picChg>
        <pc:picChg chg="mod">
          <ac:chgData name="Seshu Iyengar" userId="cd5dc645-ca46-4abf-b48f-f5b421b81ef4" providerId="ADAL" clId="{AAF7DEE0-4DC9-4141-BDFF-660B454B0A09}" dt="2023-06-16T22:34:47.092" v="11419" actId="14100"/>
          <ac:picMkLst>
            <pc:docMk/>
            <pc:sldMk cId="3756420416" sldId="341"/>
            <ac:picMk id="6" creationId="{022A6EC5-D4AF-C571-5452-0758DA2C5090}"/>
          </ac:picMkLst>
        </pc:picChg>
        <pc:picChg chg="mod">
          <ac:chgData name="Seshu Iyengar" userId="cd5dc645-ca46-4abf-b48f-f5b421b81ef4" providerId="ADAL" clId="{AAF7DEE0-4DC9-4141-BDFF-660B454B0A09}" dt="2023-06-16T22:34:51.665" v="11421" actId="1076"/>
          <ac:picMkLst>
            <pc:docMk/>
            <pc:sldMk cId="3756420416" sldId="341"/>
            <ac:picMk id="7" creationId="{F2F38DF8-B0AE-06FF-DACB-EDD4239AF997}"/>
          </ac:picMkLst>
        </pc:picChg>
        <pc:picChg chg="mod">
          <ac:chgData name="Seshu Iyengar" userId="cd5dc645-ca46-4abf-b48f-f5b421b81ef4" providerId="ADAL" clId="{AAF7DEE0-4DC9-4141-BDFF-660B454B0A09}" dt="2023-06-16T22:34:13.901" v="11406" actId="14100"/>
          <ac:picMkLst>
            <pc:docMk/>
            <pc:sldMk cId="3756420416" sldId="341"/>
            <ac:picMk id="8" creationId="{2561CD39-69CB-28B6-1D0A-D77EBC0982AB}"/>
          </ac:picMkLst>
        </pc:picChg>
        <pc:picChg chg="add mod">
          <ac:chgData name="Seshu Iyengar" userId="cd5dc645-ca46-4abf-b48f-f5b421b81ef4" providerId="ADAL" clId="{AAF7DEE0-4DC9-4141-BDFF-660B454B0A09}" dt="2023-06-16T22:35:20.904" v="11423" actId="1076"/>
          <ac:picMkLst>
            <pc:docMk/>
            <pc:sldMk cId="3756420416" sldId="341"/>
            <ac:picMk id="13" creationId="{A891C5BD-EAFE-270F-D95D-898E17753C95}"/>
          </ac:picMkLst>
        </pc:picChg>
        <pc:picChg chg="add mod">
          <ac:chgData name="Seshu Iyengar" userId="cd5dc645-ca46-4abf-b48f-f5b421b81ef4" providerId="ADAL" clId="{AAF7DEE0-4DC9-4141-BDFF-660B454B0A09}" dt="2023-06-16T22:35:20.904" v="11423" actId="1076"/>
          <ac:picMkLst>
            <pc:docMk/>
            <pc:sldMk cId="3756420416" sldId="341"/>
            <ac:picMk id="14" creationId="{342141E6-04E5-7440-A4B1-80CA8699E5D3}"/>
          </ac:picMkLst>
        </pc:picChg>
        <pc:picChg chg="mod">
          <ac:chgData name="Seshu Iyengar" userId="cd5dc645-ca46-4abf-b48f-f5b421b81ef4" providerId="ADAL" clId="{AAF7DEE0-4DC9-4141-BDFF-660B454B0A09}" dt="2023-06-16T22:34:20.684" v="11409" actId="1076"/>
          <ac:picMkLst>
            <pc:docMk/>
            <pc:sldMk cId="3756420416" sldId="341"/>
            <ac:picMk id="23" creationId="{66E8BECB-32AB-640F-5E11-AF62C4AAFFBE}"/>
          </ac:picMkLst>
        </pc:picChg>
        <pc:cxnChg chg="mod">
          <ac:chgData name="Seshu Iyengar" userId="cd5dc645-ca46-4abf-b48f-f5b421b81ef4" providerId="ADAL" clId="{AAF7DEE0-4DC9-4141-BDFF-660B454B0A09}" dt="2023-06-16T22:34:13.901" v="11406" actId="14100"/>
          <ac:cxnSpMkLst>
            <pc:docMk/>
            <pc:sldMk cId="3756420416" sldId="341"/>
            <ac:cxnSpMk id="20" creationId="{8B32139D-1323-5421-FFFE-60A1AC004086}"/>
          </ac:cxnSpMkLst>
        </pc:cxnChg>
        <pc:cxnChg chg="del">
          <ac:chgData name="Seshu Iyengar" userId="cd5dc645-ca46-4abf-b48f-f5b421b81ef4" providerId="ADAL" clId="{AAF7DEE0-4DC9-4141-BDFF-660B454B0A09}" dt="2023-06-16T22:34:28.117" v="11413" actId="478"/>
          <ac:cxnSpMkLst>
            <pc:docMk/>
            <pc:sldMk cId="3756420416" sldId="341"/>
            <ac:cxnSpMk id="21" creationId="{D24E8EC3-6607-EAD8-1A30-6B6DE0F23B71}"/>
          </ac:cxnSpMkLst>
        </pc:cxnChg>
        <pc:cxnChg chg="mod">
          <ac:chgData name="Seshu Iyengar" userId="cd5dc645-ca46-4abf-b48f-f5b421b81ef4" providerId="ADAL" clId="{AAF7DEE0-4DC9-4141-BDFF-660B454B0A09}" dt="2023-06-16T22:34:24.563" v="11411" actId="14100"/>
          <ac:cxnSpMkLst>
            <pc:docMk/>
            <pc:sldMk cId="3756420416" sldId="341"/>
            <ac:cxnSpMk id="24" creationId="{3FCDCA3D-426D-DA68-5A04-0B3CB968BA86}"/>
          </ac:cxnSpMkLst>
        </pc:cxnChg>
        <pc:cxnChg chg="del">
          <ac:chgData name="Seshu Iyengar" userId="cd5dc645-ca46-4abf-b48f-f5b421b81ef4" providerId="ADAL" clId="{AAF7DEE0-4DC9-4141-BDFF-660B454B0A09}" dt="2023-06-16T22:34:26.118" v="11412" actId="478"/>
          <ac:cxnSpMkLst>
            <pc:docMk/>
            <pc:sldMk cId="3756420416" sldId="341"/>
            <ac:cxnSpMk id="25" creationId="{269AB196-D2B0-4929-7E6C-E61F7DA55DAC}"/>
          </ac:cxnSpMkLst>
        </pc:cxnChg>
      </pc:sldChg>
      <pc:sldChg chg="addSp delSp modSp add mod modAnim modNotesTx">
        <pc:chgData name="Seshu Iyengar" userId="cd5dc645-ca46-4abf-b48f-f5b421b81ef4" providerId="ADAL" clId="{AAF7DEE0-4DC9-4141-BDFF-660B454B0A09}" dt="2023-06-20T12:48:15.536" v="35812" actId="20577"/>
        <pc:sldMkLst>
          <pc:docMk/>
          <pc:sldMk cId="1745832192" sldId="342"/>
        </pc:sldMkLst>
        <pc:spChg chg="mod">
          <ac:chgData name="Seshu Iyengar" userId="cd5dc645-ca46-4abf-b48f-f5b421b81ef4" providerId="ADAL" clId="{AAF7DEE0-4DC9-4141-BDFF-660B454B0A09}" dt="2023-06-19T00:32:04.205" v="19901" actId="27636"/>
          <ac:spMkLst>
            <pc:docMk/>
            <pc:sldMk cId="1745832192" sldId="342"/>
            <ac:spMk id="2" creationId="{8D8CA2DB-B998-EFF6-9C3E-9DCCBCE71FFA}"/>
          </ac:spMkLst>
        </pc:spChg>
        <pc:spChg chg="del">
          <ac:chgData name="Seshu Iyengar" userId="cd5dc645-ca46-4abf-b48f-f5b421b81ef4" providerId="ADAL" clId="{AAF7DEE0-4DC9-4141-BDFF-660B454B0A09}" dt="2023-06-16T22:39:30.389" v="11793" actId="478"/>
          <ac:spMkLst>
            <pc:docMk/>
            <pc:sldMk cId="1745832192" sldId="342"/>
            <ac:spMk id="37" creationId="{8B6FF77A-3D93-7EC8-6461-A20FFABEB390}"/>
          </ac:spMkLst>
        </pc:spChg>
        <pc:picChg chg="add del mod">
          <ac:chgData name="Seshu Iyengar" userId="cd5dc645-ca46-4abf-b48f-f5b421b81ef4" providerId="ADAL" clId="{AAF7DEE0-4DC9-4141-BDFF-660B454B0A09}" dt="2023-06-16T22:41:09.594" v="12215" actId="478"/>
          <ac:picMkLst>
            <pc:docMk/>
            <pc:sldMk cId="1745832192" sldId="342"/>
            <ac:picMk id="3" creationId="{D6DB5216-67F3-89D6-D622-7D198DFB9EF6}"/>
          </ac:picMkLst>
        </pc:picChg>
        <pc:picChg chg="mod">
          <ac:chgData name="Seshu Iyengar" userId="cd5dc645-ca46-4abf-b48f-f5b421b81ef4" providerId="ADAL" clId="{AAF7DEE0-4DC9-4141-BDFF-660B454B0A09}" dt="2023-06-16T22:48:17.940" v="12460" actId="1076"/>
          <ac:picMkLst>
            <pc:docMk/>
            <pc:sldMk cId="1745832192" sldId="342"/>
            <ac:picMk id="5" creationId="{26365E99-8069-F4AC-5F8F-BE4236D6D265}"/>
          </ac:picMkLst>
        </pc:picChg>
        <pc:picChg chg="del">
          <ac:chgData name="Seshu Iyengar" userId="cd5dc645-ca46-4abf-b48f-f5b421b81ef4" providerId="ADAL" clId="{AAF7DEE0-4DC9-4141-BDFF-660B454B0A09}" dt="2023-06-16T22:42:11.690" v="12217" actId="478"/>
          <ac:picMkLst>
            <pc:docMk/>
            <pc:sldMk cId="1745832192" sldId="342"/>
            <ac:picMk id="6" creationId="{022A6EC5-D4AF-C571-5452-0758DA2C5090}"/>
          </ac:picMkLst>
        </pc:picChg>
        <pc:picChg chg="del">
          <ac:chgData name="Seshu Iyengar" userId="cd5dc645-ca46-4abf-b48f-f5b421b81ef4" providerId="ADAL" clId="{AAF7DEE0-4DC9-4141-BDFF-660B454B0A09}" dt="2023-06-16T22:42:10.455" v="12216" actId="478"/>
          <ac:picMkLst>
            <pc:docMk/>
            <pc:sldMk cId="1745832192" sldId="342"/>
            <ac:picMk id="7" creationId="{F2F38DF8-B0AE-06FF-DACB-EDD4239AF997}"/>
          </ac:picMkLst>
        </pc:picChg>
        <pc:picChg chg="del mod">
          <ac:chgData name="Seshu Iyengar" userId="cd5dc645-ca46-4abf-b48f-f5b421b81ef4" providerId="ADAL" clId="{AAF7DEE0-4DC9-4141-BDFF-660B454B0A09}" dt="2023-06-16T22:45:15.787" v="12423" actId="478"/>
          <ac:picMkLst>
            <pc:docMk/>
            <pc:sldMk cId="1745832192" sldId="342"/>
            <ac:picMk id="8" creationId="{2561CD39-69CB-28B6-1D0A-D77EBC0982AB}"/>
          </ac:picMkLst>
        </pc:picChg>
        <pc:picChg chg="add del mod">
          <ac:chgData name="Seshu Iyengar" userId="cd5dc645-ca46-4abf-b48f-f5b421b81ef4" providerId="ADAL" clId="{AAF7DEE0-4DC9-4141-BDFF-660B454B0A09}" dt="2023-06-16T22:42:57.444" v="12237" actId="478"/>
          <ac:picMkLst>
            <pc:docMk/>
            <pc:sldMk cId="1745832192" sldId="342"/>
            <ac:picMk id="10" creationId="{14F131DB-7AFC-E14B-50A6-A3A018D52B7E}"/>
          </ac:picMkLst>
        </pc:picChg>
        <pc:picChg chg="add del mod">
          <ac:chgData name="Seshu Iyengar" userId="cd5dc645-ca46-4abf-b48f-f5b421b81ef4" providerId="ADAL" clId="{AAF7DEE0-4DC9-4141-BDFF-660B454B0A09}" dt="2023-06-16T22:45:15.083" v="12422" actId="478"/>
          <ac:picMkLst>
            <pc:docMk/>
            <pc:sldMk cId="1745832192" sldId="342"/>
            <ac:picMk id="11" creationId="{7A5088D8-A00F-D66B-40A7-4F381AA9B7FD}"/>
          </ac:picMkLst>
        </pc:picChg>
        <pc:picChg chg="add del mod">
          <ac:chgData name="Seshu Iyengar" userId="cd5dc645-ca46-4abf-b48f-f5b421b81ef4" providerId="ADAL" clId="{AAF7DEE0-4DC9-4141-BDFF-660B454B0A09}" dt="2023-06-16T22:45:13.291" v="12420" actId="478"/>
          <ac:picMkLst>
            <pc:docMk/>
            <pc:sldMk cId="1745832192" sldId="342"/>
            <ac:picMk id="12" creationId="{D924C4A6-E7AC-2D70-E026-886B248CD8D7}"/>
          </ac:picMkLst>
        </pc:picChg>
        <pc:picChg chg="add mod">
          <ac:chgData name="Seshu Iyengar" userId="cd5dc645-ca46-4abf-b48f-f5b421b81ef4" providerId="ADAL" clId="{AAF7DEE0-4DC9-4141-BDFF-660B454B0A09}" dt="2023-06-16T22:48:19.265" v="12461" actId="1076"/>
          <ac:picMkLst>
            <pc:docMk/>
            <pc:sldMk cId="1745832192" sldId="342"/>
            <ac:picMk id="13" creationId="{CD3E4AC6-5BEF-6DA3-3CAB-696EFA0159E9}"/>
          </ac:picMkLst>
        </pc:picChg>
        <pc:picChg chg="del mod">
          <ac:chgData name="Seshu Iyengar" userId="cd5dc645-ca46-4abf-b48f-f5b421b81ef4" providerId="ADAL" clId="{AAF7DEE0-4DC9-4141-BDFF-660B454B0A09}" dt="2023-06-16T22:45:14.121" v="12421" actId="478"/>
          <ac:picMkLst>
            <pc:docMk/>
            <pc:sldMk cId="1745832192" sldId="342"/>
            <ac:picMk id="23" creationId="{66E8BECB-32AB-640F-5E11-AF62C4AAFFBE}"/>
          </ac:picMkLst>
        </pc:picChg>
        <pc:picChg chg="add del mod">
          <ac:chgData name="Seshu Iyengar" userId="cd5dc645-ca46-4abf-b48f-f5b421b81ef4" providerId="ADAL" clId="{AAF7DEE0-4DC9-4141-BDFF-660B454B0A09}" dt="2023-06-16T22:46:33.505" v="12450" actId="478"/>
          <ac:picMkLst>
            <pc:docMk/>
            <pc:sldMk cId="1745832192" sldId="342"/>
            <ac:picMk id="28" creationId="{6606569F-FE47-6EDD-ADEA-AD2140E29F3B}"/>
          </ac:picMkLst>
        </pc:picChg>
        <pc:picChg chg="add mod">
          <ac:chgData name="Seshu Iyengar" userId="cd5dc645-ca46-4abf-b48f-f5b421b81ef4" providerId="ADAL" clId="{AAF7DEE0-4DC9-4141-BDFF-660B454B0A09}" dt="2023-06-16T22:48:26.030" v="12464" actId="1076"/>
          <ac:picMkLst>
            <pc:docMk/>
            <pc:sldMk cId="1745832192" sldId="342"/>
            <ac:picMk id="30" creationId="{C480DA9B-FF83-89C9-57EC-0FE17765C14C}"/>
          </ac:picMkLst>
        </pc:picChg>
        <pc:picChg chg="del mod">
          <ac:chgData name="Seshu Iyengar" userId="cd5dc645-ca46-4abf-b48f-f5b421b81ef4" providerId="ADAL" clId="{AAF7DEE0-4DC9-4141-BDFF-660B454B0A09}" dt="2023-06-16T22:42:20.360" v="12220" actId="478"/>
          <ac:picMkLst>
            <pc:docMk/>
            <pc:sldMk cId="1745832192" sldId="342"/>
            <ac:picMk id="35" creationId="{7BC2098F-D8B6-17DE-6934-D75FBB9B1CDC}"/>
          </ac:picMkLst>
        </pc:picChg>
        <pc:picChg chg="del mod">
          <ac:chgData name="Seshu Iyengar" userId="cd5dc645-ca46-4abf-b48f-f5b421b81ef4" providerId="ADAL" clId="{AAF7DEE0-4DC9-4141-BDFF-660B454B0A09}" dt="2023-06-16T22:42:19.058" v="12219" actId="478"/>
          <ac:picMkLst>
            <pc:docMk/>
            <pc:sldMk cId="1745832192" sldId="342"/>
            <ac:picMk id="36" creationId="{8501102A-0A56-9E87-475D-578533D9C16E}"/>
          </ac:picMkLst>
        </pc:picChg>
        <pc:cxnChg chg="add del">
          <ac:chgData name="Seshu Iyengar" userId="cd5dc645-ca46-4abf-b48f-f5b421b81ef4" providerId="ADAL" clId="{AAF7DEE0-4DC9-4141-BDFF-660B454B0A09}" dt="2023-06-16T22:45:32.531" v="12429" actId="11529"/>
          <ac:cxnSpMkLst>
            <pc:docMk/>
            <pc:sldMk cId="1745832192" sldId="342"/>
            <ac:cxnSpMk id="15" creationId="{9EAC5911-6817-CC41-CC43-9C6710C4DB14}"/>
          </ac:cxnSpMkLst>
        </pc:cxnChg>
        <pc:cxnChg chg="add mod">
          <ac:chgData name="Seshu Iyengar" userId="cd5dc645-ca46-4abf-b48f-f5b421b81ef4" providerId="ADAL" clId="{AAF7DEE0-4DC9-4141-BDFF-660B454B0A09}" dt="2023-06-16T22:48:20.878" v="12462" actId="1076"/>
          <ac:cxnSpMkLst>
            <pc:docMk/>
            <pc:sldMk cId="1745832192" sldId="342"/>
            <ac:cxnSpMk id="16" creationId="{272BD522-893E-BD48-EE25-52E75994A79B}"/>
          </ac:cxnSpMkLst>
        </pc:cxnChg>
        <pc:cxnChg chg="del mod">
          <ac:chgData name="Seshu Iyengar" userId="cd5dc645-ca46-4abf-b48f-f5b421b81ef4" providerId="ADAL" clId="{AAF7DEE0-4DC9-4141-BDFF-660B454B0A09}" dt="2023-06-16T22:40:22.415" v="11917" actId="478"/>
          <ac:cxnSpMkLst>
            <pc:docMk/>
            <pc:sldMk cId="1745832192" sldId="342"/>
            <ac:cxnSpMk id="20" creationId="{8B32139D-1323-5421-FFFE-60A1AC004086}"/>
          </ac:cxnSpMkLst>
        </pc:cxnChg>
        <pc:cxnChg chg="del">
          <ac:chgData name="Seshu Iyengar" userId="cd5dc645-ca46-4abf-b48f-f5b421b81ef4" providerId="ADAL" clId="{AAF7DEE0-4DC9-4141-BDFF-660B454B0A09}" dt="2023-06-16T22:40:28.481" v="11920" actId="478"/>
          <ac:cxnSpMkLst>
            <pc:docMk/>
            <pc:sldMk cId="1745832192" sldId="342"/>
            <ac:cxnSpMk id="21" creationId="{D24E8EC3-6607-EAD8-1A30-6B6DE0F23B71}"/>
          </ac:cxnSpMkLst>
        </pc:cxnChg>
        <pc:cxnChg chg="del">
          <ac:chgData name="Seshu Iyengar" userId="cd5dc645-ca46-4abf-b48f-f5b421b81ef4" providerId="ADAL" clId="{AAF7DEE0-4DC9-4141-BDFF-660B454B0A09}" dt="2023-06-16T22:40:24.626" v="11918" actId="478"/>
          <ac:cxnSpMkLst>
            <pc:docMk/>
            <pc:sldMk cId="1745832192" sldId="342"/>
            <ac:cxnSpMk id="24" creationId="{3FCDCA3D-426D-DA68-5A04-0B3CB968BA86}"/>
          </ac:cxnSpMkLst>
        </pc:cxnChg>
        <pc:cxnChg chg="del">
          <ac:chgData name="Seshu Iyengar" userId="cd5dc645-ca46-4abf-b48f-f5b421b81ef4" providerId="ADAL" clId="{AAF7DEE0-4DC9-4141-BDFF-660B454B0A09}" dt="2023-06-16T22:40:26.304" v="11919" actId="478"/>
          <ac:cxnSpMkLst>
            <pc:docMk/>
            <pc:sldMk cId="1745832192" sldId="342"/>
            <ac:cxnSpMk id="25" creationId="{269AB196-D2B0-4929-7E6C-E61F7DA55DAC}"/>
          </ac:cxnSpMkLst>
        </pc:cxnChg>
        <pc:cxnChg chg="add mod">
          <ac:chgData name="Seshu Iyengar" userId="cd5dc645-ca46-4abf-b48f-f5b421b81ef4" providerId="ADAL" clId="{AAF7DEE0-4DC9-4141-BDFF-660B454B0A09}" dt="2023-06-16T22:48:23.225" v="12463" actId="1076"/>
          <ac:cxnSpMkLst>
            <pc:docMk/>
            <pc:sldMk cId="1745832192" sldId="342"/>
            <ac:cxnSpMk id="26" creationId="{E4EC8D2E-862A-9C80-1029-274BCD4106F1}"/>
          </ac:cxnSpMkLst>
        </pc:cxnChg>
        <pc:cxnChg chg="add del">
          <ac:chgData name="Seshu Iyengar" userId="cd5dc645-ca46-4abf-b48f-f5b421b81ef4" providerId="ADAL" clId="{AAF7DEE0-4DC9-4141-BDFF-660B454B0A09}" dt="2023-06-16T22:48:12.082" v="12457" actId="11529"/>
          <ac:cxnSpMkLst>
            <pc:docMk/>
            <pc:sldMk cId="1745832192" sldId="342"/>
            <ac:cxnSpMk id="32" creationId="{69977CCE-660F-7D4E-EEE7-5CA0424901D8}"/>
          </ac:cxnSpMkLst>
        </pc:cxnChg>
        <pc:cxnChg chg="add mod">
          <ac:chgData name="Seshu Iyengar" userId="cd5dc645-ca46-4abf-b48f-f5b421b81ef4" providerId="ADAL" clId="{AAF7DEE0-4DC9-4141-BDFF-660B454B0A09}" dt="2023-06-16T23:33:29.062" v="13908" actId="14100"/>
          <ac:cxnSpMkLst>
            <pc:docMk/>
            <pc:sldMk cId="1745832192" sldId="342"/>
            <ac:cxnSpMk id="33" creationId="{10680003-DE5C-D48A-9093-01C2D47D2D17}"/>
          </ac:cxnSpMkLst>
        </pc:cxnChg>
        <pc:cxnChg chg="add mod">
          <ac:chgData name="Seshu Iyengar" userId="cd5dc645-ca46-4abf-b48f-f5b421b81ef4" providerId="ADAL" clId="{AAF7DEE0-4DC9-4141-BDFF-660B454B0A09}" dt="2023-06-16T23:33:25.733" v="13907" actId="14100"/>
          <ac:cxnSpMkLst>
            <pc:docMk/>
            <pc:sldMk cId="1745832192" sldId="342"/>
            <ac:cxnSpMk id="39" creationId="{7BF2A1BF-66D2-3811-44DF-BE293434A221}"/>
          </ac:cxnSpMkLst>
        </pc:cxnChg>
      </pc:sldChg>
      <pc:sldChg chg="addSp modSp add mod modNotesTx">
        <pc:chgData name="Seshu Iyengar" userId="cd5dc645-ca46-4abf-b48f-f5b421b81ef4" providerId="ADAL" clId="{AAF7DEE0-4DC9-4141-BDFF-660B454B0A09}" dt="2023-06-20T01:18:43.087" v="24519" actId="20577"/>
        <pc:sldMkLst>
          <pc:docMk/>
          <pc:sldMk cId="2435594847" sldId="343"/>
        </pc:sldMkLst>
        <pc:spChg chg="mod">
          <ac:chgData name="Seshu Iyengar" userId="cd5dc645-ca46-4abf-b48f-f5b421b81ef4" providerId="ADAL" clId="{AAF7DEE0-4DC9-4141-BDFF-660B454B0A09}" dt="2023-06-19T00:32:17.291" v="19905" actId="20577"/>
          <ac:spMkLst>
            <pc:docMk/>
            <pc:sldMk cId="2435594847" sldId="343"/>
            <ac:spMk id="2" creationId="{8D8CA2DB-B998-EFF6-9C3E-9DCCBCE71FFA}"/>
          </ac:spMkLst>
        </pc:spChg>
        <pc:picChg chg="add mod">
          <ac:chgData name="Seshu Iyengar" userId="cd5dc645-ca46-4abf-b48f-f5b421b81ef4" providerId="ADAL" clId="{AAF7DEE0-4DC9-4141-BDFF-660B454B0A09}" dt="2023-06-16T22:51:44.492" v="12584" actId="1076"/>
          <ac:picMkLst>
            <pc:docMk/>
            <pc:sldMk cId="2435594847" sldId="343"/>
            <ac:picMk id="3" creationId="{B6F48305-42AB-114F-EBC5-99A05F902FA7}"/>
          </ac:picMkLst>
        </pc:picChg>
        <pc:picChg chg="mod">
          <ac:chgData name="Seshu Iyengar" userId="cd5dc645-ca46-4abf-b48f-f5b421b81ef4" providerId="ADAL" clId="{AAF7DEE0-4DC9-4141-BDFF-660B454B0A09}" dt="2023-06-18T15:32:47.383" v="18835" actId="1076"/>
          <ac:picMkLst>
            <pc:docMk/>
            <pc:sldMk cId="2435594847" sldId="343"/>
            <ac:picMk id="5" creationId="{26365E99-8069-F4AC-5F8F-BE4236D6D265}"/>
          </ac:picMkLst>
        </pc:picChg>
        <pc:picChg chg="add mod">
          <ac:chgData name="Seshu Iyengar" userId="cd5dc645-ca46-4abf-b48f-f5b421b81ef4" providerId="ADAL" clId="{AAF7DEE0-4DC9-4141-BDFF-660B454B0A09}" dt="2023-06-16T22:52:04.280" v="12596" actId="1076"/>
          <ac:picMkLst>
            <pc:docMk/>
            <pc:sldMk cId="2435594847" sldId="343"/>
            <ac:picMk id="6" creationId="{24ED73CC-71D9-1F3E-F51A-9F0B256F0E6A}"/>
          </ac:picMkLst>
        </pc:picChg>
        <pc:picChg chg="add mod">
          <ac:chgData name="Seshu Iyengar" userId="cd5dc645-ca46-4abf-b48f-f5b421b81ef4" providerId="ADAL" clId="{AAF7DEE0-4DC9-4141-BDFF-660B454B0A09}" dt="2023-06-16T22:52:06.008" v="12597" actId="1076"/>
          <ac:picMkLst>
            <pc:docMk/>
            <pc:sldMk cId="2435594847" sldId="343"/>
            <ac:picMk id="7" creationId="{94F3829E-13F5-23A7-1169-C5F4E851A309}"/>
          </ac:picMkLst>
        </pc:picChg>
        <pc:picChg chg="mod">
          <ac:chgData name="Seshu Iyengar" userId="cd5dc645-ca46-4abf-b48f-f5b421b81ef4" providerId="ADAL" clId="{AAF7DEE0-4DC9-4141-BDFF-660B454B0A09}" dt="2023-06-16T22:51:58.609" v="12592" actId="1076"/>
          <ac:picMkLst>
            <pc:docMk/>
            <pc:sldMk cId="2435594847" sldId="343"/>
            <ac:picMk id="8" creationId="{2561CD39-69CB-28B6-1D0A-D77EBC0982AB}"/>
          </ac:picMkLst>
        </pc:picChg>
        <pc:picChg chg="mod">
          <ac:chgData name="Seshu Iyengar" userId="cd5dc645-ca46-4abf-b48f-f5b421b81ef4" providerId="ADAL" clId="{AAF7DEE0-4DC9-4141-BDFF-660B454B0A09}" dt="2023-06-16T22:52:00.066" v="12593" actId="1076"/>
          <ac:picMkLst>
            <pc:docMk/>
            <pc:sldMk cId="2435594847" sldId="343"/>
            <ac:picMk id="11" creationId="{7A5088D8-A00F-D66B-40A7-4F381AA9B7FD}"/>
          </ac:picMkLst>
        </pc:picChg>
        <pc:picChg chg="mod">
          <ac:chgData name="Seshu Iyengar" userId="cd5dc645-ca46-4abf-b48f-f5b421b81ef4" providerId="ADAL" clId="{AAF7DEE0-4DC9-4141-BDFF-660B454B0A09}" dt="2023-06-16T22:51:34.148" v="12580" actId="1036"/>
          <ac:picMkLst>
            <pc:docMk/>
            <pc:sldMk cId="2435594847" sldId="343"/>
            <ac:picMk id="12" creationId="{D924C4A6-E7AC-2D70-E026-886B248CD8D7}"/>
          </ac:picMkLst>
        </pc:picChg>
        <pc:picChg chg="mod">
          <ac:chgData name="Seshu Iyengar" userId="cd5dc645-ca46-4abf-b48f-f5b421b81ef4" providerId="ADAL" clId="{AAF7DEE0-4DC9-4141-BDFF-660B454B0A09}" dt="2023-06-16T22:51:45.719" v="12585" actId="1076"/>
          <ac:picMkLst>
            <pc:docMk/>
            <pc:sldMk cId="2435594847" sldId="343"/>
            <ac:picMk id="13" creationId="{CD3E4AC6-5BEF-6DA3-3CAB-696EFA0159E9}"/>
          </ac:picMkLst>
        </pc:picChg>
        <pc:picChg chg="mod">
          <ac:chgData name="Seshu Iyengar" userId="cd5dc645-ca46-4abf-b48f-f5b421b81ef4" providerId="ADAL" clId="{AAF7DEE0-4DC9-4141-BDFF-660B454B0A09}" dt="2023-06-16T22:51:56.820" v="12591" actId="1076"/>
          <ac:picMkLst>
            <pc:docMk/>
            <pc:sldMk cId="2435594847" sldId="343"/>
            <ac:picMk id="23" creationId="{66E8BECB-32AB-640F-5E11-AF62C4AAFFBE}"/>
          </ac:picMkLst>
        </pc:picChg>
      </pc:sldChg>
      <pc:sldChg chg="modSp add del mod">
        <pc:chgData name="Seshu Iyengar" userId="cd5dc645-ca46-4abf-b48f-f5b421b81ef4" providerId="ADAL" clId="{AAF7DEE0-4DC9-4141-BDFF-660B454B0A09}" dt="2023-06-16T22:52:36.282" v="12628" actId="2696"/>
        <pc:sldMkLst>
          <pc:docMk/>
          <pc:sldMk cId="1748593633" sldId="344"/>
        </pc:sldMkLst>
        <pc:picChg chg="mod">
          <ac:chgData name="Seshu Iyengar" userId="cd5dc645-ca46-4abf-b48f-f5b421b81ef4" providerId="ADAL" clId="{AAF7DEE0-4DC9-4141-BDFF-660B454B0A09}" dt="2023-06-16T22:51:18.437" v="12550" actId="1035"/>
          <ac:picMkLst>
            <pc:docMk/>
            <pc:sldMk cId="1748593633" sldId="344"/>
            <ac:picMk id="3" creationId="{B6F48305-42AB-114F-EBC5-99A05F902FA7}"/>
          </ac:picMkLst>
        </pc:picChg>
        <pc:picChg chg="mod">
          <ac:chgData name="Seshu Iyengar" userId="cd5dc645-ca46-4abf-b48f-f5b421b81ef4" providerId="ADAL" clId="{AAF7DEE0-4DC9-4141-BDFF-660B454B0A09}" dt="2023-06-16T22:51:18.437" v="12550" actId="1035"/>
          <ac:picMkLst>
            <pc:docMk/>
            <pc:sldMk cId="1748593633" sldId="344"/>
            <ac:picMk id="5" creationId="{26365E99-8069-F4AC-5F8F-BE4236D6D265}"/>
          </ac:picMkLst>
        </pc:picChg>
        <pc:picChg chg="mod">
          <ac:chgData name="Seshu Iyengar" userId="cd5dc645-ca46-4abf-b48f-f5b421b81ef4" providerId="ADAL" clId="{AAF7DEE0-4DC9-4141-BDFF-660B454B0A09}" dt="2023-06-16T22:51:18.437" v="12550" actId="1035"/>
          <ac:picMkLst>
            <pc:docMk/>
            <pc:sldMk cId="1748593633" sldId="344"/>
            <ac:picMk id="6" creationId="{24ED73CC-71D9-1F3E-F51A-9F0B256F0E6A}"/>
          </ac:picMkLst>
        </pc:picChg>
        <pc:picChg chg="mod">
          <ac:chgData name="Seshu Iyengar" userId="cd5dc645-ca46-4abf-b48f-f5b421b81ef4" providerId="ADAL" clId="{AAF7DEE0-4DC9-4141-BDFF-660B454B0A09}" dt="2023-06-16T22:51:18.437" v="12550" actId="1035"/>
          <ac:picMkLst>
            <pc:docMk/>
            <pc:sldMk cId="1748593633" sldId="344"/>
            <ac:picMk id="7" creationId="{94F3829E-13F5-23A7-1169-C5F4E851A309}"/>
          </ac:picMkLst>
        </pc:picChg>
        <pc:picChg chg="mod">
          <ac:chgData name="Seshu Iyengar" userId="cd5dc645-ca46-4abf-b48f-f5b421b81ef4" providerId="ADAL" clId="{AAF7DEE0-4DC9-4141-BDFF-660B454B0A09}" dt="2023-06-16T22:51:18.437" v="12550" actId="1035"/>
          <ac:picMkLst>
            <pc:docMk/>
            <pc:sldMk cId="1748593633" sldId="344"/>
            <ac:picMk id="8" creationId="{2561CD39-69CB-28B6-1D0A-D77EBC0982AB}"/>
          </ac:picMkLst>
        </pc:picChg>
        <pc:picChg chg="mod">
          <ac:chgData name="Seshu Iyengar" userId="cd5dc645-ca46-4abf-b48f-f5b421b81ef4" providerId="ADAL" clId="{AAF7DEE0-4DC9-4141-BDFF-660B454B0A09}" dt="2023-06-16T22:51:18.437" v="12550" actId="1035"/>
          <ac:picMkLst>
            <pc:docMk/>
            <pc:sldMk cId="1748593633" sldId="344"/>
            <ac:picMk id="11" creationId="{7A5088D8-A00F-D66B-40A7-4F381AA9B7FD}"/>
          </ac:picMkLst>
        </pc:picChg>
        <pc:picChg chg="mod">
          <ac:chgData name="Seshu Iyengar" userId="cd5dc645-ca46-4abf-b48f-f5b421b81ef4" providerId="ADAL" clId="{AAF7DEE0-4DC9-4141-BDFF-660B454B0A09}" dt="2023-06-16T22:51:18.437" v="12550" actId="1035"/>
          <ac:picMkLst>
            <pc:docMk/>
            <pc:sldMk cId="1748593633" sldId="344"/>
            <ac:picMk id="12" creationId="{D924C4A6-E7AC-2D70-E026-886B248CD8D7}"/>
          </ac:picMkLst>
        </pc:picChg>
        <pc:picChg chg="mod">
          <ac:chgData name="Seshu Iyengar" userId="cd5dc645-ca46-4abf-b48f-f5b421b81ef4" providerId="ADAL" clId="{AAF7DEE0-4DC9-4141-BDFF-660B454B0A09}" dt="2023-06-16T22:51:18.437" v="12550" actId="1035"/>
          <ac:picMkLst>
            <pc:docMk/>
            <pc:sldMk cId="1748593633" sldId="344"/>
            <ac:picMk id="13" creationId="{CD3E4AC6-5BEF-6DA3-3CAB-696EFA0159E9}"/>
          </ac:picMkLst>
        </pc:picChg>
        <pc:picChg chg="mod">
          <ac:chgData name="Seshu Iyengar" userId="cd5dc645-ca46-4abf-b48f-f5b421b81ef4" providerId="ADAL" clId="{AAF7DEE0-4DC9-4141-BDFF-660B454B0A09}" dt="2023-06-16T22:51:18.437" v="12550" actId="1035"/>
          <ac:picMkLst>
            <pc:docMk/>
            <pc:sldMk cId="1748593633" sldId="344"/>
            <ac:picMk id="23" creationId="{66E8BECB-32AB-640F-5E11-AF62C4AAFFBE}"/>
          </ac:picMkLst>
        </pc:picChg>
      </pc:sldChg>
      <pc:sldChg chg="addSp delSp modSp add mod modAnim modNotesTx">
        <pc:chgData name="Seshu Iyengar" userId="cd5dc645-ca46-4abf-b48f-f5b421b81ef4" providerId="ADAL" clId="{AAF7DEE0-4DC9-4141-BDFF-660B454B0A09}" dt="2023-06-20T12:23:00.721" v="34527" actId="313"/>
        <pc:sldMkLst>
          <pc:docMk/>
          <pc:sldMk cId="1291325558" sldId="345"/>
        </pc:sldMkLst>
        <pc:spChg chg="del mod">
          <ac:chgData name="Seshu Iyengar" userId="cd5dc645-ca46-4abf-b48f-f5b421b81ef4" providerId="ADAL" clId="{AAF7DEE0-4DC9-4141-BDFF-660B454B0A09}" dt="2023-06-16T22:59:10.150" v="13302" actId="478"/>
          <ac:spMkLst>
            <pc:docMk/>
            <pc:sldMk cId="1291325558" sldId="345"/>
            <ac:spMk id="2" creationId="{8D8CA2DB-B998-EFF6-9C3E-9DCCBCE71FFA}"/>
          </ac:spMkLst>
        </pc:spChg>
        <pc:spChg chg="add mod">
          <ac:chgData name="Seshu Iyengar" userId="cd5dc645-ca46-4abf-b48f-f5b421b81ef4" providerId="ADAL" clId="{AAF7DEE0-4DC9-4141-BDFF-660B454B0A09}" dt="2023-06-16T23:32:27.704" v="13906" actId="14100"/>
          <ac:spMkLst>
            <pc:docMk/>
            <pc:sldMk cId="1291325558" sldId="345"/>
            <ac:spMk id="9" creationId="{1AE908FB-6F13-3420-2AE7-BDCDAC538376}"/>
          </ac:spMkLst>
        </pc:spChg>
        <pc:spChg chg="add del mod">
          <ac:chgData name="Seshu Iyengar" userId="cd5dc645-ca46-4abf-b48f-f5b421b81ef4" providerId="ADAL" clId="{AAF7DEE0-4DC9-4141-BDFF-660B454B0A09}" dt="2023-06-17T20:39:12.962" v="18275" actId="478"/>
          <ac:spMkLst>
            <pc:docMk/>
            <pc:sldMk cId="1291325558" sldId="345"/>
            <ac:spMk id="10" creationId="{6B568D2A-6A30-6003-31B1-ADAAA0BE60B6}"/>
          </ac:spMkLst>
        </pc:spChg>
        <pc:spChg chg="add del mod">
          <ac:chgData name="Seshu Iyengar" userId="cd5dc645-ca46-4abf-b48f-f5b421b81ef4" providerId="ADAL" clId="{AAF7DEE0-4DC9-4141-BDFF-660B454B0A09}" dt="2023-06-16T22:59:12.391" v="13303" actId="478"/>
          <ac:spMkLst>
            <pc:docMk/>
            <pc:sldMk cId="1291325558" sldId="345"/>
            <ac:spMk id="15" creationId="{4B4A60BA-AE28-CB68-160F-5A87E730D522}"/>
          </ac:spMkLst>
        </pc:spChg>
        <pc:spChg chg="add del mod">
          <ac:chgData name="Seshu Iyengar" userId="cd5dc645-ca46-4abf-b48f-f5b421b81ef4" providerId="ADAL" clId="{AAF7DEE0-4DC9-4141-BDFF-660B454B0A09}" dt="2023-06-17T20:39:11.126" v="18274"/>
          <ac:spMkLst>
            <pc:docMk/>
            <pc:sldMk cId="1291325558" sldId="345"/>
            <ac:spMk id="16" creationId="{002F39D8-4084-09DC-8840-39323EE1CF4F}"/>
          </ac:spMkLst>
        </pc:spChg>
        <pc:spChg chg="add mod">
          <ac:chgData name="Seshu Iyengar" userId="cd5dc645-ca46-4abf-b48f-f5b421b81ef4" providerId="ADAL" clId="{AAF7DEE0-4DC9-4141-BDFF-660B454B0A09}" dt="2023-06-19T00:32:32.293" v="19964" actId="20577"/>
          <ac:spMkLst>
            <pc:docMk/>
            <pc:sldMk cId="1291325558" sldId="345"/>
            <ac:spMk id="17" creationId="{936D3DD2-8B85-64AA-2D61-0809CFEDBDF6}"/>
          </ac:spMkLst>
        </pc:spChg>
        <pc:picChg chg="add mod">
          <ac:chgData name="Seshu Iyengar" userId="cd5dc645-ca46-4abf-b48f-f5b421b81ef4" providerId="ADAL" clId="{AAF7DEE0-4DC9-4141-BDFF-660B454B0A09}" dt="2023-06-18T15:33:49.984" v="18847"/>
          <ac:picMkLst>
            <pc:docMk/>
            <pc:sldMk cId="1291325558" sldId="345"/>
            <ac:picMk id="2" creationId="{8CA7F1D5-35FB-D6CE-799E-93ED7E99F0A3}"/>
          </ac:picMkLst>
        </pc:picChg>
        <pc:picChg chg="mod">
          <ac:chgData name="Seshu Iyengar" userId="cd5dc645-ca46-4abf-b48f-f5b421b81ef4" providerId="ADAL" clId="{AAF7DEE0-4DC9-4141-BDFF-660B454B0A09}" dt="2023-06-16T22:52:46.731" v="12629" actId="1366"/>
          <ac:picMkLst>
            <pc:docMk/>
            <pc:sldMk cId="1291325558" sldId="345"/>
            <ac:picMk id="3" creationId="{B6F48305-42AB-114F-EBC5-99A05F902FA7}"/>
          </ac:picMkLst>
        </pc:picChg>
        <pc:picChg chg="del">
          <ac:chgData name="Seshu Iyengar" userId="cd5dc645-ca46-4abf-b48f-f5b421b81ef4" providerId="ADAL" clId="{AAF7DEE0-4DC9-4141-BDFF-660B454B0A09}" dt="2023-06-18T15:33:49.266" v="18846" actId="478"/>
          <ac:picMkLst>
            <pc:docMk/>
            <pc:sldMk cId="1291325558" sldId="345"/>
            <ac:picMk id="5" creationId="{26365E99-8069-F4AC-5F8F-BE4236D6D265}"/>
          </ac:picMkLst>
        </pc:picChg>
        <pc:picChg chg="mod">
          <ac:chgData name="Seshu Iyengar" userId="cd5dc645-ca46-4abf-b48f-f5b421b81ef4" providerId="ADAL" clId="{AAF7DEE0-4DC9-4141-BDFF-660B454B0A09}" dt="2023-06-16T22:52:46.731" v="12629" actId="1366"/>
          <ac:picMkLst>
            <pc:docMk/>
            <pc:sldMk cId="1291325558" sldId="345"/>
            <ac:picMk id="6" creationId="{24ED73CC-71D9-1F3E-F51A-9F0B256F0E6A}"/>
          </ac:picMkLst>
        </pc:picChg>
        <pc:picChg chg="mod">
          <ac:chgData name="Seshu Iyengar" userId="cd5dc645-ca46-4abf-b48f-f5b421b81ef4" providerId="ADAL" clId="{AAF7DEE0-4DC9-4141-BDFF-660B454B0A09}" dt="2023-06-16T22:52:46.731" v="12629" actId="1366"/>
          <ac:picMkLst>
            <pc:docMk/>
            <pc:sldMk cId="1291325558" sldId="345"/>
            <ac:picMk id="7" creationId="{94F3829E-13F5-23A7-1169-C5F4E851A309}"/>
          </ac:picMkLst>
        </pc:picChg>
        <pc:picChg chg="mod">
          <ac:chgData name="Seshu Iyengar" userId="cd5dc645-ca46-4abf-b48f-f5b421b81ef4" providerId="ADAL" clId="{AAF7DEE0-4DC9-4141-BDFF-660B454B0A09}" dt="2023-06-16T22:52:46.731" v="12629" actId="1366"/>
          <ac:picMkLst>
            <pc:docMk/>
            <pc:sldMk cId="1291325558" sldId="345"/>
            <ac:picMk id="8" creationId="{2561CD39-69CB-28B6-1D0A-D77EBC0982AB}"/>
          </ac:picMkLst>
        </pc:picChg>
        <pc:picChg chg="mod">
          <ac:chgData name="Seshu Iyengar" userId="cd5dc645-ca46-4abf-b48f-f5b421b81ef4" providerId="ADAL" clId="{AAF7DEE0-4DC9-4141-BDFF-660B454B0A09}" dt="2023-06-16T22:52:46.731" v="12629" actId="1366"/>
          <ac:picMkLst>
            <pc:docMk/>
            <pc:sldMk cId="1291325558" sldId="345"/>
            <ac:picMk id="11" creationId="{7A5088D8-A00F-D66B-40A7-4F381AA9B7FD}"/>
          </ac:picMkLst>
        </pc:picChg>
        <pc:picChg chg="mod">
          <ac:chgData name="Seshu Iyengar" userId="cd5dc645-ca46-4abf-b48f-f5b421b81ef4" providerId="ADAL" clId="{AAF7DEE0-4DC9-4141-BDFF-660B454B0A09}" dt="2023-06-16T22:52:46.731" v="12629" actId="1366"/>
          <ac:picMkLst>
            <pc:docMk/>
            <pc:sldMk cId="1291325558" sldId="345"/>
            <ac:picMk id="12" creationId="{D924C4A6-E7AC-2D70-E026-886B248CD8D7}"/>
          </ac:picMkLst>
        </pc:picChg>
        <pc:picChg chg="mod">
          <ac:chgData name="Seshu Iyengar" userId="cd5dc645-ca46-4abf-b48f-f5b421b81ef4" providerId="ADAL" clId="{AAF7DEE0-4DC9-4141-BDFF-660B454B0A09}" dt="2023-06-16T22:52:46.731" v="12629" actId="1366"/>
          <ac:picMkLst>
            <pc:docMk/>
            <pc:sldMk cId="1291325558" sldId="345"/>
            <ac:picMk id="13" creationId="{CD3E4AC6-5BEF-6DA3-3CAB-696EFA0159E9}"/>
          </ac:picMkLst>
        </pc:picChg>
        <pc:picChg chg="mod">
          <ac:chgData name="Seshu Iyengar" userId="cd5dc645-ca46-4abf-b48f-f5b421b81ef4" providerId="ADAL" clId="{AAF7DEE0-4DC9-4141-BDFF-660B454B0A09}" dt="2023-06-16T22:52:46.731" v="12629" actId="1366"/>
          <ac:picMkLst>
            <pc:docMk/>
            <pc:sldMk cId="1291325558" sldId="345"/>
            <ac:picMk id="23" creationId="{66E8BECB-32AB-640F-5E11-AF62C4AAFFBE}"/>
          </ac:picMkLst>
        </pc:picChg>
      </pc:sldChg>
      <pc:sldChg chg="addSp delSp modSp add mod ord modAnim modNotesTx">
        <pc:chgData name="Seshu Iyengar" userId="cd5dc645-ca46-4abf-b48f-f5b421b81ef4" providerId="ADAL" clId="{AAF7DEE0-4DC9-4141-BDFF-660B454B0A09}" dt="2023-06-20T01:10:43.458" v="22655" actId="20577"/>
        <pc:sldMkLst>
          <pc:docMk/>
          <pc:sldMk cId="3551440687" sldId="346"/>
        </pc:sldMkLst>
        <pc:spChg chg="mod">
          <ac:chgData name="Seshu Iyengar" userId="cd5dc645-ca46-4abf-b48f-f5b421b81ef4" providerId="ADAL" clId="{AAF7DEE0-4DC9-4141-BDFF-660B454B0A09}" dt="2023-06-19T00:31:03.094" v="19823" actId="20577"/>
          <ac:spMkLst>
            <pc:docMk/>
            <pc:sldMk cId="3551440687" sldId="346"/>
            <ac:spMk id="2" creationId="{8D8CA2DB-B998-EFF6-9C3E-9DCCBCE71FFA}"/>
          </ac:spMkLst>
        </pc:spChg>
        <pc:spChg chg="add mod">
          <ac:chgData name="Seshu Iyengar" userId="cd5dc645-ca46-4abf-b48f-f5b421b81ef4" providerId="ADAL" clId="{AAF7DEE0-4DC9-4141-BDFF-660B454B0A09}" dt="2023-06-18T17:12:00.746" v="19353" actId="1076"/>
          <ac:spMkLst>
            <pc:docMk/>
            <pc:sldMk cId="3551440687" sldId="346"/>
            <ac:spMk id="10" creationId="{5BC5E2AB-4BAA-4C19-7F1A-74818DF4C978}"/>
          </ac:spMkLst>
        </pc:spChg>
        <pc:spChg chg="del">
          <ac:chgData name="Seshu Iyengar" userId="cd5dc645-ca46-4abf-b48f-f5b421b81ef4" providerId="ADAL" clId="{AAF7DEE0-4DC9-4141-BDFF-660B454B0A09}" dt="2023-06-16T23:00:16.461" v="13353" actId="478"/>
          <ac:spMkLst>
            <pc:docMk/>
            <pc:sldMk cId="3551440687" sldId="346"/>
            <ac:spMk id="12" creationId="{E1CD63DB-9A2D-11DB-4F26-F2E8B08D7F13}"/>
          </ac:spMkLst>
        </pc:spChg>
        <pc:picChg chg="add mod">
          <ac:chgData name="Seshu Iyengar" userId="cd5dc645-ca46-4abf-b48f-f5b421b81ef4" providerId="ADAL" clId="{AAF7DEE0-4DC9-4141-BDFF-660B454B0A09}" dt="2023-06-18T17:11:36.808" v="19350" actId="1076"/>
          <ac:picMkLst>
            <pc:docMk/>
            <pc:sldMk cId="3551440687" sldId="346"/>
            <ac:picMk id="3" creationId="{1CF42C1B-F3E1-C7F6-40C9-F02791F06CE6}"/>
          </ac:picMkLst>
        </pc:picChg>
        <pc:picChg chg="mod">
          <ac:chgData name="Seshu Iyengar" userId="cd5dc645-ca46-4abf-b48f-f5b421b81ef4" providerId="ADAL" clId="{AAF7DEE0-4DC9-4141-BDFF-660B454B0A09}" dt="2023-06-18T17:11:34.985" v="19349" actId="1076"/>
          <ac:picMkLst>
            <pc:docMk/>
            <pc:sldMk cId="3551440687" sldId="346"/>
            <ac:picMk id="5" creationId="{26365E99-8069-F4AC-5F8F-BE4236D6D265}"/>
          </ac:picMkLst>
        </pc:picChg>
        <pc:picChg chg="del mod">
          <ac:chgData name="Seshu Iyengar" userId="cd5dc645-ca46-4abf-b48f-f5b421b81ef4" providerId="ADAL" clId="{AAF7DEE0-4DC9-4141-BDFF-660B454B0A09}" dt="2023-06-17T20:33:38.371" v="17617" actId="478"/>
          <ac:picMkLst>
            <pc:docMk/>
            <pc:sldMk cId="3551440687" sldId="346"/>
            <ac:picMk id="6" creationId="{022A6EC5-D4AF-C571-5452-0758DA2C5090}"/>
          </ac:picMkLst>
        </pc:picChg>
        <pc:picChg chg="del mod">
          <ac:chgData name="Seshu Iyengar" userId="cd5dc645-ca46-4abf-b48f-f5b421b81ef4" providerId="ADAL" clId="{AAF7DEE0-4DC9-4141-BDFF-660B454B0A09}" dt="2023-06-17T20:33:37.055" v="17616" actId="478"/>
          <ac:picMkLst>
            <pc:docMk/>
            <pc:sldMk cId="3551440687" sldId="346"/>
            <ac:picMk id="7" creationId="{F2F38DF8-B0AE-06FF-DACB-EDD4239AF997}"/>
          </ac:picMkLst>
        </pc:picChg>
        <pc:picChg chg="add mod">
          <ac:chgData name="Seshu Iyengar" userId="cd5dc645-ca46-4abf-b48f-f5b421b81ef4" providerId="ADAL" clId="{AAF7DEE0-4DC9-4141-BDFF-660B454B0A09}" dt="2023-06-18T17:11:45.073" v="19352" actId="1076"/>
          <ac:picMkLst>
            <pc:docMk/>
            <pc:sldMk cId="3551440687" sldId="346"/>
            <ac:picMk id="8" creationId="{6645CA2D-4D04-8CF8-D268-31320AE3F904}"/>
          </ac:picMkLst>
        </pc:picChg>
        <pc:cxnChg chg="del">
          <ac:chgData name="Seshu Iyengar" userId="cd5dc645-ca46-4abf-b48f-f5b421b81ef4" providerId="ADAL" clId="{AAF7DEE0-4DC9-4141-BDFF-660B454B0A09}" dt="2023-06-16T23:00:17.991" v="13354" actId="478"/>
          <ac:cxnSpMkLst>
            <pc:docMk/>
            <pc:sldMk cId="3551440687" sldId="346"/>
            <ac:cxnSpMk id="9" creationId="{AEA7F9DF-EDB6-05CC-9156-C4F0738E4EF1}"/>
          </ac:cxnSpMkLst>
        </pc:cxnChg>
        <pc:cxnChg chg="del">
          <ac:chgData name="Seshu Iyengar" userId="cd5dc645-ca46-4abf-b48f-f5b421b81ef4" providerId="ADAL" clId="{AAF7DEE0-4DC9-4141-BDFF-660B454B0A09}" dt="2023-06-16T23:00:19.863" v="13355" actId="478"/>
          <ac:cxnSpMkLst>
            <pc:docMk/>
            <pc:sldMk cId="3551440687" sldId="346"/>
            <ac:cxnSpMk id="11" creationId="{6B95D9B8-D5C4-EBF2-BDEB-D57605667F33}"/>
          </ac:cxnSpMkLst>
        </pc:cxnChg>
      </pc:sldChg>
      <pc:sldChg chg="addSp delSp modSp add mod ord modAnim modNotesTx">
        <pc:chgData name="Seshu Iyengar" userId="cd5dc645-ca46-4abf-b48f-f5b421b81ef4" providerId="ADAL" clId="{AAF7DEE0-4DC9-4141-BDFF-660B454B0A09}" dt="2023-06-20T12:47:23.302" v="35707" actId="1076"/>
        <pc:sldMkLst>
          <pc:docMk/>
          <pc:sldMk cId="2169943477" sldId="347"/>
        </pc:sldMkLst>
        <pc:spChg chg="mod">
          <ac:chgData name="Seshu Iyengar" userId="cd5dc645-ca46-4abf-b48f-f5b421b81ef4" providerId="ADAL" clId="{AAF7DEE0-4DC9-4141-BDFF-660B454B0A09}" dt="2023-06-19T00:31:38.766" v="19890" actId="20577"/>
          <ac:spMkLst>
            <pc:docMk/>
            <pc:sldMk cId="2169943477" sldId="347"/>
            <ac:spMk id="2" creationId="{8D8CA2DB-B998-EFF6-9C3E-9DCCBCE71FFA}"/>
          </ac:spMkLst>
        </pc:spChg>
        <pc:spChg chg="add mod">
          <ac:chgData name="Seshu Iyengar" userId="cd5dc645-ca46-4abf-b48f-f5b421b81ef4" providerId="ADAL" clId="{AAF7DEE0-4DC9-4141-BDFF-660B454B0A09}" dt="2023-06-20T01:12:09.214" v="22775" actId="1076"/>
          <ac:spMkLst>
            <pc:docMk/>
            <pc:sldMk cId="2169943477" sldId="347"/>
            <ac:spMk id="3" creationId="{1DAE2032-192E-1760-6E88-367F01644730}"/>
          </ac:spMkLst>
        </pc:spChg>
        <pc:spChg chg="add mod">
          <ac:chgData name="Seshu Iyengar" userId="cd5dc645-ca46-4abf-b48f-f5b421b81ef4" providerId="ADAL" clId="{AAF7DEE0-4DC9-4141-BDFF-660B454B0A09}" dt="2023-06-20T12:47:23.302" v="35707" actId="1076"/>
          <ac:spMkLst>
            <pc:docMk/>
            <pc:sldMk cId="2169943477" sldId="347"/>
            <ac:spMk id="7" creationId="{10723F51-6B81-04E5-73BD-33B5C1156167}"/>
          </ac:spMkLst>
        </pc:spChg>
        <pc:spChg chg="add mod">
          <ac:chgData name="Seshu Iyengar" userId="cd5dc645-ca46-4abf-b48f-f5b421b81ef4" providerId="ADAL" clId="{AAF7DEE0-4DC9-4141-BDFF-660B454B0A09}" dt="2023-06-16T23:06:51.139" v="13895" actId="1076"/>
          <ac:spMkLst>
            <pc:docMk/>
            <pc:sldMk cId="2169943477" sldId="347"/>
            <ac:spMk id="9" creationId="{470596AF-C4D7-9182-8007-D4BC7BCB1B2A}"/>
          </ac:spMkLst>
        </pc:spChg>
        <pc:picChg chg="mod">
          <ac:chgData name="Seshu Iyengar" userId="cd5dc645-ca46-4abf-b48f-f5b421b81ef4" providerId="ADAL" clId="{AAF7DEE0-4DC9-4141-BDFF-660B454B0A09}" dt="2023-06-20T12:46:40.612" v="35692" actId="1076"/>
          <ac:picMkLst>
            <pc:docMk/>
            <pc:sldMk cId="2169943477" sldId="347"/>
            <ac:picMk id="5" creationId="{26365E99-8069-F4AC-5F8F-BE4236D6D265}"/>
          </ac:picMkLst>
        </pc:picChg>
        <pc:picChg chg="del">
          <ac:chgData name="Seshu Iyengar" userId="cd5dc645-ca46-4abf-b48f-f5b421b81ef4" providerId="ADAL" clId="{AAF7DEE0-4DC9-4141-BDFF-660B454B0A09}" dt="2023-06-16T23:03:25.202" v="13569" actId="478"/>
          <ac:picMkLst>
            <pc:docMk/>
            <pc:sldMk cId="2169943477" sldId="347"/>
            <ac:picMk id="6" creationId="{022A6EC5-D4AF-C571-5452-0758DA2C5090}"/>
          </ac:picMkLst>
        </pc:picChg>
        <pc:picChg chg="del">
          <ac:chgData name="Seshu Iyengar" userId="cd5dc645-ca46-4abf-b48f-f5b421b81ef4" providerId="ADAL" clId="{AAF7DEE0-4DC9-4141-BDFF-660B454B0A09}" dt="2023-06-16T23:03:25.202" v="13569" actId="478"/>
          <ac:picMkLst>
            <pc:docMk/>
            <pc:sldMk cId="2169943477" sldId="347"/>
            <ac:picMk id="7" creationId="{F2F38DF8-B0AE-06FF-DACB-EDD4239AF997}"/>
          </ac:picMkLst>
        </pc:picChg>
        <pc:picChg chg="mod">
          <ac:chgData name="Seshu Iyengar" userId="cd5dc645-ca46-4abf-b48f-f5b421b81ef4" providerId="ADAL" clId="{AAF7DEE0-4DC9-4141-BDFF-660B454B0A09}" dt="2023-06-16T23:06:16.336" v="13839" actId="1076"/>
          <ac:picMkLst>
            <pc:docMk/>
            <pc:sldMk cId="2169943477" sldId="347"/>
            <ac:picMk id="8" creationId="{2561CD39-69CB-28B6-1D0A-D77EBC0982AB}"/>
          </ac:picMkLst>
        </pc:picChg>
        <pc:picChg chg="mod">
          <ac:chgData name="Seshu Iyengar" userId="cd5dc645-ca46-4abf-b48f-f5b421b81ef4" providerId="ADAL" clId="{AAF7DEE0-4DC9-4141-BDFF-660B454B0A09}" dt="2023-06-20T01:11:17.832" v="22743" actId="1076"/>
          <ac:picMkLst>
            <pc:docMk/>
            <pc:sldMk cId="2169943477" sldId="347"/>
            <ac:picMk id="23" creationId="{66E8BECB-32AB-640F-5E11-AF62C4AAFFBE}"/>
          </ac:picMkLst>
        </pc:picChg>
        <pc:cxnChg chg="mod">
          <ac:chgData name="Seshu Iyengar" userId="cd5dc645-ca46-4abf-b48f-f5b421b81ef4" providerId="ADAL" clId="{AAF7DEE0-4DC9-4141-BDFF-660B454B0A09}" dt="2023-06-20T01:12:11.920" v="22776" actId="14100"/>
          <ac:cxnSpMkLst>
            <pc:docMk/>
            <pc:sldMk cId="2169943477" sldId="347"/>
            <ac:cxnSpMk id="20" creationId="{8B32139D-1323-5421-FFFE-60A1AC004086}"/>
          </ac:cxnSpMkLst>
        </pc:cxnChg>
        <pc:cxnChg chg="del">
          <ac:chgData name="Seshu Iyengar" userId="cd5dc645-ca46-4abf-b48f-f5b421b81ef4" providerId="ADAL" clId="{AAF7DEE0-4DC9-4141-BDFF-660B454B0A09}" dt="2023-06-16T23:03:25.202" v="13569" actId="478"/>
          <ac:cxnSpMkLst>
            <pc:docMk/>
            <pc:sldMk cId="2169943477" sldId="347"/>
            <ac:cxnSpMk id="21" creationId="{D24E8EC3-6607-EAD8-1A30-6B6DE0F23B71}"/>
          </ac:cxnSpMkLst>
        </pc:cxnChg>
        <pc:cxnChg chg="mod">
          <ac:chgData name="Seshu Iyengar" userId="cd5dc645-ca46-4abf-b48f-f5b421b81ef4" providerId="ADAL" clId="{AAF7DEE0-4DC9-4141-BDFF-660B454B0A09}" dt="2023-06-20T01:11:19.592" v="22744" actId="1076"/>
          <ac:cxnSpMkLst>
            <pc:docMk/>
            <pc:sldMk cId="2169943477" sldId="347"/>
            <ac:cxnSpMk id="24" creationId="{3FCDCA3D-426D-DA68-5A04-0B3CB968BA86}"/>
          </ac:cxnSpMkLst>
        </pc:cxnChg>
        <pc:cxnChg chg="del">
          <ac:chgData name="Seshu Iyengar" userId="cd5dc645-ca46-4abf-b48f-f5b421b81ef4" providerId="ADAL" clId="{AAF7DEE0-4DC9-4141-BDFF-660B454B0A09}" dt="2023-06-16T23:03:25.202" v="13569" actId="478"/>
          <ac:cxnSpMkLst>
            <pc:docMk/>
            <pc:sldMk cId="2169943477" sldId="347"/>
            <ac:cxnSpMk id="25" creationId="{269AB196-D2B0-4929-7E6C-E61F7DA55DAC}"/>
          </ac:cxnSpMkLst>
        </pc:cxnChg>
      </pc:sldChg>
      <pc:sldChg chg="add">
        <pc:chgData name="Seshu Iyengar" userId="cd5dc645-ca46-4abf-b48f-f5b421b81ef4" providerId="ADAL" clId="{AAF7DEE0-4DC9-4141-BDFF-660B454B0A09}" dt="2023-06-16T23:50:18.525" v="14124"/>
        <pc:sldMkLst>
          <pc:docMk/>
          <pc:sldMk cId="1585897890" sldId="348"/>
        </pc:sldMkLst>
      </pc:sldChg>
      <pc:sldChg chg="addSp delSp modSp new add del mod modAnim modNotesTx">
        <pc:chgData name="Seshu Iyengar" userId="cd5dc645-ca46-4abf-b48f-f5b421b81ef4" providerId="ADAL" clId="{AAF7DEE0-4DC9-4141-BDFF-660B454B0A09}" dt="2023-06-20T13:13:33.679" v="36169" actId="20577"/>
        <pc:sldMkLst>
          <pc:docMk/>
          <pc:sldMk cId="1288563348" sldId="349"/>
        </pc:sldMkLst>
        <pc:spChg chg="mod">
          <ac:chgData name="Seshu Iyengar" userId="cd5dc645-ca46-4abf-b48f-f5b421b81ef4" providerId="ADAL" clId="{AAF7DEE0-4DC9-4141-BDFF-660B454B0A09}" dt="2023-06-17T20:47:55.257" v="18620" actId="27636"/>
          <ac:spMkLst>
            <pc:docMk/>
            <pc:sldMk cId="1288563348" sldId="349"/>
            <ac:spMk id="2" creationId="{759D4E3D-0ACE-DFD5-363F-606D7AAF801B}"/>
          </ac:spMkLst>
        </pc:spChg>
        <pc:spChg chg="del">
          <ac:chgData name="Seshu Iyengar" userId="cd5dc645-ca46-4abf-b48f-f5b421b81ef4" providerId="ADAL" clId="{AAF7DEE0-4DC9-4141-BDFF-660B454B0A09}" dt="2023-06-16T23:52:51.981" v="14252" actId="478"/>
          <ac:spMkLst>
            <pc:docMk/>
            <pc:sldMk cId="1288563348" sldId="349"/>
            <ac:spMk id="3" creationId="{7AFDC905-4929-E101-FCF6-718A792623F0}"/>
          </ac:spMkLst>
        </pc:spChg>
        <pc:spChg chg="add del mod">
          <ac:chgData name="Seshu Iyengar" userId="cd5dc645-ca46-4abf-b48f-f5b421b81ef4" providerId="ADAL" clId="{AAF7DEE0-4DC9-4141-BDFF-660B454B0A09}" dt="2023-06-16T23:55:49.483" v="14416" actId="478"/>
          <ac:spMkLst>
            <pc:docMk/>
            <pc:sldMk cId="1288563348" sldId="349"/>
            <ac:spMk id="5" creationId="{EF9C38C1-20C5-49F1-C4CD-19EFEB3B869C}"/>
          </ac:spMkLst>
        </pc:spChg>
        <pc:spChg chg="add del mod">
          <ac:chgData name="Seshu Iyengar" userId="cd5dc645-ca46-4abf-b48f-f5b421b81ef4" providerId="ADAL" clId="{AAF7DEE0-4DC9-4141-BDFF-660B454B0A09}" dt="2023-06-16T23:59:20.602" v="14632" actId="478"/>
          <ac:spMkLst>
            <pc:docMk/>
            <pc:sldMk cId="1288563348" sldId="349"/>
            <ac:spMk id="6" creationId="{DCB80260-9583-7E56-0B73-CC8472E62816}"/>
          </ac:spMkLst>
        </pc:spChg>
        <pc:spChg chg="add del">
          <ac:chgData name="Seshu Iyengar" userId="cd5dc645-ca46-4abf-b48f-f5b421b81ef4" providerId="ADAL" clId="{AAF7DEE0-4DC9-4141-BDFF-660B454B0A09}" dt="2023-06-17T00:00:59.707" v="14806" actId="22"/>
          <ac:spMkLst>
            <pc:docMk/>
            <pc:sldMk cId="1288563348" sldId="349"/>
            <ac:spMk id="8" creationId="{1D0866DF-5133-D7FE-CC32-1F2FAAEBF8EF}"/>
          </ac:spMkLst>
        </pc:spChg>
        <pc:spChg chg="add del mod">
          <ac:chgData name="Seshu Iyengar" userId="cd5dc645-ca46-4abf-b48f-f5b421b81ef4" providerId="ADAL" clId="{AAF7DEE0-4DC9-4141-BDFF-660B454B0A09}" dt="2023-06-17T20:46:00.886" v="18565" actId="478"/>
          <ac:spMkLst>
            <pc:docMk/>
            <pc:sldMk cId="1288563348" sldId="349"/>
            <ac:spMk id="9" creationId="{0188F156-AE68-3E27-8867-6820B37FF016}"/>
          </ac:spMkLst>
        </pc:spChg>
        <pc:spChg chg="add mod">
          <ac:chgData name="Seshu Iyengar" userId="cd5dc645-ca46-4abf-b48f-f5b421b81ef4" providerId="ADAL" clId="{AAF7DEE0-4DC9-4141-BDFF-660B454B0A09}" dt="2023-06-18T17:17:23.031" v="19391" actId="14100"/>
          <ac:spMkLst>
            <pc:docMk/>
            <pc:sldMk cId="1288563348" sldId="349"/>
            <ac:spMk id="14" creationId="{9030ECF5-C69F-B753-935B-0228C0D1CCA2}"/>
          </ac:spMkLst>
        </pc:spChg>
        <pc:picChg chg="add del mod">
          <ac:chgData name="Seshu Iyengar" userId="cd5dc645-ca46-4abf-b48f-f5b421b81ef4" providerId="ADAL" clId="{AAF7DEE0-4DC9-4141-BDFF-660B454B0A09}" dt="2023-06-17T20:45:57.993" v="18564" actId="478"/>
          <ac:picMkLst>
            <pc:docMk/>
            <pc:sldMk cId="1288563348" sldId="349"/>
            <ac:picMk id="10" creationId="{1D2AA454-7B2A-34E0-8A09-BD093F41499E}"/>
          </ac:picMkLst>
        </pc:picChg>
        <pc:picChg chg="add mod">
          <ac:chgData name="Seshu Iyengar" userId="cd5dc645-ca46-4abf-b48f-f5b421b81ef4" providerId="ADAL" clId="{AAF7DEE0-4DC9-4141-BDFF-660B454B0A09}" dt="2023-06-18T15:37:16.312" v="18849" actId="1076"/>
          <ac:picMkLst>
            <pc:docMk/>
            <pc:sldMk cId="1288563348" sldId="349"/>
            <ac:picMk id="11" creationId="{8C85D105-DAA6-0ADA-C149-494AF3C866C8}"/>
          </ac:picMkLst>
        </pc:picChg>
        <pc:picChg chg="add del mod">
          <ac:chgData name="Seshu Iyengar" userId="cd5dc645-ca46-4abf-b48f-f5b421b81ef4" providerId="ADAL" clId="{AAF7DEE0-4DC9-4141-BDFF-660B454B0A09}" dt="2023-06-17T20:45:18.566" v="18542" actId="478"/>
          <ac:picMkLst>
            <pc:docMk/>
            <pc:sldMk cId="1288563348" sldId="349"/>
            <ac:picMk id="12" creationId="{68B87B7E-44A7-E3FD-A89F-8E2E991E3785}"/>
          </ac:picMkLst>
        </pc:picChg>
        <pc:picChg chg="add del mod">
          <ac:chgData name="Seshu Iyengar" userId="cd5dc645-ca46-4abf-b48f-f5b421b81ef4" providerId="ADAL" clId="{AAF7DEE0-4DC9-4141-BDFF-660B454B0A09}" dt="2023-06-17T20:46:57.333" v="18582" actId="478"/>
          <ac:picMkLst>
            <pc:docMk/>
            <pc:sldMk cId="1288563348" sldId="349"/>
            <ac:picMk id="13" creationId="{634C03B5-29C3-6B2B-B436-4EDC72B13049}"/>
          </ac:picMkLst>
        </pc:picChg>
        <pc:picChg chg="add mod">
          <ac:chgData name="Seshu Iyengar" userId="cd5dc645-ca46-4abf-b48f-f5b421b81ef4" providerId="ADAL" clId="{AAF7DEE0-4DC9-4141-BDFF-660B454B0A09}" dt="2023-06-18T17:17:18.772" v="19390" actId="14826"/>
          <ac:picMkLst>
            <pc:docMk/>
            <pc:sldMk cId="1288563348" sldId="349"/>
            <ac:picMk id="15" creationId="{F6F89D59-E15E-1469-25C3-C1474231825A}"/>
          </ac:picMkLst>
        </pc:picChg>
        <pc:picChg chg="add mod">
          <ac:chgData name="Seshu Iyengar" userId="cd5dc645-ca46-4abf-b48f-f5b421b81ef4" providerId="ADAL" clId="{AAF7DEE0-4DC9-4141-BDFF-660B454B0A09}" dt="2023-06-18T15:37:14.796" v="18848" actId="1076"/>
          <ac:picMkLst>
            <pc:docMk/>
            <pc:sldMk cId="1288563348" sldId="349"/>
            <ac:picMk id="16" creationId="{805A7831-5AF2-2FAB-F741-67A090B7C6AB}"/>
          </ac:picMkLst>
        </pc:picChg>
      </pc:sldChg>
      <pc:sldChg chg="add del">
        <pc:chgData name="Seshu Iyengar" userId="cd5dc645-ca46-4abf-b48f-f5b421b81ef4" providerId="ADAL" clId="{AAF7DEE0-4DC9-4141-BDFF-660B454B0A09}" dt="2023-06-20T01:56:32.002" v="30089"/>
        <pc:sldMkLst>
          <pc:docMk/>
          <pc:sldMk cId="4286627026" sldId="349"/>
        </pc:sldMkLst>
      </pc:sldChg>
      <pc:sldChg chg="addSp delSp modSp add mod modNotesTx">
        <pc:chgData name="Seshu Iyengar" userId="cd5dc645-ca46-4abf-b48f-f5b421b81ef4" providerId="ADAL" clId="{AAF7DEE0-4DC9-4141-BDFF-660B454B0A09}" dt="2023-06-20T12:23:27.649" v="34543" actId="20577"/>
        <pc:sldMkLst>
          <pc:docMk/>
          <pc:sldMk cId="1859410000" sldId="350"/>
        </pc:sldMkLst>
        <pc:spChg chg="mod">
          <ac:chgData name="Seshu Iyengar" userId="cd5dc645-ca46-4abf-b48f-f5b421b81ef4" providerId="ADAL" clId="{AAF7DEE0-4DC9-4141-BDFF-660B454B0A09}" dt="2023-06-19T17:04:55.863" v="20938" actId="20577"/>
          <ac:spMkLst>
            <pc:docMk/>
            <pc:sldMk cId="1859410000" sldId="350"/>
            <ac:spMk id="2" creationId="{61B12682-A23F-B1DF-A810-D6F31E346868}"/>
          </ac:spMkLst>
        </pc:spChg>
        <pc:spChg chg="del">
          <ac:chgData name="Seshu Iyengar" userId="cd5dc645-ca46-4abf-b48f-f5b421b81ef4" providerId="ADAL" clId="{AAF7DEE0-4DC9-4141-BDFF-660B454B0A09}" dt="2023-06-16T23:57:59.183" v="14585" actId="478"/>
          <ac:spMkLst>
            <pc:docMk/>
            <pc:sldMk cId="1859410000" sldId="350"/>
            <ac:spMk id="5" creationId="{2AFED9BA-2D73-57D6-326A-793F0F6C95B8}"/>
          </ac:spMkLst>
        </pc:spChg>
        <pc:spChg chg="add del mod">
          <ac:chgData name="Seshu Iyengar" userId="cd5dc645-ca46-4abf-b48f-f5b421b81ef4" providerId="ADAL" clId="{AAF7DEE0-4DC9-4141-BDFF-660B454B0A09}" dt="2023-06-20T01:27:53.933" v="24930" actId="478"/>
          <ac:spMkLst>
            <pc:docMk/>
            <pc:sldMk cId="1859410000" sldId="350"/>
            <ac:spMk id="6" creationId="{3B645CCD-9463-09CD-FA2B-EE497BD38F97}"/>
          </ac:spMkLst>
        </pc:spChg>
        <pc:spChg chg="del">
          <ac:chgData name="Seshu Iyengar" userId="cd5dc645-ca46-4abf-b48f-f5b421b81ef4" providerId="ADAL" clId="{AAF7DEE0-4DC9-4141-BDFF-660B454B0A09}" dt="2023-06-16T23:57:56.515" v="14584" actId="478"/>
          <ac:spMkLst>
            <pc:docMk/>
            <pc:sldMk cId="1859410000" sldId="350"/>
            <ac:spMk id="6" creationId="{4B5D5310-6857-E0AA-404C-E290C71E870D}"/>
          </ac:spMkLst>
        </pc:spChg>
        <pc:spChg chg="add del mod">
          <ac:chgData name="Seshu Iyengar" userId="cd5dc645-ca46-4abf-b48f-f5b421b81ef4" providerId="ADAL" clId="{AAF7DEE0-4DC9-4141-BDFF-660B454B0A09}" dt="2023-06-20T01:28:01.344" v="24932" actId="478"/>
          <ac:spMkLst>
            <pc:docMk/>
            <pc:sldMk cId="1859410000" sldId="350"/>
            <ac:spMk id="7" creationId="{885DFAD6-3F1C-25D0-414A-29199BE02909}"/>
          </ac:spMkLst>
        </pc:spChg>
        <pc:spChg chg="add del mod">
          <ac:chgData name="Seshu Iyengar" userId="cd5dc645-ca46-4abf-b48f-f5b421b81ef4" providerId="ADAL" clId="{AAF7DEE0-4DC9-4141-BDFF-660B454B0A09}" dt="2023-06-20T01:31:11.930" v="24970" actId="478"/>
          <ac:spMkLst>
            <pc:docMk/>
            <pc:sldMk cId="1859410000" sldId="350"/>
            <ac:spMk id="8" creationId="{0F924713-9F3F-280C-6FF2-F5259F324F72}"/>
          </ac:spMkLst>
        </pc:spChg>
        <pc:spChg chg="add del mod">
          <ac:chgData name="Seshu Iyengar" userId="cd5dc645-ca46-4abf-b48f-f5b421b81ef4" providerId="ADAL" clId="{AAF7DEE0-4DC9-4141-BDFF-660B454B0A09}" dt="2023-06-20T01:28:01.344" v="24932" actId="478"/>
          <ac:spMkLst>
            <pc:docMk/>
            <pc:sldMk cId="1859410000" sldId="350"/>
            <ac:spMk id="9" creationId="{03EC124E-D057-01D9-F458-658EAE37931F}"/>
          </ac:spMkLst>
        </pc:spChg>
        <pc:spChg chg="add del mod">
          <ac:chgData name="Seshu Iyengar" userId="cd5dc645-ca46-4abf-b48f-f5b421b81ef4" providerId="ADAL" clId="{AAF7DEE0-4DC9-4141-BDFF-660B454B0A09}" dt="2023-06-20T01:28:01.344" v="24932" actId="478"/>
          <ac:spMkLst>
            <pc:docMk/>
            <pc:sldMk cId="1859410000" sldId="350"/>
            <ac:spMk id="10" creationId="{19322FAC-727B-A373-6AD7-1C8D94CC629F}"/>
          </ac:spMkLst>
        </pc:spChg>
        <pc:spChg chg="add del mod">
          <ac:chgData name="Seshu Iyengar" userId="cd5dc645-ca46-4abf-b48f-f5b421b81ef4" providerId="ADAL" clId="{AAF7DEE0-4DC9-4141-BDFF-660B454B0A09}" dt="2023-06-20T01:28:01.344" v="24932" actId="478"/>
          <ac:spMkLst>
            <pc:docMk/>
            <pc:sldMk cId="1859410000" sldId="350"/>
            <ac:spMk id="11" creationId="{48C388A0-EEFE-D56E-FC37-EE738EF77FF6}"/>
          </ac:spMkLst>
        </pc:spChg>
        <pc:spChg chg="add del mod">
          <ac:chgData name="Seshu Iyengar" userId="cd5dc645-ca46-4abf-b48f-f5b421b81ef4" providerId="ADAL" clId="{AAF7DEE0-4DC9-4141-BDFF-660B454B0A09}" dt="2023-06-20T01:28:01.344" v="24932" actId="478"/>
          <ac:spMkLst>
            <pc:docMk/>
            <pc:sldMk cId="1859410000" sldId="350"/>
            <ac:spMk id="12" creationId="{40CA7C9E-2DB2-01C5-8673-7A4F47A38A1C}"/>
          </ac:spMkLst>
        </pc:spChg>
        <pc:spChg chg="add mod">
          <ac:chgData name="Seshu Iyengar" userId="cd5dc645-ca46-4abf-b48f-f5b421b81ef4" providerId="ADAL" clId="{AAF7DEE0-4DC9-4141-BDFF-660B454B0A09}" dt="2023-06-20T01:31:12.519" v="24971"/>
          <ac:spMkLst>
            <pc:docMk/>
            <pc:sldMk cId="1859410000" sldId="350"/>
            <ac:spMk id="13" creationId="{E39495C4-7956-5ECF-FE84-89226FD399F2}"/>
          </ac:spMkLst>
        </pc:spChg>
        <pc:picChg chg="del mod">
          <ac:chgData name="Seshu Iyengar" userId="cd5dc645-ca46-4abf-b48f-f5b421b81ef4" providerId="ADAL" clId="{AAF7DEE0-4DC9-4141-BDFF-660B454B0A09}" dt="2023-06-19T17:04:57.921" v="20940" actId="478"/>
          <ac:picMkLst>
            <pc:docMk/>
            <pc:sldMk cId="1859410000" sldId="350"/>
            <ac:picMk id="4" creationId="{4B8137DD-C173-5CB2-CFAC-1B7DC92F428C}"/>
          </ac:picMkLst>
        </pc:picChg>
        <pc:picChg chg="add mod">
          <ac:chgData name="Seshu Iyengar" userId="cd5dc645-ca46-4abf-b48f-f5b421b81ef4" providerId="ADAL" clId="{AAF7DEE0-4DC9-4141-BDFF-660B454B0A09}" dt="2023-06-20T01:28:09.214" v="24933" actId="14826"/>
          <ac:picMkLst>
            <pc:docMk/>
            <pc:sldMk cId="1859410000" sldId="350"/>
            <ac:picMk id="5" creationId="{CDAE6C47-3563-F0E7-B86F-839E5179FE2C}"/>
          </ac:picMkLst>
        </pc:picChg>
        <pc:picChg chg="add mod">
          <ac:chgData name="Seshu Iyengar" userId="cd5dc645-ca46-4abf-b48f-f5b421b81ef4" providerId="ADAL" clId="{AAF7DEE0-4DC9-4141-BDFF-660B454B0A09}" dt="2023-06-20T01:35:41.632" v="25610" actId="14100"/>
          <ac:picMkLst>
            <pc:docMk/>
            <pc:sldMk cId="1859410000" sldId="350"/>
            <ac:picMk id="15" creationId="{F017B7A5-092D-25BA-DD15-6614B0EC36CD}"/>
          </ac:picMkLst>
        </pc:picChg>
      </pc:sldChg>
      <pc:sldChg chg="addSp delSp modSp add mod modNotesTx">
        <pc:chgData name="Seshu Iyengar" userId="cd5dc645-ca46-4abf-b48f-f5b421b81ef4" providerId="ADAL" clId="{AAF7DEE0-4DC9-4141-BDFF-660B454B0A09}" dt="2023-06-20T02:02:39.351" v="30715" actId="20577"/>
        <pc:sldMkLst>
          <pc:docMk/>
          <pc:sldMk cId="571631425" sldId="351"/>
        </pc:sldMkLst>
        <pc:spChg chg="mod">
          <ac:chgData name="Seshu Iyengar" userId="cd5dc645-ca46-4abf-b48f-f5b421b81ef4" providerId="ADAL" clId="{AAF7DEE0-4DC9-4141-BDFF-660B454B0A09}" dt="2023-06-19T00:39:48.921" v="20090" actId="1076"/>
          <ac:spMkLst>
            <pc:docMk/>
            <pc:sldMk cId="571631425" sldId="351"/>
            <ac:spMk id="2" creationId="{0CE8ADAD-8D8D-7603-0CDB-80D6B82C3DF1}"/>
          </ac:spMkLst>
        </pc:spChg>
        <pc:spChg chg="add mod">
          <ac:chgData name="Seshu Iyengar" userId="cd5dc645-ca46-4abf-b48f-f5b421b81ef4" providerId="ADAL" clId="{AAF7DEE0-4DC9-4141-BDFF-660B454B0A09}" dt="2023-06-17T01:13:41.087" v="16935" actId="14100"/>
          <ac:spMkLst>
            <pc:docMk/>
            <pc:sldMk cId="571631425" sldId="351"/>
            <ac:spMk id="3" creationId="{F3BFF21B-5FD2-E199-64DE-FA844FF0257F}"/>
          </ac:spMkLst>
        </pc:spChg>
        <pc:spChg chg="del">
          <ac:chgData name="Seshu Iyengar" userId="cd5dc645-ca46-4abf-b48f-f5b421b81ef4" providerId="ADAL" clId="{AAF7DEE0-4DC9-4141-BDFF-660B454B0A09}" dt="2023-06-17T00:58:42.634" v="15879" actId="478"/>
          <ac:spMkLst>
            <pc:docMk/>
            <pc:sldMk cId="571631425" sldId="351"/>
            <ac:spMk id="5" creationId="{5D80D230-ED1E-737B-54A4-9BA643FA1021}"/>
          </ac:spMkLst>
        </pc:spChg>
        <pc:picChg chg="mod">
          <ac:chgData name="Seshu Iyengar" userId="cd5dc645-ca46-4abf-b48f-f5b421b81ef4" providerId="ADAL" clId="{AAF7DEE0-4DC9-4141-BDFF-660B454B0A09}" dt="2023-06-17T01:14:08.726" v="16936" actId="1076"/>
          <ac:picMkLst>
            <pc:docMk/>
            <pc:sldMk cId="571631425" sldId="351"/>
            <ac:picMk id="7" creationId="{B0470D49-5565-3E83-78BB-0C4873EF18B9}"/>
          </ac:picMkLst>
        </pc:picChg>
      </pc:sldChg>
      <pc:sldChg chg="addSp modSp add mod modNotesTx">
        <pc:chgData name="Seshu Iyengar" userId="cd5dc645-ca46-4abf-b48f-f5b421b81ef4" providerId="ADAL" clId="{AAF7DEE0-4DC9-4141-BDFF-660B454B0A09}" dt="2023-06-20T12:50:59.234" v="36040" actId="20577"/>
        <pc:sldMkLst>
          <pc:docMk/>
          <pc:sldMk cId="558180406" sldId="352"/>
        </pc:sldMkLst>
        <pc:spChg chg="mod">
          <ac:chgData name="Seshu Iyengar" userId="cd5dc645-ca46-4abf-b48f-f5b421b81ef4" providerId="ADAL" clId="{AAF7DEE0-4DC9-4141-BDFF-660B454B0A09}" dt="2023-06-18T17:26:14.660" v="19556" actId="20577"/>
          <ac:spMkLst>
            <pc:docMk/>
            <pc:sldMk cId="558180406" sldId="352"/>
            <ac:spMk id="2" creationId="{0CE8ADAD-8D8D-7603-0CDB-80D6B82C3DF1}"/>
          </ac:spMkLst>
        </pc:spChg>
        <pc:spChg chg="add mod">
          <ac:chgData name="Seshu Iyengar" userId="cd5dc645-ca46-4abf-b48f-f5b421b81ef4" providerId="ADAL" clId="{AAF7DEE0-4DC9-4141-BDFF-660B454B0A09}" dt="2023-06-20T02:21:47.930" v="32109" actId="20577"/>
          <ac:spMkLst>
            <pc:docMk/>
            <pc:sldMk cId="558180406" sldId="352"/>
            <ac:spMk id="3" creationId="{E224C8AD-8A30-5759-F404-5FBF06249407}"/>
          </ac:spMkLst>
        </pc:spChg>
        <pc:picChg chg="mod">
          <ac:chgData name="Seshu Iyengar" userId="cd5dc645-ca46-4abf-b48f-f5b421b81ef4" providerId="ADAL" clId="{AAF7DEE0-4DC9-4141-BDFF-660B454B0A09}" dt="2023-06-20T02:17:21.211" v="31995" actId="1076"/>
          <ac:picMkLst>
            <pc:docMk/>
            <pc:sldMk cId="558180406" sldId="352"/>
            <ac:picMk id="7" creationId="{B0470D49-5565-3E83-78BB-0C4873EF18B9}"/>
          </ac:picMkLst>
        </pc:picChg>
      </pc:sldChg>
      <pc:sldChg chg="addSp modSp add mod ord modAnim modNotesTx">
        <pc:chgData name="Seshu Iyengar" userId="cd5dc645-ca46-4abf-b48f-f5b421b81ef4" providerId="ADAL" clId="{AAF7DEE0-4DC9-4141-BDFF-660B454B0A09}" dt="2023-06-20T12:36:57.014" v="35320" actId="20577"/>
        <pc:sldMkLst>
          <pc:docMk/>
          <pc:sldMk cId="3931713827" sldId="353"/>
        </pc:sldMkLst>
        <pc:spChg chg="mod">
          <ac:chgData name="Seshu Iyengar" userId="cd5dc645-ca46-4abf-b48f-f5b421b81ef4" providerId="ADAL" clId="{AAF7DEE0-4DC9-4141-BDFF-660B454B0A09}" dt="2023-06-19T00:43:33.750" v="20286" actId="20577"/>
          <ac:spMkLst>
            <pc:docMk/>
            <pc:sldMk cId="3931713827" sldId="353"/>
            <ac:spMk id="2" creationId="{7C763C00-2C83-3D54-855E-2C609C8C98EE}"/>
          </ac:spMkLst>
        </pc:spChg>
        <pc:spChg chg="add mod">
          <ac:chgData name="Seshu Iyengar" userId="cd5dc645-ca46-4abf-b48f-f5b421b81ef4" providerId="ADAL" clId="{AAF7DEE0-4DC9-4141-BDFF-660B454B0A09}" dt="2023-06-19T12:02:04.121" v="20836" actId="404"/>
          <ac:spMkLst>
            <pc:docMk/>
            <pc:sldMk cId="3931713827" sldId="353"/>
            <ac:spMk id="3" creationId="{78A9984F-0FF5-A43C-48E4-4532D314FF8E}"/>
          </ac:spMkLst>
        </pc:spChg>
        <pc:spChg chg="add mod">
          <ac:chgData name="Seshu Iyengar" userId="cd5dc645-ca46-4abf-b48f-f5b421b81ef4" providerId="ADAL" clId="{AAF7DEE0-4DC9-4141-BDFF-660B454B0A09}" dt="2023-06-20T12:36:05.393" v="35309" actId="1076"/>
          <ac:spMkLst>
            <pc:docMk/>
            <pc:sldMk cId="3931713827" sldId="353"/>
            <ac:spMk id="5" creationId="{6D5C1AC4-D509-5410-9F6B-F84E0A3AB162}"/>
          </ac:spMkLst>
        </pc:spChg>
        <pc:spChg chg="add mod">
          <ac:chgData name="Seshu Iyengar" userId="cd5dc645-ca46-4abf-b48f-f5b421b81ef4" providerId="ADAL" clId="{AAF7DEE0-4DC9-4141-BDFF-660B454B0A09}" dt="2023-06-20T02:47:25.512" v="33048" actId="20577"/>
          <ac:spMkLst>
            <pc:docMk/>
            <pc:sldMk cId="3931713827" sldId="353"/>
            <ac:spMk id="6" creationId="{086DD485-546B-466F-1B39-7AA05A1A2927}"/>
          </ac:spMkLst>
        </pc:spChg>
        <pc:picChg chg="mod">
          <ac:chgData name="Seshu Iyengar" userId="cd5dc645-ca46-4abf-b48f-f5b421b81ef4" providerId="ADAL" clId="{AAF7DEE0-4DC9-4141-BDFF-660B454B0A09}" dt="2023-06-20T02:20:10.832" v="31998" actId="14826"/>
          <ac:picMkLst>
            <pc:docMk/>
            <pc:sldMk cId="3931713827" sldId="353"/>
            <ac:picMk id="7" creationId="{0887879F-5809-4AEB-EBB7-8A90BDC60298}"/>
          </ac:picMkLst>
        </pc:picChg>
        <pc:cxnChg chg="add mod">
          <ac:chgData name="Seshu Iyengar" userId="cd5dc645-ca46-4abf-b48f-f5b421b81ef4" providerId="ADAL" clId="{AAF7DEE0-4DC9-4141-BDFF-660B454B0A09}" dt="2023-06-20T12:36:12.962" v="35311" actId="13822"/>
          <ac:cxnSpMkLst>
            <pc:docMk/>
            <pc:sldMk cId="3931713827" sldId="353"/>
            <ac:cxnSpMk id="9" creationId="{223250C5-9728-99B9-997A-DCBB5EF33F5F}"/>
          </ac:cxnSpMkLst>
        </pc:cxnChg>
        <pc:cxnChg chg="add mod">
          <ac:chgData name="Seshu Iyengar" userId="cd5dc645-ca46-4abf-b48f-f5b421b81ef4" providerId="ADAL" clId="{AAF7DEE0-4DC9-4141-BDFF-660B454B0A09}" dt="2023-06-20T12:36:18.896" v="35314" actId="14100"/>
          <ac:cxnSpMkLst>
            <pc:docMk/>
            <pc:sldMk cId="3931713827" sldId="353"/>
            <ac:cxnSpMk id="10" creationId="{A8CE2E8C-555D-D2BC-FFCF-E97E4968A7D8}"/>
          </ac:cxnSpMkLst>
        </pc:cxnChg>
        <pc:cxnChg chg="add mod">
          <ac:chgData name="Seshu Iyengar" userId="cd5dc645-ca46-4abf-b48f-f5b421b81ef4" providerId="ADAL" clId="{AAF7DEE0-4DC9-4141-BDFF-660B454B0A09}" dt="2023-06-20T12:36:34.855" v="35317" actId="1076"/>
          <ac:cxnSpMkLst>
            <pc:docMk/>
            <pc:sldMk cId="3931713827" sldId="353"/>
            <ac:cxnSpMk id="14" creationId="{0B68593E-7C09-CDC2-B63D-B63668770D7E}"/>
          </ac:cxnSpMkLst>
        </pc:cxnChg>
      </pc:sldChg>
      <pc:sldChg chg="modSp add del">
        <pc:chgData name="Seshu Iyengar" userId="cd5dc645-ca46-4abf-b48f-f5b421b81ef4" providerId="ADAL" clId="{AAF7DEE0-4DC9-4141-BDFF-660B454B0A09}" dt="2023-06-19T17:16:42.346" v="21056" actId="2696"/>
        <pc:sldMkLst>
          <pc:docMk/>
          <pc:sldMk cId="1482323182" sldId="354"/>
        </pc:sldMkLst>
        <pc:spChg chg="mod">
          <ac:chgData name="Seshu Iyengar" userId="cd5dc645-ca46-4abf-b48f-f5b421b81ef4" providerId="ADAL" clId="{AAF7DEE0-4DC9-4141-BDFF-660B454B0A09}" dt="2023-06-17T20:40:54.242" v="18356" actId="20577"/>
          <ac:spMkLst>
            <pc:docMk/>
            <pc:sldMk cId="1482323182" sldId="354"/>
            <ac:spMk id="2" creationId="{61B12682-A23F-B1DF-A810-D6F31E346868}"/>
          </ac:spMkLst>
        </pc:spChg>
      </pc:sldChg>
      <pc:sldChg chg="addSp delSp modSp add del mod delAnim modAnim modNotesTx">
        <pc:chgData name="Seshu Iyengar" userId="cd5dc645-ca46-4abf-b48f-f5b421b81ef4" providerId="ADAL" clId="{AAF7DEE0-4DC9-4141-BDFF-660B454B0A09}" dt="2023-06-20T12:32:28.974" v="35104"/>
        <pc:sldMkLst>
          <pc:docMk/>
          <pc:sldMk cId="1672147854" sldId="355"/>
        </pc:sldMkLst>
        <pc:spChg chg="mod">
          <ac:chgData name="Seshu Iyengar" userId="cd5dc645-ca46-4abf-b48f-f5b421b81ef4" providerId="ADAL" clId="{AAF7DEE0-4DC9-4141-BDFF-660B454B0A09}" dt="2023-06-18T15:39:17.949" v="18861" actId="20577"/>
          <ac:spMkLst>
            <pc:docMk/>
            <pc:sldMk cId="1672147854" sldId="355"/>
            <ac:spMk id="2" creationId="{759D4E3D-0ACE-DFD5-363F-606D7AAF801B}"/>
          </ac:spMkLst>
        </pc:spChg>
        <pc:spChg chg="add mod">
          <ac:chgData name="Seshu Iyengar" userId="cd5dc645-ca46-4abf-b48f-f5b421b81ef4" providerId="ADAL" clId="{AAF7DEE0-4DC9-4141-BDFF-660B454B0A09}" dt="2023-06-18T17:17:36.769" v="19394" actId="14100"/>
          <ac:spMkLst>
            <pc:docMk/>
            <pc:sldMk cId="1672147854" sldId="355"/>
            <ac:spMk id="8" creationId="{50FE46B9-B145-A32F-889A-05D77229DB24}"/>
          </ac:spMkLst>
        </pc:spChg>
        <pc:spChg chg="del">
          <ac:chgData name="Seshu Iyengar" userId="cd5dc645-ca46-4abf-b48f-f5b421b81ef4" providerId="ADAL" clId="{AAF7DEE0-4DC9-4141-BDFF-660B454B0A09}" dt="2023-06-17T20:46:33.526" v="18578" actId="478"/>
          <ac:spMkLst>
            <pc:docMk/>
            <pc:sldMk cId="1672147854" sldId="355"/>
            <ac:spMk id="9" creationId="{0188F156-AE68-3E27-8867-6820B37FF016}"/>
          </ac:spMkLst>
        </pc:spChg>
        <pc:spChg chg="add del mod">
          <ac:chgData name="Seshu Iyengar" userId="cd5dc645-ca46-4abf-b48f-f5b421b81ef4" providerId="ADAL" clId="{AAF7DEE0-4DC9-4141-BDFF-660B454B0A09}" dt="2023-06-20T01:52:20.051" v="29126" actId="478"/>
          <ac:spMkLst>
            <pc:docMk/>
            <pc:sldMk cId="1672147854" sldId="355"/>
            <ac:spMk id="9" creationId="{ECC66AF8-D4D7-71A0-3A97-F7577491C8EF}"/>
          </ac:spMkLst>
        </pc:spChg>
        <pc:picChg chg="add mod">
          <ac:chgData name="Seshu Iyengar" userId="cd5dc645-ca46-4abf-b48f-f5b421b81ef4" providerId="ADAL" clId="{AAF7DEE0-4DC9-4141-BDFF-660B454B0A09}" dt="2023-06-18T15:40:39.739" v="18869" actId="1076"/>
          <ac:picMkLst>
            <pc:docMk/>
            <pc:sldMk cId="1672147854" sldId="355"/>
            <ac:picMk id="6" creationId="{22A1AF0D-3A71-B161-F8F3-B065A5F824CE}"/>
          </ac:picMkLst>
        </pc:picChg>
        <pc:picChg chg="add mod">
          <ac:chgData name="Seshu Iyengar" userId="cd5dc645-ca46-4abf-b48f-f5b421b81ef4" providerId="ADAL" clId="{AAF7DEE0-4DC9-4141-BDFF-660B454B0A09}" dt="2023-06-18T17:18:17.259" v="19443" actId="1076"/>
          <ac:picMkLst>
            <pc:docMk/>
            <pc:sldMk cId="1672147854" sldId="355"/>
            <ac:picMk id="7" creationId="{6E4BD712-5EFE-D5E3-8E85-9ED7CA61B8BB}"/>
          </ac:picMkLst>
        </pc:picChg>
        <pc:picChg chg="del">
          <ac:chgData name="Seshu Iyengar" userId="cd5dc645-ca46-4abf-b48f-f5b421b81ef4" providerId="ADAL" clId="{AAF7DEE0-4DC9-4141-BDFF-660B454B0A09}" dt="2023-06-17T20:46:31.979" v="18577" actId="478"/>
          <ac:picMkLst>
            <pc:docMk/>
            <pc:sldMk cId="1672147854" sldId="355"/>
            <ac:picMk id="10" creationId="{1D2AA454-7B2A-34E0-8A09-BD093F41499E}"/>
          </ac:picMkLst>
        </pc:picChg>
        <pc:picChg chg="add mod">
          <ac:chgData name="Seshu Iyengar" userId="cd5dc645-ca46-4abf-b48f-f5b421b81ef4" providerId="ADAL" clId="{AAF7DEE0-4DC9-4141-BDFF-660B454B0A09}" dt="2023-06-18T17:18:15.647" v="19442" actId="1076"/>
          <ac:picMkLst>
            <pc:docMk/>
            <pc:sldMk cId="1672147854" sldId="355"/>
            <ac:picMk id="10" creationId="{8304167E-0E1F-66A0-B8E6-EAC63AE173D8}"/>
          </ac:picMkLst>
        </pc:picChg>
        <pc:picChg chg="del mod">
          <ac:chgData name="Seshu Iyengar" userId="cd5dc645-ca46-4abf-b48f-f5b421b81ef4" providerId="ADAL" clId="{AAF7DEE0-4DC9-4141-BDFF-660B454B0A09}" dt="2023-06-18T15:38:27.467" v="18856" actId="478"/>
          <ac:picMkLst>
            <pc:docMk/>
            <pc:sldMk cId="1672147854" sldId="355"/>
            <ac:picMk id="11" creationId="{8C85D105-DAA6-0ADA-C149-494AF3C866C8}"/>
          </ac:picMkLst>
        </pc:picChg>
        <pc:picChg chg="del">
          <ac:chgData name="Seshu Iyengar" userId="cd5dc645-ca46-4abf-b48f-f5b421b81ef4" providerId="ADAL" clId="{AAF7DEE0-4DC9-4141-BDFF-660B454B0A09}" dt="2023-06-17T20:45:53.129" v="18563" actId="478"/>
          <ac:picMkLst>
            <pc:docMk/>
            <pc:sldMk cId="1672147854" sldId="355"/>
            <ac:picMk id="13" creationId="{634C03B5-29C3-6B2B-B436-4EDC72B13049}"/>
          </ac:picMkLst>
        </pc:picChg>
        <pc:cxnChg chg="add del">
          <ac:chgData name="Seshu Iyengar" userId="cd5dc645-ca46-4abf-b48f-f5b421b81ef4" providerId="ADAL" clId="{AAF7DEE0-4DC9-4141-BDFF-660B454B0A09}" dt="2023-06-18T15:37:42.034" v="18852" actId="11529"/>
          <ac:cxnSpMkLst>
            <pc:docMk/>
            <pc:sldMk cId="1672147854" sldId="355"/>
            <ac:cxnSpMk id="5" creationId="{2AC70D45-1705-2E2A-743E-F0E53598A334}"/>
          </ac:cxnSpMkLst>
        </pc:cxnChg>
      </pc:sldChg>
      <pc:sldChg chg="add del">
        <pc:chgData name="Seshu Iyengar" userId="cd5dc645-ca46-4abf-b48f-f5b421b81ef4" providerId="ADAL" clId="{AAF7DEE0-4DC9-4141-BDFF-660B454B0A09}" dt="2023-06-20T01:56:32.002" v="30089"/>
        <pc:sldMkLst>
          <pc:docMk/>
          <pc:sldMk cId="2191248596" sldId="355"/>
        </pc:sldMkLst>
      </pc:sldChg>
      <pc:sldChg chg="addSp delSp modSp add mod modNotesTx">
        <pc:chgData name="Seshu Iyengar" userId="cd5dc645-ca46-4abf-b48f-f5b421b81ef4" providerId="ADAL" clId="{AAF7DEE0-4DC9-4141-BDFF-660B454B0A09}" dt="2023-06-20T12:49:39.415" v="35813" actId="20577"/>
        <pc:sldMkLst>
          <pc:docMk/>
          <pc:sldMk cId="3524735667" sldId="356"/>
        </pc:sldMkLst>
        <pc:spChg chg="mod">
          <ac:chgData name="Seshu Iyengar" userId="cd5dc645-ca46-4abf-b48f-f5b421b81ef4" providerId="ADAL" clId="{AAF7DEE0-4DC9-4141-BDFF-660B454B0A09}" dt="2023-06-20T12:29:12.716" v="34872" actId="20577"/>
          <ac:spMkLst>
            <pc:docMk/>
            <pc:sldMk cId="3524735667" sldId="356"/>
            <ac:spMk id="2" creationId="{759D4E3D-0ACE-DFD5-363F-606D7AAF801B}"/>
          </ac:spMkLst>
        </pc:spChg>
        <pc:spChg chg="add del mod">
          <ac:chgData name="Seshu Iyengar" userId="cd5dc645-ca46-4abf-b48f-f5b421b81ef4" providerId="ADAL" clId="{AAF7DEE0-4DC9-4141-BDFF-660B454B0A09}" dt="2023-06-18T17:07:10.717" v="19091"/>
          <ac:spMkLst>
            <pc:docMk/>
            <pc:sldMk cId="3524735667" sldId="356"/>
            <ac:spMk id="3" creationId="{CD3FC74C-EB83-86C4-DFA8-662FB8A6C8C8}"/>
          </ac:spMkLst>
        </pc:spChg>
        <pc:spChg chg="add del mod">
          <ac:chgData name="Seshu Iyengar" userId="cd5dc645-ca46-4abf-b48f-f5b421b81ef4" providerId="ADAL" clId="{AAF7DEE0-4DC9-4141-BDFF-660B454B0A09}" dt="2023-06-19T11:36:47.633" v="20809"/>
          <ac:spMkLst>
            <pc:docMk/>
            <pc:sldMk cId="3524735667" sldId="356"/>
            <ac:spMk id="7" creationId="{8D18AA7C-813E-0E33-A0F0-9258E81CB6F0}"/>
          </ac:spMkLst>
        </pc:spChg>
        <pc:spChg chg="mod">
          <ac:chgData name="Seshu Iyengar" userId="cd5dc645-ca46-4abf-b48f-f5b421b81ef4" providerId="ADAL" clId="{AAF7DEE0-4DC9-4141-BDFF-660B454B0A09}" dt="2023-06-19T11:37:31.204" v="20820" actId="1076"/>
          <ac:spMkLst>
            <pc:docMk/>
            <pc:sldMk cId="3524735667" sldId="356"/>
            <ac:spMk id="9" creationId="{0188F156-AE68-3E27-8867-6820B37FF016}"/>
          </ac:spMkLst>
        </pc:spChg>
        <pc:picChg chg="add mod">
          <ac:chgData name="Seshu Iyengar" userId="cd5dc645-ca46-4abf-b48f-f5b421b81ef4" providerId="ADAL" clId="{AAF7DEE0-4DC9-4141-BDFF-660B454B0A09}" dt="2023-06-19T11:38:17.610" v="20823" actId="1076"/>
          <ac:picMkLst>
            <pc:docMk/>
            <pc:sldMk cId="3524735667" sldId="356"/>
            <ac:picMk id="6" creationId="{8CE15923-D1A8-6D2D-9800-D6F25125C820}"/>
          </ac:picMkLst>
        </pc:picChg>
        <pc:picChg chg="add del mod">
          <ac:chgData name="Seshu Iyengar" userId="cd5dc645-ca46-4abf-b48f-f5b421b81ef4" providerId="ADAL" clId="{AAF7DEE0-4DC9-4141-BDFF-660B454B0A09}" dt="2023-06-19T00:28:43.430" v="19763" actId="478"/>
          <ac:picMkLst>
            <pc:docMk/>
            <pc:sldMk cId="3524735667" sldId="356"/>
            <ac:picMk id="10" creationId="{1D2AA454-7B2A-34E0-8A09-BD093F41499E}"/>
          </ac:picMkLst>
        </pc:picChg>
        <pc:picChg chg="del">
          <ac:chgData name="Seshu Iyengar" userId="cd5dc645-ca46-4abf-b48f-f5b421b81ef4" providerId="ADAL" clId="{AAF7DEE0-4DC9-4141-BDFF-660B454B0A09}" dt="2023-06-18T15:40:48.577" v="18870" actId="478"/>
          <ac:picMkLst>
            <pc:docMk/>
            <pc:sldMk cId="3524735667" sldId="356"/>
            <ac:picMk id="11" creationId="{8C85D105-DAA6-0ADA-C149-494AF3C866C8}"/>
          </ac:picMkLst>
        </pc:picChg>
      </pc:sldChg>
      <pc:sldChg chg="addSp modSp add mod modNotesTx">
        <pc:chgData name="Seshu Iyengar" userId="cd5dc645-ca46-4abf-b48f-f5b421b81ef4" providerId="ADAL" clId="{AAF7DEE0-4DC9-4141-BDFF-660B454B0A09}" dt="2023-06-20T02:21:35.839" v="32108" actId="20577"/>
        <pc:sldMkLst>
          <pc:docMk/>
          <pc:sldMk cId="479414722" sldId="357"/>
        </pc:sldMkLst>
        <pc:spChg chg="mod">
          <ac:chgData name="Seshu Iyengar" userId="cd5dc645-ca46-4abf-b48f-f5b421b81ef4" providerId="ADAL" clId="{AAF7DEE0-4DC9-4141-BDFF-660B454B0A09}" dt="2023-06-18T17:26:42.618" v="19617" actId="313"/>
          <ac:spMkLst>
            <pc:docMk/>
            <pc:sldMk cId="479414722" sldId="357"/>
            <ac:spMk id="2" creationId="{0CE8ADAD-8D8D-7603-0CDB-80D6B82C3DF1}"/>
          </ac:spMkLst>
        </pc:spChg>
        <pc:spChg chg="add mod">
          <ac:chgData name="Seshu Iyengar" userId="cd5dc645-ca46-4abf-b48f-f5b421b81ef4" providerId="ADAL" clId="{AAF7DEE0-4DC9-4141-BDFF-660B454B0A09}" dt="2023-06-20T02:16:42.291" v="31900" actId="14100"/>
          <ac:spMkLst>
            <pc:docMk/>
            <pc:sldMk cId="479414722" sldId="357"/>
            <ac:spMk id="3" creationId="{C7104D26-468D-B43E-5EE9-F0EBBAB0194A}"/>
          </ac:spMkLst>
        </pc:spChg>
        <pc:picChg chg="mod">
          <ac:chgData name="Seshu Iyengar" userId="cd5dc645-ca46-4abf-b48f-f5b421b81ef4" providerId="ADAL" clId="{AAF7DEE0-4DC9-4141-BDFF-660B454B0A09}" dt="2023-06-20T02:15:56.408" v="31836" actId="1076"/>
          <ac:picMkLst>
            <pc:docMk/>
            <pc:sldMk cId="479414722" sldId="357"/>
            <ac:picMk id="7" creationId="{B0470D49-5565-3E83-78BB-0C4873EF18B9}"/>
          </ac:picMkLst>
        </pc:picChg>
      </pc:sldChg>
      <pc:sldChg chg="modSp new del mod">
        <pc:chgData name="Seshu Iyengar" userId="cd5dc645-ca46-4abf-b48f-f5b421b81ef4" providerId="ADAL" clId="{AAF7DEE0-4DC9-4141-BDFF-660B454B0A09}" dt="2023-06-18T17:29:45.237" v="19762" actId="2696"/>
        <pc:sldMkLst>
          <pc:docMk/>
          <pc:sldMk cId="1857096840" sldId="358"/>
        </pc:sldMkLst>
        <pc:spChg chg="mod">
          <ac:chgData name="Seshu Iyengar" userId="cd5dc645-ca46-4abf-b48f-f5b421b81ef4" providerId="ADAL" clId="{AAF7DEE0-4DC9-4141-BDFF-660B454B0A09}" dt="2023-06-18T17:29:38.908" v="19761" actId="20577"/>
          <ac:spMkLst>
            <pc:docMk/>
            <pc:sldMk cId="1857096840" sldId="358"/>
            <ac:spMk id="2" creationId="{AC771A01-839F-D61E-9523-171021114C74}"/>
          </ac:spMkLst>
        </pc:spChg>
      </pc:sldChg>
      <pc:sldChg chg="addSp delSp modSp add mod modNotesTx">
        <pc:chgData name="Seshu Iyengar" userId="cd5dc645-ca46-4abf-b48f-f5b421b81ef4" providerId="ADAL" clId="{AAF7DEE0-4DC9-4141-BDFF-660B454B0A09}" dt="2023-06-20T14:33:29.821" v="36214" actId="20577"/>
        <pc:sldMkLst>
          <pc:docMk/>
          <pc:sldMk cId="3266402555" sldId="358"/>
        </pc:sldMkLst>
        <pc:spChg chg="mod">
          <ac:chgData name="Seshu Iyengar" userId="cd5dc645-ca46-4abf-b48f-f5b421b81ef4" providerId="ADAL" clId="{AAF7DEE0-4DC9-4141-BDFF-660B454B0A09}" dt="2023-06-19T00:36:17.730" v="20022" actId="14100"/>
          <ac:spMkLst>
            <pc:docMk/>
            <pc:sldMk cId="3266402555" sldId="358"/>
            <ac:spMk id="2" creationId="{4190E21E-B9DB-8160-00CC-58EC7165F28C}"/>
          </ac:spMkLst>
        </pc:spChg>
        <pc:spChg chg="mod">
          <ac:chgData name="Seshu Iyengar" userId="cd5dc645-ca46-4abf-b48f-f5b421b81ef4" providerId="ADAL" clId="{AAF7DEE0-4DC9-4141-BDFF-660B454B0A09}" dt="2023-06-20T12:27:40.870" v="34838" actId="404"/>
          <ac:spMkLst>
            <pc:docMk/>
            <pc:sldMk cId="3266402555" sldId="358"/>
            <ac:spMk id="3" creationId="{BC4B4D99-9954-8534-E283-68D324D5F6A2}"/>
          </ac:spMkLst>
        </pc:spChg>
        <pc:spChg chg="add del mod">
          <ac:chgData name="Seshu Iyengar" userId="cd5dc645-ca46-4abf-b48f-f5b421b81ef4" providerId="ADAL" clId="{AAF7DEE0-4DC9-4141-BDFF-660B454B0A09}" dt="2023-06-19T17:16:52.232" v="21059" actId="478"/>
          <ac:spMkLst>
            <pc:docMk/>
            <pc:sldMk cId="3266402555" sldId="358"/>
            <ac:spMk id="6" creationId="{45FB2CA5-EDF4-5AB8-FC95-1E80D36B0A45}"/>
          </ac:spMkLst>
        </pc:spChg>
        <pc:spChg chg="add del mod">
          <ac:chgData name="Seshu Iyengar" userId="cd5dc645-ca46-4abf-b48f-f5b421b81ef4" providerId="ADAL" clId="{AAF7DEE0-4DC9-4141-BDFF-660B454B0A09}" dt="2023-06-19T17:16:56.005" v="21061" actId="478"/>
          <ac:spMkLst>
            <pc:docMk/>
            <pc:sldMk cId="3266402555" sldId="358"/>
            <ac:spMk id="7" creationId="{884D4E99-E759-0135-574C-6E8144F275C8}"/>
          </ac:spMkLst>
        </pc:spChg>
        <pc:spChg chg="mod">
          <ac:chgData name="Seshu Iyengar" userId="cd5dc645-ca46-4abf-b48f-f5b421b81ef4" providerId="ADAL" clId="{AAF7DEE0-4DC9-4141-BDFF-660B454B0A09}" dt="2023-06-19T00:33:33.559" v="19970" actId="1076"/>
          <ac:spMkLst>
            <pc:docMk/>
            <pc:sldMk cId="3266402555" sldId="358"/>
            <ac:spMk id="13" creationId="{92C24E4F-4800-A7BE-7240-CD152E4928E6}"/>
          </ac:spMkLst>
        </pc:spChg>
        <pc:spChg chg="del mod">
          <ac:chgData name="Seshu Iyengar" userId="cd5dc645-ca46-4abf-b48f-f5b421b81ef4" providerId="ADAL" clId="{AAF7DEE0-4DC9-4141-BDFF-660B454B0A09}" dt="2023-06-19T17:16:47.884" v="21057" actId="478"/>
          <ac:spMkLst>
            <pc:docMk/>
            <pc:sldMk cId="3266402555" sldId="358"/>
            <ac:spMk id="15" creationId="{F1EDDF12-82D5-0498-98D6-72E64EFA4ED7}"/>
          </ac:spMkLst>
        </pc:spChg>
        <pc:picChg chg="add del mod">
          <ac:chgData name="Seshu Iyengar" userId="cd5dc645-ca46-4abf-b48f-f5b421b81ef4" providerId="ADAL" clId="{AAF7DEE0-4DC9-4141-BDFF-660B454B0A09}" dt="2023-06-19T17:16:49.894" v="21058" actId="478"/>
          <ac:picMkLst>
            <pc:docMk/>
            <pc:sldMk cId="3266402555" sldId="358"/>
            <ac:picMk id="5" creationId="{CB23F786-4DCC-E5DF-DC3F-5C22F347A0F3}"/>
          </ac:picMkLst>
        </pc:picChg>
        <pc:picChg chg="add del mod">
          <ac:chgData name="Seshu Iyengar" userId="cd5dc645-ca46-4abf-b48f-f5b421b81ef4" providerId="ADAL" clId="{AAF7DEE0-4DC9-4141-BDFF-660B454B0A09}" dt="2023-06-20T12:27:32.907" v="34834" actId="478"/>
          <ac:picMkLst>
            <pc:docMk/>
            <pc:sldMk cId="3266402555" sldId="358"/>
            <ac:picMk id="5" creationId="{EB6D6139-9BA7-FEDA-0961-2DA514745C88}"/>
          </ac:picMkLst>
        </pc:picChg>
        <pc:picChg chg="mod">
          <ac:chgData name="Seshu Iyengar" userId="cd5dc645-ca46-4abf-b48f-f5b421b81ef4" providerId="ADAL" clId="{AAF7DEE0-4DC9-4141-BDFF-660B454B0A09}" dt="2023-06-20T12:27:44.013" v="34839" actId="1076"/>
          <ac:picMkLst>
            <pc:docMk/>
            <pc:sldMk cId="3266402555" sldId="358"/>
            <ac:picMk id="9" creationId="{0E916C88-297C-8FEE-C90F-50F00E1142F8}"/>
          </ac:picMkLst>
        </pc:picChg>
        <pc:picChg chg="mod">
          <ac:chgData name="Seshu Iyengar" userId="cd5dc645-ca46-4abf-b48f-f5b421b81ef4" providerId="ADAL" clId="{AAF7DEE0-4DC9-4141-BDFF-660B454B0A09}" dt="2023-06-20T01:43:15.259" v="26793" actId="14826"/>
          <ac:picMkLst>
            <pc:docMk/>
            <pc:sldMk cId="3266402555" sldId="358"/>
            <ac:picMk id="12" creationId="{EEBB6227-79DF-B505-032E-5E8555936A3D}"/>
          </ac:picMkLst>
        </pc:picChg>
        <pc:picChg chg="add del">
          <ac:chgData name="Seshu Iyengar" userId="cd5dc645-ca46-4abf-b48f-f5b421b81ef4" providerId="ADAL" clId="{AAF7DEE0-4DC9-4141-BDFF-660B454B0A09}" dt="2023-06-19T17:16:53.500" v="21060" actId="478"/>
          <ac:picMkLst>
            <pc:docMk/>
            <pc:sldMk cId="3266402555" sldId="358"/>
            <ac:picMk id="14" creationId="{777E419E-B798-DDB7-F4FE-A10ED2E8122C}"/>
          </ac:picMkLst>
        </pc:picChg>
      </pc:sldChg>
      <pc:sldChg chg="addSp delSp modSp new mod modAnim modNotesTx">
        <pc:chgData name="Seshu Iyengar" userId="cd5dc645-ca46-4abf-b48f-f5b421b81ef4" providerId="ADAL" clId="{AAF7DEE0-4DC9-4141-BDFF-660B454B0A09}" dt="2023-06-20T13:22:01.483" v="36185"/>
        <pc:sldMkLst>
          <pc:docMk/>
          <pc:sldMk cId="3846609297" sldId="359"/>
        </pc:sldMkLst>
        <pc:spChg chg="mod">
          <ac:chgData name="Seshu Iyengar" userId="cd5dc645-ca46-4abf-b48f-f5b421b81ef4" providerId="ADAL" clId="{AAF7DEE0-4DC9-4141-BDFF-660B454B0A09}" dt="2023-06-19T00:40:37.466" v="20171" actId="20577"/>
          <ac:spMkLst>
            <pc:docMk/>
            <pc:sldMk cId="3846609297" sldId="359"/>
            <ac:spMk id="2" creationId="{DD1AF675-EACC-D2A4-F42C-8B901707C2FB}"/>
          </ac:spMkLst>
        </pc:spChg>
        <pc:spChg chg="del">
          <ac:chgData name="Seshu Iyengar" userId="cd5dc645-ca46-4abf-b48f-f5b421b81ef4" providerId="ADAL" clId="{AAF7DEE0-4DC9-4141-BDFF-660B454B0A09}" dt="2023-06-19T00:40:45.849" v="20172" actId="478"/>
          <ac:spMkLst>
            <pc:docMk/>
            <pc:sldMk cId="3846609297" sldId="359"/>
            <ac:spMk id="3" creationId="{66E44784-E744-66E8-1308-845BC2669ABF}"/>
          </ac:spMkLst>
        </pc:spChg>
        <pc:spChg chg="add del mod">
          <ac:chgData name="Seshu Iyengar" userId="cd5dc645-ca46-4abf-b48f-f5b421b81ef4" providerId="ADAL" clId="{AAF7DEE0-4DC9-4141-BDFF-660B454B0A09}" dt="2023-06-19T00:42:56.318" v="20181"/>
          <ac:spMkLst>
            <pc:docMk/>
            <pc:sldMk cId="3846609297" sldId="359"/>
            <ac:spMk id="13" creationId="{E5EF5287-EC93-566B-9C36-81DB167B8F4A}"/>
          </ac:spMkLst>
        </pc:spChg>
        <pc:spChg chg="add del mod">
          <ac:chgData name="Seshu Iyengar" userId="cd5dc645-ca46-4abf-b48f-f5b421b81ef4" providerId="ADAL" clId="{AAF7DEE0-4DC9-4141-BDFF-660B454B0A09}" dt="2023-06-19T11:33:20.763" v="20781" actId="478"/>
          <ac:spMkLst>
            <pc:docMk/>
            <pc:sldMk cId="3846609297" sldId="359"/>
            <ac:spMk id="14" creationId="{0E9D87A7-3F06-F148-C5FC-D427C9359731}"/>
          </ac:spMkLst>
        </pc:spChg>
        <pc:spChg chg="add mod">
          <ac:chgData name="Seshu Iyengar" userId="cd5dc645-ca46-4abf-b48f-f5b421b81ef4" providerId="ADAL" clId="{AAF7DEE0-4DC9-4141-BDFF-660B454B0A09}" dt="2023-06-20T02:44:57.580" v="32453" actId="1076"/>
          <ac:spMkLst>
            <pc:docMk/>
            <pc:sldMk cId="3846609297" sldId="359"/>
            <ac:spMk id="16" creationId="{3F5F7C05-49F5-D517-7329-452DCA70778B}"/>
          </ac:spMkLst>
        </pc:spChg>
        <pc:spChg chg="add mod">
          <ac:chgData name="Seshu Iyengar" userId="cd5dc645-ca46-4abf-b48f-f5b421b81ef4" providerId="ADAL" clId="{AAF7DEE0-4DC9-4141-BDFF-660B454B0A09}" dt="2023-06-19T11:34:26.870" v="20805" actId="20577"/>
          <ac:spMkLst>
            <pc:docMk/>
            <pc:sldMk cId="3846609297" sldId="359"/>
            <ac:spMk id="18" creationId="{0ABE07A1-BBDF-B45C-CFB9-145DD5052D3F}"/>
          </ac:spMkLst>
        </pc:spChg>
        <pc:picChg chg="add mod">
          <ac:chgData name="Seshu Iyengar" userId="cd5dc645-ca46-4abf-b48f-f5b421b81ef4" providerId="ADAL" clId="{AAF7DEE0-4DC9-4141-BDFF-660B454B0A09}" dt="2023-06-19T00:41:01.314" v="20173"/>
          <ac:picMkLst>
            <pc:docMk/>
            <pc:sldMk cId="3846609297" sldId="359"/>
            <ac:picMk id="5" creationId="{7354E72C-EDEB-A255-686A-2D9FB5F1CAD3}"/>
          </ac:picMkLst>
        </pc:picChg>
        <pc:picChg chg="add mod">
          <ac:chgData name="Seshu Iyengar" userId="cd5dc645-ca46-4abf-b48f-f5b421b81ef4" providerId="ADAL" clId="{AAF7DEE0-4DC9-4141-BDFF-660B454B0A09}" dt="2023-06-19T00:41:01.314" v="20173"/>
          <ac:picMkLst>
            <pc:docMk/>
            <pc:sldMk cId="3846609297" sldId="359"/>
            <ac:picMk id="6" creationId="{5D2F6100-0C78-49B0-3E29-EB1570CA5816}"/>
          </ac:picMkLst>
        </pc:picChg>
        <pc:picChg chg="add mod">
          <ac:chgData name="Seshu Iyengar" userId="cd5dc645-ca46-4abf-b48f-f5b421b81ef4" providerId="ADAL" clId="{AAF7DEE0-4DC9-4141-BDFF-660B454B0A09}" dt="2023-06-19T00:41:01.314" v="20173"/>
          <ac:picMkLst>
            <pc:docMk/>
            <pc:sldMk cId="3846609297" sldId="359"/>
            <ac:picMk id="7" creationId="{0AB9E561-E75A-59C7-84A3-3A45179DF477}"/>
          </ac:picMkLst>
        </pc:picChg>
        <pc:picChg chg="add mod">
          <ac:chgData name="Seshu Iyengar" userId="cd5dc645-ca46-4abf-b48f-f5b421b81ef4" providerId="ADAL" clId="{AAF7DEE0-4DC9-4141-BDFF-660B454B0A09}" dt="2023-06-19T00:41:01.314" v="20173"/>
          <ac:picMkLst>
            <pc:docMk/>
            <pc:sldMk cId="3846609297" sldId="359"/>
            <ac:picMk id="8" creationId="{5B96511F-5E28-8A81-C589-C1FCC86B991E}"/>
          </ac:picMkLst>
        </pc:picChg>
        <pc:picChg chg="add mod">
          <ac:chgData name="Seshu Iyengar" userId="cd5dc645-ca46-4abf-b48f-f5b421b81ef4" providerId="ADAL" clId="{AAF7DEE0-4DC9-4141-BDFF-660B454B0A09}" dt="2023-06-19T00:41:01.314" v="20173"/>
          <ac:picMkLst>
            <pc:docMk/>
            <pc:sldMk cId="3846609297" sldId="359"/>
            <ac:picMk id="9" creationId="{1F9B652E-59D6-0377-EFDE-E42B2ACA7BE3}"/>
          </ac:picMkLst>
        </pc:picChg>
        <pc:picChg chg="add mod">
          <ac:chgData name="Seshu Iyengar" userId="cd5dc645-ca46-4abf-b48f-f5b421b81ef4" providerId="ADAL" clId="{AAF7DEE0-4DC9-4141-BDFF-660B454B0A09}" dt="2023-06-19T00:41:01.314" v="20173"/>
          <ac:picMkLst>
            <pc:docMk/>
            <pc:sldMk cId="3846609297" sldId="359"/>
            <ac:picMk id="10" creationId="{82C4E81A-605A-E3C3-D626-01CA613C3EB0}"/>
          </ac:picMkLst>
        </pc:picChg>
        <pc:picChg chg="add mod">
          <ac:chgData name="Seshu Iyengar" userId="cd5dc645-ca46-4abf-b48f-f5b421b81ef4" providerId="ADAL" clId="{AAF7DEE0-4DC9-4141-BDFF-660B454B0A09}" dt="2023-06-19T00:41:01.314" v="20173"/>
          <ac:picMkLst>
            <pc:docMk/>
            <pc:sldMk cId="3846609297" sldId="359"/>
            <ac:picMk id="11" creationId="{B44B0F7C-4D65-8F08-1B19-77EFF2288418}"/>
          </ac:picMkLst>
        </pc:picChg>
        <pc:picChg chg="add mod">
          <ac:chgData name="Seshu Iyengar" userId="cd5dc645-ca46-4abf-b48f-f5b421b81ef4" providerId="ADAL" clId="{AAF7DEE0-4DC9-4141-BDFF-660B454B0A09}" dt="2023-06-19T00:41:01.314" v="20173"/>
          <ac:picMkLst>
            <pc:docMk/>
            <pc:sldMk cId="3846609297" sldId="359"/>
            <ac:picMk id="12" creationId="{D455768F-46FD-E66D-7225-BF85F2895AC5}"/>
          </ac:picMkLst>
        </pc:picChg>
        <pc:picChg chg="add mod">
          <ac:chgData name="Seshu Iyengar" userId="cd5dc645-ca46-4abf-b48f-f5b421b81ef4" providerId="ADAL" clId="{AAF7DEE0-4DC9-4141-BDFF-660B454B0A09}" dt="2023-06-19T11:33:29.205" v="20783" actId="1076"/>
          <ac:picMkLst>
            <pc:docMk/>
            <pc:sldMk cId="3846609297" sldId="359"/>
            <ac:picMk id="15" creationId="{D526C895-9BB1-F480-EF71-64D7A6ADD19D}"/>
          </ac:picMkLst>
        </pc:picChg>
        <pc:picChg chg="add mod">
          <ac:chgData name="Seshu Iyengar" userId="cd5dc645-ca46-4abf-b48f-f5b421b81ef4" providerId="ADAL" clId="{AAF7DEE0-4DC9-4141-BDFF-660B454B0A09}" dt="2023-06-19T11:34:18.746" v="20797" actId="1076"/>
          <ac:picMkLst>
            <pc:docMk/>
            <pc:sldMk cId="3846609297" sldId="359"/>
            <ac:picMk id="17" creationId="{F58E093E-B1AF-830D-E009-71586AE420BD}"/>
          </ac:picMkLst>
        </pc:picChg>
      </pc:sldChg>
      <pc:sldChg chg="delSp modSp add mod ord modNotesTx">
        <pc:chgData name="Seshu Iyengar" userId="cd5dc645-ca46-4abf-b48f-f5b421b81ef4" providerId="ADAL" clId="{AAF7DEE0-4DC9-4141-BDFF-660B454B0A09}" dt="2023-06-20T12:33:34.934" v="35189" actId="20577"/>
        <pc:sldMkLst>
          <pc:docMk/>
          <pc:sldMk cId="4080743625" sldId="360"/>
        </pc:sldMkLst>
        <pc:spChg chg="mod">
          <ac:chgData name="Seshu Iyengar" userId="cd5dc645-ca46-4abf-b48f-f5b421b81ef4" providerId="ADAL" clId="{AAF7DEE0-4DC9-4141-BDFF-660B454B0A09}" dt="2023-06-20T12:29:07.993" v="34865" actId="20577"/>
          <ac:spMkLst>
            <pc:docMk/>
            <pc:sldMk cId="4080743625" sldId="360"/>
            <ac:spMk id="2" creationId="{759D4E3D-0ACE-DFD5-363F-606D7AAF801B}"/>
          </ac:spMkLst>
        </pc:spChg>
        <pc:spChg chg="del">
          <ac:chgData name="Seshu Iyengar" userId="cd5dc645-ca46-4abf-b48f-f5b421b81ef4" providerId="ADAL" clId="{AAF7DEE0-4DC9-4141-BDFF-660B454B0A09}" dt="2023-06-19T11:36:56.119" v="20812" actId="478"/>
          <ac:spMkLst>
            <pc:docMk/>
            <pc:sldMk cId="4080743625" sldId="360"/>
            <ac:spMk id="9" creationId="{0188F156-AE68-3E27-8867-6820B37FF016}"/>
          </ac:spMkLst>
        </pc:spChg>
        <pc:picChg chg="mod">
          <ac:chgData name="Seshu Iyengar" userId="cd5dc645-ca46-4abf-b48f-f5b421b81ef4" providerId="ADAL" clId="{AAF7DEE0-4DC9-4141-BDFF-660B454B0A09}" dt="2023-06-19T11:37:10.096" v="20814" actId="1076"/>
          <ac:picMkLst>
            <pc:docMk/>
            <pc:sldMk cId="4080743625" sldId="360"/>
            <ac:picMk id="6" creationId="{8CE15923-D1A8-6D2D-9800-D6F25125C820}"/>
          </ac:picMkLst>
        </pc:picChg>
      </pc:sldChg>
      <pc:sldChg chg="addSp delSp modSp add mod modNotesTx">
        <pc:chgData name="Seshu Iyengar" userId="cd5dc645-ca46-4abf-b48f-f5b421b81ef4" providerId="ADAL" clId="{AAF7DEE0-4DC9-4141-BDFF-660B454B0A09}" dt="2023-06-20T01:38:12.055" v="25802" actId="20577"/>
        <pc:sldMkLst>
          <pc:docMk/>
          <pc:sldMk cId="3782135721" sldId="361"/>
        </pc:sldMkLst>
        <pc:spChg chg="add del mod">
          <ac:chgData name="Seshu Iyengar" userId="cd5dc645-ca46-4abf-b48f-f5b421b81ef4" providerId="ADAL" clId="{AAF7DEE0-4DC9-4141-BDFF-660B454B0A09}" dt="2023-06-20T01:27:42.806" v="24926" actId="478"/>
          <ac:spMkLst>
            <pc:docMk/>
            <pc:sldMk cId="3782135721" sldId="361"/>
            <ac:spMk id="3" creationId="{F5625233-2E64-17E7-B627-EDE5D5DD7044}"/>
          </ac:spMkLst>
        </pc:spChg>
        <pc:spChg chg="add mod">
          <ac:chgData name="Seshu Iyengar" userId="cd5dc645-ca46-4abf-b48f-f5b421b81ef4" providerId="ADAL" clId="{AAF7DEE0-4DC9-4141-BDFF-660B454B0A09}" dt="2023-06-20T01:29:01.862" v="24950" actId="403"/>
          <ac:spMkLst>
            <pc:docMk/>
            <pc:sldMk cId="3782135721" sldId="361"/>
            <ac:spMk id="4" creationId="{02CA82BA-1947-33C1-860F-9815079895E5}"/>
          </ac:spMkLst>
        </pc:spChg>
        <pc:spChg chg="del mod">
          <ac:chgData name="Seshu Iyengar" userId="cd5dc645-ca46-4abf-b48f-f5b421b81ef4" providerId="ADAL" clId="{AAF7DEE0-4DC9-4141-BDFF-660B454B0A09}" dt="2023-06-20T01:27:42.806" v="24926" actId="478"/>
          <ac:spMkLst>
            <pc:docMk/>
            <pc:sldMk cId="3782135721" sldId="361"/>
            <ac:spMk id="6" creationId="{3B645CCD-9463-09CD-FA2B-EE497BD38F97}"/>
          </ac:spMkLst>
        </pc:spChg>
        <pc:spChg chg="add mod">
          <ac:chgData name="Seshu Iyengar" userId="cd5dc645-ca46-4abf-b48f-f5b421b81ef4" providerId="ADAL" clId="{AAF7DEE0-4DC9-4141-BDFF-660B454B0A09}" dt="2023-06-20T01:29:05.828" v="24951" actId="1076"/>
          <ac:spMkLst>
            <pc:docMk/>
            <pc:sldMk cId="3782135721" sldId="361"/>
            <ac:spMk id="7" creationId="{E426EF3A-E816-276E-9CDB-D68D6D141681}"/>
          </ac:spMkLst>
        </pc:spChg>
        <pc:spChg chg="add del mod">
          <ac:chgData name="Seshu Iyengar" userId="cd5dc645-ca46-4abf-b48f-f5b421b81ef4" providerId="ADAL" clId="{AAF7DEE0-4DC9-4141-BDFF-660B454B0A09}" dt="2023-06-20T01:27:48.699" v="24928" actId="478"/>
          <ac:spMkLst>
            <pc:docMk/>
            <pc:sldMk cId="3782135721" sldId="361"/>
            <ac:spMk id="8" creationId="{1C62A45C-8679-A88C-7F81-D3D455926AB0}"/>
          </ac:spMkLst>
        </pc:spChg>
        <pc:spChg chg="add del mod">
          <ac:chgData name="Seshu Iyengar" userId="cd5dc645-ca46-4abf-b48f-f5b421b81ef4" providerId="ADAL" clId="{AAF7DEE0-4DC9-4141-BDFF-660B454B0A09}" dt="2023-06-20T01:27:48.699" v="24928" actId="478"/>
          <ac:spMkLst>
            <pc:docMk/>
            <pc:sldMk cId="3782135721" sldId="361"/>
            <ac:spMk id="9" creationId="{15341CC3-9A6C-0953-3F0C-499F60554F84}"/>
          </ac:spMkLst>
        </pc:spChg>
        <pc:spChg chg="add del mod">
          <ac:chgData name="Seshu Iyengar" userId="cd5dc645-ca46-4abf-b48f-f5b421b81ef4" providerId="ADAL" clId="{AAF7DEE0-4DC9-4141-BDFF-660B454B0A09}" dt="2023-06-20T01:27:48.699" v="24928" actId="478"/>
          <ac:spMkLst>
            <pc:docMk/>
            <pc:sldMk cId="3782135721" sldId="361"/>
            <ac:spMk id="10" creationId="{DA13603B-0BB5-8B9C-9ADC-9A18AFE2A488}"/>
          </ac:spMkLst>
        </pc:spChg>
        <pc:spChg chg="add del mod">
          <ac:chgData name="Seshu Iyengar" userId="cd5dc645-ca46-4abf-b48f-f5b421b81ef4" providerId="ADAL" clId="{AAF7DEE0-4DC9-4141-BDFF-660B454B0A09}" dt="2023-06-20T01:27:48.699" v="24928" actId="478"/>
          <ac:spMkLst>
            <pc:docMk/>
            <pc:sldMk cId="3782135721" sldId="361"/>
            <ac:spMk id="11" creationId="{560D8601-364E-A2E4-915D-B76E7EA6E69F}"/>
          </ac:spMkLst>
        </pc:spChg>
        <pc:spChg chg="add mod">
          <ac:chgData name="Seshu Iyengar" userId="cd5dc645-ca46-4abf-b48f-f5b421b81ef4" providerId="ADAL" clId="{AAF7DEE0-4DC9-4141-BDFF-660B454B0A09}" dt="2023-06-20T01:37:56.625" v="25773" actId="1037"/>
          <ac:spMkLst>
            <pc:docMk/>
            <pc:sldMk cId="3782135721" sldId="361"/>
            <ac:spMk id="15" creationId="{82CBEDD1-086E-0358-BB55-9EE9D00372A6}"/>
          </ac:spMkLst>
        </pc:spChg>
        <pc:picChg chg="mod">
          <ac:chgData name="Seshu Iyengar" userId="cd5dc645-ca46-4abf-b48f-f5b421b81ef4" providerId="ADAL" clId="{AAF7DEE0-4DC9-4141-BDFF-660B454B0A09}" dt="2023-06-20T01:28:16.432" v="24934" actId="14826"/>
          <ac:picMkLst>
            <pc:docMk/>
            <pc:sldMk cId="3782135721" sldId="361"/>
            <ac:picMk id="5" creationId="{CDAE6C47-3563-F0E7-B86F-839E5179FE2C}"/>
          </ac:picMkLst>
        </pc:picChg>
        <pc:picChg chg="add del mod">
          <ac:chgData name="Seshu Iyengar" userId="cd5dc645-ca46-4abf-b48f-f5b421b81ef4" providerId="ADAL" clId="{AAF7DEE0-4DC9-4141-BDFF-660B454B0A09}" dt="2023-06-20T01:37:59.912" v="25777" actId="1038"/>
          <ac:picMkLst>
            <pc:docMk/>
            <pc:sldMk cId="3782135721" sldId="361"/>
            <ac:picMk id="12" creationId="{11BD1EEE-C0D2-1BD3-135D-75C83B0814A2}"/>
          </ac:picMkLst>
        </pc:picChg>
        <pc:picChg chg="add del mod">
          <ac:chgData name="Seshu Iyengar" userId="cd5dc645-ca46-4abf-b48f-f5b421b81ef4" providerId="ADAL" clId="{AAF7DEE0-4DC9-4141-BDFF-660B454B0A09}" dt="2023-06-20T01:36:53.993" v="25754"/>
          <ac:picMkLst>
            <pc:docMk/>
            <pc:sldMk cId="3782135721" sldId="361"/>
            <ac:picMk id="13" creationId="{69CFD1EE-CF8F-18CB-3F7B-536E895F1B6B}"/>
          </ac:picMkLst>
        </pc:picChg>
      </pc:sldChg>
      <pc:sldChg chg="addSp modSp add del mod">
        <pc:chgData name="Seshu Iyengar" userId="cd5dc645-ca46-4abf-b48f-f5b421b81ef4" providerId="ADAL" clId="{AAF7DEE0-4DC9-4141-BDFF-660B454B0A09}" dt="2023-06-20T01:27:38.348" v="24925" actId="2696"/>
        <pc:sldMkLst>
          <pc:docMk/>
          <pc:sldMk cId="2330556255" sldId="362"/>
        </pc:sldMkLst>
        <pc:spChg chg="mod">
          <ac:chgData name="Seshu Iyengar" userId="cd5dc645-ca46-4abf-b48f-f5b421b81ef4" providerId="ADAL" clId="{AAF7DEE0-4DC9-4141-BDFF-660B454B0A09}" dt="2023-06-19T17:16:11.547" v="21050" actId="1076"/>
          <ac:spMkLst>
            <pc:docMk/>
            <pc:sldMk cId="2330556255" sldId="362"/>
            <ac:spMk id="3" creationId="{F5625233-2E64-17E7-B627-EDE5D5DD7044}"/>
          </ac:spMkLst>
        </pc:spChg>
        <pc:spChg chg="add mod">
          <ac:chgData name="Seshu Iyengar" userId="cd5dc645-ca46-4abf-b48f-f5b421b81ef4" providerId="ADAL" clId="{AAF7DEE0-4DC9-4141-BDFF-660B454B0A09}" dt="2023-06-19T17:06:40.527" v="20969" actId="1076"/>
          <ac:spMkLst>
            <pc:docMk/>
            <pc:sldMk cId="2330556255" sldId="362"/>
            <ac:spMk id="4" creationId="{EDB355A7-9BE2-1012-1D0E-2877FE9CC509}"/>
          </ac:spMkLst>
        </pc:spChg>
        <pc:picChg chg="mod">
          <ac:chgData name="Seshu Iyengar" userId="cd5dc645-ca46-4abf-b48f-f5b421b81ef4" providerId="ADAL" clId="{AAF7DEE0-4DC9-4141-BDFF-660B454B0A09}" dt="2023-06-19T17:06:27.477" v="20964" actId="14826"/>
          <ac:picMkLst>
            <pc:docMk/>
            <pc:sldMk cId="2330556255" sldId="362"/>
            <ac:picMk id="5" creationId="{CDAE6C47-3563-F0E7-B86F-839E5179FE2C}"/>
          </ac:picMkLst>
        </pc:picChg>
      </pc:sldChg>
      <pc:sldChg chg="addSp delSp modSp add mod modNotesTx">
        <pc:chgData name="Seshu Iyengar" userId="cd5dc645-ca46-4abf-b48f-f5b421b81ef4" providerId="ADAL" clId="{AAF7DEE0-4DC9-4141-BDFF-660B454B0A09}" dt="2023-06-20T12:24:45.869" v="34828" actId="20577"/>
        <pc:sldMkLst>
          <pc:docMk/>
          <pc:sldMk cId="4198604089" sldId="363"/>
        </pc:sldMkLst>
        <pc:spChg chg="del mod">
          <ac:chgData name="Seshu Iyengar" userId="cd5dc645-ca46-4abf-b48f-f5b421b81ef4" providerId="ADAL" clId="{AAF7DEE0-4DC9-4141-BDFF-660B454B0A09}" dt="2023-06-19T17:15:25.236" v="21041" actId="478"/>
          <ac:spMkLst>
            <pc:docMk/>
            <pc:sldMk cId="4198604089" sldId="363"/>
            <ac:spMk id="3" creationId="{F5625233-2E64-17E7-B627-EDE5D5DD7044}"/>
          </ac:spMkLst>
        </pc:spChg>
        <pc:spChg chg="del">
          <ac:chgData name="Seshu Iyengar" userId="cd5dc645-ca46-4abf-b48f-f5b421b81ef4" providerId="ADAL" clId="{AAF7DEE0-4DC9-4141-BDFF-660B454B0A09}" dt="2023-06-19T17:15:25.236" v="21041" actId="478"/>
          <ac:spMkLst>
            <pc:docMk/>
            <pc:sldMk cId="4198604089" sldId="363"/>
            <ac:spMk id="4" creationId="{EDB355A7-9BE2-1012-1D0E-2877FE9CC509}"/>
          </ac:spMkLst>
        </pc:spChg>
        <pc:spChg chg="del">
          <ac:chgData name="Seshu Iyengar" userId="cd5dc645-ca46-4abf-b48f-f5b421b81ef4" providerId="ADAL" clId="{AAF7DEE0-4DC9-4141-BDFF-660B454B0A09}" dt="2023-06-19T17:15:25.236" v="21041" actId="478"/>
          <ac:spMkLst>
            <pc:docMk/>
            <pc:sldMk cId="4198604089" sldId="363"/>
            <ac:spMk id="6" creationId="{3B645CCD-9463-09CD-FA2B-EE497BD38F97}"/>
          </ac:spMkLst>
        </pc:spChg>
        <pc:spChg chg="add del mod">
          <ac:chgData name="Seshu Iyengar" userId="cd5dc645-ca46-4abf-b48f-f5b421b81ef4" providerId="ADAL" clId="{AAF7DEE0-4DC9-4141-BDFF-660B454B0A09}" dt="2023-06-20T01:27:06.025" v="24921" actId="478"/>
          <ac:spMkLst>
            <pc:docMk/>
            <pc:sldMk cId="4198604089" sldId="363"/>
            <ac:spMk id="7" creationId="{06F250F6-0042-52D3-36FA-7DD143AAC3EA}"/>
          </ac:spMkLst>
        </pc:spChg>
        <pc:spChg chg="add del mod">
          <ac:chgData name="Seshu Iyengar" userId="cd5dc645-ca46-4abf-b48f-f5b421b81ef4" providerId="ADAL" clId="{AAF7DEE0-4DC9-4141-BDFF-660B454B0A09}" dt="2023-06-20T01:27:06.025" v="24921" actId="478"/>
          <ac:spMkLst>
            <pc:docMk/>
            <pc:sldMk cId="4198604089" sldId="363"/>
            <ac:spMk id="8" creationId="{34BCB8B7-E8D2-6187-C57A-D5E31362187A}"/>
          </ac:spMkLst>
        </pc:spChg>
        <pc:spChg chg="add del mod">
          <ac:chgData name="Seshu Iyengar" userId="cd5dc645-ca46-4abf-b48f-f5b421b81ef4" providerId="ADAL" clId="{AAF7DEE0-4DC9-4141-BDFF-660B454B0A09}" dt="2023-06-20T01:27:06.025" v="24921" actId="478"/>
          <ac:spMkLst>
            <pc:docMk/>
            <pc:sldMk cId="4198604089" sldId="363"/>
            <ac:spMk id="9" creationId="{8F051761-7913-F9A7-125E-4F401404B15E}"/>
          </ac:spMkLst>
        </pc:spChg>
        <pc:spChg chg="add del mod">
          <ac:chgData name="Seshu Iyengar" userId="cd5dc645-ca46-4abf-b48f-f5b421b81ef4" providerId="ADAL" clId="{AAF7DEE0-4DC9-4141-BDFF-660B454B0A09}" dt="2023-06-19T17:15:53.606" v="21048" actId="478"/>
          <ac:spMkLst>
            <pc:docMk/>
            <pc:sldMk cId="4198604089" sldId="363"/>
            <ac:spMk id="10" creationId="{F47AAB37-3EEF-9518-6BF4-277A65300F67}"/>
          </ac:spMkLst>
        </pc:spChg>
        <pc:spChg chg="add del mod">
          <ac:chgData name="Seshu Iyengar" userId="cd5dc645-ca46-4abf-b48f-f5b421b81ef4" providerId="ADAL" clId="{AAF7DEE0-4DC9-4141-BDFF-660B454B0A09}" dt="2023-06-19T17:15:51.122" v="21047" actId="478"/>
          <ac:spMkLst>
            <pc:docMk/>
            <pc:sldMk cId="4198604089" sldId="363"/>
            <ac:spMk id="11" creationId="{F3440710-A33D-1E5F-8D27-BDCD3DC83082}"/>
          </ac:spMkLst>
        </pc:spChg>
        <pc:spChg chg="add del mod">
          <ac:chgData name="Seshu Iyengar" userId="cd5dc645-ca46-4abf-b48f-f5b421b81ef4" providerId="ADAL" clId="{AAF7DEE0-4DC9-4141-BDFF-660B454B0A09}" dt="2023-06-20T01:27:06.025" v="24921" actId="478"/>
          <ac:spMkLst>
            <pc:docMk/>
            <pc:sldMk cId="4198604089" sldId="363"/>
            <ac:spMk id="12" creationId="{9CF076FD-1E1F-7917-88A5-1726556800C0}"/>
          </ac:spMkLst>
        </pc:spChg>
        <pc:spChg chg="add del mod">
          <ac:chgData name="Seshu Iyengar" userId="cd5dc645-ca46-4abf-b48f-f5b421b81ef4" providerId="ADAL" clId="{AAF7DEE0-4DC9-4141-BDFF-660B454B0A09}" dt="2023-06-19T17:15:34.516" v="21044" actId="478"/>
          <ac:spMkLst>
            <pc:docMk/>
            <pc:sldMk cId="4198604089" sldId="363"/>
            <ac:spMk id="13" creationId="{6BE9F8AD-A4E0-76C9-25F2-29FE8C96FC67}"/>
          </ac:spMkLst>
        </pc:spChg>
        <pc:spChg chg="add del mod">
          <ac:chgData name="Seshu Iyengar" userId="cd5dc645-ca46-4abf-b48f-f5b421b81ef4" providerId="ADAL" clId="{AAF7DEE0-4DC9-4141-BDFF-660B454B0A09}" dt="2023-06-19T17:15:31.824" v="21043" actId="478"/>
          <ac:spMkLst>
            <pc:docMk/>
            <pc:sldMk cId="4198604089" sldId="363"/>
            <ac:spMk id="15" creationId="{919EDBD1-0099-483B-F585-6AEAC2AF93C7}"/>
          </ac:spMkLst>
        </pc:spChg>
        <pc:spChg chg="add del mod">
          <ac:chgData name="Seshu Iyengar" userId="cd5dc645-ca46-4abf-b48f-f5b421b81ef4" providerId="ADAL" clId="{AAF7DEE0-4DC9-4141-BDFF-660B454B0A09}" dt="2023-06-19T17:15:38.369" v="21045" actId="478"/>
          <ac:spMkLst>
            <pc:docMk/>
            <pc:sldMk cId="4198604089" sldId="363"/>
            <ac:spMk id="16" creationId="{FF30E79A-47CC-08FC-9681-5647AF88B562}"/>
          </ac:spMkLst>
        </pc:spChg>
        <pc:spChg chg="add del mod">
          <ac:chgData name="Seshu Iyengar" userId="cd5dc645-ca46-4abf-b48f-f5b421b81ef4" providerId="ADAL" clId="{AAF7DEE0-4DC9-4141-BDFF-660B454B0A09}" dt="2023-06-19T17:15:59.190" v="21049" actId="478"/>
          <ac:spMkLst>
            <pc:docMk/>
            <pc:sldMk cId="4198604089" sldId="363"/>
            <ac:spMk id="17" creationId="{BF683A49-1862-BE46-B876-C80F9759F47D}"/>
          </ac:spMkLst>
        </pc:spChg>
        <pc:spChg chg="add mod">
          <ac:chgData name="Seshu Iyengar" userId="cd5dc645-ca46-4abf-b48f-f5b421b81ef4" providerId="ADAL" clId="{AAF7DEE0-4DC9-4141-BDFF-660B454B0A09}" dt="2023-06-20T01:29:25.920" v="24954" actId="255"/>
          <ac:spMkLst>
            <pc:docMk/>
            <pc:sldMk cId="4198604089" sldId="363"/>
            <ac:spMk id="18" creationId="{97351FEF-1257-82DD-A965-6AA4226787F9}"/>
          </ac:spMkLst>
        </pc:spChg>
        <pc:spChg chg="add del mod">
          <ac:chgData name="Seshu Iyengar" userId="cd5dc645-ca46-4abf-b48f-f5b421b81ef4" providerId="ADAL" clId="{AAF7DEE0-4DC9-4141-BDFF-660B454B0A09}" dt="2023-06-20T01:29:18.095" v="24952" actId="478"/>
          <ac:spMkLst>
            <pc:docMk/>
            <pc:sldMk cId="4198604089" sldId="363"/>
            <ac:spMk id="19" creationId="{55AF89B3-C6D0-479A-10F1-B931D2FEA617}"/>
          </ac:spMkLst>
        </pc:spChg>
        <pc:spChg chg="add mod">
          <ac:chgData name="Seshu Iyengar" userId="cd5dc645-ca46-4abf-b48f-f5b421b81ef4" providerId="ADAL" clId="{AAF7DEE0-4DC9-4141-BDFF-660B454B0A09}" dt="2023-06-20T01:29:25.920" v="24954" actId="255"/>
          <ac:spMkLst>
            <pc:docMk/>
            <pc:sldMk cId="4198604089" sldId="363"/>
            <ac:spMk id="20" creationId="{5B7070C3-50FF-3F3A-3625-59452EA8D7AF}"/>
          </ac:spMkLst>
        </pc:spChg>
        <pc:spChg chg="add del mod">
          <ac:chgData name="Seshu Iyengar" userId="cd5dc645-ca46-4abf-b48f-f5b421b81ef4" providerId="ADAL" clId="{AAF7DEE0-4DC9-4141-BDFF-660B454B0A09}" dt="2023-06-20T01:27:12.905" v="24923" actId="478"/>
          <ac:spMkLst>
            <pc:docMk/>
            <pc:sldMk cId="4198604089" sldId="363"/>
            <ac:spMk id="21" creationId="{90F8D94F-11AE-7422-5CEF-D59FBED865EE}"/>
          </ac:spMkLst>
        </pc:spChg>
        <pc:spChg chg="add del mod">
          <ac:chgData name="Seshu Iyengar" userId="cd5dc645-ca46-4abf-b48f-f5b421b81ef4" providerId="ADAL" clId="{AAF7DEE0-4DC9-4141-BDFF-660B454B0A09}" dt="2023-06-20T01:27:12.905" v="24923" actId="478"/>
          <ac:spMkLst>
            <pc:docMk/>
            <pc:sldMk cId="4198604089" sldId="363"/>
            <ac:spMk id="22" creationId="{D9F36AA8-F112-BE4F-8563-382DD3919CB4}"/>
          </ac:spMkLst>
        </pc:spChg>
        <pc:spChg chg="add del mod">
          <ac:chgData name="Seshu Iyengar" userId="cd5dc645-ca46-4abf-b48f-f5b421b81ef4" providerId="ADAL" clId="{AAF7DEE0-4DC9-4141-BDFF-660B454B0A09}" dt="2023-06-20T01:27:12.905" v="24923" actId="478"/>
          <ac:spMkLst>
            <pc:docMk/>
            <pc:sldMk cId="4198604089" sldId="363"/>
            <ac:spMk id="23" creationId="{D2EFC629-6AC5-1D79-EED2-E80056666F8F}"/>
          </ac:spMkLst>
        </pc:spChg>
        <pc:spChg chg="add mod">
          <ac:chgData name="Seshu Iyengar" userId="cd5dc645-ca46-4abf-b48f-f5b421b81ef4" providerId="ADAL" clId="{AAF7DEE0-4DC9-4141-BDFF-660B454B0A09}" dt="2023-06-20T01:29:19.636" v="24953"/>
          <ac:spMkLst>
            <pc:docMk/>
            <pc:sldMk cId="4198604089" sldId="363"/>
            <ac:spMk id="24" creationId="{3CC2A872-178E-8362-C8D1-703B27F599EB}"/>
          </ac:spMkLst>
        </pc:spChg>
        <pc:picChg chg="mod">
          <ac:chgData name="Seshu Iyengar" userId="cd5dc645-ca46-4abf-b48f-f5b421b81ef4" providerId="ADAL" clId="{AAF7DEE0-4DC9-4141-BDFF-660B454B0A09}" dt="2023-06-20T01:27:21.144" v="24924" actId="14826"/>
          <ac:picMkLst>
            <pc:docMk/>
            <pc:sldMk cId="4198604089" sldId="363"/>
            <ac:picMk id="5" creationId="{CDAE6C47-3563-F0E7-B86F-839E5179FE2C}"/>
          </ac:picMkLst>
        </pc:picChg>
        <pc:picChg chg="add mod">
          <ac:chgData name="Seshu Iyengar" userId="cd5dc645-ca46-4abf-b48f-f5b421b81ef4" providerId="ADAL" clId="{AAF7DEE0-4DC9-4141-BDFF-660B454B0A09}" dt="2023-06-20T01:38:19.099" v="25803"/>
          <ac:picMkLst>
            <pc:docMk/>
            <pc:sldMk cId="4198604089" sldId="363"/>
            <ac:picMk id="25" creationId="{17B3DDE2-3A38-6698-A992-809E58379847}"/>
          </ac:picMkLst>
        </pc:picChg>
      </pc:sldChg>
      <pc:sldChg chg="addSp delSp modSp add mod modNotesTx">
        <pc:chgData name="Seshu Iyengar" userId="cd5dc645-ca46-4abf-b48f-f5b421b81ef4" providerId="ADAL" clId="{AAF7DEE0-4DC9-4141-BDFF-660B454B0A09}" dt="2023-06-20T14:08:38.930" v="36211" actId="478"/>
        <pc:sldMkLst>
          <pc:docMk/>
          <pc:sldMk cId="2334986850" sldId="364"/>
        </pc:sldMkLst>
        <pc:spChg chg="mod">
          <ac:chgData name="Seshu Iyengar" userId="cd5dc645-ca46-4abf-b48f-f5b421b81ef4" providerId="ADAL" clId="{AAF7DEE0-4DC9-4141-BDFF-660B454B0A09}" dt="2023-06-19T17:10:49.875" v="20978" actId="20577"/>
          <ac:spMkLst>
            <pc:docMk/>
            <pc:sldMk cId="2334986850" sldId="364"/>
            <ac:spMk id="2" creationId="{61B12682-A23F-B1DF-A810-D6F31E346868}"/>
          </ac:spMkLst>
        </pc:spChg>
        <pc:spChg chg="del">
          <ac:chgData name="Seshu Iyengar" userId="cd5dc645-ca46-4abf-b48f-f5b421b81ef4" providerId="ADAL" clId="{AAF7DEE0-4DC9-4141-BDFF-660B454B0A09}" dt="2023-06-19T17:14:23.387" v="21021" actId="478"/>
          <ac:spMkLst>
            <pc:docMk/>
            <pc:sldMk cId="2334986850" sldId="364"/>
            <ac:spMk id="3" creationId="{F5625233-2E64-17E7-B627-EDE5D5DD7044}"/>
          </ac:spMkLst>
        </pc:spChg>
        <pc:spChg chg="add mod">
          <ac:chgData name="Seshu Iyengar" userId="cd5dc645-ca46-4abf-b48f-f5b421b81ef4" providerId="ADAL" clId="{AAF7DEE0-4DC9-4141-BDFF-660B454B0A09}" dt="2023-06-20T14:08:18.424" v="36208"/>
          <ac:spMkLst>
            <pc:docMk/>
            <pc:sldMk cId="2334986850" sldId="364"/>
            <ac:spMk id="3" creationId="{F62AB382-3767-F17A-E91D-1BE85C6C90E5}"/>
          </ac:spMkLst>
        </pc:spChg>
        <pc:spChg chg="del">
          <ac:chgData name="Seshu Iyengar" userId="cd5dc645-ca46-4abf-b48f-f5b421b81ef4" providerId="ADAL" clId="{AAF7DEE0-4DC9-4141-BDFF-660B454B0A09}" dt="2023-06-19T17:14:23.387" v="21021" actId="478"/>
          <ac:spMkLst>
            <pc:docMk/>
            <pc:sldMk cId="2334986850" sldId="364"/>
            <ac:spMk id="4" creationId="{EDB355A7-9BE2-1012-1D0E-2877FE9CC509}"/>
          </ac:spMkLst>
        </pc:spChg>
        <pc:spChg chg="add del mod">
          <ac:chgData name="Seshu Iyengar" userId="cd5dc645-ca46-4abf-b48f-f5b421b81ef4" providerId="ADAL" clId="{AAF7DEE0-4DC9-4141-BDFF-660B454B0A09}" dt="2023-06-20T14:08:38.930" v="36211" actId="478"/>
          <ac:spMkLst>
            <pc:docMk/>
            <pc:sldMk cId="2334986850" sldId="364"/>
            <ac:spMk id="4" creationId="{F507B2D4-D57E-5407-CEEE-130C7D9713DA}"/>
          </ac:spMkLst>
        </pc:spChg>
        <pc:spChg chg="del">
          <ac:chgData name="Seshu Iyengar" userId="cd5dc645-ca46-4abf-b48f-f5b421b81ef4" providerId="ADAL" clId="{AAF7DEE0-4DC9-4141-BDFF-660B454B0A09}" dt="2023-06-19T17:14:23.387" v="21021" actId="478"/>
          <ac:spMkLst>
            <pc:docMk/>
            <pc:sldMk cId="2334986850" sldId="364"/>
            <ac:spMk id="6" creationId="{3B645CCD-9463-09CD-FA2B-EE497BD38F97}"/>
          </ac:spMkLst>
        </pc:spChg>
        <pc:spChg chg="add del mod">
          <ac:chgData name="Seshu Iyengar" userId="cd5dc645-ca46-4abf-b48f-f5b421b81ef4" providerId="ADAL" clId="{AAF7DEE0-4DC9-4141-BDFF-660B454B0A09}" dt="2023-06-20T14:08:36.003" v="36210" actId="478"/>
          <ac:spMkLst>
            <pc:docMk/>
            <pc:sldMk cId="2334986850" sldId="364"/>
            <ac:spMk id="6" creationId="{B8300A43-D307-C29C-5039-35FBFBDE29D6}"/>
          </ac:spMkLst>
        </pc:spChg>
        <pc:spChg chg="add del mod">
          <ac:chgData name="Seshu Iyengar" userId="cd5dc645-ca46-4abf-b48f-f5b421b81ef4" providerId="ADAL" clId="{AAF7DEE0-4DC9-4141-BDFF-660B454B0A09}" dt="2023-06-19T17:14:23.387" v="21021" actId="478"/>
          <ac:spMkLst>
            <pc:docMk/>
            <pc:sldMk cId="2334986850" sldId="364"/>
            <ac:spMk id="7" creationId="{E1466972-81D6-1181-823D-94B6F5F64C5C}"/>
          </ac:spMkLst>
        </pc:spChg>
        <pc:spChg chg="add del mod">
          <ac:chgData name="Seshu Iyengar" userId="cd5dc645-ca46-4abf-b48f-f5b421b81ef4" providerId="ADAL" clId="{AAF7DEE0-4DC9-4141-BDFF-660B454B0A09}" dt="2023-06-19T17:14:23.387" v="21021" actId="478"/>
          <ac:spMkLst>
            <pc:docMk/>
            <pc:sldMk cId="2334986850" sldId="364"/>
            <ac:spMk id="8" creationId="{9B8681CE-7045-AAEA-39C4-7CB469119DDB}"/>
          </ac:spMkLst>
        </pc:spChg>
        <pc:spChg chg="add del mod">
          <ac:chgData name="Seshu Iyengar" userId="cd5dc645-ca46-4abf-b48f-f5b421b81ef4" providerId="ADAL" clId="{AAF7DEE0-4DC9-4141-BDFF-660B454B0A09}" dt="2023-06-20T01:26:45.692" v="24917" actId="478"/>
          <ac:spMkLst>
            <pc:docMk/>
            <pc:sldMk cId="2334986850" sldId="364"/>
            <ac:spMk id="9" creationId="{8FCCB56F-8CB7-5A2A-EA7F-96BF0B00DD6F}"/>
          </ac:spMkLst>
        </pc:spChg>
        <pc:spChg chg="add del mod">
          <ac:chgData name="Seshu Iyengar" userId="cd5dc645-ca46-4abf-b48f-f5b421b81ef4" providerId="ADAL" clId="{AAF7DEE0-4DC9-4141-BDFF-660B454B0A09}" dt="2023-06-20T01:26:45.692" v="24917" actId="478"/>
          <ac:spMkLst>
            <pc:docMk/>
            <pc:sldMk cId="2334986850" sldId="364"/>
            <ac:spMk id="10" creationId="{EE05C11D-FC82-C211-B47D-0705576F35C0}"/>
          </ac:spMkLst>
        </pc:spChg>
        <pc:spChg chg="add del mod">
          <ac:chgData name="Seshu Iyengar" userId="cd5dc645-ca46-4abf-b48f-f5b421b81ef4" providerId="ADAL" clId="{AAF7DEE0-4DC9-4141-BDFF-660B454B0A09}" dt="2023-06-20T01:26:45.692" v="24917" actId="478"/>
          <ac:spMkLst>
            <pc:docMk/>
            <pc:sldMk cId="2334986850" sldId="364"/>
            <ac:spMk id="11" creationId="{EB983977-262A-1D7B-27C2-8C9820521972}"/>
          </ac:spMkLst>
        </pc:spChg>
        <pc:spChg chg="add del mod">
          <ac:chgData name="Seshu Iyengar" userId="cd5dc645-ca46-4abf-b48f-f5b421b81ef4" providerId="ADAL" clId="{AAF7DEE0-4DC9-4141-BDFF-660B454B0A09}" dt="2023-06-19T17:14:37.357" v="21024" actId="478"/>
          <ac:spMkLst>
            <pc:docMk/>
            <pc:sldMk cId="2334986850" sldId="364"/>
            <ac:spMk id="12" creationId="{7B2C3D7E-D5E3-006D-5D1A-C89B2C3EBBF9}"/>
          </ac:spMkLst>
        </pc:spChg>
        <pc:spChg chg="add del mod">
          <ac:chgData name="Seshu Iyengar" userId="cd5dc645-ca46-4abf-b48f-f5b421b81ef4" providerId="ADAL" clId="{AAF7DEE0-4DC9-4141-BDFF-660B454B0A09}" dt="2023-06-19T17:14:37.357" v="21024" actId="478"/>
          <ac:spMkLst>
            <pc:docMk/>
            <pc:sldMk cId="2334986850" sldId="364"/>
            <ac:spMk id="13" creationId="{1170C133-2DC5-6A98-A408-9A941CEF73E6}"/>
          </ac:spMkLst>
        </pc:spChg>
        <pc:spChg chg="add del mod">
          <ac:chgData name="Seshu Iyengar" userId="cd5dc645-ca46-4abf-b48f-f5b421b81ef4" providerId="ADAL" clId="{AAF7DEE0-4DC9-4141-BDFF-660B454B0A09}" dt="2023-06-19T17:14:37.357" v="21024" actId="478"/>
          <ac:spMkLst>
            <pc:docMk/>
            <pc:sldMk cId="2334986850" sldId="364"/>
            <ac:spMk id="15" creationId="{52526058-4720-FC9B-B13F-B98ED308D0BB}"/>
          </ac:spMkLst>
        </pc:spChg>
        <pc:spChg chg="add del mod">
          <ac:chgData name="Seshu Iyengar" userId="cd5dc645-ca46-4abf-b48f-f5b421b81ef4" providerId="ADAL" clId="{AAF7DEE0-4DC9-4141-BDFF-660B454B0A09}" dt="2023-06-20T01:26:45.692" v="24917" actId="478"/>
          <ac:spMkLst>
            <pc:docMk/>
            <pc:sldMk cId="2334986850" sldId="364"/>
            <ac:spMk id="16" creationId="{529DC595-0450-3D83-05CB-AE6BC6AE8DD8}"/>
          </ac:spMkLst>
        </pc:spChg>
        <pc:spChg chg="add del mod">
          <ac:chgData name="Seshu Iyengar" userId="cd5dc645-ca46-4abf-b48f-f5b421b81ef4" providerId="ADAL" clId="{AAF7DEE0-4DC9-4141-BDFF-660B454B0A09}" dt="2023-06-20T01:26:45.692" v="24917" actId="478"/>
          <ac:spMkLst>
            <pc:docMk/>
            <pc:sldMk cId="2334986850" sldId="364"/>
            <ac:spMk id="17" creationId="{56053EC7-E8CD-CC68-E1FA-A5494E5DB9DC}"/>
          </ac:spMkLst>
        </pc:spChg>
        <pc:spChg chg="add del mod">
          <ac:chgData name="Seshu Iyengar" userId="cd5dc645-ca46-4abf-b48f-f5b421b81ef4" providerId="ADAL" clId="{AAF7DEE0-4DC9-4141-BDFF-660B454B0A09}" dt="2023-06-19T17:14:26.980" v="21023" actId="478"/>
          <ac:spMkLst>
            <pc:docMk/>
            <pc:sldMk cId="2334986850" sldId="364"/>
            <ac:spMk id="18" creationId="{802971DB-892D-1F78-3517-209305551EBD}"/>
          </ac:spMkLst>
        </pc:spChg>
        <pc:spChg chg="add del mod">
          <ac:chgData name="Seshu Iyengar" userId="cd5dc645-ca46-4abf-b48f-f5b421b81ef4" providerId="ADAL" clId="{AAF7DEE0-4DC9-4141-BDFF-660B454B0A09}" dt="2023-06-19T17:14:26.980" v="21023" actId="478"/>
          <ac:spMkLst>
            <pc:docMk/>
            <pc:sldMk cId="2334986850" sldId="364"/>
            <ac:spMk id="19" creationId="{CF20307E-E0F5-3B3F-EB88-3FB791328E94}"/>
          </ac:spMkLst>
        </pc:spChg>
        <pc:spChg chg="add mod">
          <ac:chgData name="Seshu Iyengar" userId="cd5dc645-ca46-4abf-b48f-f5b421b81ef4" providerId="ADAL" clId="{AAF7DEE0-4DC9-4141-BDFF-660B454B0A09}" dt="2023-06-20T01:29:37.328" v="24955" actId="255"/>
          <ac:spMkLst>
            <pc:docMk/>
            <pc:sldMk cId="2334986850" sldId="364"/>
            <ac:spMk id="20" creationId="{E6512A6E-AE7E-54C5-960C-F5FDF48B59D2}"/>
          </ac:spMkLst>
        </pc:spChg>
        <pc:spChg chg="add del mod">
          <ac:chgData name="Seshu Iyengar" userId="cd5dc645-ca46-4abf-b48f-f5b421b81ef4" providerId="ADAL" clId="{AAF7DEE0-4DC9-4141-BDFF-660B454B0A09}" dt="2023-06-20T01:29:45.444" v="24957" actId="478"/>
          <ac:spMkLst>
            <pc:docMk/>
            <pc:sldMk cId="2334986850" sldId="364"/>
            <ac:spMk id="21" creationId="{1861558D-B41B-061C-1BE2-7974F20F7232}"/>
          </ac:spMkLst>
        </pc:spChg>
        <pc:spChg chg="add mod">
          <ac:chgData name="Seshu Iyengar" userId="cd5dc645-ca46-4abf-b48f-f5b421b81ef4" providerId="ADAL" clId="{AAF7DEE0-4DC9-4141-BDFF-660B454B0A09}" dt="2023-06-20T01:29:37.328" v="24955" actId="255"/>
          <ac:spMkLst>
            <pc:docMk/>
            <pc:sldMk cId="2334986850" sldId="364"/>
            <ac:spMk id="22" creationId="{0799FDA4-2384-5BC2-4C2B-8AC927A732FA}"/>
          </ac:spMkLst>
        </pc:spChg>
        <pc:spChg chg="add del mod">
          <ac:chgData name="Seshu Iyengar" userId="cd5dc645-ca46-4abf-b48f-f5b421b81ef4" providerId="ADAL" clId="{AAF7DEE0-4DC9-4141-BDFF-660B454B0A09}" dt="2023-06-20T01:26:55.067" v="24920" actId="478"/>
          <ac:spMkLst>
            <pc:docMk/>
            <pc:sldMk cId="2334986850" sldId="364"/>
            <ac:spMk id="23" creationId="{8DC49E62-C119-F0ED-E567-BBB4CCBEDB00}"/>
          </ac:spMkLst>
        </pc:spChg>
        <pc:spChg chg="add del mod">
          <ac:chgData name="Seshu Iyengar" userId="cd5dc645-ca46-4abf-b48f-f5b421b81ef4" providerId="ADAL" clId="{AAF7DEE0-4DC9-4141-BDFF-660B454B0A09}" dt="2023-06-20T14:08:17.685" v="36207" actId="478"/>
          <ac:spMkLst>
            <pc:docMk/>
            <pc:sldMk cId="2334986850" sldId="364"/>
            <ac:spMk id="24" creationId="{6C43CDA8-D6FA-6927-10D7-8DA6A3C32112}"/>
          </ac:spMkLst>
        </pc:spChg>
        <pc:spChg chg="add del mod">
          <ac:chgData name="Seshu Iyengar" userId="cd5dc645-ca46-4abf-b48f-f5b421b81ef4" providerId="ADAL" clId="{AAF7DEE0-4DC9-4141-BDFF-660B454B0A09}" dt="2023-06-20T01:26:52.741" v="24919" actId="478"/>
          <ac:spMkLst>
            <pc:docMk/>
            <pc:sldMk cId="2334986850" sldId="364"/>
            <ac:spMk id="25" creationId="{05C73D4E-F3D1-A2C9-E18D-F7560805DF1E}"/>
          </ac:spMkLst>
        </pc:spChg>
        <pc:spChg chg="add mod">
          <ac:chgData name="Seshu Iyengar" userId="cd5dc645-ca46-4abf-b48f-f5b421b81ef4" providerId="ADAL" clId="{AAF7DEE0-4DC9-4141-BDFF-660B454B0A09}" dt="2023-06-20T01:29:46.063" v="24958"/>
          <ac:spMkLst>
            <pc:docMk/>
            <pc:sldMk cId="2334986850" sldId="364"/>
            <ac:spMk id="26" creationId="{9299F0EA-6EB7-5684-733C-B1D4BBFEFC25}"/>
          </ac:spMkLst>
        </pc:spChg>
        <pc:picChg chg="mod">
          <ac:chgData name="Seshu Iyengar" userId="cd5dc645-ca46-4abf-b48f-f5b421b81ef4" providerId="ADAL" clId="{AAF7DEE0-4DC9-4141-BDFF-660B454B0A09}" dt="2023-06-20T01:28:28.884" v="24935" actId="14826"/>
          <ac:picMkLst>
            <pc:docMk/>
            <pc:sldMk cId="2334986850" sldId="364"/>
            <ac:picMk id="5" creationId="{CDAE6C47-3563-F0E7-B86F-839E5179FE2C}"/>
          </ac:picMkLst>
        </pc:picChg>
      </pc:sldChg>
      <pc:sldChg chg="modSp add del">
        <pc:chgData name="Seshu Iyengar" userId="cd5dc645-ca46-4abf-b48f-f5b421b81ef4" providerId="ADAL" clId="{AAF7DEE0-4DC9-4141-BDFF-660B454B0A09}" dt="2023-06-19T17:13:45.268" v="21015" actId="2696"/>
        <pc:sldMkLst>
          <pc:docMk/>
          <pc:sldMk cId="15236506" sldId="365"/>
        </pc:sldMkLst>
        <pc:spChg chg="mod">
          <ac:chgData name="Seshu Iyengar" userId="cd5dc645-ca46-4abf-b48f-f5b421b81ef4" providerId="ADAL" clId="{AAF7DEE0-4DC9-4141-BDFF-660B454B0A09}" dt="2023-06-19T17:10:58.632" v="20982" actId="20577"/>
          <ac:spMkLst>
            <pc:docMk/>
            <pc:sldMk cId="15236506" sldId="365"/>
            <ac:spMk id="2" creationId="{61B12682-A23F-B1DF-A810-D6F31E346868}"/>
          </ac:spMkLst>
        </pc:spChg>
      </pc:sldChg>
      <pc:sldChg chg="addSp delSp modSp add mod modNotesTx">
        <pc:chgData name="Seshu Iyengar" userId="cd5dc645-ca46-4abf-b48f-f5b421b81ef4" providerId="ADAL" clId="{AAF7DEE0-4DC9-4141-BDFF-660B454B0A09}" dt="2023-06-20T14:08:44.133" v="36212" actId="1076"/>
        <pc:sldMkLst>
          <pc:docMk/>
          <pc:sldMk cId="1374907521" sldId="366"/>
        </pc:sldMkLst>
        <pc:spChg chg="add mod">
          <ac:chgData name="Seshu Iyengar" userId="cd5dc645-ca46-4abf-b48f-f5b421b81ef4" providerId="ADAL" clId="{AAF7DEE0-4DC9-4141-BDFF-660B454B0A09}" dt="2023-06-20T14:08:10.006" v="36205"/>
          <ac:spMkLst>
            <pc:docMk/>
            <pc:sldMk cId="1374907521" sldId="366"/>
            <ac:spMk id="3" creationId="{E2AD8AF4-0E7F-07BC-4423-C7B32AA127D8}"/>
          </ac:spMkLst>
        </pc:spChg>
        <pc:spChg chg="del mod">
          <ac:chgData name="Seshu Iyengar" userId="cd5dc645-ca46-4abf-b48f-f5b421b81ef4" providerId="ADAL" clId="{AAF7DEE0-4DC9-4141-BDFF-660B454B0A09}" dt="2023-06-20T01:26:22.385" v="24913" actId="478"/>
          <ac:spMkLst>
            <pc:docMk/>
            <pc:sldMk cId="1374907521" sldId="366"/>
            <ac:spMk id="3" creationId="{F5625233-2E64-17E7-B627-EDE5D5DD7044}"/>
          </ac:spMkLst>
        </pc:spChg>
        <pc:spChg chg="add del mod">
          <ac:chgData name="Seshu Iyengar" userId="cd5dc645-ca46-4abf-b48f-f5b421b81ef4" providerId="ADAL" clId="{AAF7DEE0-4DC9-4141-BDFF-660B454B0A09}" dt="2023-06-20T14:08:12.623" v="36206" actId="478"/>
          <ac:spMkLst>
            <pc:docMk/>
            <pc:sldMk cId="1374907521" sldId="366"/>
            <ac:spMk id="4" creationId="{E770ED6C-FFAD-B623-9A2F-61931D2157EF}"/>
          </ac:spMkLst>
        </pc:spChg>
        <pc:spChg chg="del mod">
          <ac:chgData name="Seshu Iyengar" userId="cd5dc645-ca46-4abf-b48f-f5b421b81ef4" providerId="ADAL" clId="{AAF7DEE0-4DC9-4141-BDFF-660B454B0A09}" dt="2023-06-20T01:26:22.385" v="24913" actId="478"/>
          <ac:spMkLst>
            <pc:docMk/>
            <pc:sldMk cId="1374907521" sldId="366"/>
            <ac:spMk id="4" creationId="{EDB355A7-9BE2-1012-1D0E-2877FE9CC509}"/>
          </ac:spMkLst>
        </pc:spChg>
        <pc:spChg chg="del mod">
          <ac:chgData name="Seshu Iyengar" userId="cd5dc645-ca46-4abf-b48f-f5b421b81ef4" providerId="ADAL" clId="{AAF7DEE0-4DC9-4141-BDFF-660B454B0A09}" dt="2023-06-20T01:26:22.385" v="24913" actId="478"/>
          <ac:spMkLst>
            <pc:docMk/>
            <pc:sldMk cId="1374907521" sldId="366"/>
            <ac:spMk id="6" creationId="{3B645CCD-9463-09CD-FA2B-EE497BD38F97}"/>
          </ac:spMkLst>
        </pc:spChg>
        <pc:spChg chg="add mod">
          <ac:chgData name="Seshu Iyengar" userId="cd5dc645-ca46-4abf-b48f-f5b421b81ef4" providerId="ADAL" clId="{AAF7DEE0-4DC9-4141-BDFF-660B454B0A09}" dt="2023-06-20T14:08:44.133" v="36212" actId="1076"/>
          <ac:spMkLst>
            <pc:docMk/>
            <pc:sldMk cId="1374907521" sldId="366"/>
            <ac:spMk id="6" creationId="{92F62A08-757F-E1C6-B9F2-D7381BA18D14}"/>
          </ac:spMkLst>
        </pc:spChg>
        <pc:spChg chg="del mod">
          <ac:chgData name="Seshu Iyengar" userId="cd5dc645-ca46-4abf-b48f-f5b421b81ef4" providerId="ADAL" clId="{AAF7DEE0-4DC9-4141-BDFF-660B454B0A09}" dt="2023-06-20T01:26:22.385" v="24913" actId="478"/>
          <ac:spMkLst>
            <pc:docMk/>
            <pc:sldMk cId="1374907521" sldId="366"/>
            <ac:spMk id="7" creationId="{E1466972-81D6-1181-823D-94B6F5F64C5C}"/>
          </ac:spMkLst>
        </pc:spChg>
        <pc:spChg chg="add del mod">
          <ac:chgData name="Seshu Iyengar" userId="cd5dc645-ca46-4abf-b48f-f5b421b81ef4" providerId="ADAL" clId="{AAF7DEE0-4DC9-4141-BDFF-660B454B0A09}" dt="2023-06-20T01:26:22.385" v="24913" actId="478"/>
          <ac:spMkLst>
            <pc:docMk/>
            <pc:sldMk cId="1374907521" sldId="366"/>
            <ac:spMk id="8" creationId="{361C6F59-7A5C-35C3-4524-33432C7DAC92}"/>
          </ac:spMkLst>
        </pc:spChg>
        <pc:spChg chg="add del mod">
          <ac:chgData name="Seshu Iyengar" userId="cd5dc645-ca46-4abf-b48f-f5b421b81ef4" providerId="ADAL" clId="{AAF7DEE0-4DC9-4141-BDFF-660B454B0A09}" dt="2023-06-20T01:26:22.385" v="24913" actId="478"/>
          <ac:spMkLst>
            <pc:docMk/>
            <pc:sldMk cId="1374907521" sldId="366"/>
            <ac:spMk id="9" creationId="{6239DFF6-8046-F27A-7227-C57FE1A598FD}"/>
          </ac:spMkLst>
        </pc:spChg>
        <pc:spChg chg="add del mod">
          <ac:chgData name="Seshu Iyengar" userId="cd5dc645-ca46-4abf-b48f-f5b421b81ef4" providerId="ADAL" clId="{AAF7DEE0-4DC9-4141-BDFF-660B454B0A09}" dt="2023-06-20T01:26:22.385" v="24913" actId="478"/>
          <ac:spMkLst>
            <pc:docMk/>
            <pc:sldMk cId="1374907521" sldId="366"/>
            <ac:spMk id="10" creationId="{AA3D55BF-4F94-292D-62DF-CB9E371D6FE4}"/>
          </ac:spMkLst>
        </pc:spChg>
        <pc:spChg chg="add del mod">
          <ac:chgData name="Seshu Iyengar" userId="cd5dc645-ca46-4abf-b48f-f5b421b81ef4" providerId="ADAL" clId="{AAF7DEE0-4DC9-4141-BDFF-660B454B0A09}" dt="2023-06-20T01:26:22.385" v="24913" actId="478"/>
          <ac:spMkLst>
            <pc:docMk/>
            <pc:sldMk cId="1374907521" sldId="366"/>
            <ac:spMk id="11" creationId="{D587C86C-E4EF-BDCE-4793-B3E8AD98249E}"/>
          </ac:spMkLst>
        </pc:spChg>
        <pc:spChg chg="add mod">
          <ac:chgData name="Seshu Iyengar" userId="cd5dc645-ca46-4abf-b48f-f5b421b81ef4" providerId="ADAL" clId="{AAF7DEE0-4DC9-4141-BDFF-660B454B0A09}" dt="2023-06-20T01:30:00.203" v="24959" actId="255"/>
          <ac:spMkLst>
            <pc:docMk/>
            <pc:sldMk cId="1374907521" sldId="366"/>
            <ac:spMk id="12" creationId="{4F7D7396-440D-1B3F-B3C6-1551D48ABF41}"/>
          </ac:spMkLst>
        </pc:spChg>
        <pc:spChg chg="add del mod">
          <ac:chgData name="Seshu Iyengar" userId="cd5dc645-ca46-4abf-b48f-f5b421b81ef4" providerId="ADAL" clId="{AAF7DEE0-4DC9-4141-BDFF-660B454B0A09}" dt="2023-06-20T01:30:26.890" v="24964" actId="478"/>
          <ac:spMkLst>
            <pc:docMk/>
            <pc:sldMk cId="1374907521" sldId="366"/>
            <ac:spMk id="13" creationId="{53CECCC4-CC7C-D1C1-AED1-065E70B49391}"/>
          </ac:spMkLst>
        </pc:spChg>
        <pc:spChg chg="add mod">
          <ac:chgData name="Seshu Iyengar" userId="cd5dc645-ca46-4abf-b48f-f5b421b81ef4" providerId="ADAL" clId="{AAF7DEE0-4DC9-4141-BDFF-660B454B0A09}" dt="2023-06-20T01:30:04.996" v="24961" actId="1076"/>
          <ac:spMkLst>
            <pc:docMk/>
            <pc:sldMk cId="1374907521" sldId="366"/>
            <ac:spMk id="15" creationId="{DF82941C-DCD1-A1B4-1D50-270555867CAC}"/>
          </ac:spMkLst>
        </pc:spChg>
        <pc:spChg chg="add del mod">
          <ac:chgData name="Seshu Iyengar" userId="cd5dc645-ca46-4abf-b48f-f5b421b81ef4" providerId="ADAL" clId="{AAF7DEE0-4DC9-4141-BDFF-660B454B0A09}" dt="2023-06-20T14:08:09.331" v="36204" actId="478"/>
          <ac:spMkLst>
            <pc:docMk/>
            <pc:sldMk cId="1374907521" sldId="366"/>
            <ac:spMk id="16" creationId="{427AD795-DAD0-1191-A655-A55CA1B6D991}"/>
          </ac:spMkLst>
        </pc:spChg>
        <pc:spChg chg="add del mod">
          <ac:chgData name="Seshu Iyengar" userId="cd5dc645-ca46-4abf-b48f-f5b421b81ef4" providerId="ADAL" clId="{AAF7DEE0-4DC9-4141-BDFF-660B454B0A09}" dt="2023-06-20T14:08:09.331" v="36204" actId="478"/>
          <ac:spMkLst>
            <pc:docMk/>
            <pc:sldMk cId="1374907521" sldId="366"/>
            <ac:spMk id="17" creationId="{478903FE-F6CC-227B-0E49-9967783D7070}"/>
          </ac:spMkLst>
        </pc:spChg>
        <pc:spChg chg="add del mod">
          <ac:chgData name="Seshu Iyengar" userId="cd5dc645-ca46-4abf-b48f-f5b421b81ef4" providerId="ADAL" clId="{AAF7DEE0-4DC9-4141-BDFF-660B454B0A09}" dt="2023-06-20T01:26:26.847" v="24915" actId="478"/>
          <ac:spMkLst>
            <pc:docMk/>
            <pc:sldMk cId="1374907521" sldId="366"/>
            <ac:spMk id="18" creationId="{01441AE6-0BFA-E294-E806-9095EB8A66BB}"/>
          </ac:spMkLst>
        </pc:spChg>
        <pc:spChg chg="add mod">
          <ac:chgData name="Seshu Iyengar" userId="cd5dc645-ca46-4abf-b48f-f5b421b81ef4" providerId="ADAL" clId="{AAF7DEE0-4DC9-4141-BDFF-660B454B0A09}" dt="2023-06-20T01:30:28.259" v="24965"/>
          <ac:spMkLst>
            <pc:docMk/>
            <pc:sldMk cId="1374907521" sldId="366"/>
            <ac:spMk id="19" creationId="{29A84395-48EF-FA2E-96E8-9F28007B31E8}"/>
          </ac:spMkLst>
        </pc:spChg>
        <pc:picChg chg="mod">
          <ac:chgData name="Seshu Iyengar" userId="cd5dc645-ca46-4abf-b48f-f5b421b81ef4" providerId="ADAL" clId="{AAF7DEE0-4DC9-4141-BDFF-660B454B0A09}" dt="2023-06-20T01:26:38.790" v="24916" actId="14826"/>
          <ac:picMkLst>
            <pc:docMk/>
            <pc:sldMk cId="1374907521" sldId="366"/>
            <ac:picMk id="5" creationId="{CDAE6C47-3563-F0E7-B86F-839E5179FE2C}"/>
          </ac:picMkLst>
        </pc:picChg>
      </pc:sldChg>
      <pc:sldChg chg="addSp delSp modSp add mod modNotesTx">
        <pc:chgData name="Seshu Iyengar" userId="cd5dc645-ca46-4abf-b48f-f5b421b81ef4" providerId="ADAL" clId="{AAF7DEE0-4DC9-4141-BDFF-660B454B0A09}" dt="2023-06-20T14:08:48.427" v="36213" actId="1076"/>
        <pc:sldMkLst>
          <pc:docMk/>
          <pc:sldMk cId="3907026343" sldId="367"/>
        </pc:sldMkLst>
        <pc:spChg chg="del mod">
          <ac:chgData name="Seshu Iyengar" userId="cd5dc645-ca46-4abf-b48f-f5b421b81ef4" providerId="ADAL" clId="{AAF7DEE0-4DC9-4141-BDFF-660B454B0A09}" dt="2023-06-20T01:30:50.518" v="24968" actId="478"/>
          <ac:spMkLst>
            <pc:docMk/>
            <pc:sldMk cId="3907026343" sldId="367"/>
            <ac:spMk id="3" creationId="{F5625233-2E64-17E7-B627-EDE5D5DD7044}"/>
          </ac:spMkLst>
        </pc:spChg>
        <pc:spChg chg="mod">
          <ac:chgData name="Seshu Iyengar" userId="cd5dc645-ca46-4abf-b48f-f5b421b81ef4" providerId="ADAL" clId="{AAF7DEE0-4DC9-4141-BDFF-660B454B0A09}" dt="2023-06-20T01:30:41.476" v="24966" actId="255"/>
          <ac:spMkLst>
            <pc:docMk/>
            <pc:sldMk cId="3907026343" sldId="367"/>
            <ac:spMk id="4" creationId="{EDB355A7-9BE2-1012-1D0E-2877FE9CC509}"/>
          </ac:spMkLst>
        </pc:spChg>
        <pc:spChg chg="mod">
          <ac:chgData name="Seshu Iyengar" userId="cd5dc645-ca46-4abf-b48f-f5b421b81ef4" providerId="ADAL" clId="{AAF7DEE0-4DC9-4141-BDFF-660B454B0A09}" dt="2023-06-20T01:30:41.476" v="24966" actId="255"/>
          <ac:spMkLst>
            <pc:docMk/>
            <pc:sldMk cId="3907026343" sldId="367"/>
            <ac:spMk id="6" creationId="{3B645CCD-9463-09CD-FA2B-EE497BD38F97}"/>
          </ac:spMkLst>
        </pc:spChg>
        <pc:spChg chg="del mod">
          <ac:chgData name="Seshu Iyengar" userId="cd5dc645-ca46-4abf-b48f-f5b421b81ef4" providerId="ADAL" clId="{AAF7DEE0-4DC9-4141-BDFF-660B454B0A09}" dt="2023-06-20T01:30:50.518" v="24968" actId="478"/>
          <ac:spMkLst>
            <pc:docMk/>
            <pc:sldMk cId="3907026343" sldId="367"/>
            <ac:spMk id="7" creationId="{E1466972-81D6-1181-823D-94B6F5F64C5C}"/>
          </ac:spMkLst>
        </pc:spChg>
        <pc:spChg chg="del mod">
          <ac:chgData name="Seshu Iyengar" userId="cd5dc645-ca46-4abf-b48f-f5b421b81ef4" providerId="ADAL" clId="{AAF7DEE0-4DC9-4141-BDFF-660B454B0A09}" dt="2023-06-20T01:25:20.278" v="24906" actId="478"/>
          <ac:spMkLst>
            <pc:docMk/>
            <pc:sldMk cId="3907026343" sldId="367"/>
            <ac:spMk id="8" creationId="{361C6F59-7A5C-35C3-4524-33432C7DAC92}"/>
          </ac:spMkLst>
        </pc:spChg>
        <pc:spChg chg="del mod">
          <ac:chgData name="Seshu Iyengar" userId="cd5dc645-ca46-4abf-b48f-f5b421b81ef4" providerId="ADAL" clId="{AAF7DEE0-4DC9-4141-BDFF-660B454B0A09}" dt="2023-06-20T01:25:22.727" v="24907" actId="478"/>
          <ac:spMkLst>
            <pc:docMk/>
            <pc:sldMk cId="3907026343" sldId="367"/>
            <ac:spMk id="9" creationId="{6239DFF6-8046-F27A-7227-C57FE1A598FD}"/>
          </ac:spMkLst>
        </pc:spChg>
        <pc:spChg chg="mod">
          <ac:chgData name="Seshu Iyengar" userId="cd5dc645-ca46-4abf-b48f-f5b421b81ef4" providerId="ADAL" clId="{AAF7DEE0-4DC9-4141-BDFF-660B454B0A09}" dt="2023-06-20T14:07:58.740" v="36203" actId="1076"/>
          <ac:spMkLst>
            <pc:docMk/>
            <pc:sldMk cId="3907026343" sldId="367"/>
            <ac:spMk id="10" creationId="{AA3D55BF-4F94-292D-62DF-CB9E371D6FE4}"/>
          </ac:spMkLst>
        </pc:spChg>
        <pc:spChg chg="del">
          <ac:chgData name="Seshu Iyengar" userId="cd5dc645-ca46-4abf-b48f-f5b421b81ef4" providerId="ADAL" clId="{AAF7DEE0-4DC9-4141-BDFF-660B454B0A09}" dt="2023-06-20T01:25:05.120" v="24901" actId="478"/>
          <ac:spMkLst>
            <pc:docMk/>
            <pc:sldMk cId="3907026343" sldId="367"/>
            <ac:spMk id="11" creationId="{D587C86C-E4EF-BDCE-4793-B3E8AD98249E}"/>
          </ac:spMkLst>
        </pc:spChg>
        <pc:spChg chg="add mod">
          <ac:chgData name="Seshu Iyengar" userId="cd5dc645-ca46-4abf-b48f-f5b421b81ef4" providerId="ADAL" clId="{AAF7DEE0-4DC9-4141-BDFF-660B454B0A09}" dt="2023-06-20T14:07:53.938" v="36202" actId="1076"/>
          <ac:spMkLst>
            <pc:docMk/>
            <pc:sldMk cId="3907026343" sldId="367"/>
            <ac:spMk id="12" creationId="{454EDEB2-A012-013B-645B-D8DF3C7A0AD5}"/>
          </ac:spMkLst>
        </pc:spChg>
        <pc:spChg chg="add del mod">
          <ac:chgData name="Seshu Iyengar" userId="cd5dc645-ca46-4abf-b48f-f5b421b81ef4" providerId="ADAL" clId="{AAF7DEE0-4DC9-4141-BDFF-660B454B0A09}" dt="2023-06-20T01:25:02.629" v="24900" actId="478"/>
          <ac:spMkLst>
            <pc:docMk/>
            <pc:sldMk cId="3907026343" sldId="367"/>
            <ac:spMk id="13" creationId="{B4303D7C-0D6A-3A5B-93FF-C58315C16656}"/>
          </ac:spMkLst>
        </pc:spChg>
        <pc:spChg chg="add mod">
          <ac:chgData name="Seshu Iyengar" userId="cd5dc645-ca46-4abf-b48f-f5b421b81ef4" providerId="ADAL" clId="{AAF7DEE0-4DC9-4141-BDFF-660B454B0A09}" dt="2023-06-20T14:08:48.427" v="36213" actId="1076"/>
          <ac:spMkLst>
            <pc:docMk/>
            <pc:sldMk cId="3907026343" sldId="367"/>
            <ac:spMk id="15" creationId="{99DF098A-C2AA-A054-606D-4A24F1D5ABD7}"/>
          </ac:spMkLst>
        </pc:spChg>
        <pc:spChg chg="add mod">
          <ac:chgData name="Seshu Iyengar" userId="cd5dc645-ca46-4abf-b48f-f5b421b81ef4" providerId="ADAL" clId="{AAF7DEE0-4DC9-4141-BDFF-660B454B0A09}" dt="2023-06-20T01:30:50.842" v="24969"/>
          <ac:spMkLst>
            <pc:docMk/>
            <pc:sldMk cId="3907026343" sldId="367"/>
            <ac:spMk id="16" creationId="{7458BF3B-C7BD-2071-E879-EB8470F51EA9}"/>
          </ac:spMkLst>
        </pc:spChg>
        <pc:picChg chg="mod">
          <ac:chgData name="Seshu Iyengar" userId="cd5dc645-ca46-4abf-b48f-f5b421b81ef4" providerId="ADAL" clId="{AAF7DEE0-4DC9-4141-BDFF-660B454B0A09}" dt="2023-06-20T01:42:57.363" v="26792" actId="14100"/>
          <ac:picMkLst>
            <pc:docMk/>
            <pc:sldMk cId="3907026343" sldId="367"/>
            <ac:picMk id="5" creationId="{CDAE6C47-3563-F0E7-B86F-839E5179FE2C}"/>
          </ac:picMkLst>
        </pc:picChg>
      </pc:sldChg>
      <pc:sldChg chg="addSp delSp modSp new del mod">
        <pc:chgData name="Seshu Iyengar" userId="cd5dc645-ca46-4abf-b48f-f5b421b81ef4" providerId="ADAL" clId="{AAF7DEE0-4DC9-4141-BDFF-660B454B0A09}" dt="2023-06-20T12:42:30.398" v="35660" actId="2696"/>
        <pc:sldMkLst>
          <pc:docMk/>
          <pc:sldMk cId="2441142468" sldId="368"/>
        </pc:sldMkLst>
        <pc:spChg chg="mod">
          <ac:chgData name="Seshu Iyengar" userId="cd5dc645-ca46-4abf-b48f-f5b421b81ef4" providerId="ADAL" clId="{AAF7DEE0-4DC9-4141-BDFF-660B454B0A09}" dt="2023-06-20T12:41:22.119" v="35514" actId="20577"/>
          <ac:spMkLst>
            <pc:docMk/>
            <pc:sldMk cId="2441142468" sldId="368"/>
            <ac:spMk id="2" creationId="{F5AA8252-A4E1-892F-44E2-22017BF5A93B}"/>
          </ac:spMkLst>
        </pc:spChg>
        <pc:spChg chg="del">
          <ac:chgData name="Seshu Iyengar" userId="cd5dc645-ca46-4abf-b48f-f5b421b81ef4" providerId="ADAL" clId="{AAF7DEE0-4DC9-4141-BDFF-660B454B0A09}" dt="2023-06-20T12:40:27.670" v="35414" actId="478"/>
          <ac:spMkLst>
            <pc:docMk/>
            <pc:sldMk cId="2441142468" sldId="368"/>
            <ac:spMk id="3" creationId="{21813CA6-4924-866F-300B-12435F521320}"/>
          </ac:spMkLst>
        </pc:spChg>
        <pc:spChg chg="add mod">
          <ac:chgData name="Seshu Iyengar" userId="cd5dc645-ca46-4abf-b48f-f5b421b81ef4" providerId="ADAL" clId="{AAF7DEE0-4DC9-4141-BDFF-660B454B0A09}" dt="2023-06-20T12:42:20.777" v="35659" actId="20577"/>
          <ac:spMkLst>
            <pc:docMk/>
            <pc:sldMk cId="2441142468" sldId="368"/>
            <ac:spMk id="6" creationId="{5E4FBDCA-0D3F-D6D3-E276-75F18E2948E6}"/>
          </ac:spMkLst>
        </pc:spChg>
      </pc:sldChg>
      <pc:sldChg chg="modSp add del mod ord">
        <pc:chgData name="Seshu Iyengar" userId="cd5dc645-ca46-4abf-b48f-f5b421b81ef4" providerId="ADAL" clId="{AAF7DEE0-4DC9-4141-BDFF-660B454B0A09}" dt="2023-06-20T13:07:02.838" v="36043" actId="2696"/>
        <pc:sldMkLst>
          <pc:docMk/>
          <pc:sldMk cId="2840191919" sldId="368"/>
        </pc:sldMkLst>
        <pc:spChg chg="mod">
          <ac:chgData name="Seshu Iyengar" userId="cd5dc645-ca46-4abf-b48f-f5b421b81ef4" providerId="ADAL" clId="{AAF7DEE0-4DC9-4141-BDFF-660B454B0A09}" dt="2023-06-20T12:45:30.255" v="35689" actId="20577"/>
          <ac:spMkLst>
            <pc:docMk/>
            <pc:sldMk cId="2840191919" sldId="368"/>
            <ac:spMk id="6" creationId="{5E4FBDCA-0D3F-D6D3-E276-75F18E2948E6}"/>
          </ac:spMkLst>
        </pc:spChg>
      </pc:sldChg>
      <pc:sldChg chg="add">
        <pc:chgData name="Seshu Iyengar" userId="cd5dc645-ca46-4abf-b48f-f5b421b81ef4" providerId="ADAL" clId="{AAF7DEE0-4DC9-4141-BDFF-660B454B0A09}" dt="2023-06-20T13:07:07.302" v="36044"/>
        <pc:sldMkLst>
          <pc:docMk/>
          <pc:sldMk cId="3106575217" sldId="368"/>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6-13T16:10:57.825"/>
    </inkml:context>
    <inkml:brush xml:id="br0">
      <inkml:brushProperty name="width" value="0.05" units="cm"/>
      <inkml:brushProperty name="height" value="0.05" units="cm"/>
    </inkml:brush>
  </inkml:definitions>
  <inkml:trace contextRef="#ctx0" brushRef="#br0">0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DF2EC7-A984-884B-9B95-1395DE976FC7}" type="datetimeFigureOut">
              <a:rPr lang="en-US" smtClean="0"/>
              <a:t>6/20/23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52D914-F185-2147-A162-0F4C80F29AC9}" type="slidenum">
              <a:rPr lang="en-US" smtClean="0"/>
              <a:t>‹#›</a:t>
            </a:fld>
            <a:endParaRPr lang="en-US"/>
          </a:p>
        </p:txBody>
      </p:sp>
    </p:spTree>
    <p:extLst>
      <p:ext uri="{BB962C8B-B14F-4D97-AF65-F5344CB8AC3E}">
        <p14:creationId xmlns:p14="http://schemas.microsoft.com/office/powerpoint/2010/main" val="1940916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452D914-F185-2147-A162-0F4C80F29AC9}" type="slidenum">
              <a:rPr lang="en-US" smtClean="0"/>
              <a:t>1</a:t>
            </a:fld>
            <a:endParaRPr lang="en-US"/>
          </a:p>
        </p:txBody>
      </p:sp>
    </p:spTree>
    <p:extLst>
      <p:ext uri="{BB962C8B-B14F-4D97-AF65-F5344CB8AC3E}">
        <p14:creationId xmlns:p14="http://schemas.microsoft.com/office/powerpoint/2010/main" val="655451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two constraints, one for each sensitivity, emerge. The first is a constraint based on the line where correlations equal the CV of x divided by the CV of y. If a system’s response to random perturbation is on this line, that system has no feedback from y to the cloud!</a:t>
            </a:r>
          </a:p>
        </p:txBody>
      </p:sp>
      <p:sp>
        <p:nvSpPr>
          <p:cNvPr id="4" name="Slide Number Placeholder 3"/>
          <p:cNvSpPr>
            <a:spLocks noGrp="1"/>
          </p:cNvSpPr>
          <p:nvPr>
            <p:ph type="sldNum" sz="quarter" idx="5"/>
          </p:nvPr>
        </p:nvSpPr>
        <p:spPr/>
        <p:txBody>
          <a:bodyPr/>
          <a:lstStyle/>
          <a:p>
            <a:fld id="{C452D914-F185-2147-A162-0F4C80F29AC9}" type="slidenum">
              <a:rPr lang="en-US" smtClean="0"/>
              <a:t>10</a:t>
            </a:fld>
            <a:endParaRPr lang="en-US"/>
          </a:p>
        </p:txBody>
      </p:sp>
    </p:spTree>
    <p:extLst>
      <p:ext uri="{BB962C8B-B14F-4D97-AF65-F5344CB8AC3E}">
        <p14:creationId xmlns:p14="http://schemas.microsoft.com/office/powerpoint/2010/main" val="762195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 system’s response however was observed above this line, that means that the y-feedback is greater than 0 and therefore positively feeding back into x.</a:t>
            </a:r>
          </a:p>
        </p:txBody>
      </p:sp>
      <p:sp>
        <p:nvSpPr>
          <p:cNvPr id="4" name="Slide Number Placeholder 3"/>
          <p:cNvSpPr>
            <a:spLocks noGrp="1"/>
          </p:cNvSpPr>
          <p:nvPr>
            <p:ph type="sldNum" sz="quarter" idx="5"/>
          </p:nvPr>
        </p:nvSpPr>
        <p:spPr/>
        <p:txBody>
          <a:bodyPr/>
          <a:lstStyle/>
          <a:p>
            <a:fld id="{C452D914-F185-2147-A162-0F4C80F29AC9}" type="slidenum">
              <a:rPr lang="en-US" smtClean="0"/>
              <a:t>11</a:t>
            </a:fld>
            <a:endParaRPr lang="en-US"/>
          </a:p>
        </p:txBody>
      </p:sp>
    </p:spTree>
    <p:extLst>
      <p:ext uri="{BB962C8B-B14F-4D97-AF65-F5344CB8AC3E}">
        <p14:creationId xmlns:p14="http://schemas.microsoft.com/office/powerpoint/2010/main" val="1076102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anywhere below the line the feedback from y to x must by negative, meaning y inhibits the production rate of x and forms a negative feedback loop</a:t>
            </a:r>
          </a:p>
        </p:txBody>
      </p:sp>
      <p:sp>
        <p:nvSpPr>
          <p:cNvPr id="4" name="Slide Number Placeholder 3"/>
          <p:cNvSpPr>
            <a:spLocks noGrp="1"/>
          </p:cNvSpPr>
          <p:nvPr>
            <p:ph type="sldNum" sz="quarter" idx="5"/>
          </p:nvPr>
        </p:nvSpPr>
        <p:spPr/>
        <p:txBody>
          <a:bodyPr/>
          <a:lstStyle/>
          <a:p>
            <a:fld id="{C452D914-F185-2147-A162-0F4C80F29AC9}" type="slidenum">
              <a:rPr lang="en-US" smtClean="0"/>
              <a:t>12</a:t>
            </a:fld>
            <a:endParaRPr lang="en-US"/>
          </a:p>
        </p:txBody>
      </p:sp>
    </p:spTree>
    <p:extLst>
      <p:ext uri="{BB962C8B-B14F-4D97-AF65-F5344CB8AC3E}">
        <p14:creationId xmlns:p14="http://schemas.microsoft.com/office/powerpoint/2010/main" val="4007472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second constraint for the feedback from x into its own production based on the line where the correlations is equal to the reciprocal of this ratio. However instead of the sign of the feedback itself, it is the sign of 1 – that sensitivity. This means the sketches won’t be as easy to represent, so I’ll skip them. However this constraint further divides the negative y feedback region. First if </a:t>
            </a:r>
            <a:r>
              <a:rPr lang="en-US" dirty="0" err="1"/>
              <a:t>f_x</a:t>
            </a:r>
            <a:r>
              <a:rPr lang="en-US" dirty="0"/>
              <a:t> is exactly 1 a system must fall on this line.</a:t>
            </a:r>
          </a:p>
        </p:txBody>
      </p:sp>
      <p:sp>
        <p:nvSpPr>
          <p:cNvPr id="4" name="Slide Number Placeholder 3"/>
          <p:cNvSpPr>
            <a:spLocks noGrp="1"/>
          </p:cNvSpPr>
          <p:nvPr>
            <p:ph type="sldNum" sz="quarter" idx="5"/>
          </p:nvPr>
        </p:nvSpPr>
        <p:spPr/>
        <p:txBody>
          <a:bodyPr/>
          <a:lstStyle/>
          <a:p>
            <a:fld id="{C452D914-F185-2147-A162-0F4C80F29AC9}" type="slidenum">
              <a:rPr lang="en-US" smtClean="0"/>
              <a:t>13</a:t>
            </a:fld>
            <a:endParaRPr lang="en-US"/>
          </a:p>
        </p:txBody>
      </p:sp>
    </p:spTree>
    <p:extLst>
      <p:ext uri="{BB962C8B-B14F-4D97-AF65-F5344CB8AC3E}">
        <p14:creationId xmlns:p14="http://schemas.microsoft.com/office/powerpoint/2010/main" val="26656992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all regions below it: which includes the red line and orange area, have </a:t>
            </a:r>
            <a:r>
              <a:rPr lang="en-US" dirty="0" err="1"/>
              <a:t>f_x</a:t>
            </a:r>
            <a:r>
              <a:rPr lang="en-US" dirty="0"/>
              <a:t> less than 1</a:t>
            </a:r>
          </a:p>
        </p:txBody>
      </p:sp>
      <p:sp>
        <p:nvSpPr>
          <p:cNvPr id="4" name="Slide Number Placeholder 3"/>
          <p:cNvSpPr>
            <a:spLocks noGrp="1"/>
          </p:cNvSpPr>
          <p:nvPr>
            <p:ph type="sldNum" sz="quarter" idx="5"/>
          </p:nvPr>
        </p:nvSpPr>
        <p:spPr/>
        <p:txBody>
          <a:bodyPr/>
          <a:lstStyle/>
          <a:p>
            <a:fld id="{C452D914-F185-2147-A162-0F4C80F29AC9}" type="slidenum">
              <a:rPr lang="en-US" smtClean="0"/>
              <a:t>14</a:t>
            </a:fld>
            <a:endParaRPr lang="en-US"/>
          </a:p>
        </p:txBody>
      </p:sp>
    </p:spTree>
    <p:extLst>
      <p:ext uri="{BB962C8B-B14F-4D97-AF65-F5344CB8AC3E}">
        <p14:creationId xmlns:p14="http://schemas.microsoft.com/office/powerpoint/2010/main" val="23644574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any system with </a:t>
            </a:r>
            <a:r>
              <a:rPr lang="en-US" dirty="0" err="1"/>
              <a:t>f_x</a:t>
            </a:r>
            <a:r>
              <a:rPr lang="en-US" dirty="0"/>
              <a:t> greater than 1 will fall above the blue constraint line. This means correlations and coefficients of variation identify a phase diagram for the response of these systems to random perturbations</a:t>
            </a:r>
          </a:p>
        </p:txBody>
      </p:sp>
      <p:sp>
        <p:nvSpPr>
          <p:cNvPr id="4" name="Slide Number Placeholder 3"/>
          <p:cNvSpPr>
            <a:spLocks noGrp="1"/>
          </p:cNvSpPr>
          <p:nvPr>
            <p:ph type="sldNum" sz="quarter" idx="5"/>
          </p:nvPr>
        </p:nvSpPr>
        <p:spPr/>
        <p:txBody>
          <a:bodyPr/>
          <a:lstStyle/>
          <a:p>
            <a:fld id="{C452D914-F185-2147-A162-0F4C80F29AC9}" type="slidenum">
              <a:rPr lang="en-US" smtClean="0"/>
              <a:t>15</a:t>
            </a:fld>
            <a:endParaRPr lang="en-US"/>
          </a:p>
        </p:txBody>
      </p:sp>
    </p:spTree>
    <p:extLst>
      <p:ext uri="{BB962C8B-B14F-4D97-AF65-F5344CB8AC3E}">
        <p14:creationId xmlns:p14="http://schemas.microsoft.com/office/powerpoint/2010/main" val="23571354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These regions are actually formed by  ‘iso-feedback lines’. That is, systems fall on one of these curves, alongside any other system with the same value for their ratio of relative sensitivities. </a:t>
            </a:r>
          </a:p>
        </p:txBody>
      </p:sp>
      <p:sp>
        <p:nvSpPr>
          <p:cNvPr id="4" name="Slide Number Placeholder 3"/>
          <p:cNvSpPr>
            <a:spLocks noGrp="1"/>
          </p:cNvSpPr>
          <p:nvPr>
            <p:ph type="sldNum" sz="quarter" idx="5"/>
          </p:nvPr>
        </p:nvSpPr>
        <p:spPr/>
        <p:txBody>
          <a:bodyPr/>
          <a:lstStyle/>
          <a:p>
            <a:fld id="{C452D914-F185-2147-A162-0F4C80F29AC9}" type="slidenum">
              <a:rPr lang="en-US" smtClean="0"/>
              <a:t>16</a:t>
            </a:fld>
            <a:endParaRPr lang="en-US"/>
          </a:p>
        </p:txBody>
      </p:sp>
    </p:spTree>
    <p:extLst>
      <p:ext uri="{BB962C8B-B14F-4D97-AF65-F5344CB8AC3E}">
        <p14:creationId xmlns:p14="http://schemas.microsoft.com/office/powerpoint/2010/main" val="3075605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Where a system lands on the curve is determined by the perturbation distribution: namely how much variation the perturbation distribution induces in the arrow (gamma) versus the cloud (lambda). When only lambda is hit the curves start at 1,1, and go to their final point if only gamma is hit.</a:t>
            </a:r>
          </a:p>
        </p:txBody>
      </p:sp>
      <p:sp>
        <p:nvSpPr>
          <p:cNvPr id="4" name="Slide Number Placeholder 3"/>
          <p:cNvSpPr>
            <a:spLocks noGrp="1"/>
          </p:cNvSpPr>
          <p:nvPr>
            <p:ph type="sldNum" sz="quarter" idx="5"/>
          </p:nvPr>
        </p:nvSpPr>
        <p:spPr/>
        <p:txBody>
          <a:bodyPr/>
          <a:lstStyle/>
          <a:p>
            <a:fld id="{C452D914-F185-2147-A162-0F4C80F29AC9}" type="slidenum">
              <a:rPr lang="en-US" smtClean="0"/>
              <a:t>17</a:t>
            </a:fld>
            <a:endParaRPr lang="en-US"/>
          </a:p>
        </p:txBody>
      </p:sp>
    </p:spTree>
    <p:extLst>
      <p:ext uri="{BB962C8B-B14F-4D97-AF65-F5344CB8AC3E}">
        <p14:creationId xmlns:p14="http://schemas.microsoft.com/office/powerpoint/2010/main" val="786317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there is always, ALWAYS a catch. In addition to the assumptions needed to make linear approximations valid, these results only work under the assumption that you do not use a set of perturbations that has a correlated effect on lambda or gamma. Like in this example, where anti correlations in parameters make your system "look" like it has negative feedback</a:t>
            </a:r>
          </a:p>
        </p:txBody>
      </p:sp>
      <p:sp>
        <p:nvSpPr>
          <p:cNvPr id="4" name="Slide Number Placeholder 3"/>
          <p:cNvSpPr>
            <a:spLocks noGrp="1"/>
          </p:cNvSpPr>
          <p:nvPr>
            <p:ph type="sldNum" sz="quarter" idx="5"/>
          </p:nvPr>
        </p:nvSpPr>
        <p:spPr/>
        <p:txBody>
          <a:bodyPr/>
          <a:lstStyle/>
          <a:p>
            <a:fld id="{C452D914-F185-2147-A162-0F4C80F29AC9}" type="slidenum">
              <a:rPr lang="en-US" smtClean="0"/>
              <a:t>18</a:t>
            </a:fld>
            <a:endParaRPr lang="en-US"/>
          </a:p>
        </p:txBody>
      </p:sp>
    </p:spTree>
    <p:extLst>
      <p:ext uri="{BB962C8B-B14F-4D97-AF65-F5344CB8AC3E}">
        <p14:creationId xmlns:p14="http://schemas.microsoft.com/office/powerpoint/2010/main" val="25519716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Now let’s take a look at the approximations underlying linear theory. Linear theory assumes you can take an equation like this, and solve for its change under perturbation to first order in its derivatives. But crudely, there is an error term associated with this process for any dx or </a:t>
            </a:r>
            <a:r>
              <a:rPr lang="en-CA" dirty="0" err="1"/>
              <a:t>dy</a:t>
            </a:r>
            <a:r>
              <a:rPr lang="en-CA" dirty="0"/>
              <a:t> that is finite, and not infinitesimal.</a:t>
            </a:r>
          </a:p>
        </p:txBody>
      </p:sp>
      <p:sp>
        <p:nvSpPr>
          <p:cNvPr id="4" name="Slide Number Placeholder 3"/>
          <p:cNvSpPr>
            <a:spLocks noGrp="1"/>
          </p:cNvSpPr>
          <p:nvPr>
            <p:ph type="sldNum" sz="quarter" idx="5"/>
          </p:nvPr>
        </p:nvSpPr>
        <p:spPr/>
        <p:txBody>
          <a:bodyPr/>
          <a:lstStyle/>
          <a:p>
            <a:fld id="{C452D914-F185-2147-A162-0F4C80F29AC9}" type="slidenum">
              <a:rPr lang="en-US" smtClean="0"/>
              <a:t>19</a:t>
            </a:fld>
            <a:endParaRPr lang="en-US"/>
          </a:p>
        </p:txBody>
      </p:sp>
    </p:spTree>
    <p:extLst>
      <p:ext uri="{BB962C8B-B14F-4D97-AF65-F5344CB8AC3E}">
        <p14:creationId xmlns:p14="http://schemas.microsoft.com/office/powerpoint/2010/main" val="2411843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big ticket question: how do molecules in cells interact.</a:t>
            </a:r>
          </a:p>
          <a:p>
            <a:r>
              <a:rPr lang="en-US" dirty="0"/>
              <a:t>Physicist attitude, kick the system in many different ways and see how it reacts.</a:t>
            </a:r>
          </a:p>
          <a:p>
            <a:r>
              <a:rPr lang="en-US" dirty="0"/>
              <a:t>But biological networks are large, sparsely characterized: so from our perspective kicks are ‘random’ in that they may hit many different things, different strengths.</a:t>
            </a:r>
          </a:p>
        </p:txBody>
      </p:sp>
      <p:sp>
        <p:nvSpPr>
          <p:cNvPr id="4" name="Slide Number Placeholder 3"/>
          <p:cNvSpPr>
            <a:spLocks noGrp="1"/>
          </p:cNvSpPr>
          <p:nvPr>
            <p:ph type="sldNum" sz="quarter" idx="5"/>
          </p:nvPr>
        </p:nvSpPr>
        <p:spPr/>
        <p:txBody>
          <a:bodyPr/>
          <a:lstStyle/>
          <a:p>
            <a:fld id="{C452D914-F185-2147-A162-0F4C80F29AC9}" type="slidenum">
              <a:rPr lang="en-US" smtClean="0"/>
              <a:t>2</a:t>
            </a:fld>
            <a:endParaRPr lang="en-US"/>
          </a:p>
        </p:txBody>
      </p:sp>
    </p:spTree>
    <p:extLst>
      <p:ext uri="{BB962C8B-B14F-4D97-AF65-F5344CB8AC3E}">
        <p14:creationId xmlns:p14="http://schemas.microsoft.com/office/powerpoint/2010/main" val="18084348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Biological systems actually get hit by a double whammy. Not only are the systems non-linear, but the very equation we </a:t>
            </a:r>
            <a:r>
              <a:rPr lang="en-CA" dirty="0" err="1"/>
              <a:t>linearise</a:t>
            </a:r>
            <a:r>
              <a:rPr lang="en-CA" dirty="0"/>
              <a:t> actually comes from a statement about the average rates, leading to equations like this. But to even cast this in a form we can use linear response in, we have to LINEARISE the averaging operation and bring it into the function in the first place.</a:t>
            </a:r>
          </a:p>
        </p:txBody>
      </p:sp>
      <p:sp>
        <p:nvSpPr>
          <p:cNvPr id="4" name="Slide Number Placeholder 3"/>
          <p:cNvSpPr>
            <a:spLocks noGrp="1"/>
          </p:cNvSpPr>
          <p:nvPr>
            <p:ph type="sldNum" sz="quarter" idx="5"/>
          </p:nvPr>
        </p:nvSpPr>
        <p:spPr/>
        <p:txBody>
          <a:bodyPr/>
          <a:lstStyle/>
          <a:p>
            <a:fld id="{C452D914-F185-2147-A162-0F4C80F29AC9}" type="slidenum">
              <a:rPr lang="en-US" smtClean="0"/>
              <a:t>20</a:t>
            </a:fld>
            <a:endParaRPr lang="en-US"/>
          </a:p>
        </p:txBody>
      </p:sp>
    </p:spTree>
    <p:extLst>
      <p:ext uri="{BB962C8B-B14F-4D97-AF65-F5344CB8AC3E}">
        <p14:creationId xmlns:p14="http://schemas.microsoft.com/office/powerpoint/2010/main" val="22659460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Here’s some simulated data from an example system. I calculated the feedback sensitivity of the example, and plotted the line linear response theory would expect the molecular levels to fall on under perturbations to gamma.</a:t>
            </a:r>
          </a:p>
        </p:txBody>
      </p:sp>
      <p:sp>
        <p:nvSpPr>
          <p:cNvPr id="4" name="Slide Number Placeholder 3"/>
          <p:cNvSpPr>
            <a:spLocks noGrp="1"/>
          </p:cNvSpPr>
          <p:nvPr>
            <p:ph type="sldNum" sz="quarter" idx="5"/>
          </p:nvPr>
        </p:nvSpPr>
        <p:spPr/>
        <p:txBody>
          <a:bodyPr/>
          <a:lstStyle/>
          <a:p>
            <a:fld id="{C452D914-F185-2147-A162-0F4C80F29AC9}" type="slidenum">
              <a:rPr lang="en-US" smtClean="0"/>
              <a:t>21</a:t>
            </a:fld>
            <a:endParaRPr lang="en-US"/>
          </a:p>
        </p:txBody>
      </p:sp>
    </p:spTree>
    <p:extLst>
      <p:ext uri="{BB962C8B-B14F-4D97-AF65-F5344CB8AC3E}">
        <p14:creationId xmlns:p14="http://schemas.microsoft.com/office/powerpoint/2010/main" val="688274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Here are dots from actual finite perturbations to the parameter gamma, which as you can see clearly do not follow this line (or any straight line), especially as the size of perturbations increases. So given this fact, do the constraints shown above work?</a:t>
            </a:r>
          </a:p>
        </p:txBody>
      </p:sp>
      <p:sp>
        <p:nvSpPr>
          <p:cNvPr id="4" name="Slide Number Placeholder 3"/>
          <p:cNvSpPr>
            <a:spLocks noGrp="1"/>
          </p:cNvSpPr>
          <p:nvPr>
            <p:ph type="sldNum" sz="quarter" idx="5"/>
          </p:nvPr>
        </p:nvSpPr>
        <p:spPr/>
        <p:txBody>
          <a:bodyPr/>
          <a:lstStyle/>
          <a:p>
            <a:fld id="{C452D914-F185-2147-A162-0F4C80F29AC9}" type="slidenum">
              <a:rPr lang="en-US" smtClean="0"/>
              <a:t>22</a:t>
            </a:fld>
            <a:endParaRPr lang="en-US"/>
          </a:p>
        </p:txBody>
      </p:sp>
    </p:spTree>
    <p:extLst>
      <p:ext uri="{BB962C8B-B14F-4D97-AF65-F5344CB8AC3E}">
        <p14:creationId xmlns:p14="http://schemas.microsoft.com/office/powerpoint/2010/main" val="6209149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can test this by doing simulated perturbation experiments with uncorrelated parameter changes for different systems, using simulation to predict what the feedback category should be and calculate what the observed correlations and CVs are, from datasets like those on the left. Then we can compare the simulated feedback sensitivities and those you’d infer from the simulated value of correlations and CVs to see if these systems break the predicted relationship. In this example, they agree.</a:t>
            </a:r>
          </a:p>
        </p:txBody>
      </p:sp>
      <p:sp>
        <p:nvSpPr>
          <p:cNvPr id="4" name="Slide Number Placeholder 3"/>
          <p:cNvSpPr>
            <a:spLocks noGrp="1"/>
          </p:cNvSpPr>
          <p:nvPr>
            <p:ph type="sldNum" sz="quarter" idx="5"/>
          </p:nvPr>
        </p:nvSpPr>
        <p:spPr/>
        <p:txBody>
          <a:bodyPr/>
          <a:lstStyle/>
          <a:p>
            <a:fld id="{C452D914-F185-2147-A162-0F4C80F29AC9}" type="slidenum">
              <a:rPr lang="en-US" smtClean="0"/>
              <a:t>23</a:t>
            </a:fld>
            <a:endParaRPr lang="en-US"/>
          </a:p>
        </p:txBody>
      </p:sp>
    </p:spTree>
    <p:extLst>
      <p:ext uri="{BB962C8B-B14F-4D97-AF65-F5344CB8AC3E}">
        <p14:creationId xmlns:p14="http://schemas.microsoft.com/office/powerpoint/2010/main" val="2243533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Doing this at a large range of finite perturbations, for 5400 unique systems and many unique parameter variations we see that many (and the vast majority of sampled) systems do in fact obey constraints. However some violators are visible almost immediately.</a:t>
            </a:r>
          </a:p>
        </p:txBody>
      </p:sp>
      <p:sp>
        <p:nvSpPr>
          <p:cNvPr id="4" name="Slide Number Placeholder 3"/>
          <p:cNvSpPr>
            <a:spLocks noGrp="1"/>
          </p:cNvSpPr>
          <p:nvPr>
            <p:ph type="sldNum" sz="quarter" idx="5"/>
          </p:nvPr>
        </p:nvSpPr>
        <p:spPr/>
        <p:txBody>
          <a:bodyPr/>
          <a:lstStyle/>
          <a:p>
            <a:fld id="{C452D914-F185-2147-A162-0F4C80F29AC9}" type="slidenum">
              <a:rPr lang="en-US" smtClean="0"/>
              <a:t>24</a:t>
            </a:fld>
            <a:endParaRPr lang="en-US"/>
          </a:p>
        </p:txBody>
      </p:sp>
    </p:spTree>
    <p:extLst>
      <p:ext uri="{BB962C8B-B14F-4D97-AF65-F5344CB8AC3E}">
        <p14:creationId xmlns:p14="http://schemas.microsoft.com/office/powerpoint/2010/main" val="2580144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Let’s look at the two major groups of violating points found, larger than estimated error. Here we can see that a set of negative feedback system violates the </a:t>
            </a:r>
            <a:r>
              <a:rPr lang="en-CA" dirty="0" err="1"/>
              <a:t>f_y</a:t>
            </a:r>
            <a:r>
              <a:rPr lang="en-CA" dirty="0"/>
              <a:t> constraint by showing up above the rho = </a:t>
            </a:r>
            <a:r>
              <a:rPr lang="en-CA" dirty="0" err="1"/>
              <a:t>CVx</a:t>
            </a:r>
            <a:r>
              <a:rPr lang="en-CA" dirty="0"/>
              <a:t>/</a:t>
            </a:r>
            <a:r>
              <a:rPr lang="en-CA" dirty="0" err="1"/>
              <a:t>Cvy</a:t>
            </a:r>
            <a:r>
              <a:rPr lang="en-CA" dirty="0"/>
              <a:t> line. These systems furthermore appear to follow curves predicted for positive feedback systems under linear theory. This shows some nonlinear, stochastic systems have behaviour completely unpredicted in linear analysis.</a:t>
            </a:r>
          </a:p>
        </p:txBody>
      </p:sp>
      <p:sp>
        <p:nvSpPr>
          <p:cNvPr id="4" name="Slide Number Placeholder 3"/>
          <p:cNvSpPr>
            <a:spLocks noGrp="1"/>
          </p:cNvSpPr>
          <p:nvPr>
            <p:ph type="sldNum" sz="quarter" idx="5"/>
          </p:nvPr>
        </p:nvSpPr>
        <p:spPr/>
        <p:txBody>
          <a:bodyPr/>
          <a:lstStyle/>
          <a:p>
            <a:fld id="{C452D914-F185-2147-A162-0F4C80F29AC9}" type="slidenum">
              <a:rPr lang="en-US" smtClean="0"/>
              <a:t>25</a:t>
            </a:fld>
            <a:endParaRPr lang="en-US"/>
          </a:p>
        </p:txBody>
      </p:sp>
    </p:spTree>
    <p:extLst>
      <p:ext uri="{BB962C8B-B14F-4D97-AF65-F5344CB8AC3E}">
        <p14:creationId xmlns:p14="http://schemas.microsoft.com/office/powerpoint/2010/main" val="31446654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Additionally, we found some systems that had </a:t>
            </a:r>
            <a:r>
              <a:rPr lang="en-CA" dirty="0" err="1"/>
              <a:t>f_x</a:t>
            </a:r>
            <a:r>
              <a:rPr lang="en-CA" dirty="0"/>
              <a:t> less than 1 appear above and on the constraint line for that sensitivity. These systems all had </a:t>
            </a:r>
            <a:r>
              <a:rPr lang="en-CA" dirty="0" err="1"/>
              <a:t>f_x</a:t>
            </a:r>
            <a:r>
              <a:rPr lang="en-CA" dirty="0"/>
              <a:t> approaching 1. This suggests that non-linear systems may be able to cross this bound at lower sensitivities than predicted by linear theory. Taken together, these show how finite perturbation effects must be considered when interpreting linear response data.</a:t>
            </a:r>
          </a:p>
        </p:txBody>
      </p:sp>
      <p:sp>
        <p:nvSpPr>
          <p:cNvPr id="4" name="Slide Number Placeholder 3"/>
          <p:cNvSpPr>
            <a:spLocks noGrp="1"/>
          </p:cNvSpPr>
          <p:nvPr>
            <p:ph type="sldNum" sz="quarter" idx="5"/>
          </p:nvPr>
        </p:nvSpPr>
        <p:spPr/>
        <p:txBody>
          <a:bodyPr/>
          <a:lstStyle/>
          <a:p>
            <a:fld id="{C452D914-F185-2147-A162-0F4C80F29AC9}" type="slidenum">
              <a:rPr lang="en-US" smtClean="0"/>
              <a:t>26</a:t>
            </a:fld>
            <a:endParaRPr lang="en-US"/>
          </a:p>
        </p:txBody>
      </p:sp>
    </p:spTree>
    <p:extLst>
      <p:ext uri="{BB962C8B-B14F-4D97-AF65-F5344CB8AC3E}">
        <p14:creationId xmlns:p14="http://schemas.microsoft.com/office/powerpoint/2010/main" val="4332702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There’s an additional problem that is of practical importance for experimentalists. What if you have access to samples of a perturbation set that is truly statistically independent, but you can only sample a finite part of it? </a:t>
            </a:r>
          </a:p>
        </p:txBody>
      </p:sp>
      <p:sp>
        <p:nvSpPr>
          <p:cNvPr id="4" name="Slide Number Placeholder 3"/>
          <p:cNvSpPr>
            <a:spLocks noGrp="1"/>
          </p:cNvSpPr>
          <p:nvPr>
            <p:ph type="sldNum" sz="quarter" idx="5"/>
          </p:nvPr>
        </p:nvSpPr>
        <p:spPr/>
        <p:txBody>
          <a:bodyPr/>
          <a:lstStyle/>
          <a:p>
            <a:fld id="{C452D914-F185-2147-A162-0F4C80F29AC9}" type="slidenum">
              <a:rPr lang="en-US" smtClean="0"/>
              <a:t>27</a:t>
            </a:fld>
            <a:endParaRPr lang="en-US"/>
          </a:p>
        </p:txBody>
      </p:sp>
    </p:spTree>
    <p:extLst>
      <p:ext uri="{BB962C8B-B14F-4D97-AF65-F5344CB8AC3E}">
        <p14:creationId xmlns:p14="http://schemas.microsoft.com/office/powerpoint/2010/main" val="40749510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can illustrate this effect by looking at systems with no feedback whatsoever: the value of f is a constant. In this example system, no finite perturbation effects exist at all and points have to land on the rho equals </a:t>
            </a:r>
            <a:r>
              <a:rPr lang="en-CA" dirty="0" err="1"/>
              <a:t>CVx</a:t>
            </a:r>
            <a:r>
              <a:rPr lang="en-CA" dirty="0"/>
              <a:t>/</a:t>
            </a:r>
            <a:r>
              <a:rPr lang="en-CA" dirty="0" err="1"/>
              <a:t>Cvy</a:t>
            </a:r>
            <a:r>
              <a:rPr lang="en-CA" dirty="0"/>
              <a:t> constraint for any magnitude of perturbation. When perturbation distributions are formed of 3 samples from an independent population, we see that the location of the system on the </a:t>
            </a:r>
            <a:r>
              <a:rPr lang="en-CA" dirty="0" err="1"/>
              <a:t>pplots</a:t>
            </a:r>
            <a:r>
              <a:rPr lang="en-CA" dirty="0"/>
              <a:t> really can be anywhere. In contrast, by the time the sample size is on the order of 400 the agreement with the constraint is fairly good, and similar to what was observed as numerical error in the statistically independent case.</a:t>
            </a:r>
          </a:p>
        </p:txBody>
      </p:sp>
      <p:sp>
        <p:nvSpPr>
          <p:cNvPr id="4" name="Slide Number Placeholder 3"/>
          <p:cNvSpPr>
            <a:spLocks noGrp="1"/>
          </p:cNvSpPr>
          <p:nvPr>
            <p:ph type="sldNum" sz="quarter" idx="5"/>
          </p:nvPr>
        </p:nvSpPr>
        <p:spPr/>
        <p:txBody>
          <a:bodyPr/>
          <a:lstStyle/>
          <a:p>
            <a:fld id="{C452D914-F185-2147-A162-0F4C80F29AC9}" type="slidenum">
              <a:rPr lang="en-US" smtClean="0"/>
              <a:t>28</a:t>
            </a:fld>
            <a:endParaRPr lang="en-US"/>
          </a:p>
        </p:txBody>
      </p:sp>
    </p:spTree>
    <p:extLst>
      <p:ext uri="{BB962C8B-B14F-4D97-AF65-F5344CB8AC3E}">
        <p14:creationId xmlns:p14="http://schemas.microsoft.com/office/powerpoint/2010/main" val="10220814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Knowing this in the linear system case is important, because it gives us an idea of what is needed in systems with feedback. Like the previous case we see that for low sample sizes points really can show up anywhere. And while the agreement with the predicted curve in red improves for the green and yellow dots, we know that due to finite perturbation effects some deviation from the curve is expected anyway. So these estimates argue the use of large sample sizes in random perturbation studies to use linear response theory.</a:t>
            </a:r>
          </a:p>
        </p:txBody>
      </p:sp>
      <p:sp>
        <p:nvSpPr>
          <p:cNvPr id="4" name="Slide Number Placeholder 3"/>
          <p:cNvSpPr>
            <a:spLocks noGrp="1"/>
          </p:cNvSpPr>
          <p:nvPr>
            <p:ph type="sldNum" sz="quarter" idx="5"/>
          </p:nvPr>
        </p:nvSpPr>
        <p:spPr/>
        <p:txBody>
          <a:bodyPr/>
          <a:lstStyle/>
          <a:p>
            <a:fld id="{C452D914-F185-2147-A162-0F4C80F29AC9}" type="slidenum">
              <a:rPr lang="en-US" smtClean="0"/>
              <a:t>29</a:t>
            </a:fld>
            <a:endParaRPr lang="en-US"/>
          </a:p>
        </p:txBody>
      </p:sp>
    </p:spTree>
    <p:extLst>
      <p:ext uri="{BB962C8B-B14F-4D97-AF65-F5344CB8AC3E}">
        <p14:creationId xmlns:p14="http://schemas.microsoft.com/office/powerpoint/2010/main" val="3435255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 study whether random perturbations can tell us about system information, studied a simpler class of models where there was a molecule produced at a rate linear to another molecule, with all other molecules and interactions unspecified. On this sketch these are represented by the arrow and cloud respectively, and this system can be represented by these equations that give you the molecular levels as a function of the parameters (implicitly). The unspecified dynamics are ‘summarised’ by this function f(</a:t>
            </a:r>
            <a:r>
              <a:rPr lang="en-CA" dirty="0" err="1"/>
              <a:t>x,y</a:t>
            </a:r>
            <a:r>
              <a:rPr lang="en-CA" dirty="0"/>
              <a:t>).</a:t>
            </a:r>
          </a:p>
        </p:txBody>
      </p:sp>
      <p:sp>
        <p:nvSpPr>
          <p:cNvPr id="4" name="Slide Number Placeholder 3"/>
          <p:cNvSpPr>
            <a:spLocks noGrp="1"/>
          </p:cNvSpPr>
          <p:nvPr>
            <p:ph type="sldNum" sz="quarter" idx="5"/>
          </p:nvPr>
        </p:nvSpPr>
        <p:spPr/>
        <p:txBody>
          <a:bodyPr/>
          <a:lstStyle/>
          <a:p>
            <a:fld id="{C452D914-F185-2147-A162-0F4C80F29AC9}" type="slidenum">
              <a:rPr lang="en-US" smtClean="0"/>
              <a:t>3</a:t>
            </a:fld>
            <a:endParaRPr lang="en-US"/>
          </a:p>
        </p:txBody>
      </p:sp>
    </p:spTree>
    <p:extLst>
      <p:ext uri="{BB962C8B-B14F-4D97-AF65-F5344CB8AC3E}">
        <p14:creationId xmlns:p14="http://schemas.microsoft.com/office/powerpoint/2010/main" val="14547887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to summarise, this work joins a large and noble body of physics literature that declares:</a:t>
            </a:r>
          </a:p>
          <a:p>
            <a:endParaRPr lang="en-CA" dirty="0"/>
          </a:p>
          <a:p>
            <a:r>
              <a:rPr lang="en-CA" dirty="0"/>
              <a:t>Linear analysis works… except when it doesn’t.</a:t>
            </a:r>
          </a:p>
          <a:p>
            <a:endParaRPr lang="en-CA" dirty="0"/>
          </a:p>
          <a:p>
            <a:r>
              <a:rPr lang="en-CA" dirty="0"/>
              <a:t>We show that predicting feedback via random perturbations is possible, but can fail </a:t>
            </a:r>
            <a:r>
              <a:rPr lang="en-CA" dirty="0" err="1"/>
              <a:t>deue</a:t>
            </a:r>
            <a:r>
              <a:rPr lang="en-CA" dirty="0"/>
              <a:t> to finite perturbation effects for non-linear, stochastic systems and finite sampling effects that generate correlations from the experimental conditions. But linear analysis is a powerful tool, so fleshing out and quantifying these failures so we can operate within safe bounds for it is very valuable.</a:t>
            </a:r>
          </a:p>
        </p:txBody>
      </p:sp>
      <p:sp>
        <p:nvSpPr>
          <p:cNvPr id="4" name="Slide Number Placeholder 3"/>
          <p:cNvSpPr>
            <a:spLocks noGrp="1"/>
          </p:cNvSpPr>
          <p:nvPr>
            <p:ph type="sldNum" sz="quarter" idx="5"/>
          </p:nvPr>
        </p:nvSpPr>
        <p:spPr/>
        <p:txBody>
          <a:bodyPr/>
          <a:lstStyle/>
          <a:p>
            <a:fld id="{C452D914-F185-2147-A162-0F4C80F29AC9}" type="slidenum">
              <a:rPr lang="en-US" smtClean="0"/>
              <a:t>30</a:t>
            </a:fld>
            <a:endParaRPr lang="en-US"/>
          </a:p>
        </p:txBody>
      </p:sp>
    </p:spTree>
    <p:extLst>
      <p:ext uri="{BB962C8B-B14F-4D97-AF65-F5344CB8AC3E}">
        <p14:creationId xmlns:p14="http://schemas.microsoft.com/office/powerpoint/2010/main" val="27232087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collaborating group measured the perturbation response of 12 common signaling pathways in cancer cells to over 100 different drug perturbations, and found interesting pattern of correlations across the very distinct and effectively random perturbation set. Instead of 12 ‘independent’ responses system essentially had 1: two groups of proteins emerged where within groups proteins had same response, and the groups had opposite responses to perturbation. This leads to a naïve model of the data where a common sensor is controlling the groups in an opposite matter, but can we offer physical grounding for this?</a:t>
            </a:r>
          </a:p>
        </p:txBody>
      </p:sp>
      <p:sp>
        <p:nvSpPr>
          <p:cNvPr id="4" name="Slide Number Placeholder 3"/>
          <p:cNvSpPr>
            <a:spLocks noGrp="1"/>
          </p:cNvSpPr>
          <p:nvPr>
            <p:ph type="sldNum" sz="quarter" idx="5"/>
          </p:nvPr>
        </p:nvSpPr>
        <p:spPr/>
        <p:txBody>
          <a:bodyPr/>
          <a:lstStyle/>
          <a:p>
            <a:fld id="{C452D914-F185-2147-A162-0F4C80F29AC9}" type="slidenum">
              <a:rPr lang="en-US" smtClean="0"/>
              <a:t>31</a:t>
            </a:fld>
            <a:endParaRPr lang="en-US"/>
          </a:p>
        </p:txBody>
      </p:sp>
    </p:spTree>
    <p:extLst>
      <p:ext uri="{BB962C8B-B14F-4D97-AF65-F5344CB8AC3E}">
        <p14:creationId xmlns:p14="http://schemas.microsoft.com/office/powerpoint/2010/main" val="20128483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52D914-F185-2147-A162-0F4C80F29AC9}" type="slidenum">
              <a:rPr lang="en-US" smtClean="0"/>
              <a:t>33</a:t>
            </a:fld>
            <a:endParaRPr lang="en-US"/>
          </a:p>
        </p:txBody>
      </p:sp>
    </p:spTree>
    <p:extLst>
      <p:ext uri="{BB962C8B-B14F-4D97-AF65-F5344CB8AC3E}">
        <p14:creationId xmlns:p14="http://schemas.microsoft.com/office/powerpoint/2010/main" val="288638598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contrast, looking at some negative </a:t>
            </a:r>
            <a:r>
              <a:rPr lang="en-CA" dirty="0" err="1"/>
              <a:t>fy</a:t>
            </a:r>
            <a:r>
              <a:rPr lang="en-CA" dirty="0"/>
              <a:t> violators we see that they trace curves with increasing </a:t>
            </a:r>
            <a:r>
              <a:rPr lang="en-CA" dirty="0" err="1"/>
              <a:t>CVg</a:t>
            </a:r>
            <a:r>
              <a:rPr lang="en-CA" dirty="0"/>
              <a:t>/</a:t>
            </a:r>
            <a:r>
              <a:rPr lang="en-CA" dirty="0" err="1"/>
              <a:t>CVl</a:t>
            </a:r>
            <a:r>
              <a:rPr lang="en-CA" dirty="0"/>
              <a:t> that look like positive feedback curves. This suggests that they show how non linear systems can have very ‘unpredictable’ effects under finite perturbation</a:t>
            </a:r>
          </a:p>
        </p:txBody>
      </p:sp>
      <p:sp>
        <p:nvSpPr>
          <p:cNvPr id="4" name="Slide Number Placeholder 3"/>
          <p:cNvSpPr>
            <a:spLocks noGrp="1"/>
          </p:cNvSpPr>
          <p:nvPr>
            <p:ph type="sldNum" sz="quarter" idx="5"/>
          </p:nvPr>
        </p:nvSpPr>
        <p:spPr/>
        <p:txBody>
          <a:bodyPr/>
          <a:lstStyle/>
          <a:p>
            <a:fld id="{C452D914-F185-2147-A162-0F4C80F29AC9}" type="slidenum">
              <a:rPr lang="en-US" smtClean="0"/>
              <a:t>35</a:t>
            </a:fld>
            <a:endParaRPr lang="en-US"/>
          </a:p>
        </p:txBody>
      </p:sp>
    </p:spTree>
    <p:extLst>
      <p:ext uri="{BB962C8B-B14F-4D97-AF65-F5344CB8AC3E}">
        <p14:creationId xmlns:p14="http://schemas.microsoft.com/office/powerpoint/2010/main" val="27869054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other constraint also had violations: namely systems on it should have theta of 90 but systems with theta from 80-89 degrees sat on or above the line, following curves predicted in that region. Again shows nonlinear stochastic systems breaking a constraint ‘early.</a:t>
            </a:r>
          </a:p>
        </p:txBody>
      </p:sp>
      <p:sp>
        <p:nvSpPr>
          <p:cNvPr id="4" name="Slide Number Placeholder 3"/>
          <p:cNvSpPr>
            <a:spLocks noGrp="1"/>
          </p:cNvSpPr>
          <p:nvPr>
            <p:ph type="sldNum" sz="quarter" idx="5"/>
          </p:nvPr>
        </p:nvSpPr>
        <p:spPr/>
        <p:txBody>
          <a:bodyPr/>
          <a:lstStyle/>
          <a:p>
            <a:fld id="{C452D914-F185-2147-A162-0F4C80F29AC9}" type="slidenum">
              <a:rPr lang="en-US" smtClean="0"/>
              <a:t>36</a:t>
            </a:fld>
            <a:endParaRPr lang="en-US"/>
          </a:p>
        </p:txBody>
      </p:sp>
    </p:spTree>
    <p:extLst>
      <p:ext uri="{BB962C8B-B14F-4D97-AF65-F5344CB8AC3E}">
        <p14:creationId xmlns:p14="http://schemas.microsoft.com/office/powerpoint/2010/main" val="10046682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Looking at violators specifically: the positive </a:t>
            </a:r>
            <a:r>
              <a:rPr lang="en-CA" dirty="0" err="1"/>
              <a:t>fy</a:t>
            </a:r>
            <a:r>
              <a:rPr lang="en-CA" dirty="0"/>
              <a:t> systems came from systems where feedback was very small: this suggests numerical </a:t>
            </a:r>
            <a:r>
              <a:rPr lang="en-CA" dirty="0" err="1"/>
              <a:t>error+small</a:t>
            </a:r>
            <a:r>
              <a:rPr lang="en-CA" dirty="0"/>
              <a:t> non linear deviations cause a slight reduction in correlation</a:t>
            </a:r>
          </a:p>
        </p:txBody>
      </p:sp>
      <p:sp>
        <p:nvSpPr>
          <p:cNvPr id="4" name="Slide Number Placeholder 3"/>
          <p:cNvSpPr>
            <a:spLocks noGrp="1"/>
          </p:cNvSpPr>
          <p:nvPr>
            <p:ph type="sldNum" sz="quarter" idx="5"/>
          </p:nvPr>
        </p:nvSpPr>
        <p:spPr/>
        <p:txBody>
          <a:bodyPr/>
          <a:lstStyle/>
          <a:p>
            <a:fld id="{C452D914-F185-2147-A162-0F4C80F29AC9}" type="slidenum">
              <a:rPr lang="en-US" smtClean="0"/>
              <a:t>37</a:t>
            </a:fld>
            <a:endParaRPr lang="en-US"/>
          </a:p>
        </p:txBody>
      </p:sp>
    </p:spTree>
    <p:extLst>
      <p:ext uri="{BB962C8B-B14F-4D97-AF65-F5344CB8AC3E}">
        <p14:creationId xmlns:p14="http://schemas.microsoft.com/office/powerpoint/2010/main" val="26651578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Namely we can identify the sensitivity of the x dynamics to feedback in x and y respectively. By using a linear expansion you can show that perturbations to lambda will all land on the blue line of this fold-change plot, and perturbations to gamma will land on the green one. And the angle that green line sits at actually determines one of five stable combinations of feedback sensitivities: in fact every angle is associated to a </a:t>
            </a:r>
            <a:r>
              <a:rPr lang="en-CA" dirty="0" err="1"/>
              <a:t>specifc</a:t>
            </a:r>
            <a:r>
              <a:rPr lang="en-CA" dirty="0"/>
              <a:t> ratio of the sensitivities.</a:t>
            </a:r>
          </a:p>
          <a:p>
            <a:r>
              <a:rPr lang="en-CA" dirty="0"/>
              <a:t>But only works if perturbations hit just one of the two parameters: what if a set of perturbations is ‘random’, and potentially includes cases where both hit?</a:t>
            </a:r>
          </a:p>
        </p:txBody>
      </p:sp>
      <p:sp>
        <p:nvSpPr>
          <p:cNvPr id="4" name="Slide Number Placeholder 3"/>
          <p:cNvSpPr>
            <a:spLocks noGrp="1"/>
          </p:cNvSpPr>
          <p:nvPr>
            <p:ph type="sldNum" sz="quarter" idx="5"/>
          </p:nvPr>
        </p:nvSpPr>
        <p:spPr/>
        <p:txBody>
          <a:bodyPr/>
          <a:lstStyle/>
          <a:p>
            <a:fld id="{C452D914-F185-2147-A162-0F4C80F29AC9}" type="slidenum">
              <a:rPr lang="en-US" smtClean="0"/>
              <a:t>38</a:t>
            </a:fld>
            <a:endParaRPr lang="en-US"/>
          </a:p>
        </p:txBody>
      </p:sp>
    </p:spTree>
    <p:extLst>
      <p:ext uri="{BB962C8B-B14F-4D97-AF65-F5344CB8AC3E}">
        <p14:creationId xmlns:p14="http://schemas.microsoft.com/office/powerpoint/2010/main" val="2453564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C452D914-F185-2147-A162-0F4C80F29AC9}" type="slidenum">
              <a:rPr lang="en-US" smtClean="0"/>
              <a:t>39</a:t>
            </a:fld>
            <a:endParaRPr lang="en-US"/>
          </a:p>
        </p:txBody>
      </p:sp>
    </p:spTree>
    <p:extLst>
      <p:ext uri="{BB962C8B-B14F-4D97-AF65-F5344CB8AC3E}">
        <p14:creationId xmlns:p14="http://schemas.microsoft.com/office/powerpoint/2010/main" val="2090783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practical terms, this means that if you were to measure the stochastic correlation of mRNA and protein, alongside the relevant coefficients of variation and average levels, you could ‘check’ whether the data was consistent with a model of translation that featured linear translation rates. For example, the added orange dot could not be generated by the sketched class of models, providing us information on the physical interactions in the cell.</a:t>
            </a:r>
          </a:p>
        </p:txBody>
      </p:sp>
      <p:sp>
        <p:nvSpPr>
          <p:cNvPr id="4" name="Slide Number Placeholder 3"/>
          <p:cNvSpPr>
            <a:spLocks noGrp="1"/>
          </p:cNvSpPr>
          <p:nvPr>
            <p:ph type="sldNum" sz="quarter" idx="5"/>
          </p:nvPr>
        </p:nvSpPr>
        <p:spPr/>
        <p:txBody>
          <a:bodyPr/>
          <a:lstStyle/>
          <a:p>
            <a:fld id="{C452D914-F185-2147-A162-0F4C80F29AC9}" type="slidenum">
              <a:rPr lang="en-US" smtClean="0"/>
              <a:t>40</a:t>
            </a:fld>
            <a:endParaRPr lang="en-US"/>
          </a:p>
        </p:txBody>
      </p:sp>
    </p:spTree>
    <p:extLst>
      <p:ext uri="{BB962C8B-B14F-4D97-AF65-F5344CB8AC3E}">
        <p14:creationId xmlns:p14="http://schemas.microsoft.com/office/powerpoint/2010/main" val="41571854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 the overall message I’d like to leave you with is that perturbation response correlations are linked to the variation of molecular averages under that perturbation: and that link is related to the physical interactions in the system. One aspect that emerges is the sometimes overlooked point that the responses to perturbation and the stochastic behaviour of the system are not identical in biological systems. This can be seen in the plot of the stochastic constraint and the perturbation constraint here. This information being different is useful for much more than just an academic curiosity: as my colleague Euan will shortly discuss, they can tell you completely different things. However they can be synergistic. </a:t>
            </a:r>
          </a:p>
        </p:txBody>
      </p:sp>
      <p:sp>
        <p:nvSpPr>
          <p:cNvPr id="4" name="Slide Number Placeholder 3"/>
          <p:cNvSpPr>
            <a:spLocks noGrp="1"/>
          </p:cNvSpPr>
          <p:nvPr>
            <p:ph type="sldNum" sz="quarter" idx="5"/>
          </p:nvPr>
        </p:nvSpPr>
        <p:spPr/>
        <p:txBody>
          <a:bodyPr/>
          <a:lstStyle/>
          <a:p>
            <a:fld id="{C452D914-F185-2147-A162-0F4C80F29AC9}" type="slidenum">
              <a:rPr lang="en-US" smtClean="0"/>
              <a:t>41</a:t>
            </a:fld>
            <a:endParaRPr lang="en-US"/>
          </a:p>
        </p:txBody>
      </p:sp>
    </p:spTree>
    <p:extLst>
      <p:ext uri="{BB962C8B-B14F-4D97-AF65-F5344CB8AC3E}">
        <p14:creationId xmlns:p14="http://schemas.microsoft.com/office/powerpoint/2010/main" val="2928959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And the question is ultimately can we understand what the nature of these dashed lines connecting the molecules to the cloud are? Numerically, we’re interested in the sensitivity of the function f(</a:t>
            </a:r>
            <a:r>
              <a:rPr lang="en-CA" dirty="0" err="1"/>
              <a:t>x,y</a:t>
            </a:r>
            <a:r>
              <a:rPr lang="en-CA" dirty="0"/>
              <a:t>) to each of the molecules, measured by the log-log derivative. However in biology it’s often enough to know the sign of that derivative: whether there’s positive, negative, or no feedback from the molecule to the system as a whole.</a:t>
            </a:r>
          </a:p>
        </p:txBody>
      </p:sp>
      <p:sp>
        <p:nvSpPr>
          <p:cNvPr id="4" name="Slide Number Placeholder 3"/>
          <p:cNvSpPr>
            <a:spLocks noGrp="1"/>
          </p:cNvSpPr>
          <p:nvPr>
            <p:ph type="sldNum" sz="quarter" idx="5"/>
          </p:nvPr>
        </p:nvSpPr>
        <p:spPr/>
        <p:txBody>
          <a:bodyPr/>
          <a:lstStyle/>
          <a:p>
            <a:fld id="{C452D914-F185-2147-A162-0F4C80F29AC9}" type="slidenum">
              <a:rPr lang="en-US" smtClean="0"/>
              <a:t>4</a:t>
            </a:fld>
            <a:endParaRPr lang="en-US"/>
          </a:p>
        </p:txBody>
      </p:sp>
    </p:spTree>
    <p:extLst>
      <p:ext uri="{BB962C8B-B14F-4D97-AF65-F5344CB8AC3E}">
        <p14:creationId xmlns:p14="http://schemas.microsoft.com/office/powerpoint/2010/main" val="211489673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If you measured stochastic mRNA and protein levels in the unperturbed system and calculated the relevant statistics, you can use that information to verify consistency with a linear translation model by seeing if it falls on the plotted line, like the green dot here does.</a:t>
            </a:r>
          </a:p>
        </p:txBody>
      </p:sp>
      <p:sp>
        <p:nvSpPr>
          <p:cNvPr id="4" name="Slide Number Placeholder 3"/>
          <p:cNvSpPr>
            <a:spLocks noGrp="1"/>
          </p:cNvSpPr>
          <p:nvPr>
            <p:ph type="sldNum" sz="quarter" idx="5"/>
          </p:nvPr>
        </p:nvSpPr>
        <p:spPr/>
        <p:txBody>
          <a:bodyPr/>
          <a:lstStyle/>
          <a:p>
            <a:fld id="{C452D914-F185-2147-A162-0F4C80F29AC9}" type="slidenum">
              <a:rPr lang="en-US" smtClean="0"/>
              <a:t>42</a:t>
            </a:fld>
            <a:endParaRPr lang="en-US"/>
          </a:p>
        </p:txBody>
      </p:sp>
    </p:spTree>
    <p:extLst>
      <p:ext uri="{BB962C8B-B14F-4D97-AF65-F5344CB8AC3E}">
        <p14:creationId xmlns:p14="http://schemas.microsoft.com/office/powerpoint/2010/main" val="495119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Then, by performing a perturbation experiment you can now infer the type of feedback the protein has on its mRNA, even without specifying the ‘how’ or ‘what’ modulates that feedback. And so, for example, our green dot is consistent with a system that has linear translation and positive feedback from protein to mRNA</a:t>
            </a:r>
          </a:p>
        </p:txBody>
      </p:sp>
      <p:sp>
        <p:nvSpPr>
          <p:cNvPr id="4" name="Slide Number Placeholder 3"/>
          <p:cNvSpPr>
            <a:spLocks noGrp="1"/>
          </p:cNvSpPr>
          <p:nvPr>
            <p:ph type="sldNum" sz="quarter" idx="5"/>
          </p:nvPr>
        </p:nvSpPr>
        <p:spPr/>
        <p:txBody>
          <a:bodyPr/>
          <a:lstStyle/>
          <a:p>
            <a:fld id="{C452D914-F185-2147-A162-0F4C80F29AC9}" type="slidenum">
              <a:rPr lang="en-US" smtClean="0"/>
              <a:t>43</a:t>
            </a:fld>
            <a:endParaRPr lang="en-US"/>
          </a:p>
        </p:txBody>
      </p:sp>
    </p:spTree>
    <p:extLst>
      <p:ext uri="{BB962C8B-B14F-4D97-AF65-F5344CB8AC3E}">
        <p14:creationId xmlns:p14="http://schemas.microsoft.com/office/powerpoint/2010/main" val="26219948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We can use numerically calculated examples to get some idea of how much sample covariance matters. First, we can separate the contribution to the measured correlation from the sample covariances into an ‘error’ term depending on them. Then, we can see what the root-mean-square value of this term is for a perturbation distribution of choice. On this plot, I use the example where a and b are drawn from identical uniform distributions with support on 0.8 and 1.2. For each sample size, I draw 10000 replicates and calculate the rms value. In this case, the error term hits 10% more or less at 100 exactly. In other cases the exact value might be higher or lower depending on the characteristics of each distribution. However the crucial point is that many, many might be samples needed for reasonable sounding perturbations: much more than the classic n=30 guess. This supports the case for large-scale perturbation studies like the prior mentioned </a:t>
            </a:r>
            <a:r>
              <a:rPr lang="en-CA" dirty="0" err="1"/>
              <a:t>signalome</a:t>
            </a:r>
            <a:r>
              <a:rPr lang="en-CA" dirty="0"/>
              <a:t> , as they may have the needed scale to overcome error due to sampling covariance and use the predicted bounds.</a:t>
            </a:r>
          </a:p>
        </p:txBody>
      </p:sp>
      <p:sp>
        <p:nvSpPr>
          <p:cNvPr id="4" name="Slide Number Placeholder 3"/>
          <p:cNvSpPr>
            <a:spLocks noGrp="1"/>
          </p:cNvSpPr>
          <p:nvPr>
            <p:ph type="sldNum" sz="quarter" idx="5"/>
          </p:nvPr>
        </p:nvSpPr>
        <p:spPr/>
        <p:txBody>
          <a:bodyPr/>
          <a:lstStyle/>
          <a:p>
            <a:fld id="{C452D914-F185-2147-A162-0F4C80F29AC9}" type="slidenum">
              <a:rPr lang="en-US" smtClean="0"/>
              <a:t>44</a:t>
            </a:fld>
            <a:endParaRPr lang="en-US"/>
          </a:p>
        </p:txBody>
      </p:sp>
    </p:spTree>
    <p:extLst>
      <p:ext uri="{BB962C8B-B14F-4D97-AF65-F5344CB8AC3E}">
        <p14:creationId xmlns:p14="http://schemas.microsoft.com/office/powerpoint/2010/main" val="39508002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Specifically, they form two constraints. First is when the correlation is equal to the CV ratio.</a:t>
            </a:r>
          </a:p>
          <a:p>
            <a:r>
              <a:rPr lang="en-US" dirty="0"/>
              <a:t>Points above positive feedback</a:t>
            </a:r>
          </a:p>
          <a:p>
            <a:r>
              <a:rPr lang="en-US" dirty="0"/>
              <a:t>On line no y feedback</a:t>
            </a:r>
          </a:p>
          <a:p>
            <a:r>
              <a:rPr lang="en-US" dirty="0"/>
              <a:t>Below line negative y feedback</a:t>
            </a:r>
          </a:p>
          <a:p>
            <a:endParaRPr lang="en-US" dirty="0"/>
          </a:p>
          <a:p>
            <a:r>
              <a:rPr lang="en-US" dirty="0"/>
              <a:t>Similarly, for x feedback a constraint exists for when the correlation is the reciprocal.</a:t>
            </a:r>
          </a:p>
          <a:p>
            <a:r>
              <a:rPr lang="en-US" dirty="0"/>
              <a:t>Above is greater than 1</a:t>
            </a:r>
          </a:p>
          <a:p>
            <a:r>
              <a:rPr lang="en-US" dirty="0"/>
              <a:t>On is equal</a:t>
            </a:r>
          </a:p>
          <a:p>
            <a:r>
              <a:rPr lang="en-US" dirty="0"/>
              <a:t>Below is less.</a:t>
            </a:r>
          </a:p>
        </p:txBody>
      </p:sp>
      <p:sp>
        <p:nvSpPr>
          <p:cNvPr id="4" name="Slide Number Placeholder 3"/>
          <p:cNvSpPr>
            <a:spLocks noGrp="1"/>
          </p:cNvSpPr>
          <p:nvPr>
            <p:ph type="sldNum" sz="quarter" idx="5"/>
          </p:nvPr>
        </p:nvSpPr>
        <p:spPr/>
        <p:txBody>
          <a:bodyPr/>
          <a:lstStyle/>
          <a:p>
            <a:fld id="{C452D914-F185-2147-A162-0F4C80F29AC9}" type="slidenum">
              <a:rPr lang="en-US" smtClean="0"/>
              <a:t>45</a:t>
            </a:fld>
            <a:endParaRPr lang="en-US"/>
          </a:p>
        </p:txBody>
      </p:sp>
    </p:spTree>
    <p:extLst>
      <p:ext uri="{BB962C8B-B14F-4D97-AF65-F5344CB8AC3E}">
        <p14:creationId xmlns:p14="http://schemas.microsoft.com/office/powerpoint/2010/main" val="24922996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But first assumption a problem: under finite perturbation non linear stochastic systems deviate from prediction. Here markers show results of perturbations to a simulated system. While lambda </a:t>
            </a:r>
            <a:r>
              <a:rPr lang="en-CA" dirty="0" err="1"/>
              <a:t>perts</a:t>
            </a:r>
            <a:r>
              <a:rPr lang="en-CA" dirty="0"/>
              <a:t> exact, the black diamonds (which </a:t>
            </a:r>
            <a:r>
              <a:rPr lang="en-CA" dirty="0" err="1"/>
              <a:t>ar</a:t>
            </a:r>
            <a:r>
              <a:rPr lang="en-CA" dirty="0"/>
              <a:t> </a:t>
            </a:r>
            <a:r>
              <a:rPr lang="en-CA" dirty="0" err="1"/>
              <a:t>egamma</a:t>
            </a:r>
            <a:r>
              <a:rPr lang="en-CA" dirty="0"/>
              <a:t> </a:t>
            </a:r>
            <a:r>
              <a:rPr lang="en-CA" dirty="0" err="1"/>
              <a:t>perts</a:t>
            </a:r>
            <a:r>
              <a:rPr lang="en-CA" dirty="0"/>
              <a:t> don’t land on the green line, which is where they should based on simulated feedback strength. If you fit a red line, you’d get a slightly different value for strength than simulated (here category same)</a:t>
            </a:r>
          </a:p>
        </p:txBody>
      </p:sp>
      <p:sp>
        <p:nvSpPr>
          <p:cNvPr id="4" name="Slide Number Placeholder 3"/>
          <p:cNvSpPr>
            <a:spLocks noGrp="1"/>
          </p:cNvSpPr>
          <p:nvPr>
            <p:ph type="sldNum" sz="quarter" idx="5"/>
          </p:nvPr>
        </p:nvSpPr>
        <p:spPr/>
        <p:txBody>
          <a:bodyPr/>
          <a:lstStyle/>
          <a:p>
            <a:fld id="{C452D914-F185-2147-A162-0F4C80F29AC9}" type="slidenum">
              <a:rPr lang="en-US" smtClean="0"/>
              <a:t>46</a:t>
            </a:fld>
            <a:endParaRPr lang="en-US"/>
          </a:p>
        </p:txBody>
      </p:sp>
    </p:spTree>
    <p:extLst>
      <p:ext uri="{BB962C8B-B14F-4D97-AF65-F5344CB8AC3E}">
        <p14:creationId xmlns:p14="http://schemas.microsoft.com/office/powerpoint/2010/main" val="360028282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Under these conditions, systems actually land on</a:t>
            </a:r>
          </a:p>
          <a:p>
            <a:r>
              <a:rPr lang="en-CA" dirty="0"/>
              <a:t>Curves defined by the ratio of the sensitivities</a:t>
            </a:r>
          </a:p>
          <a:p>
            <a:r>
              <a:rPr lang="en-CA" dirty="0"/>
              <a:t>All system curves start at the point (1,1), and end at a CV ratio defined by their relative sensitivity strength, with a correlation determined by the signs of the two sensitivities.</a:t>
            </a:r>
          </a:p>
        </p:txBody>
      </p:sp>
      <p:sp>
        <p:nvSpPr>
          <p:cNvPr id="4" name="Slide Number Placeholder 3"/>
          <p:cNvSpPr>
            <a:spLocks noGrp="1"/>
          </p:cNvSpPr>
          <p:nvPr>
            <p:ph type="sldNum" sz="quarter" idx="5"/>
          </p:nvPr>
        </p:nvSpPr>
        <p:spPr/>
        <p:txBody>
          <a:bodyPr/>
          <a:lstStyle/>
          <a:p>
            <a:fld id="{C452D914-F185-2147-A162-0F4C80F29AC9}" type="slidenum">
              <a:rPr lang="en-US" smtClean="0"/>
              <a:t>47</a:t>
            </a:fld>
            <a:endParaRPr lang="en-US"/>
          </a:p>
        </p:txBody>
      </p:sp>
    </p:spTree>
    <p:extLst>
      <p:ext uri="{BB962C8B-B14F-4D97-AF65-F5344CB8AC3E}">
        <p14:creationId xmlns:p14="http://schemas.microsoft.com/office/powerpoint/2010/main" val="1626019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It is known how to solve for those sensitivities through perturbation response data, by assuming the system responds linearly to perturbations. In this class of models there are two effective targets: hitting the parameter lambda through the cloud and hitting the arrow through the parameter gamma. And if a drug perturbation only hits one parameter, then techniques like modular response analysis can be used to solve for the sensitivities and the sign of feedback from y and x.</a:t>
            </a:r>
          </a:p>
        </p:txBody>
      </p:sp>
      <p:sp>
        <p:nvSpPr>
          <p:cNvPr id="4" name="Slide Number Placeholder 3"/>
          <p:cNvSpPr>
            <a:spLocks noGrp="1"/>
          </p:cNvSpPr>
          <p:nvPr>
            <p:ph type="sldNum" sz="quarter" idx="5"/>
          </p:nvPr>
        </p:nvSpPr>
        <p:spPr/>
        <p:txBody>
          <a:bodyPr/>
          <a:lstStyle/>
          <a:p>
            <a:fld id="{C452D914-F185-2147-A162-0F4C80F29AC9}" type="slidenum">
              <a:rPr lang="en-US" smtClean="0"/>
              <a:t>5</a:t>
            </a:fld>
            <a:endParaRPr lang="en-US"/>
          </a:p>
        </p:txBody>
      </p:sp>
    </p:spTree>
    <p:extLst>
      <p:ext uri="{BB962C8B-B14F-4D97-AF65-F5344CB8AC3E}">
        <p14:creationId xmlns:p14="http://schemas.microsoft.com/office/powerpoint/2010/main" val="2173001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But these methods have some gaps. One big one is they do not account for perturbations that hit both targets simultaneously, whether a drug has the same effect on the parameters or different effects.</a:t>
            </a:r>
          </a:p>
        </p:txBody>
      </p:sp>
      <p:sp>
        <p:nvSpPr>
          <p:cNvPr id="4" name="Slide Number Placeholder 3"/>
          <p:cNvSpPr>
            <a:spLocks noGrp="1"/>
          </p:cNvSpPr>
          <p:nvPr>
            <p:ph type="sldNum" sz="quarter" idx="5"/>
          </p:nvPr>
        </p:nvSpPr>
        <p:spPr/>
        <p:txBody>
          <a:bodyPr/>
          <a:lstStyle/>
          <a:p>
            <a:fld id="{C452D914-F185-2147-A162-0F4C80F29AC9}" type="slidenum">
              <a:rPr lang="en-US" smtClean="0"/>
              <a:t>6</a:t>
            </a:fld>
            <a:endParaRPr lang="en-US"/>
          </a:p>
        </p:txBody>
      </p:sp>
    </p:spTree>
    <p:extLst>
      <p:ext uri="{BB962C8B-B14F-4D97-AF65-F5344CB8AC3E}">
        <p14:creationId xmlns:p14="http://schemas.microsoft.com/office/powerpoint/2010/main" val="1929754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Furthermore as seen in experiment before, we are interested in whether correlations in value of x and y across a range of these perturbations contains information about feedback in the system</a:t>
            </a:r>
          </a:p>
        </p:txBody>
      </p:sp>
      <p:sp>
        <p:nvSpPr>
          <p:cNvPr id="4" name="Slide Number Placeholder 3"/>
          <p:cNvSpPr>
            <a:spLocks noGrp="1"/>
          </p:cNvSpPr>
          <p:nvPr>
            <p:ph type="sldNum" sz="quarter" idx="5"/>
          </p:nvPr>
        </p:nvSpPr>
        <p:spPr/>
        <p:txBody>
          <a:bodyPr/>
          <a:lstStyle/>
          <a:p>
            <a:fld id="{C452D914-F185-2147-A162-0F4C80F29AC9}" type="slidenum">
              <a:rPr lang="en-US" smtClean="0"/>
              <a:t>7</a:t>
            </a:fld>
            <a:endParaRPr lang="en-US"/>
          </a:p>
        </p:txBody>
      </p:sp>
    </p:spTree>
    <p:extLst>
      <p:ext uri="{BB962C8B-B14F-4D97-AF65-F5344CB8AC3E}">
        <p14:creationId xmlns:p14="http://schemas.microsoft.com/office/powerpoint/2010/main" val="2691952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But in general it may not be possible for experimentalist to even know what any given drug actually targeted, making this distribution effectively random. Can we use a linear theory to study feedback under these conditions?</a:t>
            </a:r>
          </a:p>
        </p:txBody>
      </p:sp>
      <p:sp>
        <p:nvSpPr>
          <p:cNvPr id="4" name="Slide Number Placeholder 3"/>
          <p:cNvSpPr>
            <a:spLocks noGrp="1"/>
          </p:cNvSpPr>
          <p:nvPr>
            <p:ph type="sldNum" sz="quarter" idx="5"/>
          </p:nvPr>
        </p:nvSpPr>
        <p:spPr/>
        <p:txBody>
          <a:bodyPr/>
          <a:lstStyle/>
          <a:p>
            <a:fld id="{C452D914-F185-2147-A162-0F4C80F29AC9}" type="slidenum">
              <a:rPr lang="en-US" smtClean="0"/>
              <a:t>8</a:t>
            </a:fld>
            <a:endParaRPr lang="en-US"/>
          </a:p>
        </p:txBody>
      </p:sp>
    </p:spTree>
    <p:extLst>
      <p:ext uri="{BB962C8B-B14F-4D97-AF65-F5344CB8AC3E}">
        <p14:creationId xmlns:p14="http://schemas.microsoft.com/office/powerpoint/2010/main" val="2851113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yes! Inspired by stochastic analysis, we looked to see whether correlations across perturbations between x and y were related to the ratio of the coefficients of variation of the two molecules. The CV is a measure of normalized ‘fluctuations’ in response, the standard deviation of the levels across perturbations divided by their average. These quantities can be measured by taking a system of interest, measuring the levels of molecules after different perturbations, and calculating the relevant summary statistics on that data.</a:t>
            </a:r>
          </a:p>
        </p:txBody>
      </p:sp>
      <p:sp>
        <p:nvSpPr>
          <p:cNvPr id="4" name="Slide Number Placeholder 3"/>
          <p:cNvSpPr>
            <a:spLocks noGrp="1"/>
          </p:cNvSpPr>
          <p:nvPr>
            <p:ph type="sldNum" sz="quarter" idx="5"/>
          </p:nvPr>
        </p:nvSpPr>
        <p:spPr/>
        <p:txBody>
          <a:bodyPr/>
          <a:lstStyle/>
          <a:p>
            <a:fld id="{C452D914-F185-2147-A162-0F4C80F29AC9}" type="slidenum">
              <a:rPr lang="en-US" smtClean="0"/>
              <a:t>9</a:t>
            </a:fld>
            <a:endParaRPr lang="en-US"/>
          </a:p>
        </p:txBody>
      </p:sp>
    </p:spTree>
    <p:extLst>
      <p:ext uri="{BB962C8B-B14F-4D97-AF65-F5344CB8AC3E}">
        <p14:creationId xmlns:p14="http://schemas.microsoft.com/office/powerpoint/2010/main" val="3915839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46ADCF2-63A1-C545-9BDE-B4C2C3A6EC3C}" type="datetime1">
              <a:rPr lang="en-CA" smtClean="0"/>
              <a:t>2023-06-20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480E7-7182-F741-A6DE-945FC3312167}" type="slidenum">
              <a:rPr lang="en-US" smtClean="0"/>
              <a:t>‹#›</a:t>
            </a:fld>
            <a:endParaRPr lang="en-US"/>
          </a:p>
        </p:txBody>
      </p:sp>
    </p:spTree>
    <p:extLst>
      <p:ext uri="{BB962C8B-B14F-4D97-AF65-F5344CB8AC3E}">
        <p14:creationId xmlns:p14="http://schemas.microsoft.com/office/powerpoint/2010/main" val="153879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0EEB231-2073-E941-9A21-70034EC6140C}" type="datetime1">
              <a:rPr lang="en-CA" smtClean="0"/>
              <a:t>2023-06-20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480E7-7182-F741-A6DE-945FC3312167}" type="slidenum">
              <a:rPr lang="en-US" smtClean="0"/>
              <a:t>‹#›</a:t>
            </a:fld>
            <a:endParaRPr lang="en-US"/>
          </a:p>
        </p:txBody>
      </p:sp>
    </p:spTree>
    <p:extLst>
      <p:ext uri="{BB962C8B-B14F-4D97-AF65-F5344CB8AC3E}">
        <p14:creationId xmlns:p14="http://schemas.microsoft.com/office/powerpoint/2010/main" val="3464836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CECFC0-47C1-D944-804D-854CF2BC6BD8}" type="datetime1">
              <a:rPr lang="en-CA" smtClean="0"/>
              <a:t>2023-06-20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480E7-7182-F741-A6DE-945FC3312167}" type="slidenum">
              <a:rPr lang="en-US" smtClean="0"/>
              <a:t>‹#›</a:t>
            </a:fld>
            <a:endParaRPr lang="en-US"/>
          </a:p>
        </p:txBody>
      </p:sp>
    </p:spTree>
    <p:extLst>
      <p:ext uri="{BB962C8B-B14F-4D97-AF65-F5344CB8AC3E}">
        <p14:creationId xmlns:p14="http://schemas.microsoft.com/office/powerpoint/2010/main" val="487532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AFC7B0-9247-4542-B2E6-47045459F414}" type="datetime1">
              <a:rPr lang="en-CA" smtClean="0"/>
              <a:t>2023-06-20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480E7-7182-F741-A6DE-945FC3312167}" type="slidenum">
              <a:rPr lang="en-US" smtClean="0"/>
              <a:t>‹#›</a:t>
            </a:fld>
            <a:endParaRPr lang="en-US"/>
          </a:p>
        </p:txBody>
      </p:sp>
    </p:spTree>
    <p:extLst>
      <p:ext uri="{BB962C8B-B14F-4D97-AF65-F5344CB8AC3E}">
        <p14:creationId xmlns:p14="http://schemas.microsoft.com/office/powerpoint/2010/main" val="4182160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0E54CC-DA6A-5E4D-8D18-2BF963D8EAAE}" type="datetime1">
              <a:rPr lang="en-CA" smtClean="0"/>
              <a:t>2023-06-20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E480E7-7182-F741-A6DE-945FC3312167}" type="slidenum">
              <a:rPr lang="en-US" smtClean="0"/>
              <a:t>‹#›</a:t>
            </a:fld>
            <a:endParaRPr lang="en-US"/>
          </a:p>
        </p:txBody>
      </p:sp>
    </p:spTree>
    <p:extLst>
      <p:ext uri="{BB962C8B-B14F-4D97-AF65-F5344CB8AC3E}">
        <p14:creationId xmlns:p14="http://schemas.microsoft.com/office/powerpoint/2010/main" val="4036771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E50909-2214-5A48-8716-FB7662889379}" type="datetime1">
              <a:rPr lang="en-CA" smtClean="0"/>
              <a:t>2023-06-20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E480E7-7182-F741-A6DE-945FC3312167}" type="slidenum">
              <a:rPr lang="en-US" smtClean="0"/>
              <a:t>‹#›</a:t>
            </a:fld>
            <a:endParaRPr lang="en-US"/>
          </a:p>
        </p:txBody>
      </p:sp>
    </p:spTree>
    <p:extLst>
      <p:ext uri="{BB962C8B-B14F-4D97-AF65-F5344CB8AC3E}">
        <p14:creationId xmlns:p14="http://schemas.microsoft.com/office/powerpoint/2010/main" val="354657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DFA811C-C2CA-2149-A286-A5648D481FD0}" type="datetime1">
              <a:rPr lang="en-CA" smtClean="0"/>
              <a:t>2023-06-20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E480E7-7182-F741-A6DE-945FC3312167}" type="slidenum">
              <a:rPr lang="en-US" smtClean="0"/>
              <a:t>‹#›</a:t>
            </a:fld>
            <a:endParaRPr lang="en-US"/>
          </a:p>
        </p:txBody>
      </p:sp>
    </p:spTree>
    <p:extLst>
      <p:ext uri="{BB962C8B-B14F-4D97-AF65-F5344CB8AC3E}">
        <p14:creationId xmlns:p14="http://schemas.microsoft.com/office/powerpoint/2010/main" val="1171147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65B5DA2-F562-5B4F-B7E8-4B4FD4F922F8}" type="datetime1">
              <a:rPr lang="en-CA" smtClean="0"/>
              <a:t>2023-06-20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E480E7-7182-F741-A6DE-945FC3312167}" type="slidenum">
              <a:rPr lang="en-US" smtClean="0"/>
              <a:t>‹#›</a:t>
            </a:fld>
            <a:endParaRPr lang="en-US"/>
          </a:p>
        </p:txBody>
      </p:sp>
    </p:spTree>
    <p:extLst>
      <p:ext uri="{BB962C8B-B14F-4D97-AF65-F5344CB8AC3E}">
        <p14:creationId xmlns:p14="http://schemas.microsoft.com/office/powerpoint/2010/main" val="2879522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7C3F96-8396-3247-9819-2FB85BF7F912}" type="datetime1">
              <a:rPr lang="en-CA" smtClean="0"/>
              <a:t>2023-06-20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E480E7-7182-F741-A6DE-945FC3312167}" type="slidenum">
              <a:rPr lang="en-US" smtClean="0"/>
              <a:t>‹#›</a:t>
            </a:fld>
            <a:endParaRPr lang="en-US"/>
          </a:p>
        </p:txBody>
      </p:sp>
    </p:spTree>
    <p:extLst>
      <p:ext uri="{BB962C8B-B14F-4D97-AF65-F5344CB8AC3E}">
        <p14:creationId xmlns:p14="http://schemas.microsoft.com/office/powerpoint/2010/main" val="1656760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AE2634A-7BC3-C64C-B78A-7638E9B2A677}" type="datetime1">
              <a:rPr lang="en-CA" smtClean="0"/>
              <a:t>2023-06-20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E480E7-7182-F741-A6DE-945FC3312167}" type="slidenum">
              <a:rPr lang="en-US" smtClean="0"/>
              <a:t>‹#›</a:t>
            </a:fld>
            <a:endParaRPr lang="en-US"/>
          </a:p>
        </p:txBody>
      </p:sp>
    </p:spTree>
    <p:extLst>
      <p:ext uri="{BB962C8B-B14F-4D97-AF65-F5344CB8AC3E}">
        <p14:creationId xmlns:p14="http://schemas.microsoft.com/office/powerpoint/2010/main" val="500542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BC5D08D-0AC9-B146-A7F9-7F27F3E334E9}" type="datetime1">
              <a:rPr lang="en-CA" smtClean="0"/>
              <a:t>2023-06-20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E480E7-7182-F741-A6DE-945FC3312167}" type="slidenum">
              <a:rPr lang="en-US" smtClean="0"/>
              <a:t>‹#›</a:t>
            </a:fld>
            <a:endParaRPr lang="en-US"/>
          </a:p>
        </p:txBody>
      </p:sp>
    </p:spTree>
    <p:extLst>
      <p:ext uri="{BB962C8B-B14F-4D97-AF65-F5344CB8AC3E}">
        <p14:creationId xmlns:p14="http://schemas.microsoft.com/office/powerpoint/2010/main" val="1296000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D78C84-962B-F04A-87FA-D5EDF169BB60}" type="datetime1">
              <a:rPr lang="en-CA" smtClean="0"/>
              <a:t>2023-06-20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E480E7-7182-F741-A6DE-945FC3312167}" type="slidenum">
              <a:rPr lang="en-US" smtClean="0"/>
              <a:t>‹#›</a:t>
            </a:fld>
            <a:endParaRPr lang="en-US"/>
          </a:p>
        </p:txBody>
      </p:sp>
    </p:spTree>
    <p:extLst>
      <p:ext uri="{BB962C8B-B14F-4D97-AF65-F5344CB8AC3E}">
        <p14:creationId xmlns:p14="http://schemas.microsoft.com/office/powerpoint/2010/main" val="1798480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hilfinger.group/"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6.sv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1.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9.png"/><Relationship Id="rId7"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5.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5.png"/><Relationship Id="rId4" Type="http://schemas.openxmlformats.org/officeDocument/2006/relationships/image" Target="../media/image22.png"/><Relationship Id="rId9" Type="http://schemas.openxmlformats.org/officeDocument/2006/relationships/image" Target="../media/image21.svg"/></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5.png"/><Relationship Id="rId4" Type="http://schemas.openxmlformats.org/officeDocument/2006/relationships/image" Target="../media/image23.png"/><Relationship Id="rId9"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9.png"/><Relationship Id="rId11"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1.png"/></Relationships>
</file>

<file path=ppt/slides/_rels/slide1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0.png"/><Relationship Id="rId7"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5.png"/><Relationship Id="rId10" Type="http://schemas.openxmlformats.org/officeDocument/2006/relationships/image" Target="../media/image21.png"/><Relationship Id="rId4" Type="http://schemas.openxmlformats.org/officeDocument/2006/relationships/image" Target="../media/image27.png"/><Relationship Id="rId9"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2.emf"/></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4.sv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6.emf"/><Relationship Id="rId4" Type="http://schemas.openxmlformats.org/officeDocument/2006/relationships/image" Target="../media/image35.emf"/></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38.emf"/></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50.emf"/><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9.emf"/><Relationship Id="rId5" Type="http://schemas.openxmlformats.org/officeDocument/2006/relationships/image" Target="../media/image11.emf"/><Relationship Id="rId4" Type="http://schemas.openxmlformats.org/officeDocument/2006/relationships/image" Target="../media/image10.emf"/></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sv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86.png"/><Relationship Id="rId4" Type="http://schemas.openxmlformats.org/officeDocument/2006/relationships/customXml" Target="../ink/ink1.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7.xml.rels><?xml version="1.0" encoding="UTF-8" standalone="yes"?>
<Relationships xmlns="http://schemas.openxmlformats.org/package/2006/relationships"><Relationship Id="rId3" Type="http://schemas.openxmlformats.org/officeDocument/2006/relationships/image" Target="../media/image430.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461.png"/><Relationship Id="rId5" Type="http://schemas.openxmlformats.org/officeDocument/2006/relationships/image" Target="../media/image62.png"/><Relationship Id="rId4" Type="http://schemas.openxmlformats.org/officeDocument/2006/relationships/image" Target="../media/image7.emf"/></Relationships>
</file>

<file path=ppt/slides/_rels/slide39.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4.svg"/></Relationships>
</file>

<file path=ppt/slides/_rels/slide4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65.svg"/></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67.svg"/><Relationship Id="rId5" Type="http://schemas.openxmlformats.org/officeDocument/2006/relationships/image" Target="../media/image66.png"/><Relationship Id="rId4" Type="http://schemas.openxmlformats.org/officeDocument/2006/relationships/image" Target="../media/image65.svg"/></Relationships>
</file>

<file path=ppt/slides/_rels/slide42.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67.svg"/><Relationship Id="rId5" Type="http://schemas.openxmlformats.org/officeDocument/2006/relationships/image" Target="../media/image66.png"/><Relationship Id="rId4" Type="http://schemas.openxmlformats.org/officeDocument/2006/relationships/image" Target="../media/image65.svg"/></Relationships>
</file>

<file path=ppt/slides/_rels/slide43.xml.rels><?xml version="1.0" encoding="UTF-8" standalone="yes"?>
<Relationships xmlns="http://schemas.openxmlformats.org/package/2006/relationships"><Relationship Id="rId8" Type="http://schemas.openxmlformats.org/officeDocument/2006/relationships/image" Target="../media/image69.svg"/><Relationship Id="rId3" Type="http://schemas.openxmlformats.org/officeDocument/2006/relationships/image" Target="../media/image66.png"/><Relationship Id="rId7" Type="http://schemas.openxmlformats.org/officeDocument/2006/relationships/image" Target="../media/image68.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65.svg"/><Relationship Id="rId5" Type="http://schemas.openxmlformats.org/officeDocument/2006/relationships/image" Target="../media/image64.png"/><Relationship Id="rId10" Type="http://schemas.openxmlformats.org/officeDocument/2006/relationships/image" Target="../media/image21.svg"/><Relationship Id="rId4" Type="http://schemas.openxmlformats.org/officeDocument/2006/relationships/image" Target="../media/image67.svg"/><Relationship Id="rId9" Type="http://schemas.openxmlformats.org/officeDocument/2006/relationships/image" Target="../media/image20.png"/></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410.png"/><Relationship Id="rId5" Type="http://schemas.openxmlformats.org/officeDocument/2006/relationships/image" Target="../media/image72.svg"/><Relationship Id="rId4" Type="http://schemas.openxmlformats.org/officeDocument/2006/relationships/image" Target="../media/image71.png"/></Relationships>
</file>

<file path=ppt/slides/_rels/slide45.xml.rels><?xml version="1.0" encoding="UTF-8" standalone="yes"?>
<Relationships xmlns="http://schemas.openxmlformats.org/package/2006/relationships"><Relationship Id="rId8" Type="http://schemas.openxmlformats.org/officeDocument/2006/relationships/image" Target="../media/image76.emf"/><Relationship Id="rId3" Type="http://schemas.openxmlformats.org/officeDocument/2006/relationships/image" Target="../media/image140.png"/><Relationship Id="rId7" Type="http://schemas.openxmlformats.org/officeDocument/2006/relationships/image" Target="../media/image75.emf"/><Relationship Id="rId12" Type="http://schemas.openxmlformats.org/officeDocument/2006/relationships/image" Target="../media/image80.emf"/><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74.emf"/><Relationship Id="rId11" Type="http://schemas.openxmlformats.org/officeDocument/2006/relationships/image" Target="../media/image79.emf"/><Relationship Id="rId5" Type="http://schemas.openxmlformats.org/officeDocument/2006/relationships/image" Target="../media/image73.emf"/><Relationship Id="rId10" Type="http://schemas.openxmlformats.org/officeDocument/2006/relationships/image" Target="../media/image78.emf"/><Relationship Id="rId4" Type="http://schemas.openxmlformats.org/officeDocument/2006/relationships/image" Target="../media/image34.png"/><Relationship Id="rId9" Type="http://schemas.openxmlformats.org/officeDocument/2006/relationships/image" Target="../media/image77.emf"/></Relationships>
</file>

<file path=ppt/slides/_rels/slide46.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47.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230.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84.emf"/><Relationship Id="rId5" Type="http://schemas.openxmlformats.org/officeDocument/2006/relationships/image" Target="../media/image32.emf"/><Relationship Id="rId4" Type="http://schemas.openxmlformats.org/officeDocument/2006/relationships/image" Target="../media/image83.emf"/></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9.emf"/><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4.svg"/></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4.sv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1.emf"/><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C475749F-F487-4EFB-ABC7-C1359590EB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9F4B60C-AEAF-7CCA-748B-E4ADE6AE17F1}"/>
              </a:ext>
            </a:extLst>
          </p:cNvPr>
          <p:cNvSpPr>
            <a:spLocks noGrp="1"/>
          </p:cNvSpPr>
          <p:nvPr>
            <p:ph type="ctrTitle"/>
          </p:nvPr>
        </p:nvSpPr>
        <p:spPr>
          <a:xfrm>
            <a:off x="-43819" y="434340"/>
            <a:ext cx="4032889" cy="2762243"/>
          </a:xfrm>
        </p:spPr>
        <p:txBody>
          <a:bodyPr>
            <a:normAutofit/>
          </a:bodyPr>
          <a:lstStyle/>
          <a:p>
            <a:pPr algn="l"/>
            <a:r>
              <a:rPr lang="en-US" sz="3200" dirty="0"/>
              <a:t>Using random perturbation experiments to constrain feedback in biomolecular networks</a:t>
            </a:r>
          </a:p>
        </p:txBody>
      </p:sp>
      <p:sp>
        <p:nvSpPr>
          <p:cNvPr id="3" name="Subtitle 2">
            <a:extLst>
              <a:ext uri="{FF2B5EF4-FFF2-40B4-BE49-F238E27FC236}">
                <a16:creationId xmlns:a16="http://schemas.microsoft.com/office/drawing/2014/main" id="{1EF9D54D-76D2-6BF1-5586-64D61E07C9E1}"/>
              </a:ext>
            </a:extLst>
          </p:cNvPr>
          <p:cNvSpPr>
            <a:spLocks noGrp="1"/>
          </p:cNvSpPr>
          <p:nvPr>
            <p:ph type="subTitle" idx="1"/>
          </p:nvPr>
        </p:nvSpPr>
        <p:spPr>
          <a:xfrm>
            <a:off x="0" y="3857234"/>
            <a:ext cx="4484957" cy="2109216"/>
          </a:xfrm>
        </p:spPr>
        <p:txBody>
          <a:bodyPr>
            <a:noAutofit/>
          </a:bodyPr>
          <a:lstStyle/>
          <a:p>
            <a:pPr algn="l"/>
            <a:r>
              <a:rPr lang="en-US" sz="2000" dirty="0"/>
              <a:t>Seshu Iyengar (</a:t>
            </a:r>
            <a:r>
              <a:rPr lang="en-US" sz="2000" dirty="0" err="1"/>
              <a:t>seshu.iyengar@mail.utoronto.ca</a:t>
            </a:r>
            <a:r>
              <a:rPr lang="en-US" sz="2000" dirty="0"/>
              <a:t>)</a:t>
            </a:r>
          </a:p>
          <a:p>
            <a:pPr algn="l"/>
            <a:r>
              <a:rPr lang="en-US" sz="2000" dirty="0"/>
              <a:t>University of Toronto Mississauga</a:t>
            </a:r>
          </a:p>
          <a:p>
            <a:pPr algn="l"/>
            <a:r>
              <a:rPr lang="en-US" sz="2000" dirty="0"/>
              <a:t>Department of Chemistry and Physical Sciences</a:t>
            </a:r>
          </a:p>
          <a:p>
            <a:pPr algn="l"/>
            <a:r>
              <a:rPr lang="en-US" sz="2000" dirty="0">
                <a:hlinkClick r:id="rId3"/>
              </a:rPr>
              <a:t>https://www.hilfinger.group</a:t>
            </a:r>
            <a:endParaRPr lang="en-US" sz="2000" dirty="0"/>
          </a:p>
          <a:p>
            <a:pPr algn="l"/>
            <a:endParaRPr lang="en-US" sz="2000" dirty="0"/>
          </a:p>
        </p:txBody>
      </p:sp>
      <p:pic>
        <p:nvPicPr>
          <p:cNvPr id="7" name="Picture 4">
            <a:extLst>
              <a:ext uri="{FF2B5EF4-FFF2-40B4-BE49-F238E27FC236}">
                <a16:creationId xmlns:a16="http://schemas.microsoft.com/office/drawing/2014/main" id="{6ACAE577-F786-71DC-C58B-A85A7B220386}"/>
              </a:ext>
            </a:extLst>
          </p:cNvPr>
          <p:cNvPicPr>
            <a:picLocks noChangeAspect="1"/>
          </p:cNvPicPr>
          <p:nvPr/>
        </p:nvPicPr>
        <p:blipFill rotWithShape="1">
          <a:blip r:embed="rId4"/>
          <a:srcRect l="42340" r="227"/>
          <a:stretch/>
        </p:blipFill>
        <p:spPr>
          <a:xfrm flipH="1">
            <a:off x="3867560" y="10"/>
            <a:ext cx="5276440" cy="6857990"/>
          </a:xfrm>
          <a:custGeom>
            <a:avLst/>
            <a:gdLst/>
            <a:ahLst/>
            <a:cxnLst/>
            <a:rect l="l" t="t" r="r" b="b"/>
            <a:pathLst>
              <a:path w="8436340" h="6858000">
                <a:moveTo>
                  <a:pt x="6950358" y="3911316"/>
                </a:moveTo>
                <a:lnTo>
                  <a:pt x="6950358" y="3925503"/>
                </a:lnTo>
                <a:lnTo>
                  <a:pt x="6948404" y="3918409"/>
                </a:lnTo>
                <a:close/>
                <a:moveTo>
                  <a:pt x="890899" y="2071857"/>
                </a:moveTo>
                <a:cubicBezTo>
                  <a:pt x="890899" y="2071857"/>
                  <a:pt x="890899" y="2071857"/>
                  <a:pt x="4934362" y="2071857"/>
                </a:cubicBezTo>
                <a:cubicBezTo>
                  <a:pt x="5187625" y="2071857"/>
                  <a:pt x="5432153" y="2211072"/>
                  <a:pt x="5554418" y="2437296"/>
                </a:cubicBezTo>
                <a:cubicBezTo>
                  <a:pt x="5554418" y="2437296"/>
                  <a:pt x="5554418" y="2437296"/>
                  <a:pt x="7580515" y="5926372"/>
                </a:cubicBezTo>
                <a:cubicBezTo>
                  <a:pt x="7711513" y="6143896"/>
                  <a:pt x="7711513" y="6422327"/>
                  <a:pt x="7580515" y="6639850"/>
                </a:cubicBezTo>
                <a:cubicBezTo>
                  <a:pt x="7580515" y="6639850"/>
                  <a:pt x="7580515" y="6639850"/>
                  <a:pt x="7473670" y="6823844"/>
                </a:cubicBezTo>
                <a:lnTo>
                  <a:pt x="7453836" y="6858000"/>
                </a:lnTo>
                <a:lnTo>
                  <a:pt x="0" y="6858000"/>
                </a:lnTo>
                <a:lnTo>
                  <a:pt x="0" y="2890622"/>
                </a:lnTo>
                <a:lnTo>
                  <a:pt x="78831" y="2754282"/>
                </a:lnTo>
                <a:cubicBezTo>
                  <a:pt x="137995" y="2651956"/>
                  <a:pt x="199068" y="2546330"/>
                  <a:pt x="262110" y="2437296"/>
                </a:cubicBezTo>
                <a:cubicBezTo>
                  <a:pt x="393108" y="2211072"/>
                  <a:pt x="628904" y="2071857"/>
                  <a:pt x="890899" y="2071857"/>
                </a:cubicBezTo>
                <a:close/>
                <a:moveTo>
                  <a:pt x="6355444" y="753840"/>
                </a:moveTo>
                <a:cubicBezTo>
                  <a:pt x="6355444" y="753840"/>
                  <a:pt x="6355444" y="753840"/>
                  <a:pt x="7595013" y="753840"/>
                </a:cubicBezTo>
                <a:cubicBezTo>
                  <a:pt x="7672653" y="753840"/>
                  <a:pt x="7747616" y="796518"/>
                  <a:pt x="7785098" y="865869"/>
                </a:cubicBezTo>
                <a:cubicBezTo>
                  <a:pt x="7785098" y="865869"/>
                  <a:pt x="7785098" y="865869"/>
                  <a:pt x="8406222" y="1935484"/>
                </a:cubicBezTo>
                <a:cubicBezTo>
                  <a:pt x="8446380" y="2002169"/>
                  <a:pt x="8446380" y="2087523"/>
                  <a:pt x="8406222" y="2154207"/>
                </a:cubicBezTo>
                <a:cubicBezTo>
                  <a:pt x="8406222" y="2154207"/>
                  <a:pt x="8406222" y="2154207"/>
                  <a:pt x="7785098" y="3223823"/>
                </a:cubicBezTo>
                <a:cubicBezTo>
                  <a:pt x="7747616" y="3293174"/>
                  <a:pt x="7672653" y="3335852"/>
                  <a:pt x="7595013" y="3335852"/>
                </a:cubicBezTo>
                <a:cubicBezTo>
                  <a:pt x="7595013" y="3335852"/>
                  <a:pt x="7595013" y="3335852"/>
                  <a:pt x="6355444" y="3335852"/>
                </a:cubicBezTo>
                <a:cubicBezTo>
                  <a:pt x="6275127" y="3335852"/>
                  <a:pt x="6202841" y="3293174"/>
                  <a:pt x="6162682" y="3223823"/>
                </a:cubicBezTo>
                <a:cubicBezTo>
                  <a:pt x="6162682" y="3223823"/>
                  <a:pt x="6162682" y="3223823"/>
                  <a:pt x="5544237" y="2154207"/>
                </a:cubicBezTo>
                <a:cubicBezTo>
                  <a:pt x="5504078" y="2087523"/>
                  <a:pt x="5504078" y="2002169"/>
                  <a:pt x="5544237" y="1935484"/>
                </a:cubicBezTo>
                <a:cubicBezTo>
                  <a:pt x="5544237" y="1935484"/>
                  <a:pt x="5544237" y="1935484"/>
                  <a:pt x="6162682" y="865869"/>
                </a:cubicBezTo>
                <a:cubicBezTo>
                  <a:pt x="6202841" y="796518"/>
                  <a:pt x="6275127" y="753840"/>
                  <a:pt x="6355444" y="753840"/>
                </a:cubicBezTo>
                <a:close/>
                <a:moveTo>
                  <a:pt x="0" y="0"/>
                </a:moveTo>
                <a:lnTo>
                  <a:pt x="6535339" y="0"/>
                </a:lnTo>
                <a:lnTo>
                  <a:pt x="6421432" y="196155"/>
                </a:lnTo>
                <a:cubicBezTo>
                  <a:pt x="6196056" y="584267"/>
                  <a:pt x="5928944" y="1044253"/>
                  <a:pt x="5612367" y="1589421"/>
                </a:cubicBezTo>
                <a:cubicBezTo>
                  <a:pt x="5490102" y="1815646"/>
                  <a:pt x="5245573" y="1954861"/>
                  <a:pt x="4992310" y="1954861"/>
                </a:cubicBezTo>
                <a:cubicBezTo>
                  <a:pt x="4992310" y="1954861"/>
                  <a:pt x="4992310" y="1954861"/>
                  <a:pt x="948847" y="1954861"/>
                </a:cubicBezTo>
                <a:cubicBezTo>
                  <a:pt x="686852" y="1954861"/>
                  <a:pt x="451057" y="1815646"/>
                  <a:pt x="320058" y="1589421"/>
                </a:cubicBezTo>
                <a:cubicBezTo>
                  <a:pt x="320058" y="1589421"/>
                  <a:pt x="320058" y="1589421"/>
                  <a:pt x="4048" y="1042874"/>
                </a:cubicBezTo>
                <a:lnTo>
                  <a:pt x="0" y="1035874"/>
                </a:lnTo>
                <a:close/>
              </a:path>
            </a:pathLst>
          </a:custGeom>
        </p:spPr>
      </p:pic>
    </p:spTree>
    <p:extLst>
      <p:ext uri="{BB962C8B-B14F-4D97-AF65-F5344CB8AC3E}">
        <p14:creationId xmlns:p14="http://schemas.microsoft.com/office/powerpoint/2010/main" val="2901691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1B12682-A23F-B1DF-A810-D6F31E346868}"/>
                  </a:ext>
                </a:extLst>
              </p:cNvPr>
              <p:cNvSpPr>
                <a:spLocks noGrp="1"/>
              </p:cNvSpPr>
              <p:nvPr>
                <p:ph type="title"/>
              </p:nvPr>
            </p:nvSpPr>
            <p:spPr>
              <a:xfrm>
                <a:off x="365760" y="136524"/>
                <a:ext cx="8778240" cy="1133766"/>
              </a:xfrm>
            </p:spPr>
            <p:txBody>
              <a:bodyPr>
                <a:noAutofit/>
              </a:bodyPr>
              <a:lstStyle/>
              <a:p>
                <a:r>
                  <a:rPr lang="en-US" sz="3600" dirty="0"/>
                  <a:t>Position on plot determines sign of </a:t>
                </a:r>
                <a14:m>
                  <m:oMath xmlns:m="http://schemas.openxmlformats.org/officeDocument/2006/math">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𝑓</m:t>
                        </m:r>
                      </m:e>
                      <m:sub>
                        <m:r>
                          <a:rPr lang="en-CA" sz="3600" b="0" i="1" smtClean="0">
                            <a:latin typeface="Cambria Math" panose="02040503050406030204" pitchFamily="18" charset="0"/>
                          </a:rPr>
                          <m:t>𝑦</m:t>
                        </m:r>
                      </m:sub>
                    </m:sSub>
                  </m:oMath>
                </a14:m>
                <a:endParaRPr lang="en-US" sz="3600" dirty="0"/>
              </a:p>
            </p:txBody>
          </p:sp>
        </mc:Choice>
        <mc:Fallback xmlns="">
          <p:sp>
            <p:nvSpPr>
              <p:cNvPr id="2" name="Title 1">
                <a:extLst>
                  <a:ext uri="{FF2B5EF4-FFF2-40B4-BE49-F238E27FC236}">
                    <a16:creationId xmlns:a16="http://schemas.microsoft.com/office/drawing/2014/main" id="{61B12682-A23F-B1DF-A810-D6F31E346868}"/>
                  </a:ext>
                </a:extLst>
              </p:cNvPr>
              <p:cNvSpPr>
                <a:spLocks noGrp="1" noRot="1" noChangeAspect="1" noMove="1" noResize="1" noEditPoints="1" noAdjustHandles="1" noChangeArrowheads="1" noChangeShapeType="1" noTextEdit="1"/>
              </p:cNvSpPr>
              <p:nvPr>
                <p:ph type="title"/>
              </p:nvPr>
            </p:nvSpPr>
            <p:spPr>
              <a:xfrm>
                <a:off x="365760" y="136524"/>
                <a:ext cx="8778240" cy="1133766"/>
              </a:xfrm>
              <a:blipFill>
                <a:blip r:embed="rId3"/>
                <a:stretch>
                  <a:fillRect l="-2023"/>
                </a:stretch>
              </a:blipFill>
            </p:spPr>
            <p:txBody>
              <a:bodyPr/>
              <a:lstStyle/>
              <a:p>
                <a:r>
                  <a:rPr lang="en-CA">
                    <a:noFill/>
                  </a:rPr>
                  <a:t> </a:t>
                </a:r>
              </a:p>
            </p:txBody>
          </p:sp>
        </mc:Fallback>
      </mc:AlternateContent>
      <p:sp>
        <p:nvSpPr>
          <p:cNvPr id="14" name="Slide Number Placeholder 13">
            <a:extLst>
              <a:ext uri="{FF2B5EF4-FFF2-40B4-BE49-F238E27FC236}">
                <a16:creationId xmlns:a16="http://schemas.microsoft.com/office/drawing/2014/main" id="{EB93FD8C-5594-74EB-A4A8-B2312EBAD22C}"/>
              </a:ext>
            </a:extLst>
          </p:cNvPr>
          <p:cNvSpPr>
            <a:spLocks noGrp="1"/>
          </p:cNvSpPr>
          <p:nvPr>
            <p:ph type="sldNum" sz="quarter" idx="12"/>
          </p:nvPr>
        </p:nvSpPr>
        <p:spPr/>
        <p:txBody>
          <a:bodyPr/>
          <a:lstStyle/>
          <a:p>
            <a:fld id="{54E480E7-7182-F741-A6DE-945FC3312167}" type="slidenum">
              <a:rPr lang="en-US" smtClean="0"/>
              <a:t>10</a:t>
            </a:fld>
            <a:endParaRPr lang="en-US"/>
          </a:p>
        </p:txBody>
      </p:sp>
      <p:pic>
        <p:nvPicPr>
          <p:cNvPr id="5" name="Picture 4">
            <a:extLst>
              <a:ext uri="{FF2B5EF4-FFF2-40B4-BE49-F238E27FC236}">
                <a16:creationId xmlns:a16="http://schemas.microsoft.com/office/drawing/2014/main" id="{CDAE6C47-3563-F0E7-B86F-839E5179FE2C}"/>
              </a:ext>
            </a:extLst>
          </p:cNvPr>
          <p:cNvPicPr>
            <a:picLocks noChangeAspect="1"/>
          </p:cNvPicPr>
          <p:nvPr/>
        </p:nvPicPr>
        <p:blipFill>
          <a:blip r:embed="rId4"/>
          <a:srcRect/>
          <a:stretch/>
        </p:blipFill>
        <p:spPr>
          <a:xfrm>
            <a:off x="1397000" y="1622570"/>
            <a:ext cx="5842000" cy="4381500"/>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39495C4-7956-5ECF-FE84-89226FD399F2}"/>
                  </a:ext>
                </a:extLst>
              </p:cNvPr>
              <p:cNvSpPr txBox="1"/>
              <p:nvPr/>
            </p:nvSpPr>
            <p:spPr>
              <a:xfrm rot="18926553">
                <a:off x="2456478" y="2792795"/>
                <a:ext cx="1062791"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=0</m:t>
                      </m:r>
                    </m:oMath>
                  </m:oMathPara>
                </a14:m>
                <a:endParaRPr lang="en-CA" sz="2800" dirty="0"/>
              </a:p>
            </p:txBody>
          </p:sp>
        </mc:Choice>
        <mc:Fallback xmlns="">
          <p:sp>
            <p:nvSpPr>
              <p:cNvPr id="13" name="TextBox 12">
                <a:extLst>
                  <a:ext uri="{FF2B5EF4-FFF2-40B4-BE49-F238E27FC236}">
                    <a16:creationId xmlns:a16="http://schemas.microsoft.com/office/drawing/2014/main" id="{E39495C4-7956-5ECF-FE84-89226FD399F2}"/>
                  </a:ext>
                </a:extLst>
              </p:cNvPr>
              <p:cNvSpPr txBox="1">
                <a:spLocks noRot="1" noChangeAspect="1" noMove="1" noResize="1" noEditPoints="1" noAdjustHandles="1" noChangeArrowheads="1" noChangeShapeType="1" noTextEdit="1"/>
              </p:cNvSpPr>
              <p:nvPr/>
            </p:nvSpPr>
            <p:spPr>
              <a:xfrm rot="18926553">
                <a:off x="2456478" y="2792795"/>
                <a:ext cx="1062791" cy="464871"/>
              </a:xfrm>
              <a:prstGeom prst="rect">
                <a:avLst/>
              </a:prstGeom>
              <a:blipFill>
                <a:blip r:embed="rId5"/>
                <a:stretch>
                  <a:fillRect l="-8046" t="-2326" r="-4598" b="-16279"/>
                </a:stretch>
              </a:blipFill>
            </p:spPr>
            <p:txBody>
              <a:bodyPr/>
              <a:lstStyle/>
              <a:p>
                <a:r>
                  <a:rPr lang="en-CA">
                    <a:noFill/>
                  </a:rPr>
                  <a:t> </a:t>
                </a:r>
              </a:p>
            </p:txBody>
          </p:sp>
        </mc:Fallback>
      </mc:AlternateContent>
      <p:pic>
        <p:nvPicPr>
          <p:cNvPr id="15" name="Graphic 14">
            <a:extLst>
              <a:ext uri="{FF2B5EF4-FFF2-40B4-BE49-F238E27FC236}">
                <a16:creationId xmlns:a16="http://schemas.microsoft.com/office/drawing/2014/main" id="{F017B7A5-092D-25BA-DD15-6614B0EC36C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42304" y="2192200"/>
            <a:ext cx="3389813" cy="3389813"/>
          </a:xfrm>
          <a:prstGeom prst="rect">
            <a:avLst/>
          </a:prstGeom>
        </p:spPr>
      </p:pic>
    </p:spTree>
    <p:extLst>
      <p:ext uri="{BB962C8B-B14F-4D97-AF65-F5344CB8AC3E}">
        <p14:creationId xmlns:p14="http://schemas.microsoft.com/office/powerpoint/2010/main" val="1859410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1B12682-A23F-B1DF-A810-D6F31E346868}"/>
                  </a:ext>
                </a:extLst>
              </p:cNvPr>
              <p:cNvSpPr>
                <a:spLocks noGrp="1"/>
              </p:cNvSpPr>
              <p:nvPr>
                <p:ph type="title"/>
              </p:nvPr>
            </p:nvSpPr>
            <p:spPr>
              <a:xfrm>
                <a:off x="365760" y="136524"/>
                <a:ext cx="8778240" cy="1133766"/>
              </a:xfrm>
            </p:spPr>
            <p:txBody>
              <a:bodyPr>
                <a:noAutofit/>
              </a:bodyPr>
              <a:lstStyle/>
              <a:p>
                <a:r>
                  <a:rPr lang="en-US" sz="3600" dirty="0"/>
                  <a:t>Position on plot determines sign of </a:t>
                </a:r>
                <a14:m>
                  <m:oMath xmlns:m="http://schemas.openxmlformats.org/officeDocument/2006/math">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𝑓</m:t>
                        </m:r>
                      </m:e>
                      <m:sub>
                        <m:r>
                          <a:rPr lang="en-CA" sz="3600" b="0" i="1" smtClean="0">
                            <a:latin typeface="Cambria Math" panose="02040503050406030204" pitchFamily="18" charset="0"/>
                          </a:rPr>
                          <m:t>𝑦</m:t>
                        </m:r>
                      </m:sub>
                    </m:sSub>
                  </m:oMath>
                </a14:m>
                <a:endParaRPr lang="en-US" sz="3600" dirty="0"/>
              </a:p>
            </p:txBody>
          </p:sp>
        </mc:Choice>
        <mc:Fallback xmlns="">
          <p:sp>
            <p:nvSpPr>
              <p:cNvPr id="2" name="Title 1">
                <a:extLst>
                  <a:ext uri="{FF2B5EF4-FFF2-40B4-BE49-F238E27FC236}">
                    <a16:creationId xmlns:a16="http://schemas.microsoft.com/office/drawing/2014/main" id="{61B12682-A23F-B1DF-A810-D6F31E346868}"/>
                  </a:ext>
                </a:extLst>
              </p:cNvPr>
              <p:cNvSpPr>
                <a:spLocks noGrp="1" noRot="1" noChangeAspect="1" noMove="1" noResize="1" noEditPoints="1" noAdjustHandles="1" noChangeArrowheads="1" noChangeShapeType="1" noTextEdit="1"/>
              </p:cNvSpPr>
              <p:nvPr>
                <p:ph type="title"/>
              </p:nvPr>
            </p:nvSpPr>
            <p:spPr>
              <a:xfrm>
                <a:off x="365760" y="136524"/>
                <a:ext cx="8778240" cy="1133766"/>
              </a:xfrm>
              <a:blipFill>
                <a:blip r:embed="rId3"/>
                <a:stretch>
                  <a:fillRect l="-2023"/>
                </a:stretch>
              </a:blipFill>
            </p:spPr>
            <p:txBody>
              <a:bodyPr/>
              <a:lstStyle/>
              <a:p>
                <a:r>
                  <a:rPr lang="en-CA">
                    <a:noFill/>
                  </a:rPr>
                  <a:t> </a:t>
                </a:r>
              </a:p>
            </p:txBody>
          </p:sp>
        </mc:Fallback>
      </mc:AlternateContent>
      <p:sp>
        <p:nvSpPr>
          <p:cNvPr id="14" name="Slide Number Placeholder 13">
            <a:extLst>
              <a:ext uri="{FF2B5EF4-FFF2-40B4-BE49-F238E27FC236}">
                <a16:creationId xmlns:a16="http://schemas.microsoft.com/office/drawing/2014/main" id="{EB93FD8C-5594-74EB-A4A8-B2312EBAD22C}"/>
              </a:ext>
            </a:extLst>
          </p:cNvPr>
          <p:cNvSpPr>
            <a:spLocks noGrp="1"/>
          </p:cNvSpPr>
          <p:nvPr>
            <p:ph type="sldNum" sz="quarter" idx="12"/>
          </p:nvPr>
        </p:nvSpPr>
        <p:spPr/>
        <p:txBody>
          <a:bodyPr/>
          <a:lstStyle/>
          <a:p>
            <a:fld id="{54E480E7-7182-F741-A6DE-945FC3312167}" type="slidenum">
              <a:rPr lang="en-US" smtClean="0"/>
              <a:t>11</a:t>
            </a:fld>
            <a:endParaRPr lang="en-US"/>
          </a:p>
        </p:txBody>
      </p:sp>
      <p:pic>
        <p:nvPicPr>
          <p:cNvPr id="5" name="Picture 4">
            <a:extLst>
              <a:ext uri="{FF2B5EF4-FFF2-40B4-BE49-F238E27FC236}">
                <a16:creationId xmlns:a16="http://schemas.microsoft.com/office/drawing/2014/main" id="{CDAE6C47-3563-F0E7-B86F-839E5179FE2C}"/>
              </a:ext>
            </a:extLst>
          </p:cNvPr>
          <p:cNvPicPr>
            <a:picLocks noChangeAspect="1"/>
          </p:cNvPicPr>
          <p:nvPr/>
        </p:nvPicPr>
        <p:blipFill>
          <a:blip r:embed="rId4"/>
          <a:srcRect/>
          <a:stretch/>
        </p:blipFill>
        <p:spPr>
          <a:xfrm>
            <a:off x="1397000" y="1622570"/>
            <a:ext cx="5842000" cy="4381500"/>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2CA82BA-1947-33C1-860F-9815079895E5}"/>
                  </a:ext>
                </a:extLst>
              </p:cNvPr>
              <p:cNvSpPr txBox="1"/>
              <p:nvPr/>
            </p:nvSpPr>
            <p:spPr>
              <a:xfrm>
                <a:off x="2446147" y="1822234"/>
                <a:ext cx="1064394"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&gt;0</m:t>
                      </m:r>
                    </m:oMath>
                  </m:oMathPara>
                </a14:m>
                <a:endParaRPr lang="en-CA" sz="2800" dirty="0"/>
              </a:p>
            </p:txBody>
          </p:sp>
        </mc:Choice>
        <mc:Fallback xmlns="">
          <p:sp>
            <p:nvSpPr>
              <p:cNvPr id="4" name="TextBox 3">
                <a:extLst>
                  <a:ext uri="{FF2B5EF4-FFF2-40B4-BE49-F238E27FC236}">
                    <a16:creationId xmlns:a16="http://schemas.microsoft.com/office/drawing/2014/main" id="{02CA82BA-1947-33C1-860F-9815079895E5}"/>
                  </a:ext>
                </a:extLst>
              </p:cNvPr>
              <p:cNvSpPr txBox="1">
                <a:spLocks noRot="1" noChangeAspect="1" noMove="1" noResize="1" noEditPoints="1" noAdjustHandles="1" noChangeArrowheads="1" noChangeShapeType="1" noTextEdit="1"/>
              </p:cNvSpPr>
              <p:nvPr/>
            </p:nvSpPr>
            <p:spPr>
              <a:xfrm>
                <a:off x="2446147" y="1822234"/>
                <a:ext cx="1064394" cy="464871"/>
              </a:xfrm>
              <a:prstGeom prst="rect">
                <a:avLst/>
              </a:prstGeom>
              <a:blipFill>
                <a:blip r:embed="rId5"/>
                <a:stretch>
                  <a:fillRect l="-11765" r="-7059" b="-270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E426EF3A-E816-276E-9CDB-D68D6D141681}"/>
                  </a:ext>
                </a:extLst>
              </p:cNvPr>
              <p:cNvSpPr txBox="1"/>
              <p:nvPr/>
            </p:nvSpPr>
            <p:spPr>
              <a:xfrm rot="18926553">
                <a:off x="2456478" y="2792795"/>
                <a:ext cx="1062791"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=0</m:t>
                      </m:r>
                    </m:oMath>
                  </m:oMathPara>
                </a14:m>
                <a:endParaRPr lang="en-CA" sz="2800" dirty="0"/>
              </a:p>
            </p:txBody>
          </p:sp>
        </mc:Choice>
        <mc:Fallback xmlns="">
          <p:sp>
            <p:nvSpPr>
              <p:cNvPr id="7" name="TextBox 6">
                <a:extLst>
                  <a:ext uri="{FF2B5EF4-FFF2-40B4-BE49-F238E27FC236}">
                    <a16:creationId xmlns:a16="http://schemas.microsoft.com/office/drawing/2014/main" id="{E426EF3A-E816-276E-9CDB-D68D6D141681}"/>
                  </a:ext>
                </a:extLst>
              </p:cNvPr>
              <p:cNvSpPr txBox="1">
                <a:spLocks noRot="1" noChangeAspect="1" noMove="1" noResize="1" noEditPoints="1" noAdjustHandles="1" noChangeArrowheads="1" noChangeShapeType="1" noTextEdit="1"/>
              </p:cNvSpPr>
              <p:nvPr/>
            </p:nvSpPr>
            <p:spPr>
              <a:xfrm rot="18926553">
                <a:off x="2456478" y="2792795"/>
                <a:ext cx="1062791" cy="464871"/>
              </a:xfrm>
              <a:prstGeom prst="rect">
                <a:avLst/>
              </a:prstGeom>
              <a:blipFill>
                <a:blip r:embed="rId6"/>
                <a:stretch>
                  <a:fillRect l="-8046" t="-2326" r="-4598" b="-16279"/>
                </a:stretch>
              </a:blipFill>
            </p:spPr>
            <p:txBody>
              <a:bodyPr/>
              <a:lstStyle/>
              <a:p>
                <a:r>
                  <a:rPr lang="en-CA">
                    <a:noFill/>
                  </a:rPr>
                  <a:t> </a:t>
                </a:r>
              </a:p>
            </p:txBody>
          </p:sp>
        </mc:Fallback>
      </mc:AlternateContent>
      <p:pic>
        <p:nvPicPr>
          <p:cNvPr id="12" name="Graphic 11">
            <a:extLst>
              <a:ext uri="{FF2B5EF4-FFF2-40B4-BE49-F238E27FC236}">
                <a16:creationId xmlns:a16="http://schemas.microsoft.com/office/drawing/2014/main" id="{11BD1EEE-C0D2-1BD3-135D-75C83B0814A2}"/>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6493810" y="1822234"/>
            <a:ext cx="2929985" cy="2929985"/>
          </a:xfrm>
          <a:prstGeom prst="rect">
            <a:avLst/>
          </a:prstGeom>
        </p:spPr>
      </p:pic>
      <p:sp>
        <p:nvSpPr>
          <p:cNvPr id="15" name="Triangle 14">
            <a:extLst>
              <a:ext uri="{FF2B5EF4-FFF2-40B4-BE49-F238E27FC236}">
                <a16:creationId xmlns:a16="http://schemas.microsoft.com/office/drawing/2014/main" id="{82CBEDD1-086E-0358-BB55-9EE9D00372A6}"/>
              </a:ext>
            </a:extLst>
          </p:cNvPr>
          <p:cNvSpPr/>
          <p:nvPr/>
        </p:nvSpPr>
        <p:spPr>
          <a:xfrm rot="15029943">
            <a:off x="7803505" y="2521713"/>
            <a:ext cx="185085" cy="86890"/>
          </a:xfrm>
          <a:prstGeom prst="triangle">
            <a:avLst/>
          </a:prstGeom>
          <a:ln>
            <a:solidFill>
              <a:srgbClr val="FF00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782135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1B12682-A23F-B1DF-A810-D6F31E346868}"/>
                  </a:ext>
                </a:extLst>
              </p:cNvPr>
              <p:cNvSpPr>
                <a:spLocks noGrp="1"/>
              </p:cNvSpPr>
              <p:nvPr>
                <p:ph type="title"/>
              </p:nvPr>
            </p:nvSpPr>
            <p:spPr>
              <a:xfrm>
                <a:off x="365760" y="136524"/>
                <a:ext cx="8778240" cy="1133766"/>
              </a:xfrm>
            </p:spPr>
            <p:txBody>
              <a:bodyPr>
                <a:noAutofit/>
              </a:bodyPr>
              <a:lstStyle/>
              <a:p>
                <a:r>
                  <a:rPr lang="en-US" sz="3600" dirty="0"/>
                  <a:t>Position on plot determines sign of </a:t>
                </a:r>
                <a14:m>
                  <m:oMath xmlns:m="http://schemas.openxmlformats.org/officeDocument/2006/math">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𝑓</m:t>
                        </m:r>
                      </m:e>
                      <m:sub>
                        <m:r>
                          <a:rPr lang="en-CA" sz="3600" b="0" i="1" smtClean="0">
                            <a:latin typeface="Cambria Math" panose="02040503050406030204" pitchFamily="18" charset="0"/>
                          </a:rPr>
                          <m:t>𝑦</m:t>
                        </m:r>
                      </m:sub>
                    </m:sSub>
                  </m:oMath>
                </a14:m>
                <a:endParaRPr lang="en-US" sz="3600" dirty="0"/>
              </a:p>
            </p:txBody>
          </p:sp>
        </mc:Choice>
        <mc:Fallback xmlns="">
          <p:sp>
            <p:nvSpPr>
              <p:cNvPr id="2" name="Title 1">
                <a:extLst>
                  <a:ext uri="{FF2B5EF4-FFF2-40B4-BE49-F238E27FC236}">
                    <a16:creationId xmlns:a16="http://schemas.microsoft.com/office/drawing/2014/main" id="{61B12682-A23F-B1DF-A810-D6F31E346868}"/>
                  </a:ext>
                </a:extLst>
              </p:cNvPr>
              <p:cNvSpPr>
                <a:spLocks noGrp="1" noRot="1" noChangeAspect="1" noMove="1" noResize="1" noEditPoints="1" noAdjustHandles="1" noChangeArrowheads="1" noChangeShapeType="1" noTextEdit="1"/>
              </p:cNvSpPr>
              <p:nvPr>
                <p:ph type="title"/>
              </p:nvPr>
            </p:nvSpPr>
            <p:spPr>
              <a:xfrm>
                <a:off x="365760" y="136524"/>
                <a:ext cx="8778240" cy="1133766"/>
              </a:xfrm>
              <a:blipFill>
                <a:blip r:embed="rId3"/>
                <a:stretch>
                  <a:fillRect l="-2023"/>
                </a:stretch>
              </a:blipFill>
            </p:spPr>
            <p:txBody>
              <a:bodyPr/>
              <a:lstStyle/>
              <a:p>
                <a:r>
                  <a:rPr lang="en-CA">
                    <a:noFill/>
                  </a:rPr>
                  <a:t> </a:t>
                </a:r>
              </a:p>
            </p:txBody>
          </p:sp>
        </mc:Fallback>
      </mc:AlternateContent>
      <p:sp>
        <p:nvSpPr>
          <p:cNvPr id="14" name="Slide Number Placeholder 13">
            <a:extLst>
              <a:ext uri="{FF2B5EF4-FFF2-40B4-BE49-F238E27FC236}">
                <a16:creationId xmlns:a16="http://schemas.microsoft.com/office/drawing/2014/main" id="{EB93FD8C-5594-74EB-A4A8-B2312EBAD22C}"/>
              </a:ext>
            </a:extLst>
          </p:cNvPr>
          <p:cNvSpPr>
            <a:spLocks noGrp="1"/>
          </p:cNvSpPr>
          <p:nvPr>
            <p:ph type="sldNum" sz="quarter" idx="12"/>
          </p:nvPr>
        </p:nvSpPr>
        <p:spPr/>
        <p:txBody>
          <a:bodyPr/>
          <a:lstStyle/>
          <a:p>
            <a:fld id="{54E480E7-7182-F741-A6DE-945FC3312167}" type="slidenum">
              <a:rPr lang="en-US" smtClean="0"/>
              <a:t>12</a:t>
            </a:fld>
            <a:endParaRPr lang="en-US"/>
          </a:p>
        </p:txBody>
      </p:sp>
      <p:pic>
        <p:nvPicPr>
          <p:cNvPr id="5" name="Picture 4">
            <a:extLst>
              <a:ext uri="{FF2B5EF4-FFF2-40B4-BE49-F238E27FC236}">
                <a16:creationId xmlns:a16="http://schemas.microsoft.com/office/drawing/2014/main" id="{CDAE6C47-3563-F0E7-B86F-839E5179FE2C}"/>
              </a:ext>
            </a:extLst>
          </p:cNvPr>
          <p:cNvPicPr>
            <a:picLocks noChangeAspect="1"/>
          </p:cNvPicPr>
          <p:nvPr/>
        </p:nvPicPr>
        <p:blipFill>
          <a:blip r:embed="rId4"/>
          <a:srcRect/>
          <a:stretch/>
        </p:blipFill>
        <p:spPr>
          <a:xfrm>
            <a:off x="1397000" y="1622570"/>
            <a:ext cx="5842000" cy="4381500"/>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7351FEF-1257-82DD-A965-6AA4226787F9}"/>
                  </a:ext>
                </a:extLst>
              </p:cNvPr>
              <p:cNvSpPr txBox="1"/>
              <p:nvPr/>
            </p:nvSpPr>
            <p:spPr>
              <a:xfrm>
                <a:off x="2446147" y="1822234"/>
                <a:ext cx="1064394"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&gt;0</m:t>
                      </m:r>
                    </m:oMath>
                  </m:oMathPara>
                </a14:m>
                <a:endParaRPr lang="en-CA" sz="2800" dirty="0"/>
              </a:p>
            </p:txBody>
          </p:sp>
        </mc:Choice>
        <mc:Fallback xmlns="">
          <p:sp>
            <p:nvSpPr>
              <p:cNvPr id="18" name="TextBox 17">
                <a:extLst>
                  <a:ext uri="{FF2B5EF4-FFF2-40B4-BE49-F238E27FC236}">
                    <a16:creationId xmlns:a16="http://schemas.microsoft.com/office/drawing/2014/main" id="{97351FEF-1257-82DD-A965-6AA4226787F9}"/>
                  </a:ext>
                </a:extLst>
              </p:cNvPr>
              <p:cNvSpPr txBox="1">
                <a:spLocks noRot="1" noChangeAspect="1" noMove="1" noResize="1" noEditPoints="1" noAdjustHandles="1" noChangeArrowheads="1" noChangeShapeType="1" noTextEdit="1"/>
              </p:cNvSpPr>
              <p:nvPr/>
            </p:nvSpPr>
            <p:spPr>
              <a:xfrm>
                <a:off x="2446147" y="1822234"/>
                <a:ext cx="1064394" cy="464871"/>
              </a:xfrm>
              <a:prstGeom prst="rect">
                <a:avLst/>
              </a:prstGeom>
              <a:blipFill>
                <a:blip r:embed="rId5"/>
                <a:stretch>
                  <a:fillRect l="-11765" r="-7059" b="-270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5B7070C3-50FF-3F3A-3625-59452EA8D7AF}"/>
                  </a:ext>
                </a:extLst>
              </p:cNvPr>
              <p:cNvSpPr txBox="1"/>
              <p:nvPr/>
            </p:nvSpPr>
            <p:spPr>
              <a:xfrm>
                <a:off x="4466082" y="3705999"/>
                <a:ext cx="1064394"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&lt;0</m:t>
                      </m:r>
                    </m:oMath>
                  </m:oMathPara>
                </a14:m>
                <a:endParaRPr lang="en-CA" sz="2800" dirty="0"/>
              </a:p>
            </p:txBody>
          </p:sp>
        </mc:Choice>
        <mc:Fallback xmlns="">
          <p:sp>
            <p:nvSpPr>
              <p:cNvPr id="20" name="TextBox 19">
                <a:extLst>
                  <a:ext uri="{FF2B5EF4-FFF2-40B4-BE49-F238E27FC236}">
                    <a16:creationId xmlns:a16="http://schemas.microsoft.com/office/drawing/2014/main" id="{5B7070C3-50FF-3F3A-3625-59452EA8D7AF}"/>
                  </a:ext>
                </a:extLst>
              </p:cNvPr>
              <p:cNvSpPr txBox="1">
                <a:spLocks noRot="1" noChangeAspect="1" noMove="1" noResize="1" noEditPoints="1" noAdjustHandles="1" noChangeArrowheads="1" noChangeShapeType="1" noTextEdit="1"/>
              </p:cNvSpPr>
              <p:nvPr/>
            </p:nvSpPr>
            <p:spPr>
              <a:xfrm>
                <a:off x="4466082" y="3705999"/>
                <a:ext cx="1064394" cy="464871"/>
              </a:xfrm>
              <a:prstGeom prst="rect">
                <a:avLst/>
              </a:prstGeom>
              <a:blipFill>
                <a:blip r:embed="rId6"/>
                <a:stretch>
                  <a:fillRect l="-11765" r="-7059" b="-2368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3CC2A872-178E-8362-C8D1-703B27F599EB}"/>
                  </a:ext>
                </a:extLst>
              </p:cNvPr>
              <p:cNvSpPr txBox="1"/>
              <p:nvPr/>
            </p:nvSpPr>
            <p:spPr>
              <a:xfrm rot="18926553">
                <a:off x="2456478" y="2792795"/>
                <a:ext cx="1062791"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=0</m:t>
                      </m:r>
                    </m:oMath>
                  </m:oMathPara>
                </a14:m>
                <a:endParaRPr lang="en-CA" sz="2800" dirty="0"/>
              </a:p>
            </p:txBody>
          </p:sp>
        </mc:Choice>
        <mc:Fallback xmlns="">
          <p:sp>
            <p:nvSpPr>
              <p:cNvPr id="24" name="TextBox 23">
                <a:extLst>
                  <a:ext uri="{FF2B5EF4-FFF2-40B4-BE49-F238E27FC236}">
                    <a16:creationId xmlns:a16="http://schemas.microsoft.com/office/drawing/2014/main" id="{3CC2A872-178E-8362-C8D1-703B27F599EB}"/>
                  </a:ext>
                </a:extLst>
              </p:cNvPr>
              <p:cNvSpPr txBox="1">
                <a:spLocks noRot="1" noChangeAspect="1" noMove="1" noResize="1" noEditPoints="1" noAdjustHandles="1" noChangeArrowheads="1" noChangeShapeType="1" noTextEdit="1"/>
              </p:cNvSpPr>
              <p:nvPr/>
            </p:nvSpPr>
            <p:spPr>
              <a:xfrm rot="18926553">
                <a:off x="2456478" y="2792795"/>
                <a:ext cx="1062791" cy="464871"/>
              </a:xfrm>
              <a:prstGeom prst="rect">
                <a:avLst/>
              </a:prstGeom>
              <a:blipFill>
                <a:blip r:embed="rId7"/>
                <a:stretch>
                  <a:fillRect l="-8046" t="-2326" r="-4598" b="-16279"/>
                </a:stretch>
              </a:blipFill>
            </p:spPr>
            <p:txBody>
              <a:bodyPr/>
              <a:lstStyle/>
              <a:p>
                <a:r>
                  <a:rPr lang="en-CA">
                    <a:noFill/>
                  </a:rPr>
                  <a:t> </a:t>
                </a:r>
              </a:p>
            </p:txBody>
          </p:sp>
        </mc:Fallback>
      </mc:AlternateContent>
      <p:pic>
        <p:nvPicPr>
          <p:cNvPr id="25" name="Graphic 24">
            <a:extLst>
              <a:ext uri="{FF2B5EF4-FFF2-40B4-BE49-F238E27FC236}">
                <a16:creationId xmlns:a16="http://schemas.microsoft.com/office/drawing/2014/main" id="{17B3DDE2-3A38-6698-A992-809E5837984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6493810" y="1822234"/>
            <a:ext cx="2929985" cy="2929985"/>
          </a:xfrm>
          <a:prstGeom prst="rect">
            <a:avLst/>
          </a:prstGeom>
        </p:spPr>
      </p:pic>
    </p:spTree>
    <p:extLst>
      <p:ext uri="{BB962C8B-B14F-4D97-AF65-F5344CB8AC3E}">
        <p14:creationId xmlns:p14="http://schemas.microsoft.com/office/powerpoint/2010/main" val="4198604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1B12682-A23F-B1DF-A810-D6F31E346868}"/>
                  </a:ext>
                </a:extLst>
              </p:cNvPr>
              <p:cNvSpPr>
                <a:spLocks noGrp="1"/>
              </p:cNvSpPr>
              <p:nvPr>
                <p:ph type="title"/>
              </p:nvPr>
            </p:nvSpPr>
            <p:spPr>
              <a:xfrm>
                <a:off x="365760" y="136524"/>
                <a:ext cx="8778240" cy="1133766"/>
              </a:xfrm>
            </p:spPr>
            <p:txBody>
              <a:bodyPr>
                <a:noAutofit/>
              </a:bodyPr>
              <a:lstStyle/>
              <a:p>
                <a:r>
                  <a:rPr lang="en-US" sz="3600" dirty="0"/>
                  <a:t>Position on plot determines sign of </a:t>
                </a:r>
                <a14:m>
                  <m:oMath xmlns:m="http://schemas.openxmlformats.org/officeDocument/2006/math">
                    <m:r>
                      <a:rPr lang="en-CA" sz="3600" b="0" i="0" smtClean="0">
                        <a:latin typeface="Cambria Math" panose="02040503050406030204" pitchFamily="18" charset="0"/>
                      </a:rPr>
                      <m:t>1−</m:t>
                    </m:r>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𝑓</m:t>
                        </m:r>
                      </m:e>
                      <m:sub>
                        <m:r>
                          <a:rPr lang="en-CA" sz="3600" b="0" i="1" smtClean="0">
                            <a:latin typeface="Cambria Math" panose="02040503050406030204" pitchFamily="18" charset="0"/>
                          </a:rPr>
                          <m:t>𝑥</m:t>
                        </m:r>
                      </m:sub>
                    </m:sSub>
                  </m:oMath>
                </a14:m>
                <a:endParaRPr lang="en-US" sz="3600" dirty="0"/>
              </a:p>
            </p:txBody>
          </p:sp>
        </mc:Choice>
        <mc:Fallback xmlns="">
          <p:sp>
            <p:nvSpPr>
              <p:cNvPr id="2" name="Title 1">
                <a:extLst>
                  <a:ext uri="{FF2B5EF4-FFF2-40B4-BE49-F238E27FC236}">
                    <a16:creationId xmlns:a16="http://schemas.microsoft.com/office/drawing/2014/main" id="{61B12682-A23F-B1DF-A810-D6F31E346868}"/>
                  </a:ext>
                </a:extLst>
              </p:cNvPr>
              <p:cNvSpPr>
                <a:spLocks noGrp="1" noRot="1" noChangeAspect="1" noMove="1" noResize="1" noEditPoints="1" noAdjustHandles="1" noChangeArrowheads="1" noChangeShapeType="1" noTextEdit="1"/>
              </p:cNvSpPr>
              <p:nvPr>
                <p:ph type="title"/>
              </p:nvPr>
            </p:nvSpPr>
            <p:spPr>
              <a:xfrm>
                <a:off x="365760" y="136524"/>
                <a:ext cx="8778240" cy="1133766"/>
              </a:xfrm>
              <a:blipFill>
                <a:blip r:embed="rId3"/>
                <a:stretch>
                  <a:fillRect l="-2023"/>
                </a:stretch>
              </a:blipFill>
            </p:spPr>
            <p:txBody>
              <a:bodyPr/>
              <a:lstStyle/>
              <a:p>
                <a:r>
                  <a:rPr lang="en-CA">
                    <a:noFill/>
                  </a:rPr>
                  <a:t> </a:t>
                </a:r>
              </a:p>
            </p:txBody>
          </p:sp>
        </mc:Fallback>
      </mc:AlternateContent>
      <p:sp>
        <p:nvSpPr>
          <p:cNvPr id="14" name="Slide Number Placeholder 13">
            <a:extLst>
              <a:ext uri="{FF2B5EF4-FFF2-40B4-BE49-F238E27FC236}">
                <a16:creationId xmlns:a16="http://schemas.microsoft.com/office/drawing/2014/main" id="{EB93FD8C-5594-74EB-A4A8-B2312EBAD22C}"/>
              </a:ext>
            </a:extLst>
          </p:cNvPr>
          <p:cNvSpPr>
            <a:spLocks noGrp="1"/>
          </p:cNvSpPr>
          <p:nvPr>
            <p:ph type="sldNum" sz="quarter" idx="12"/>
          </p:nvPr>
        </p:nvSpPr>
        <p:spPr/>
        <p:txBody>
          <a:bodyPr/>
          <a:lstStyle/>
          <a:p>
            <a:fld id="{54E480E7-7182-F741-A6DE-945FC3312167}" type="slidenum">
              <a:rPr lang="en-US" smtClean="0"/>
              <a:t>13</a:t>
            </a:fld>
            <a:endParaRPr lang="en-US"/>
          </a:p>
        </p:txBody>
      </p:sp>
      <p:pic>
        <p:nvPicPr>
          <p:cNvPr id="5" name="Picture 4">
            <a:extLst>
              <a:ext uri="{FF2B5EF4-FFF2-40B4-BE49-F238E27FC236}">
                <a16:creationId xmlns:a16="http://schemas.microsoft.com/office/drawing/2014/main" id="{CDAE6C47-3563-F0E7-B86F-839E5179FE2C}"/>
              </a:ext>
            </a:extLst>
          </p:cNvPr>
          <p:cNvPicPr>
            <a:picLocks noChangeAspect="1"/>
          </p:cNvPicPr>
          <p:nvPr/>
        </p:nvPicPr>
        <p:blipFill>
          <a:blip r:embed="rId4"/>
          <a:srcRect/>
          <a:stretch/>
        </p:blipFill>
        <p:spPr>
          <a:xfrm>
            <a:off x="1397000" y="1622570"/>
            <a:ext cx="5842000" cy="4381500"/>
          </a:xfrm>
          <a:prstGeom prst="rect">
            <a:avLst/>
          </a:prstGeom>
        </p:spPr>
      </p:pic>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E6512A6E-AE7E-54C5-960C-F5FDF48B59D2}"/>
                  </a:ext>
                </a:extLst>
              </p:cNvPr>
              <p:cNvSpPr txBox="1"/>
              <p:nvPr/>
            </p:nvSpPr>
            <p:spPr>
              <a:xfrm>
                <a:off x="2446147" y="1822234"/>
                <a:ext cx="1064394"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&gt;0</m:t>
                      </m:r>
                    </m:oMath>
                  </m:oMathPara>
                </a14:m>
                <a:endParaRPr lang="en-CA" sz="2800" dirty="0"/>
              </a:p>
            </p:txBody>
          </p:sp>
        </mc:Choice>
        <mc:Fallback xmlns="">
          <p:sp>
            <p:nvSpPr>
              <p:cNvPr id="20" name="TextBox 19">
                <a:extLst>
                  <a:ext uri="{FF2B5EF4-FFF2-40B4-BE49-F238E27FC236}">
                    <a16:creationId xmlns:a16="http://schemas.microsoft.com/office/drawing/2014/main" id="{E6512A6E-AE7E-54C5-960C-F5FDF48B59D2}"/>
                  </a:ext>
                </a:extLst>
              </p:cNvPr>
              <p:cNvSpPr txBox="1">
                <a:spLocks noRot="1" noChangeAspect="1" noMove="1" noResize="1" noEditPoints="1" noAdjustHandles="1" noChangeArrowheads="1" noChangeShapeType="1" noTextEdit="1"/>
              </p:cNvSpPr>
              <p:nvPr/>
            </p:nvSpPr>
            <p:spPr>
              <a:xfrm>
                <a:off x="2446147" y="1822234"/>
                <a:ext cx="1064394" cy="464871"/>
              </a:xfrm>
              <a:prstGeom prst="rect">
                <a:avLst/>
              </a:prstGeom>
              <a:blipFill>
                <a:blip r:embed="rId5"/>
                <a:stretch>
                  <a:fillRect l="-11765" r="-7059" b="-270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0799FDA4-2384-5BC2-4C2B-8AC927A732FA}"/>
                  </a:ext>
                </a:extLst>
              </p:cNvPr>
              <p:cNvSpPr txBox="1"/>
              <p:nvPr/>
            </p:nvSpPr>
            <p:spPr>
              <a:xfrm>
                <a:off x="4466082" y="3705999"/>
                <a:ext cx="1064394"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&lt;0</m:t>
                      </m:r>
                    </m:oMath>
                  </m:oMathPara>
                </a14:m>
                <a:endParaRPr lang="en-CA" sz="2800" dirty="0"/>
              </a:p>
            </p:txBody>
          </p:sp>
        </mc:Choice>
        <mc:Fallback xmlns="">
          <p:sp>
            <p:nvSpPr>
              <p:cNvPr id="22" name="TextBox 21">
                <a:extLst>
                  <a:ext uri="{FF2B5EF4-FFF2-40B4-BE49-F238E27FC236}">
                    <a16:creationId xmlns:a16="http://schemas.microsoft.com/office/drawing/2014/main" id="{0799FDA4-2384-5BC2-4C2B-8AC927A732FA}"/>
                  </a:ext>
                </a:extLst>
              </p:cNvPr>
              <p:cNvSpPr txBox="1">
                <a:spLocks noRot="1" noChangeAspect="1" noMove="1" noResize="1" noEditPoints="1" noAdjustHandles="1" noChangeArrowheads="1" noChangeShapeType="1" noTextEdit="1"/>
              </p:cNvSpPr>
              <p:nvPr/>
            </p:nvSpPr>
            <p:spPr>
              <a:xfrm>
                <a:off x="4466082" y="3705999"/>
                <a:ext cx="1064394" cy="464871"/>
              </a:xfrm>
              <a:prstGeom prst="rect">
                <a:avLst/>
              </a:prstGeom>
              <a:blipFill>
                <a:blip r:embed="rId6"/>
                <a:stretch>
                  <a:fillRect l="-11765" r="-7059" b="-2368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299F0EA-6EB7-5684-733C-B1D4BBFEFC25}"/>
                  </a:ext>
                </a:extLst>
              </p:cNvPr>
              <p:cNvSpPr txBox="1"/>
              <p:nvPr/>
            </p:nvSpPr>
            <p:spPr>
              <a:xfrm rot="18926553">
                <a:off x="2456478" y="2792795"/>
                <a:ext cx="1062791"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=0</m:t>
                      </m:r>
                    </m:oMath>
                  </m:oMathPara>
                </a14:m>
                <a:endParaRPr lang="en-CA" sz="2800" dirty="0"/>
              </a:p>
            </p:txBody>
          </p:sp>
        </mc:Choice>
        <mc:Fallback xmlns="">
          <p:sp>
            <p:nvSpPr>
              <p:cNvPr id="26" name="TextBox 25">
                <a:extLst>
                  <a:ext uri="{FF2B5EF4-FFF2-40B4-BE49-F238E27FC236}">
                    <a16:creationId xmlns:a16="http://schemas.microsoft.com/office/drawing/2014/main" id="{9299F0EA-6EB7-5684-733C-B1D4BBFEFC25}"/>
                  </a:ext>
                </a:extLst>
              </p:cNvPr>
              <p:cNvSpPr txBox="1">
                <a:spLocks noRot="1" noChangeAspect="1" noMove="1" noResize="1" noEditPoints="1" noAdjustHandles="1" noChangeArrowheads="1" noChangeShapeType="1" noTextEdit="1"/>
              </p:cNvSpPr>
              <p:nvPr/>
            </p:nvSpPr>
            <p:spPr>
              <a:xfrm rot="18926553">
                <a:off x="2456478" y="2792795"/>
                <a:ext cx="1062791" cy="464871"/>
              </a:xfrm>
              <a:prstGeom prst="rect">
                <a:avLst/>
              </a:prstGeom>
              <a:blipFill>
                <a:blip r:embed="rId8"/>
                <a:stretch>
                  <a:fillRect l="-8046" t="-2326" r="-4598" b="-16279"/>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F62AB382-3767-F17A-E91D-1BE85C6C90E5}"/>
                  </a:ext>
                </a:extLst>
              </p:cNvPr>
              <p:cNvSpPr txBox="1"/>
              <p:nvPr/>
            </p:nvSpPr>
            <p:spPr>
              <a:xfrm rot="879140">
                <a:off x="5034260" y="2595039"/>
                <a:ext cx="1052211"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𝑥</m:t>
                          </m:r>
                        </m:sub>
                      </m:sSub>
                      <m:r>
                        <a:rPr lang="en-CA" sz="2800" b="0" i="1" smtClean="0">
                          <a:latin typeface="Cambria Math" panose="02040503050406030204" pitchFamily="18" charset="0"/>
                        </a:rPr>
                        <m:t>=</m:t>
                      </m:r>
                      <m:r>
                        <a:rPr lang="en-CA" sz="2800" b="0" i="1" smtClean="0">
                          <a:latin typeface="Cambria Math" panose="02040503050406030204" pitchFamily="18" charset="0"/>
                        </a:rPr>
                        <m:t>1</m:t>
                      </m:r>
                    </m:oMath>
                  </m:oMathPara>
                </a14:m>
                <a:endParaRPr lang="en-CA" sz="2800" dirty="0"/>
              </a:p>
            </p:txBody>
          </p:sp>
        </mc:Choice>
        <mc:Fallback>
          <p:sp>
            <p:nvSpPr>
              <p:cNvPr id="3" name="TextBox 2">
                <a:extLst>
                  <a:ext uri="{FF2B5EF4-FFF2-40B4-BE49-F238E27FC236}">
                    <a16:creationId xmlns:a16="http://schemas.microsoft.com/office/drawing/2014/main" id="{F62AB382-3767-F17A-E91D-1BE85C6C90E5}"/>
                  </a:ext>
                </a:extLst>
              </p:cNvPr>
              <p:cNvSpPr txBox="1">
                <a:spLocks noRot="1" noChangeAspect="1" noMove="1" noResize="1" noEditPoints="1" noAdjustHandles="1" noChangeArrowheads="1" noChangeShapeType="1" noTextEdit="1"/>
              </p:cNvSpPr>
              <p:nvPr/>
            </p:nvSpPr>
            <p:spPr>
              <a:xfrm rot="879140">
                <a:off x="5034260" y="2595039"/>
                <a:ext cx="1052211" cy="430887"/>
              </a:xfrm>
              <a:prstGeom prst="rect">
                <a:avLst/>
              </a:prstGeom>
              <a:blipFill>
                <a:blip r:embed="rId9"/>
                <a:stretch>
                  <a:fillRect l="-13333" t="-5455" r="-5556" b="-5455"/>
                </a:stretch>
              </a:blipFill>
            </p:spPr>
            <p:txBody>
              <a:bodyPr/>
              <a:lstStyle/>
              <a:p>
                <a:r>
                  <a:rPr lang="en-CA">
                    <a:noFill/>
                  </a:rPr>
                  <a:t> </a:t>
                </a:r>
              </a:p>
            </p:txBody>
          </p:sp>
        </mc:Fallback>
      </mc:AlternateContent>
    </p:spTree>
    <p:extLst>
      <p:ext uri="{BB962C8B-B14F-4D97-AF65-F5344CB8AC3E}">
        <p14:creationId xmlns:p14="http://schemas.microsoft.com/office/powerpoint/2010/main" val="2334986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1B12682-A23F-B1DF-A810-D6F31E346868}"/>
                  </a:ext>
                </a:extLst>
              </p:cNvPr>
              <p:cNvSpPr>
                <a:spLocks noGrp="1"/>
              </p:cNvSpPr>
              <p:nvPr>
                <p:ph type="title"/>
              </p:nvPr>
            </p:nvSpPr>
            <p:spPr>
              <a:xfrm>
                <a:off x="365760" y="136524"/>
                <a:ext cx="8778240" cy="1133766"/>
              </a:xfrm>
            </p:spPr>
            <p:txBody>
              <a:bodyPr>
                <a:noAutofit/>
              </a:bodyPr>
              <a:lstStyle/>
              <a:p>
                <a:r>
                  <a:rPr lang="en-US" sz="3600" dirty="0"/>
                  <a:t>Position on plot determines sign of </a:t>
                </a:r>
                <a14:m>
                  <m:oMath xmlns:m="http://schemas.openxmlformats.org/officeDocument/2006/math">
                    <m:r>
                      <a:rPr lang="en-CA" sz="3600" b="0" i="0" smtClean="0">
                        <a:latin typeface="Cambria Math" panose="02040503050406030204" pitchFamily="18" charset="0"/>
                      </a:rPr>
                      <m:t>1−</m:t>
                    </m:r>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𝑓</m:t>
                        </m:r>
                      </m:e>
                      <m:sub>
                        <m:r>
                          <a:rPr lang="en-CA" sz="3600" b="0" i="1" smtClean="0">
                            <a:latin typeface="Cambria Math" panose="02040503050406030204" pitchFamily="18" charset="0"/>
                          </a:rPr>
                          <m:t>𝑥</m:t>
                        </m:r>
                      </m:sub>
                    </m:sSub>
                  </m:oMath>
                </a14:m>
                <a:endParaRPr lang="en-US" sz="3600" dirty="0"/>
              </a:p>
            </p:txBody>
          </p:sp>
        </mc:Choice>
        <mc:Fallback xmlns="">
          <p:sp>
            <p:nvSpPr>
              <p:cNvPr id="2" name="Title 1">
                <a:extLst>
                  <a:ext uri="{FF2B5EF4-FFF2-40B4-BE49-F238E27FC236}">
                    <a16:creationId xmlns:a16="http://schemas.microsoft.com/office/drawing/2014/main" id="{61B12682-A23F-B1DF-A810-D6F31E346868}"/>
                  </a:ext>
                </a:extLst>
              </p:cNvPr>
              <p:cNvSpPr>
                <a:spLocks noGrp="1" noRot="1" noChangeAspect="1" noMove="1" noResize="1" noEditPoints="1" noAdjustHandles="1" noChangeArrowheads="1" noChangeShapeType="1" noTextEdit="1"/>
              </p:cNvSpPr>
              <p:nvPr>
                <p:ph type="title"/>
              </p:nvPr>
            </p:nvSpPr>
            <p:spPr>
              <a:xfrm>
                <a:off x="365760" y="136524"/>
                <a:ext cx="8778240" cy="1133766"/>
              </a:xfrm>
              <a:blipFill>
                <a:blip r:embed="rId3"/>
                <a:stretch>
                  <a:fillRect l="-2023"/>
                </a:stretch>
              </a:blipFill>
            </p:spPr>
            <p:txBody>
              <a:bodyPr/>
              <a:lstStyle/>
              <a:p>
                <a:r>
                  <a:rPr lang="en-CA">
                    <a:noFill/>
                  </a:rPr>
                  <a:t> </a:t>
                </a:r>
              </a:p>
            </p:txBody>
          </p:sp>
        </mc:Fallback>
      </mc:AlternateContent>
      <p:sp>
        <p:nvSpPr>
          <p:cNvPr id="14" name="Slide Number Placeholder 13">
            <a:extLst>
              <a:ext uri="{FF2B5EF4-FFF2-40B4-BE49-F238E27FC236}">
                <a16:creationId xmlns:a16="http://schemas.microsoft.com/office/drawing/2014/main" id="{EB93FD8C-5594-74EB-A4A8-B2312EBAD22C}"/>
              </a:ext>
            </a:extLst>
          </p:cNvPr>
          <p:cNvSpPr>
            <a:spLocks noGrp="1"/>
          </p:cNvSpPr>
          <p:nvPr>
            <p:ph type="sldNum" sz="quarter" idx="12"/>
          </p:nvPr>
        </p:nvSpPr>
        <p:spPr/>
        <p:txBody>
          <a:bodyPr/>
          <a:lstStyle/>
          <a:p>
            <a:fld id="{54E480E7-7182-F741-A6DE-945FC3312167}" type="slidenum">
              <a:rPr lang="en-US" smtClean="0"/>
              <a:t>14</a:t>
            </a:fld>
            <a:endParaRPr lang="en-US"/>
          </a:p>
        </p:txBody>
      </p:sp>
      <p:pic>
        <p:nvPicPr>
          <p:cNvPr id="5" name="Picture 4">
            <a:extLst>
              <a:ext uri="{FF2B5EF4-FFF2-40B4-BE49-F238E27FC236}">
                <a16:creationId xmlns:a16="http://schemas.microsoft.com/office/drawing/2014/main" id="{CDAE6C47-3563-F0E7-B86F-839E5179FE2C}"/>
              </a:ext>
            </a:extLst>
          </p:cNvPr>
          <p:cNvPicPr>
            <a:picLocks noChangeAspect="1"/>
          </p:cNvPicPr>
          <p:nvPr/>
        </p:nvPicPr>
        <p:blipFill>
          <a:blip r:embed="rId4"/>
          <a:srcRect/>
          <a:stretch/>
        </p:blipFill>
        <p:spPr>
          <a:xfrm>
            <a:off x="1397000" y="1622570"/>
            <a:ext cx="5842000" cy="4381500"/>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F7D7396-440D-1B3F-B3C6-1551D48ABF41}"/>
                  </a:ext>
                </a:extLst>
              </p:cNvPr>
              <p:cNvSpPr txBox="1"/>
              <p:nvPr/>
            </p:nvSpPr>
            <p:spPr>
              <a:xfrm>
                <a:off x="2446147" y="1822234"/>
                <a:ext cx="1064394"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&gt;0</m:t>
                      </m:r>
                    </m:oMath>
                  </m:oMathPara>
                </a14:m>
                <a:endParaRPr lang="en-CA" sz="2800" dirty="0"/>
              </a:p>
            </p:txBody>
          </p:sp>
        </mc:Choice>
        <mc:Fallback xmlns="">
          <p:sp>
            <p:nvSpPr>
              <p:cNvPr id="12" name="TextBox 11">
                <a:extLst>
                  <a:ext uri="{FF2B5EF4-FFF2-40B4-BE49-F238E27FC236}">
                    <a16:creationId xmlns:a16="http://schemas.microsoft.com/office/drawing/2014/main" id="{4F7D7396-440D-1B3F-B3C6-1551D48ABF41}"/>
                  </a:ext>
                </a:extLst>
              </p:cNvPr>
              <p:cNvSpPr txBox="1">
                <a:spLocks noRot="1" noChangeAspect="1" noMove="1" noResize="1" noEditPoints="1" noAdjustHandles="1" noChangeArrowheads="1" noChangeShapeType="1" noTextEdit="1"/>
              </p:cNvSpPr>
              <p:nvPr/>
            </p:nvSpPr>
            <p:spPr>
              <a:xfrm>
                <a:off x="2446147" y="1822234"/>
                <a:ext cx="1064394" cy="464871"/>
              </a:xfrm>
              <a:prstGeom prst="rect">
                <a:avLst/>
              </a:prstGeom>
              <a:blipFill>
                <a:blip r:embed="rId5"/>
                <a:stretch>
                  <a:fillRect l="-11765" r="-7059" b="-270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DF82941C-DCD1-A1B4-1D50-270555867CAC}"/>
                  </a:ext>
                </a:extLst>
              </p:cNvPr>
              <p:cNvSpPr txBox="1"/>
              <p:nvPr/>
            </p:nvSpPr>
            <p:spPr>
              <a:xfrm>
                <a:off x="4466082" y="3705999"/>
                <a:ext cx="1064394"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&lt;0</m:t>
                      </m:r>
                    </m:oMath>
                  </m:oMathPara>
                </a14:m>
                <a:endParaRPr lang="en-CA" sz="2800" dirty="0"/>
              </a:p>
            </p:txBody>
          </p:sp>
        </mc:Choice>
        <mc:Fallback xmlns="">
          <p:sp>
            <p:nvSpPr>
              <p:cNvPr id="15" name="TextBox 14">
                <a:extLst>
                  <a:ext uri="{FF2B5EF4-FFF2-40B4-BE49-F238E27FC236}">
                    <a16:creationId xmlns:a16="http://schemas.microsoft.com/office/drawing/2014/main" id="{DF82941C-DCD1-A1B4-1D50-270555867CAC}"/>
                  </a:ext>
                </a:extLst>
              </p:cNvPr>
              <p:cNvSpPr txBox="1">
                <a:spLocks noRot="1" noChangeAspect="1" noMove="1" noResize="1" noEditPoints="1" noAdjustHandles="1" noChangeArrowheads="1" noChangeShapeType="1" noTextEdit="1"/>
              </p:cNvSpPr>
              <p:nvPr/>
            </p:nvSpPr>
            <p:spPr>
              <a:xfrm>
                <a:off x="4466082" y="3705999"/>
                <a:ext cx="1064394" cy="464871"/>
              </a:xfrm>
              <a:prstGeom prst="rect">
                <a:avLst/>
              </a:prstGeom>
              <a:blipFill>
                <a:blip r:embed="rId6"/>
                <a:stretch>
                  <a:fillRect l="-11765" r="-7059" b="-2368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9A84395-48EF-FA2E-96E8-9F28007B31E8}"/>
                  </a:ext>
                </a:extLst>
              </p:cNvPr>
              <p:cNvSpPr txBox="1"/>
              <p:nvPr/>
            </p:nvSpPr>
            <p:spPr>
              <a:xfrm rot="18926553">
                <a:off x="2456478" y="2792795"/>
                <a:ext cx="1062791"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=0</m:t>
                      </m:r>
                    </m:oMath>
                  </m:oMathPara>
                </a14:m>
                <a:endParaRPr lang="en-CA" sz="2800" dirty="0"/>
              </a:p>
            </p:txBody>
          </p:sp>
        </mc:Choice>
        <mc:Fallback xmlns="">
          <p:sp>
            <p:nvSpPr>
              <p:cNvPr id="19" name="TextBox 18">
                <a:extLst>
                  <a:ext uri="{FF2B5EF4-FFF2-40B4-BE49-F238E27FC236}">
                    <a16:creationId xmlns:a16="http://schemas.microsoft.com/office/drawing/2014/main" id="{29A84395-48EF-FA2E-96E8-9F28007B31E8}"/>
                  </a:ext>
                </a:extLst>
              </p:cNvPr>
              <p:cNvSpPr txBox="1">
                <a:spLocks noRot="1" noChangeAspect="1" noMove="1" noResize="1" noEditPoints="1" noAdjustHandles="1" noChangeArrowheads="1" noChangeShapeType="1" noTextEdit="1"/>
              </p:cNvSpPr>
              <p:nvPr/>
            </p:nvSpPr>
            <p:spPr>
              <a:xfrm rot="18926553">
                <a:off x="2456478" y="2792795"/>
                <a:ext cx="1062791" cy="464871"/>
              </a:xfrm>
              <a:prstGeom prst="rect">
                <a:avLst/>
              </a:prstGeom>
              <a:blipFill>
                <a:blip r:embed="rId9"/>
                <a:stretch>
                  <a:fillRect l="-8046" t="-2326" r="-4598" b="-16279"/>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E2AD8AF4-0E7F-07BC-4423-C7B32AA127D8}"/>
                  </a:ext>
                </a:extLst>
              </p:cNvPr>
              <p:cNvSpPr txBox="1"/>
              <p:nvPr/>
            </p:nvSpPr>
            <p:spPr>
              <a:xfrm rot="879140">
                <a:off x="5034260" y="2595039"/>
                <a:ext cx="1052211"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𝑥</m:t>
                          </m:r>
                        </m:sub>
                      </m:sSub>
                      <m:r>
                        <a:rPr lang="en-CA" sz="2800" b="0" i="1" smtClean="0">
                          <a:latin typeface="Cambria Math" panose="02040503050406030204" pitchFamily="18" charset="0"/>
                        </a:rPr>
                        <m:t>=</m:t>
                      </m:r>
                      <m:r>
                        <a:rPr lang="en-CA" sz="2800" b="0" i="1" smtClean="0">
                          <a:latin typeface="Cambria Math" panose="02040503050406030204" pitchFamily="18" charset="0"/>
                        </a:rPr>
                        <m:t>1</m:t>
                      </m:r>
                    </m:oMath>
                  </m:oMathPara>
                </a14:m>
                <a:endParaRPr lang="en-CA" sz="2800" dirty="0"/>
              </a:p>
            </p:txBody>
          </p:sp>
        </mc:Choice>
        <mc:Fallback>
          <p:sp>
            <p:nvSpPr>
              <p:cNvPr id="3" name="TextBox 2">
                <a:extLst>
                  <a:ext uri="{FF2B5EF4-FFF2-40B4-BE49-F238E27FC236}">
                    <a16:creationId xmlns:a16="http://schemas.microsoft.com/office/drawing/2014/main" id="{E2AD8AF4-0E7F-07BC-4423-C7B32AA127D8}"/>
                  </a:ext>
                </a:extLst>
              </p:cNvPr>
              <p:cNvSpPr txBox="1">
                <a:spLocks noRot="1" noChangeAspect="1" noMove="1" noResize="1" noEditPoints="1" noAdjustHandles="1" noChangeArrowheads="1" noChangeShapeType="1" noTextEdit="1"/>
              </p:cNvSpPr>
              <p:nvPr/>
            </p:nvSpPr>
            <p:spPr>
              <a:xfrm rot="879140">
                <a:off x="5034260" y="2595039"/>
                <a:ext cx="1052211" cy="430887"/>
              </a:xfrm>
              <a:prstGeom prst="rect">
                <a:avLst/>
              </a:prstGeom>
              <a:blipFill>
                <a:blip r:embed="rId10"/>
                <a:stretch>
                  <a:fillRect l="-13333" t="-5455" r="-5556" b="-5455"/>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92F62A08-757F-E1C6-B9F2-D7381BA18D14}"/>
                  </a:ext>
                </a:extLst>
              </p:cNvPr>
              <p:cNvSpPr txBox="1"/>
              <p:nvPr/>
            </p:nvSpPr>
            <p:spPr>
              <a:xfrm>
                <a:off x="4466082" y="4170870"/>
                <a:ext cx="1053815"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𝑥</m:t>
                          </m:r>
                        </m:sub>
                      </m:sSub>
                      <m:r>
                        <a:rPr lang="en-CA" sz="2800" b="0" i="1" smtClean="0">
                          <a:latin typeface="Cambria Math" panose="02040503050406030204" pitchFamily="18" charset="0"/>
                        </a:rPr>
                        <m:t>&lt;1</m:t>
                      </m:r>
                    </m:oMath>
                  </m:oMathPara>
                </a14:m>
                <a:endParaRPr lang="en-CA" sz="2800" dirty="0"/>
              </a:p>
            </p:txBody>
          </p:sp>
        </mc:Choice>
        <mc:Fallback>
          <p:sp>
            <p:nvSpPr>
              <p:cNvPr id="6" name="TextBox 5">
                <a:extLst>
                  <a:ext uri="{FF2B5EF4-FFF2-40B4-BE49-F238E27FC236}">
                    <a16:creationId xmlns:a16="http://schemas.microsoft.com/office/drawing/2014/main" id="{92F62A08-757F-E1C6-B9F2-D7381BA18D14}"/>
                  </a:ext>
                </a:extLst>
              </p:cNvPr>
              <p:cNvSpPr txBox="1">
                <a:spLocks noRot="1" noChangeAspect="1" noMove="1" noResize="1" noEditPoints="1" noAdjustHandles="1" noChangeArrowheads="1" noChangeShapeType="1" noTextEdit="1"/>
              </p:cNvSpPr>
              <p:nvPr/>
            </p:nvSpPr>
            <p:spPr>
              <a:xfrm>
                <a:off x="4466082" y="4170870"/>
                <a:ext cx="1053815" cy="430887"/>
              </a:xfrm>
              <a:prstGeom prst="rect">
                <a:avLst/>
              </a:prstGeom>
              <a:blipFill>
                <a:blip r:embed="rId11"/>
                <a:stretch>
                  <a:fillRect l="-11905" t="-2857" r="-7143" b="-31429"/>
                </a:stretch>
              </a:blipFill>
            </p:spPr>
            <p:txBody>
              <a:bodyPr/>
              <a:lstStyle/>
              <a:p>
                <a:r>
                  <a:rPr lang="en-CA">
                    <a:noFill/>
                  </a:rPr>
                  <a:t> </a:t>
                </a:r>
              </a:p>
            </p:txBody>
          </p:sp>
        </mc:Fallback>
      </mc:AlternateContent>
    </p:spTree>
    <p:extLst>
      <p:ext uri="{BB962C8B-B14F-4D97-AF65-F5344CB8AC3E}">
        <p14:creationId xmlns:p14="http://schemas.microsoft.com/office/powerpoint/2010/main" val="13749075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1B12682-A23F-B1DF-A810-D6F31E346868}"/>
                  </a:ext>
                </a:extLst>
              </p:cNvPr>
              <p:cNvSpPr>
                <a:spLocks noGrp="1"/>
              </p:cNvSpPr>
              <p:nvPr>
                <p:ph type="title"/>
              </p:nvPr>
            </p:nvSpPr>
            <p:spPr>
              <a:xfrm>
                <a:off x="365760" y="136524"/>
                <a:ext cx="8778240" cy="1133766"/>
              </a:xfrm>
            </p:spPr>
            <p:txBody>
              <a:bodyPr>
                <a:noAutofit/>
              </a:bodyPr>
              <a:lstStyle/>
              <a:p>
                <a:r>
                  <a:rPr lang="en-US" sz="3600" dirty="0"/>
                  <a:t>Position on plot determines sign of </a:t>
                </a:r>
                <a14:m>
                  <m:oMath xmlns:m="http://schemas.openxmlformats.org/officeDocument/2006/math">
                    <m:r>
                      <a:rPr lang="en-CA" sz="3600" b="0" i="0" smtClean="0">
                        <a:latin typeface="Cambria Math" panose="02040503050406030204" pitchFamily="18" charset="0"/>
                      </a:rPr>
                      <m:t>1−</m:t>
                    </m:r>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𝑓</m:t>
                        </m:r>
                      </m:e>
                      <m:sub>
                        <m:r>
                          <a:rPr lang="en-CA" sz="3600" b="0" i="1" smtClean="0">
                            <a:latin typeface="Cambria Math" panose="02040503050406030204" pitchFamily="18" charset="0"/>
                          </a:rPr>
                          <m:t>𝑥</m:t>
                        </m:r>
                      </m:sub>
                    </m:sSub>
                  </m:oMath>
                </a14:m>
                <a:endParaRPr lang="en-US" sz="3600" dirty="0"/>
              </a:p>
            </p:txBody>
          </p:sp>
        </mc:Choice>
        <mc:Fallback xmlns="">
          <p:sp>
            <p:nvSpPr>
              <p:cNvPr id="2" name="Title 1">
                <a:extLst>
                  <a:ext uri="{FF2B5EF4-FFF2-40B4-BE49-F238E27FC236}">
                    <a16:creationId xmlns:a16="http://schemas.microsoft.com/office/drawing/2014/main" id="{61B12682-A23F-B1DF-A810-D6F31E346868}"/>
                  </a:ext>
                </a:extLst>
              </p:cNvPr>
              <p:cNvSpPr>
                <a:spLocks noGrp="1" noRot="1" noChangeAspect="1" noMove="1" noResize="1" noEditPoints="1" noAdjustHandles="1" noChangeArrowheads="1" noChangeShapeType="1" noTextEdit="1"/>
              </p:cNvSpPr>
              <p:nvPr>
                <p:ph type="title"/>
              </p:nvPr>
            </p:nvSpPr>
            <p:spPr>
              <a:xfrm>
                <a:off x="365760" y="136524"/>
                <a:ext cx="8778240" cy="1133766"/>
              </a:xfrm>
              <a:blipFill>
                <a:blip r:embed="rId3"/>
                <a:stretch>
                  <a:fillRect l="-2023"/>
                </a:stretch>
              </a:blipFill>
            </p:spPr>
            <p:txBody>
              <a:bodyPr/>
              <a:lstStyle/>
              <a:p>
                <a:r>
                  <a:rPr lang="en-CA">
                    <a:noFill/>
                  </a:rPr>
                  <a:t> </a:t>
                </a:r>
              </a:p>
            </p:txBody>
          </p:sp>
        </mc:Fallback>
      </mc:AlternateContent>
      <p:sp>
        <p:nvSpPr>
          <p:cNvPr id="14" name="Slide Number Placeholder 13">
            <a:extLst>
              <a:ext uri="{FF2B5EF4-FFF2-40B4-BE49-F238E27FC236}">
                <a16:creationId xmlns:a16="http://schemas.microsoft.com/office/drawing/2014/main" id="{EB93FD8C-5594-74EB-A4A8-B2312EBAD22C}"/>
              </a:ext>
            </a:extLst>
          </p:cNvPr>
          <p:cNvSpPr>
            <a:spLocks noGrp="1"/>
          </p:cNvSpPr>
          <p:nvPr>
            <p:ph type="sldNum" sz="quarter" idx="12"/>
          </p:nvPr>
        </p:nvSpPr>
        <p:spPr/>
        <p:txBody>
          <a:bodyPr/>
          <a:lstStyle/>
          <a:p>
            <a:fld id="{54E480E7-7182-F741-A6DE-945FC3312167}" type="slidenum">
              <a:rPr lang="en-US" smtClean="0"/>
              <a:t>15</a:t>
            </a:fld>
            <a:endParaRPr lang="en-US"/>
          </a:p>
        </p:txBody>
      </p:sp>
      <p:pic>
        <p:nvPicPr>
          <p:cNvPr id="5" name="Picture 4">
            <a:extLst>
              <a:ext uri="{FF2B5EF4-FFF2-40B4-BE49-F238E27FC236}">
                <a16:creationId xmlns:a16="http://schemas.microsoft.com/office/drawing/2014/main" id="{CDAE6C47-3563-F0E7-B86F-839E5179FE2C}"/>
              </a:ext>
            </a:extLst>
          </p:cNvPr>
          <p:cNvPicPr>
            <a:picLocks noChangeAspect="1"/>
          </p:cNvPicPr>
          <p:nvPr/>
        </p:nvPicPr>
        <p:blipFill>
          <a:blip r:embed="rId4"/>
          <a:srcRect/>
          <a:stretch/>
        </p:blipFill>
        <p:spPr>
          <a:xfrm>
            <a:off x="1397000" y="1622570"/>
            <a:ext cx="5842000" cy="4381500"/>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3B645CCD-9463-09CD-FA2B-EE497BD38F97}"/>
                  </a:ext>
                </a:extLst>
              </p:cNvPr>
              <p:cNvSpPr txBox="1"/>
              <p:nvPr/>
            </p:nvSpPr>
            <p:spPr>
              <a:xfrm>
                <a:off x="2446147" y="1822234"/>
                <a:ext cx="1064394"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&gt;0</m:t>
                      </m:r>
                    </m:oMath>
                  </m:oMathPara>
                </a14:m>
                <a:endParaRPr lang="en-CA" sz="2800" dirty="0"/>
              </a:p>
            </p:txBody>
          </p:sp>
        </mc:Choice>
        <mc:Fallback xmlns="">
          <p:sp>
            <p:nvSpPr>
              <p:cNvPr id="6" name="TextBox 5">
                <a:extLst>
                  <a:ext uri="{FF2B5EF4-FFF2-40B4-BE49-F238E27FC236}">
                    <a16:creationId xmlns:a16="http://schemas.microsoft.com/office/drawing/2014/main" id="{3B645CCD-9463-09CD-FA2B-EE497BD38F97}"/>
                  </a:ext>
                </a:extLst>
              </p:cNvPr>
              <p:cNvSpPr txBox="1">
                <a:spLocks noRot="1" noChangeAspect="1" noMove="1" noResize="1" noEditPoints="1" noAdjustHandles="1" noChangeArrowheads="1" noChangeShapeType="1" noTextEdit="1"/>
              </p:cNvSpPr>
              <p:nvPr/>
            </p:nvSpPr>
            <p:spPr>
              <a:xfrm>
                <a:off x="2446147" y="1822234"/>
                <a:ext cx="1064394" cy="464871"/>
              </a:xfrm>
              <a:prstGeom prst="rect">
                <a:avLst/>
              </a:prstGeom>
              <a:blipFill>
                <a:blip r:embed="rId5"/>
                <a:stretch>
                  <a:fillRect l="-11765" r="-7059" b="-27027"/>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DB355A7-9BE2-1012-1D0E-2877FE9CC509}"/>
                  </a:ext>
                </a:extLst>
              </p:cNvPr>
              <p:cNvSpPr txBox="1"/>
              <p:nvPr/>
            </p:nvSpPr>
            <p:spPr>
              <a:xfrm>
                <a:off x="4466082" y="3705999"/>
                <a:ext cx="1064394"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&lt;0</m:t>
                      </m:r>
                    </m:oMath>
                  </m:oMathPara>
                </a14:m>
                <a:endParaRPr lang="en-CA" sz="2800" dirty="0"/>
              </a:p>
            </p:txBody>
          </p:sp>
        </mc:Choice>
        <mc:Fallback xmlns="">
          <p:sp>
            <p:nvSpPr>
              <p:cNvPr id="4" name="TextBox 3">
                <a:extLst>
                  <a:ext uri="{FF2B5EF4-FFF2-40B4-BE49-F238E27FC236}">
                    <a16:creationId xmlns:a16="http://schemas.microsoft.com/office/drawing/2014/main" id="{EDB355A7-9BE2-1012-1D0E-2877FE9CC509}"/>
                  </a:ext>
                </a:extLst>
              </p:cNvPr>
              <p:cNvSpPr txBox="1">
                <a:spLocks noRot="1" noChangeAspect="1" noMove="1" noResize="1" noEditPoints="1" noAdjustHandles="1" noChangeArrowheads="1" noChangeShapeType="1" noTextEdit="1"/>
              </p:cNvSpPr>
              <p:nvPr/>
            </p:nvSpPr>
            <p:spPr>
              <a:xfrm>
                <a:off x="4466082" y="3705999"/>
                <a:ext cx="1064394" cy="464871"/>
              </a:xfrm>
              <a:prstGeom prst="rect">
                <a:avLst/>
              </a:prstGeom>
              <a:blipFill>
                <a:blip r:embed="rId6"/>
                <a:stretch>
                  <a:fillRect l="-11765" r="-7059" b="-23684"/>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AA3D55BF-4F94-292D-62DF-CB9E371D6FE4}"/>
                  </a:ext>
                </a:extLst>
              </p:cNvPr>
              <p:cNvSpPr txBox="1"/>
              <p:nvPr/>
            </p:nvSpPr>
            <p:spPr>
              <a:xfrm rot="879140">
                <a:off x="5034260" y="2595039"/>
                <a:ext cx="1052211"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𝑥</m:t>
                          </m:r>
                        </m:sub>
                      </m:sSub>
                      <m:r>
                        <a:rPr lang="en-CA" sz="2800" b="0" i="1" smtClean="0">
                          <a:latin typeface="Cambria Math" panose="02040503050406030204" pitchFamily="18" charset="0"/>
                        </a:rPr>
                        <m:t>=</m:t>
                      </m:r>
                      <m:r>
                        <a:rPr lang="en-CA" sz="2800" b="0" i="1" smtClean="0">
                          <a:latin typeface="Cambria Math" panose="02040503050406030204" pitchFamily="18" charset="0"/>
                        </a:rPr>
                        <m:t>1</m:t>
                      </m:r>
                    </m:oMath>
                  </m:oMathPara>
                </a14:m>
                <a:endParaRPr lang="en-CA" sz="2800" dirty="0"/>
              </a:p>
            </p:txBody>
          </p:sp>
        </mc:Choice>
        <mc:Fallback>
          <p:sp>
            <p:nvSpPr>
              <p:cNvPr id="10" name="TextBox 9">
                <a:extLst>
                  <a:ext uri="{FF2B5EF4-FFF2-40B4-BE49-F238E27FC236}">
                    <a16:creationId xmlns:a16="http://schemas.microsoft.com/office/drawing/2014/main" id="{AA3D55BF-4F94-292D-62DF-CB9E371D6FE4}"/>
                  </a:ext>
                </a:extLst>
              </p:cNvPr>
              <p:cNvSpPr txBox="1">
                <a:spLocks noRot="1" noChangeAspect="1" noMove="1" noResize="1" noEditPoints="1" noAdjustHandles="1" noChangeArrowheads="1" noChangeShapeType="1" noTextEdit="1"/>
              </p:cNvSpPr>
              <p:nvPr/>
            </p:nvSpPr>
            <p:spPr>
              <a:xfrm rot="879140">
                <a:off x="5034260" y="2595039"/>
                <a:ext cx="1052211" cy="430887"/>
              </a:xfrm>
              <a:prstGeom prst="rect">
                <a:avLst/>
              </a:prstGeom>
              <a:blipFill>
                <a:blip r:embed="rId7"/>
                <a:stretch>
                  <a:fillRect l="-13333" t="-5455" r="-5556" b="-5455"/>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454EDEB2-A012-013B-645B-D8DF3C7A0AD5}"/>
                  </a:ext>
                </a:extLst>
              </p:cNvPr>
              <p:cNvSpPr txBox="1"/>
              <p:nvPr/>
            </p:nvSpPr>
            <p:spPr>
              <a:xfrm>
                <a:off x="5633461" y="1851048"/>
                <a:ext cx="1053815"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𝑥</m:t>
                          </m:r>
                        </m:sub>
                      </m:sSub>
                      <m:r>
                        <a:rPr lang="en-CA" sz="2800" b="0" i="1" smtClean="0">
                          <a:latin typeface="Cambria Math" panose="02040503050406030204" pitchFamily="18" charset="0"/>
                        </a:rPr>
                        <m:t>&gt;</m:t>
                      </m:r>
                      <m:r>
                        <a:rPr lang="en-CA" sz="2800" b="0" i="1" smtClean="0">
                          <a:latin typeface="Cambria Math" panose="02040503050406030204" pitchFamily="18" charset="0"/>
                        </a:rPr>
                        <m:t>1</m:t>
                      </m:r>
                    </m:oMath>
                  </m:oMathPara>
                </a14:m>
                <a:endParaRPr lang="en-CA" sz="2800" dirty="0"/>
              </a:p>
            </p:txBody>
          </p:sp>
        </mc:Choice>
        <mc:Fallback>
          <p:sp>
            <p:nvSpPr>
              <p:cNvPr id="12" name="TextBox 11">
                <a:extLst>
                  <a:ext uri="{FF2B5EF4-FFF2-40B4-BE49-F238E27FC236}">
                    <a16:creationId xmlns:a16="http://schemas.microsoft.com/office/drawing/2014/main" id="{454EDEB2-A012-013B-645B-D8DF3C7A0AD5}"/>
                  </a:ext>
                </a:extLst>
              </p:cNvPr>
              <p:cNvSpPr txBox="1">
                <a:spLocks noRot="1" noChangeAspect="1" noMove="1" noResize="1" noEditPoints="1" noAdjustHandles="1" noChangeArrowheads="1" noChangeShapeType="1" noTextEdit="1"/>
              </p:cNvSpPr>
              <p:nvPr/>
            </p:nvSpPr>
            <p:spPr>
              <a:xfrm>
                <a:off x="5633461" y="1851048"/>
                <a:ext cx="1053815" cy="430887"/>
              </a:xfrm>
              <a:prstGeom prst="rect">
                <a:avLst/>
              </a:prstGeom>
              <a:blipFill>
                <a:blip r:embed="rId8"/>
                <a:stretch>
                  <a:fillRect l="-11905" t="-2857" r="-7143" b="-34286"/>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99DF098A-C2AA-A054-606D-4A24F1D5ABD7}"/>
                  </a:ext>
                </a:extLst>
              </p:cNvPr>
              <p:cNvSpPr txBox="1"/>
              <p:nvPr/>
            </p:nvSpPr>
            <p:spPr>
              <a:xfrm>
                <a:off x="4466082" y="4170870"/>
                <a:ext cx="1053815"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𝑥</m:t>
                          </m:r>
                        </m:sub>
                      </m:sSub>
                      <m:r>
                        <a:rPr lang="en-CA" sz="2800" b="0" i="1" smtClean="0">
                          <a:latin typeface="Cambria Math" panose="02040503050406030204" pitchFamily="18" charset="0"/>
                        </a:rPr>
                        <m:t>&lt;1</m:t>
                      </m:r>
                    </m:oMath>
                  </m:oMathPara>
                </a14:m>
                <a:endParaRPr lang="en-CA" sz="2800" dirty="0"/>
              </a:p>
            </p:txBody>
          </p:sp>
        </mc:Choice>
        <mc:Fallback>
          <p:sp>
            <p:nvSpPr>
              <p:cNvPr id="15" name="TextBox 14">
                <a:extLst>
                  <a:ext uri="{FF2B5EF4-FFF2-40B4-BE49-F238E27FC236}">
                    <a16:creationId xmlns:a16="http://schemas.microsoft.com/office/drawing/2014/main" id="{99DF098A-C2AA-A054-606D-4A24F1D5ABD7}"/>
                  </a:ext>
                </a:extLst>
              </p:cNvPr>
              <p:cNvSpPr txBox="1">
                <a:spLocks noRot="1" noChangeAspect="1" noMove="1" noResize="1" noEditPoints="1" noAdjustHandles="1" noChangeArrowheads="1" noChangeShapeType="1" noTextEdit="1"/>
              </p:cNvSpPr>
              <p:nvPr/>
            </p:nvSpPr>
            <p:spPr>
              <a:xfrm>
                <a:off x="4466082" y="4170870"/>
                <a:ext cx="1053815" cy="430887"/>
              </a:xfrm>
              <a:prstGeom prst="rect">
                <a:avLst/>
              </a:prstGeom>
              <a:blipFill>
                <a:blip r:embed="rId9"/>
                <a:stretch>
                  <a:fillRect l="-11905" t="-2857" r="-7143" b="-31429"/>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458BF3B-C7BD-2071-E879-EB8470F51EA9}"/>
                  </a:ext>
                </a:extLst>
              </p:cNvPr>
              <p:cNvSpPr txBox="1"/>
              <p:nvPr/>
            </p:nvSpPr>
            <p:spPr>
              <a:xfrm rot="18926553">
                <a:off x="2456478" y="2792795"/>
                <a:ext cx="1062791" cy="4648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𝑓</m:t>
                          </m:r>
                        </m:e>
                        <m:sub>
                          <m:r>
                            <a:rPr lang="en-CA" sz="2800" b="0" i="1" smtClean="0">
                              <a:latin typeface="Cambria Math" panose="02040503050406030204" pitchFamily="18" charset="0"/>
                            </a:rPr>
                            <m:t>𝑦</m:t>
                          </m:r>
                        </m:sub>
                      </m:sSub>
                      <m:r>
                        <a:rPr lang="en-CA" sz="2800" b="0" i="1" smtClean="0">
                          <a:latin typeface="Cambria Math" panose="02040503050406030204" pitchFamily="18" charset="0"/>
                        </a:rPr>
                        <m:t>=0</m:t>
                      </m:r>
                    </m:oMath>
                  </m:oMathPara>
                </a14:m>
                <a:endParaRPr lang="en-CA" sz="2800" dirty="0"/>
              </a:p>
            </p:txBody>
          </p:sp>
        </mc:Choice>
        <mc:Fallback xmlns="">
          <p:sp>
            <p:nvSpPr>
              <p:cNvPr id="16" name="TextBox 15">
                <a:extLst>
                  <a:ext uri="{FF2B5EF4-FFF2-40B4-BE49-F238E27FC236}">
                    <a16:creationId xmlns:a16="http://schemas.microsoft.com/office/drawing/2014/main" id="{7458BF3B-C7BD-2071-E879-EB8470F51EA9}"/>
                  </a:ext>
                </a:extLst>
              </p:cNvPr>
              <p:cNvSpPr txBox="1">
                <a:spLocks noRot="1" noChangeAspect="1" noMove="1" noResize="1" noEditPoints="1" noAdjustHandles="1" noChangeArrowheads="1" noChangeShapeType="1" noTextEdit="1"/>
              </p:cNvSpPr>
              <p:nvPr/>
            </p:nvSpPr>
            <p:spPr>
              <a:xfrm rot="18926553">
                <a:off x="2456478" y="2792795"/>
                <a:ext cx="1062791" cy="464871"/>
              </a:xfrm>
              <a:prstGeom prst="rect">
                <a:avLst/>
              </a:prstGeom>
              <a:blipFill>
                <a:blip r:embed="rId10"/>
                <a:stretch>
                  <a:fillRect l="-8046" t="-2326" r="-4598" b="-16279"/>
                </a:stretch>
              </a:blipFill>
            </p:spPr>
            <p:txBody>
              <a:bodyPr/>
              <a:lstStyle/>
              <a:p>
                <a:r>
                  <a:rPr lang="en-CA">
                    <a:noFill/>
                  </a:rPr>
                  <a:t> </a:t>
                </a:r>
              </a:p>
            </p:txBody>
          </p:sp>
        </mc:Fallback>
      </mc:AlternateContent>
    </p:spTree>
    <p:extLst>
      <p:ext uri="{BB962C8B-B14F-4D97-AF65-F5344CB8AC3E}">
        <p14:creationId xmlns:p14="http://schemas.microsoft.com/office/powerpoint/2010/main" val="3907026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0E21E-B9DB-8160-00CC-58EC7165F28C}"/>
              </a:ext>
            </a:extLst>
          </p:cNvPr>
          <p:cNvSpPr>
            <a:spLocks noGrp="1"/>
          </p:cNvSpPr>
          <p:nvPr>
            <p:ph type="title"/>
          </p:nvPr>
        </p:nvSpPr>
        <p:spPr>
          <a:xfrm>
            <a:off x="209734" y="-39518"/>
            <a:ext cx="8829676" cy="1325563"/>
          </a:xfrm>
        </p:spPr>
        <p:txBody>
          <a:bodyPr>
            <a:normAutofit/>
          </a:bodyPr>
          <a:lstStyle/>
          <a:p>
            <a:r>
              <a:rPr lang="en-CA" dirty="0"/>
              <a:t>Systems land on curves based on relative feedback sensitivities</a:t>
            </a:r>
          </a:p>
        </p:txBody>
      </p:sp>
      <p:sp>
        <p:nvSpPr>
          <p:cNvPr id="4" name="Slide Number Placeholder 3">
            <a:extLst>
              <a:ext uri="{FF2B5EF4-FFF2-40B4-BE49-F238E27FC236}">
                <a16:creationId xmlns:a16="http://schemas.microsoft.com/office/drawing/2014/main" id="{1E452AFB-077C-869A-E5F6-617EF35508F9}"/>
              </a:ext>
            </a:extLst>
          </p:cNvPr>
          <p:cNvSpPr>
            <a:spLocks noGrp="1"/>
          </p:cNvSpPr>
          <p:nvPr>
            <p:ph type="sldNum" sz="quarter" idx="12"/>
          </p:nvPr>
        </p:nvSpPr>
        <p:spPr/>
        <p:txBody>
          <a:bodyPr/>
          <a:lstStyle/>
          <a:p>
            <a:fld id="{54E480E7-7182-F741-A6DE-945FC3312167}" type="slidenum">
              <a:rPr lang="en-US" smtClean="0"/>
              <a:t>16</a:t>
            </a:fld>
            <a:endParaRPr lang="en-US"/>
          </a:p>
        </p:txBody>
      </p:sp>
      <p:pic>
        <p:nvPicPr>
          <p:cNvPr id="12" name="Picture 11">
            <a:extLst>
              <a:ext uri="{FF2B5EF4-FFF2-40B4-BE49-F238E27FC236}">
                <a16:creationId xmlns:a16="http://schemas.microsoft.com/office/drawing/2014/main" id="{EEBB6227-79DF-B505-032E-5E8555936A3D}"/>
              </a:ext>
            </a:extLst>
          </p:cNvPr>
          <p:cNvPicPr>
            <a:picLocks noChangeAspect="1"/>
          </p:cNvPicPr>
          <p:nvPr/>
        </p:nvPicPr>
        <p:blipFill>
          <a:blip r:embed="rId3"/>
          <a:srcRect/>
          <a:stretch/>
        </p:blipFill>
        <p:spPr>
          <a:xfrm>
            <a:off x="0" y="1617140"/>
            <a:ext cx="7034937" cy="5306266"/>
          </a:xfrm>
          <a:prstGeom prst="rect">
            <a:avLst/>
          </a:prstGeom>
        </p:spPr>
      </p:pic>
      <p:pic>
        <p:nvPicPr>
          <p:cNvPr id="9" name="Picture 8">
            <a:extLst>
              <a:ext uri="{FF2B5EF4-FFF2-40B4-BE49-F238E27FC236}">
                <a16:creationId xmlns:a16="http://schemas.microsoft.com/office/drawing/2014/main" id="{0E916C88-297C-8FEE-C90F-50F00E1142F8}"/>
              </a:ext>
            </a:extLst>
          </p:cNvPr>
          <p:cNvPicPr>
            <a:picLocks noChangeAspect="1"/>
          </p:cNvPicPr>
          <p:nvPr/>
        </p:nvPicPr>
        <p:blipFill>
          <a:blip r:embed="rId4"/>
          <a:stretch>
            <a:fillRect/>
          </a:stretch>
        </p:blipFill>
        <p:spPr>
          <a:xfrm>
            <a:off x="7240967" y="4270273"/>
            <a:ext cx="1244600" cy="1041400"/>
          </a:xfrm>
          <a:prstGeom prst="rect">
            <a:avLst/>
          </a:prstGeom>
        </p:spPr>
      </p:pic>
      <p:sp>
        <p:nvSpPr>
          <p:cNvPr id="13" name="TextBox 12">
            <a:extLst>
              <a:ext uri="{FF2B5EF4-FFF2-40B4-BE49-F238E27FC236}">
                <a16:creationId xmlns:a16="http://schemas.microsoft.com/office/drawing/2014/main" id="{92C24E4F-4800-A7BE-7240-CD152E4928E6}"/>
              </a:ext>
            </a:extLst>
          </p:cNvPr>
          <p:cNvSpPr txBox="1"/>
          <p:nvPr/>
        </p:nvSpPr>
        <p:spPr>
          <a:xfrm>
            <a:off x="7240967" y="1286045"/>
            <a:ext cx="184731" cy="369332"/>
          </a:xfrm>
          <a:prstGeom prst="rect">
            <a:avLst/>
          </a:prstGeom>
          <a:noFill/>
        </p:spPr>
        <p:txBody>
          <a:bodyPr wrap="square" rtlCol="0">
            <a:spAutoFit/>
          </a:bodyPr>
          <a:lstStyle/>
          <a:p>
            <a:endParaRPr lang="en-CA" dirty="0"/>
          </a:p>
        </p:txBody>
      </p:sp>
      <p:sp>
        <p:nvSpPr>
          <p:cNvPr id="3" name="TextBox 2">
            <a:extLst>
              <a:ext uri="{FF2B5EF4-FFF2-40B4-BE49-F238E27FC236}">
                <a16:creationId xmlns:a16="http://schemas.microsoft.com/office/drawing/2014/main" id="{BC4B4D99-9954-8534-E283-68D324D5F6A2}"/>
              </a:ext>
            </a:extLst>
          </p:cNvPr>
          <p:cNvSpPr txBox="1"/>
          <p:nvPr/>
        </p:nvSpPr>
        <p:spPr>
          <a:xfrm>
            <a:off x="7034937" y="3036368"/>
            <a:ext cx="1860480" cy="1015663"/>
          </a:xfrm>
          <a:prstGeom prst="rect">
            <a:avLst/>
          </a:prstGeom>
          <a:noFill/>
        </p:spPr>
        <p:txBody>
          <a:bodyPr wrap="square" rtlCol="0">
            <a:spAutoFit/>
          </a:bodyPr>
          <a:lstStyle/>
          <a:p>
            <a:r>
              <a:rPr lang="en-CA" sz="2000" dirty="0"/>
              <a:t>Curves shared by systems with same</a:t>
            </a:r>
          </a:p>
        </p:txBody>
      </p:sp>
    </p:spTree>
    <p:extLst>
      <p:ext uri="{BB962C8B-B14F-4D97-AF65-F5344CB8AC3E}">
        <p14:creationId xmlns:p14="http://schemas.microsoft.com/office/powerpoint/2010/main" val="3266402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0E21E-B9DB-8160-00CC-58EC7165F28C}"/>
              </a:ext>
            </a:extLst>
          </p:cNvPr>
          <p:cNvSpPr>
            <a:spLocks noGrp="1"/>
          </p:cNvSpPr>
          <p:nvPr>
            <p:ph type="title"/>
          </p:nvPr>
        </p:nvSpPr>
        <p:spPr>
          <a:xfrm>
            <a:off x="467360" y="254521"/>
            <a:ext cx="8981440" cy="1325563"/>
          </a:xfrm>
        </p:spPr>
        <p:txBody>
          <a:bodyPr>
            <a:normAutofit/>
          </a:bodyPr>
          <a:lstStyle/>
          <a:p>
            <a:r>
              <a:rPr lang="en-CA" b="0" dirty="0"/>
              <a:t>Position on ‘iso-feedback curves’ is from relative variation in parameters</a:t>
            </a:r>
            <a:endParaRPr lang="en-CA" dirty="0"/>
          </a:p>
        </p:txBody>
      </p:sp>
      <p:sp>
        <p:nvSpPr>
          <p:cNvPr id="4" name="Slide Number Placeholder 3">
            <a:extLst>
              <a:ext uri="{FF2B5EF4-FFF2-40B4-BE49-F238E27FC236}">
                <a16:creationId xmlns:a16="http://schemas.microsoft.com/office/drawing/2014/main" id="{1E452AFB-077C-869A-E5F6-617EF35508F9}"/>
              </a:ext>
            </a:extLst>
          </p:cNvPr>
          <p:cNvSpPr>
            <a:spLocks noGrp="1"/>
          </p:cNvSpPr>
          <p:nvPr>
            <p:ph type="sldNum" sz="quarter" idx="12"/>
          </p:nvPr>
        </p:nvSpPr>
        <p:spPr/>
        <p:txBody>
          <a:bodyPr/>
          <a:lstStyle/>
          <a:p>
            <a:fld id="{54E480E7-7182-F741-A6DE-945FC3312167}" type="slidenum">
              <a:rPr lang="en-US" smtClean="0"/>
              <a:t>17</a:t>
            </a:fld>
            <a:endParaRPr lang="en-US"/>
          </a:p>
        </p:txBody>
      </p:sp>
      <p:pic>
        <p:nvPicPr>
          <p:cNvPr id="12" name="Picture 11">
            <a:extLst>
              <a:ext uri="{FF2B5EF4-FFF2-40B4-BE49-F238E27FC236}">
                <a16:creationId xmlns:a16="http://schemas.microsoft.com/office/drawing/2014/main" id="{EEBB6227-79DF-B505-032E-5E8555936A3D}"/>
              </a:ext>
            </a:extLst>
          </p:cNvPr>
          <p:cNvPicPr>
            <a:picLocks noChangeAspect="1"/>
          </p:cNvPicPr>
          <p:nvPr/>
        </p:nvPicPr>
        <p:blipFill>
          <a:blip r:embed="rId3"/>
          <a:srcRect/>
          <a:stretch/>
        </p:blipFill>
        <p:spPr>
          <a:xfrm>
            <a:off x="-12542" y="1716608"/>
            <a:ext cx="6855190" cy="5141392"/>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0DBD1C0-1FCA-9A4B-DB18-71579DBD62CE}"/>
                  </a:ext>
                </a:extLst>
              </p:cNvPr>
              <p:cNvSpPr txBox="1"/>
              <p:nvPr/>
            </p:nvSpPr>
            <p:spPr>
              <a:xfrm>
                <a:off x="6842648" y="4231581"/>
                <a:ext cx="2153920" cy="1796454"/>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r>
                  <a:rPr lang="en-CA" sz="2400" dirty="0"/>
                  <a:t>Arrows in direction of increasing </a:t>
                </a:r>
                <a14:m>
                  <m:oMath xmlns:m="http://schemas.openxmlformats.org/officeDocument/2006/math">
                    <m:f>
                      <m:fPr>
                        <m:ctrlPr>
                          <a:rPr lang="en-CA" sz="2400" b="0" i="1" smtClean="0">
                            <a:latin typeface="Cambria Math" panose="02040503050406030204" pitchFamily="18" charset="0"/>
                          </a:rPr>
                        </m:ctrlPr>
                      </m:fPr>
                      <m:num>
                        <m:r>
                          <a:rPr lang="en-CA" sz="2400" b="0" i="1" smtClean="0">
                            <a:latin typeface="Cambria Math" panose="02040503050406030204" pitchFamily="18" charset="0"/>
                          </a:rPr>
                          <m:t>𝐶</m:t>
                        </m:r>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𝑉</m:t>
                            </m:r>
                          </m:e>
                          <m:sub>
                            <m:r>
                              <a:rPr lang="en-CA" sz="2400" b="0" i="1" smtClean="0">
                                <a:latin typeface="Cambria Math" panose="02040503050406030204" pitchFamily="18" charset="0"/>
                              </a:rPr>
                              <m:t>𝛾</m:t>
                            </m:r>
                          </m:sub>
                        </m:sSub>
                      </m:num>
                      <m:den>
                        <m:r>
                          <a:rPr lang="en-CA" sz="2400" b="0" i="1" smtClean="0">
                            <a:latin typeface="Cambria Math" panose="02040503050406030204" pitchFamily="18" charset="0"/>
                          </a:rPr>
                          <m:t>𝐶</m:t>
                        </m:r>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𝑉</m:t>
                            </m:r>
                          </m:e>
                          <m:sub>
                            <m:r>
                              <a:rPr lang="en-CA" sz="2400" b="0" i="1" smtClean="0">
                                <a:latin typeface="Cambria Math" panose="02040503050406030204" pitchFamily="18" charset="0"/>
                              </a:rPr>
                              <m:t>𝜆</m:t>
                            </m:r>
                          </m:sub>
                        </m:sSub>
                      </m:den>
                    </m:f>
                  </m:oMath>
                </a14:m>
                <a:r>
                  <a:rPr lang="en-CA" sz="2400" dirty="0"/>
                  <a:t> , from </a:t>
                </a:r>
                <a14:m>
                  <m:oMath xmlns:m="http://schemas.openxmlformats.org/officeDocument/2006/math">
                    <m:r>
                      <a:rPr lang="en-CA" sz="2400" b="0" i="1" smtClean="0">
                        <a:latin typeface="Cambria Math" panose="02040503050406030204" pitchFamily="18" charset="0"/>
                      </a:rPr>
                      <m:t>0→∞</m:t>
                    </m:r>
                  </m:oMath>
                </a14:m>
                <a:endParaRPr lang="en-CA" sz="2400" dirty="0"/>
              </a:p>
            </p:txBody>
          </p:sp>
        </mc:Choice>
        <mc:Fallback xmlns="">
          <p:sp>
            <p:nvSpPr>
              <p:cNvPr id="5" name="TextBox 4">
                <a:extLst>
                  <a:ext uri="{FF2B5EF4-FFF2-40B4-BE49-F238E27FC236}">
                    <a16:creationId xmlns:a16="http://schemas.microsoft.com/office/drawing/2014/main" id="{D0DBD1C0-1FCA-9A4B-DB18-71579DBD62CE}"/>
                  </a:ext>
                </a:extLst>
              </p:cNvPr>
              <p:cNvSpPr txBox="1">
                <a:spLocks noRot="1" noChangeAspect="1" noMove="1" noResize="1" noEditPoints="1" noAdjustHandles="1" noChangeArrowheads="1" noChangeShapeType="1" noTextEdit="1"/>
              </p:cNvSpPr>
              <p:nvPr/>
            </p:nvSpPr>
            <p:spPr>
              <a:xfrm>
                <a:off x="6842648" y="4231581"/>
                <a:ext cx="2153920" cy="1796454"/>
              </a:xfrm>
              <a:prstGeom prst="rect">
                <a:avLst/>
              </a:prstGeom>
              <a:blipFill>
                <a:blip r:embed="rId4"/>
                <a:stretch>
                  <a:fillRect l="-4094" t="-2083" r="-2924" b="-6250"/>
                </a:stretch>
              </a:blipFill>
            </p:spPr>
            <p:txBody>
              <a:bodyPr/>
              <a:lstStyle/>
              <a:p>
                <a:r>
                  <a:rPr lang="en-CA">
                    <a:noFill/>
                  </a:rPr>
                  <a:t> </a:t>
                </a:r>
              </a:p>
            </p:txBody>
          </p:sp>
        </mc:Fallback>
      </mc:AlternateContent>
      <p:pic>
        <p:nvPicPr>
          <p:cNvPr id="6" name="Graphic 5">
            <a:extLst>
              <a:ext uri="{FF2B5EF4-FFF2-40B4-BE49-F238E27FC236}">
                <a16:creationId xmlns:a16="http://schemas.microsoft.com/office/drawing/2014/main" id="{F8CF024C-7EEF-D1D7-246A-DAE03C6794DD}"/>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7438" t="14161" r="9997" b="28694"/>
          <a:stretch/>
        </p:blipFill>
        <p:spPr>
          <a:xfrm>
            <a:off x="6842648" y="2355703"/>
            <a:ext cx="2057400" cy="1424000"/>
          </a:xfrm>
          <a:prstGeom prst="rect">
            <a:avLst/>
          </a:prstGeom>
        </p:spPr>
      </p:pic>
    </p:spTree>
    <p:extLst>
      <p:ext uri="{BB962C8B-B14F-4D97-AF65-F5344CB8AC3E}">
        <p14:creationId xmlns:p14="http://schemas.microsoft.com/office/powerpoint/2010/main" val="1079576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12682-A23F-B1DF-A810-D6F31E346868}"/>
              </a:ext>
            </a:extLst>
          </p:cNvPr>
          <p:cNvSpPr>
            <a:spLocks noGrp="1"/>
          </p:cNvSpPr>
          <p:nvPr>
            <p:ph type="title"/>
          </p:nvPr>
        </p:nvSpPr>
        <p:spPr>
          <a:xfrm>
            <a:off x="365759" y="375515"/>
            <a:ext cx="8427737" cy="1133766"/>
          </a:xfrm>
        </p:spPr>
        <p:txBody>
          <a:bodyPr>
            <a:noAutofit/>
          </a:bodyPr>
          <a:lstStyle/>
          <a:p>
            <a:r>
              <a:rPr lang="en-US" sz="3600" b="1" u="sng" dirty="0"/>
              <a:t>The fine print:</a:t>
            </a:r>
            <a:br>
              <a:rPr lang="en-US" sz="3600" dirty="0"/>
            </a:br>
            <a:r>
              <a:rPr lang="en-US" sz="3600" dirty="0"/>
              <a:t>Bounds assume perturbations have uncorrelated effects on parameters</a:t>
            </a:r>
          </a:p>
        </p:txBody>
      </p:sp>
      <p:sp>
        <p:nvSpPr>
          <p:cNvPr id="14" name="Slide Number Placeholder 13">
            <a:extLst>
              <a:ext uri="{FF2B5EF4-FFF2-40B4-BE49-F238E27FC236}">
                <a16:creationId xmlns:a16="http://schemas.microsoft.com/office/drawing/2014/main" id="{EB93FD8C-5594-74EB-A4A8-B2312EBAD22C}"/>
              </a:ext>
            </a:extLst>
          </p:cNvPr>
          <p:cNvSpPr>
            <a:spLocks noGrp="1"/>
          </p:cNvSpPr>
          <p:nvPr>
            <p:ph type="sldNum" sz="quarter" idx="12"/>
          </p:nvPr>
        </p:nvSpPr>
        <p:spPr/>
        <p:txBody>
          <a:bodyPr/>
          <a:lstStyle/>
          <a:p>
            <a:fld id="{54E480E7-7182-F741-A6DE-945FC3312167}" type="slidenum">
              <a:rPr lang="en-US" smtClean="0"/>
              <a:t>18</a:t>
            </a:fld>
            <a:endParaRPr lang="en-US"/>
          </a:p>
        </p:txBody>
      </p:sp>
      <p:pic>
        <p:nvPicPr>
          <p:cNvPr id="6" name="Picture 5" descr="A picture containing screenshot, line, colorfulness, electric blue&#10;&#10;Description automatically generated">
            <a:extLst>
              <a:ext uri="{FF2B5EF4-FFF2-40B4-BE49-F238E27FC236}">
                <a16:creationId xmlns:a16="http://schemas.microsoft.com/office/drawing/2014/main" id="{9A4A628A-966D-9E15-0CA3-BA99AC2CF747}"/>
              </a:ext>
            </a:extLst>
          </p:cNvPr>
          <p:cNvPicPr>
            <a:picLocks noChangeAspect="1"/>
          </p:cNvPicPr>
          <p:nvPr/>
        </p:nvPicPr>
        <p:blipFill>
          <a:blip r:embed="rId3"/>
          <a:stretch>
            <a:fillRect/>
          </a:stretch>
        </p:blipFill>
        <p:spPr>
          <a:xfrm>
            <a:off x="9438" y="1695786"/>
            <a:ext cx="5580547" cy="4185410"/>
          </a:xfrm>
          <a:prstGeom prst="rect">
            <a:avLst/>
          </a:prstGeom>
        </p:spPr>
      </p:pic>
      <p:sp>
        <p:nvSpPr>
          <p:cNvPr id="7" name="Oval 6">
            <a:extLst>
              <a:ext uri="{FF2B5EF4-FFF2-40B4-BE49-F238E27FC236}">
                <a16:creationId xmlns:a16="http://schemas.microsoft.com/office/drawing/2014/main" id="{26705430-FF39-E63A-16EB-6FDB86B0FAB5}"/>
              </a:ext>
            </a:extLst>
          </p:cNvPr>
          <p:cNvSpPr/>
          <p:nvPr/>
        </p:nvSpPr>
        <p:spPr>
          <a:xfrm>
            <a:off x="1728008" y="2015110"/>
            <a:ext cx="249381" cy="249381"/>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CA" dirty="0"/>
          </a:p>
        </p:txBody>
      </p:sp>
      <p:pic>
        <p:nvPicPr>
          <p:cNvPr id="8" name="Graphic 7">
            <a:extLst>
              <a:ext uri="{FF2B5EF4-FFF2-40B4-BE49-F238E27FC236}">
                <a16:creationId xmlns:a16="http://schemas.microsoft.com/office/drawing/2014/main" id="{7EE6C196-30EA-B0BA-8265-2A65BDCFB364}"/>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7438" t="14161" r="9997" b="28694"/>
          <a:stretch/>
        </p:blipFill>
        <p:spPr>
          <a:xfrm>
            <a:off x="5875455" y="3554096"/>
            <a:ext cx="3115582" cy="2156405"/>
          </a:xfrm>
          <a:prstGeom prst="rect">
            <a:avLst/>
          </a:prstGeom>
        </p:spPr>
      </p:pic>
      <p:cxnSp>
        <p:nvCxnSpPr>
          <p:cNvPr id="10" name="Straight Arrow Connector 9">
            <a:extLst>
              <a:ext uri="{FF2B5EF4-FFF2-40B4-BE49-F238E27FC236}">
                <a16:creationId xmlns:a16="http://schemas.microsoft.com/office/drawing/2014/main" id="{A6297412-08C2-04BD-8347-7147351A700F}"/>
              </a:ext>
            </a:extLst>
          </p:cNvPr>
          <p:cNvCxnSpPr/>
          <p:nvPr/>
        </p:nvCxnSpPr>
        <p:spPr>
          <a:xfrm flipV="1">
            <a:off x="6295657" y="3687011"/>
            <a:ext cx="0" cy="768927"/>
          </a:xfrm>
          <a:prstGeom prst="straightConnector1">
            <a:avLst/>
          </a:prstGeom>
          <a:ln w="57150">
            <a:tailEnd type="triangle"/>
          </a:ln>
        </p:spPr>
        <p:style>
          <a:lnRef idx="2">
            <a:schemeClr val="accent6"/>
          </a:lnRef>
          <a:fillRef idx="0">
            <a:schemeClr val="accent6"/>
          </a:fillRef>
          <a:effectRef idx="1">
            <a:schemeClr val="accent6"/>
          </a:effectRef>
          <a:fontRef idx="minor">
            <a:schemeClr val="tx1"/>
          </a:fontRef>
        </p:style>
      </p:cxnSp>
      <p:cxnSp>
        <p:nvCxnSpPr>
          <p:cNvPr id="11" name="Straight Arrow Connector 10">
            <a:extLst>
              <a:ext uri="{FF2B5EF4-FFF2-40B4-BE49-F238E27FC236}">
                <a16:creationId xmlns:a16="http://schemas.microsoft.com/office/drawing/2014/main" id="{9E5D1D89-CCB5-012A-8615-DF79BBD57056}"/>
              </a:ext>
            </a:extLst>
          </p:cNvPr>
          <p:cNvCxnSpPr>
            <a:cxnSpLocks/>
          </p:cNvCxnSpPr>
          <p:nvPr/>
        </p:nvCxnSpPr>
        <p:spPr>
          <a:xfrm>
            <a:off x="8486753" y="4785701"/>
            <a:ext cx="0" cy="768927"/>
          </a:xfrm>
          <a:prstGeom prst="straightConnector1">
            <a:avLst/>
          </a:prstGeom>
          <a:ln w="57150">
            <a:solidFill>
              <a:srgbClr val="FF0000"/>
            </a:solidFill>
            <a:tailEnd type="triangle"/>
          </a:ln>
        </p:spPr>
        <p:style>
          <a:lnRef idx="2">
            <a:schemeClr val="accent6"/>
          </a:lnRef>
          <a:fillRef idx="0">
            <a:schemeClr val="accent6"/>
          </a:fillRef>
          <a:effectRef idx="1">
            <a:schemeClr val="accent6"/>
          </a:effectRef>
          <a:fontRef idx="minor">
            <a:schemeClr val="tx1"/>
          </a:fontRef>
        </p:style>
      </p:cxnSp>
      <p:cxnSp>
        <p:nvCxnSpPr>
          <p:cNvPr id="13" name="Straight Arrow Connector 12">
            <a:extLst>
              <a:ext uri="{FF2B5EF4-FFF2-40B4-BE49-F238E27FC236}">
                <a16:creationId xmlns:a16="http://schemas.microsoft.com/office/drawing/2014/main" id="{F7A93513-76DE-7F1E-28F6-3F45F15ACD18}"/>
              </a:ext>
            </a:extLst>
          </p:cNvPr>
          <p:cNvCxnSpPr>
            <a:cxnSpLocks/>
            <a:stCxn id="7" idx="4"/>
          </p:cNvCxnSpPr>
          <p:nvPr/>
        </p:nvCxnSpPr>
        <p:spPr>
          <a:xfrm>
            <a:off x="1852699" y="2264491"/>
            <a:ext cx="0" cy="127461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Oval 16">
            <a:extLst>
              <a:ext uri="{FF2B5EF4-FFF2-40B4-BE49-F238E27FC236}">
                <a16:creationId xmlns:a16="http://schemas.microsoft.com/office/drawing/2014/main" id="{251D6A8B-5EB1-4B6A-8BC0-710ED06E08AD}"/>
              </a:ext>
            </a:extLst>
          </p:cNvPr>
          <p:cNvSpPr/>
          <p:nvPr/>
        </p:nvSpPr>
        <p:spPr>
          <a:xfrm>
            <a:off x="1728008" y="3539110"/>
            <a:ext cx="249381" cy="249381"/>
          </a:xfrm>
          <a:prstGeom prst="ellipse">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CA"/>
          </a:p>
        </p:txBody>
      </p:sp>
      <p:pic>
        <p:nvPicPr>
          <p:cNvPr id="4" name="Picture 3">
            <a:extLst>
              <a:ext uri="{FF2B5EF4-FFF2-40B4-BE49-F238E27FC236}">
                <a16:creationId xmlns:a16="http://schemas.microsoft.com/office/drawing/2014/main" id="{FF33F2FE-19EC-0DE3-D63B-04F640F7D7D5}"/>
              </a:ext>
            </a:extLst>
          </p:cNvPr>
          <p:cNvPicPr>
            <a:picLocks noChangeAspect="1"/>
          </p:cNvPicPr>
          <p:nvPr/>
        </p:nvPicPr>
        <p:blipFill>
          <a:blip r:embed="rId6"/>
          <a:stretch>
            <a:fillRect/>
          </a:stretch>
        </p:blipFill>
        <p:spPr>
          <a:xfrm>
            <a:off x="7269459" y="2139800"/>
            <a:ext cx="1114700" cy="1402083"/>
          </a:xfrm>
          <a:prstGeom prst="rect">
            <a:avLst/>
          </a:prstGeom>
        </p:spPr>
      </p:pic>
      <p:pic>
        <p:nvPicPr>
          <p:cNvPr id="5" name="Picture 4">
            <a:extLst>
              <a:ext uri="{FF2B5EF4-FFF2-40B4-BE49-F238E27FC236}">
                <a16:creationId xmlns:a16="http://schemas.microsoft.com/office/drawing/2014/main" id="{86023BF8-42FE-674C-5DCA-98CC3FC326DF}"/>
              </a:ext>
            </a:extLst>
          </p:cNvPr>
          <p:cNvPicPr>
            <a:picLocks noChangeAspect="1"/>
          </p:cNvPicPr>
          <p:nvPr/>
        </p:nvPicPr>
        <p:blipFill>
          <a:blip r:embed="rId6"/>
          <a:stretch>
            <a:fillRect/>
          </a:stretch>
        </p:blipFill>
        <p:spPr>
          <a:xfrm>
            <a:off x="6693316" y="2362893"/>
            <a:ext cx="611321" cy="768927"/>
          </a:xfrm>
          <a:prstGeom prst="rect">
            <a:avLst/>
          </a:prstGeom>
        </p:spPr>
      </p:pic>
      <p:pic>
        <p:nvPicPr>
          <p:cNvPr id="9" name="Picture 8">
            <a:extLst>
              <a:ext uri="{FF2B5EF4-FFF2-40B4-BE49-F238E27FC236}">
                <a16:creationId xmlns:a16="http://schemas.microsoft.com/office/drawing/2014/main" id="{E02CD41C-179B-8406-DE18-273BDBD60C6D}"/>
              </a:ext>
            </a:extLst>
          </p:cNvPr>
          <p:cNvPicPr>
            <a:picLocks noChangeAspect="1"/>
          </p:cNvPicPr>
          <p:nvPr/>
        </p:nvPicPr>
        <p:blipFill>
          <a:blip r:embed="rId6"/>
          <a:stretch>
            <a:fillRect/>
          </a:stretch>
        </p:blipFill>
        <p:spPr>
          <a:xfrm>
            <a:off x="6858888" y="3131820"/>
            <a:ext cx="341479" cy="429516"/>
          </a:xfrm>
          <a:prstGeom prst="rect">
            <a:avLst/>
          </a:prstGeom>
        </p:spPr>
      </p:pic>
    </p:spTree>
    <p:extLst>
      <p:ext uri="{BB962C8B-B14F-4D97-AF65-F5344CB8AC3E}">
        <p14:creationId xmlns:p14="http://schemas.microsoft.com/office/powerpoint/2010/main" val="4119133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D4E3D-0ACE-DFD5-363F-606D7AAF801B}"/>
              </a:ext>
            </a:extLst>
          </p:cNvPr>
          <p:cNvSpPr>
            <a:spLocks noGrp="1"/>
          </p:cNvSpPr>
          <p:nvPr>
            <p:ph type="title"/>
          </p:nvPr>
        </p:nvSpPr>
        <p:spPr>
          <a:xfrm>
            <a:off x="628650" y="410846"/>
            <a:ext cx="7886700" cy="1325563"/>
          </a:xfrm>
        </p:spPr>
        <p:txBody>
          <a:bodyPr>
            <a:normAutofit fontScale="90000"/>
          </a:bodyPr>
          <a:lstStyle/>
          <a:p>
            <a:r>
              <a:rPr lang="en-CA" dirty="0"/>
              <a:t>Finite perturbation effects:</a:t>
            </a:r>
            <a:br>
              <a:rPr lang="en-CA" dirty="0"/>
            </a:br>
            <a:r>
              <a:rPr lang="en-CA" dirty="0"/>
              <a:t>Real biological systems are non-linear</a:t>
            </a:r>
          </a:p>
        </p:txBody>
      </p:sp>
      <p:sp>
        <p:nvSpPr>
          <p:cNvPr id="4" name="Slide Number Placeholder 3">
            <a:extLst>
              <a:ext uri="{FF2B5EF4-FFF2-40B4-BE49-F238E27FC236}">
                <a16:creationId xmlns:a16="http://schemas.microsoft.com/office/drawing/2014/main" id="{D5753E73-9071-185C-82F1-507320D2923B}"/>
              </a:ext>
            </a:extLst>
          </p:cNvPr>
          <p:cNvSpPr>
            <a:spLocks noGrp="1"/>
          </p:cNvSpPr>
          <p:nvPr>
            <p:ph type="sldNum" sz="quarter" idx="12"/>
          </p:nvPr>
        </p:nvSpPr>
        <p:spPr/>
        <p:txBody>
          <a:bodyPr/>
          <a:lstStyle/>
          <a:p>
            <a:fld id="{54E480E7-7182-F741-A6DE-945FC3312167}" type="slidenum">
              <a:rPr lang="en-US" smtClean="0"/>
              <a:t>19</a:t>
            </a:fld>
            <a:endParaRPr lang="en-US"/>
          </a:p>
        </p:txBody>
      </p:sp>
      <p:pic>
        <p:nvPicPr>
          <p:cNvPr id="11" name="Picture 10">
            <a:extLst>
              <a:ext uri="{FF2B5EF4-FFF2-40B4-BE49-F238E27FC236}">
                <a16:creationId xmlns:a16="http://schemas.microsoft.com/office/drawing/2014/main" id="{8C85D105-DAA6-0ADA-C149-494AF3C866C8}"/>
              </a:ext>
            </a:extLst>
          </p:cNvPr>
          <p:cNvPicPr>
            <a:picLocks noChangeAspect="1"/>
          </p:cNvPicPr>
          <p:nvPr/>
        </p:nvPicPr>
        <p:blipFill>
          <a:blip r:embed="rId3"/>
          <a:srcRect/>
          <a:stretch/>
        </p:blipFill>
        <p:spPr>
          <a:xfrm>
            <a:off x="628650" y="1821499"/>
            <a:ext cx="2743200" cy="1041400"/>
          </a:xfrm>
          <a:prstGeom prst="rect">
            <a:avLst/>
          </a:prstGeom>
        </p:spPr>
      </p:pic>
      <p:sp>
        <p:nvSpPr>
          <p:cNvPr id="14" name="Rectangle 13">
            <a:extLst>
              <a:ext uri="{FF2B5EF4-FFF2-40B4-BE49-F238E27FC236}">
                <a16:creationId xmlns:a16="http://schemas.microsoft.com/office/drawing/2014/main" id="{9030ECF5-C69F-B753-935B-0228C0D1CCA2}"/>
              </a:ext>
            </a:extLst>
          </p:cNvPr>
          <p:cNvSpPr/>
          <p:nvPr/>
        </p:nvSpPr>
        <p:spPr>
          <a:xfrm>
            <a:off x="4674870" y="4515802"/>
            <a:ext cx="3573780" cy="1757680"/>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5" name="Picture 14">
            <a:extLst>
              <a:ext uri="{FF2B5EF4-FFF2-40B4-BE49-F238E27FC236}">
                <a16:creationId xmlns:a16="http://schemas.microsoft.com/office/drawing/2014/main" id="{F6F89D59-E15E-1469-25C3-C1474231825A}"/>
              </a:ext>
            </a:extLst>
          </p:cNvPr>
          <p:cNvPicPr>
            <a:picLocks noChangeAspect="1"/>
          </p:cNvPicPr>
          <p:nvPr/>
        </p:nvPicPr>
        <p:blipFill>
          <a:blip r:embed="rId4"/>
          <a:srcRect/>
          <a:stretch/>
        </p:blipFill>
        <p:spPr>
          <a:xfrm>
            <a:off x="547370" y="5151931"/>
            <a:ext cx="7620000" cy="485422"/>
          </a:xfrm>
          <a:prstGeom prst="rect">
            <a:avLst/>
          </a:prstGeom>
        </p:spPr>
      </p:pic>
      <p:pic>
        <p:nvPicPr>
          <p:cNvPr id="16" name="Picture 15">
            <a:extLst>
              <a:ext uri="{FF2B5EF4-FFF2-40B4-BE49-F238E27FC236}">
                <a16:creationId xmlns:a16="http://schemas.microsoft.com/office/drawing/2014/main" id="{805A7831-5AF2-2FAB-F741-67A090B7C6AB}"/>
              </a:ext>
            </a:extLst>
          </p:cNvPr>
          <p:cNvPicPr>
            <a:picLocks noChangeAspect="1"/>
          </p:cNvPicPr>
          <p:nvPr/>
        </p:nvPicPr>
        <p:blipFill>
          <a:blip r:embed="rId5"/>
          <a:stretch>
            <a:fillRect/>
          </a:stretch>
        </p:blipFill>
        <p:spPr>
          <a:xfrm>
            <a:off x="547370" y="3576480"/>
            <a:ext cx="4572000" cy="469900"/>
          </a:xfrm>
          <a:prstGeom prst="rect">
            <a:avLst/>
          </a:prstGeom>
        </p:spPr>
      </p:pic>
    </p:spTree>
    <p:extLst>
      <p:ext uri="{BB962C8B-B14F-4D97-AF65-F5344CB8AC3E}">
        <p14:creationId xmlns:p14="http://schemas.microsoft.com/office/powerpoint/2010/main" val="1288563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1A487-25A3-034D-455E-C54DF94DEFF6}"/>
              </a:ext>
            </a:extLst>
          </p:cNvPr>
          <p:cNvSpPr>
            <a:spLocks noGrp="1"/>
          </p:cNvSpPr>
          <p:nvPr>
            <p:ph type="title"/>
          </p:nvPr>
        </p:nvSpPr>
        <p:spPr>
          <a:xfrm>
            <a:off x="0" y="136524"/>
            <a:ext cx="9079832" cy="1325563"/>
          </a:xfrm>
        </p:spPr>
        <p:txBody>
          <a:bodyPr/>
          <a:lstStyle/>
          <a:p>
            <a:pPr algn="ctr"/>
            <a:r>
              <a:rPr lang="en-US" dirty="0"/>
              <a:t>How do molecules in cells interact?</a:t>
            </a:r>
          </a:p>
        </p:txBody>
      </p:sp>
      <p:sp>
        <p:nvSpPr>
          <p:cNvPr id="4" name="Slide Number Placeholder 3">
            <a:extLst>
              <a:ext uri="{FF2B5EF4-FFF2-40B4-BE49-F238E27FC236}">
                <a16:creationId xmlns:a16="http://schemas.microsoft.com/office/drawing/2014/main" id="{894A3851-AA9E-BB43-B9A0-BE58778DABFC}"/>
              </a:ext>
            </a:extLst>
          </p:cNvPr>
          <p:cNvSpPr>
            <a:spLocks noGrp="1"/>
          </p:cNvSpPr>
          <p:nvPr>
            <p:ph type="sldNum" sz="quarter" idx="12"/>
          </p:nvPr>
        </p:nvSpPr>
        <p:spPr/>
        <p:txBody>
          <a:bodyPr/>
          <a:lstStyle/>
          <a:p>
            <a:fld id="{54E480E7-7182-F741-A6DE-945FC3312167}" type="slidenum">
              <a:rPr lang="en-US" smtClean="0"/>
              <a:t>2</a:t>
            </a:fld>
            <a:endParaRPr lang="en-US"/>
          </a:p>
        </p:txBody>
      </p:sp>
      <p:pic>
        <p:nvPicPr>
          <p:cNvPr id="7" name="Graphic 6">
            <a:extLst>
              <a:ext uri="{FF2B5EF4-FFF2-40B4-BE49-F238E27FC236}">
                <a16:creationId xmlns:a16="http://schemas.microsoft.com/office/drawing/2014/main" id="{6818DB55-7D08-0EB6-7BBD-822798A2E17E}"/>
              </a:ext>
            </a:extLst>
          </p:cNvPr>
          <p:cNvPicPr>
            <a:picLocks noChangeAspect="1"/>
          </p:cNvPicPr>
          <p:nvPr/>
        </p:nvPicPr>
        <p:blipFill>
          <a:blip r:embed="rId3"/>
          <a:srcRect/>
          <a:stretch/>
        </p:blipFill>
        <p:spPr>
          <a:xfrm>
            <a:off x="1553023" y="1240403"/>
            <a:ext cx="5617597" cy="5617597"/>
          </a:xfrm>
          <a:prstGeom prst="rect">
            <a:avLst/>
          </a:prstGeom>
        </p:spPr>
      </p:pic>
      <p:sp>
        <p:nvSpPr>
          <p:cNvPr id="5" name="TextBox 4">
            <a:extLst>
              <a:ext uri="{FF2B5EF4-FFF2-40B4-BE49-F238E27FC236}">
                <a16:creationId xmlns:a16="http://schemas.microsoft.com/office/drawing/2014/main" id="{870F3DFF-093B-41C0-A8FC-D88C0F82EBE2}"/>
              </a:ext>
            </a:extLst>
          </p:cNvPr>
          <p:cNvSpPr txBox="1"/>
          <p:nvPr/>
        </p:nvSpPr>
        <p:spPr>
          <a:xfrm>
            <a:off x="537211" y="1142301"/>
            <a:ext cx="7978140" cy="523220"/>
          </a:xfrm>
          <a:prstGeom prst="rect">
            <a:avLst/>
          </a:prstGeom>
          <a:noFill/>
        </p:spPr>
        <p:txBody>
          <a:bodyPr wrap="square" rtlCol="0">
            <a:spAutoFit/>
          </a:bodyPr>
          <a:lstStyle/>
          <a:p>
            <a:pPr algn="ctr"/>
            <a:r>
              <a:rPr lang="en-US" sz="2800" dirty="0"/>
              <a:t>Hit something, see how molecular levels respond</a:t>
            </a:r>
          </a:p>
        </p:txBody>
      </p:sp>
      <p:sp>
        <p:nvSpPr>
          <p:cNvPr id="3" name="TextBox 2">
            <a:extLst>
              <a:ext uri="{FF2B5EF4-FFF2-40B4-BE49-F238E27FC236}">
                <a16:creationId xmlns:a16="http://schemas.microsoft.com/office/drawing/2014/main" id="{39E78C90-1B36-13BA-CFA5-03630463C3F4}"/>
              </a:ext>
            </a:extLst>
          </p:cNvPr>
          <p:cNvSpPr txBox="1"/>
          <p:nvPr/>
        </p:nvSpPr>
        <p:spPr>
          <a:xfrm>
            <a:off x="372751" y="6094741"/>
            <a:ext cx="7978140" cy="523220"/>
          </a:xfrm>
          <a:prstGeom prst="rect">
            <a:avLst/>
          </a:prstGeom>
          <a:noFill/>
        </p:spPr>
        <p:txBody>
          <a:bodyPr wrap="square" rtlCol="0">
            <a:spAutoFit/>
          </a:bodyPr>
          <a:lstStyle/>
          <a:p>
            <a:pPr algn="ctr"/>
            <a:r>
              <a:rPr lang="en-US" sz="2800" dirty="0"/>
              <a:t>Problem: drugs may have effectively “random” effect</a:t>
            </a:r>
          </a:p>
        </p:txBody>
      </p:sp>
    </p:spTree>
    <p:extLst>
      <p:ext uri="{BB962C8B-B14F-4D97-AF65-F5344CB8AC3E}">
        <p14:creationId xmlns:p14="http://schemas.microsoft.com/office/powerpoint/2010/main" val="20112839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D4E3D-0ACE-DFD5-363F-606D7AAF801B}"/>
              </a:ext>
            </a:extLst>
          </p:cNvPr>
          <p:cNvSpPr>
            <a:spLocks noGrp="1"/>
          </p:cNvSpPr>
          <p:nvPr>
            <p:ph type="title"/>
          </p:nvPr>
        </p:nvSpPr>
        <p:spPr>
          <a:xfrm>
            <a:off x="628650" y="410846"/>
            <a:ext cx="7886700" cy="1325563"/>
          </a:xfrm>
        </p:spPr>
        <p:txBody>
          <a:bodyPr>
            <a:normAutofit fontScale="90000"/>
          </a:bodyPr>
          <a:lstStyle/>
          <a:p>
            <a:r>
              <a:rPr lang="en-CA" dirty="0"/>
              <a:t>Finite perturbation effects: </a:t>
            </a:r>
            <a:br>
              <a:rPr lang="en-CA" dirty="0"/>
            </a:br>
            <a:r>
              <a:rPr lang="en-CA" dirty="0"/>
              <a:t>Real biological systems are non-linear AND stochastic</a:t>
            </a:r>
          </a:p>
        </p:txBody>
      </p:sp>
      <p:sp>
        <p:nvSpPr>
          <p:cNvPr id="4" name="Slide Number Placeholder 3">
            <a:extLst>
              <a:ext uri="{FF2B5EF4-FFF2-40B4-BE49-F238E27FC236}">
                <a16:creationId xmlns:a16="http://schemas.microsoft.com/office/drawing/2014/main" id="{D5753E73-9071-185C-82F1-507320D2923B}"/>
              </a:ext>
            </a:extLst>
          </p:cNvPr>
          <p:cNvSpPr>
            <a:spLocks noGrp="1"/>
          </p:cNvSpPr>
          <p:nvPr>
            <p:ph type="sldNum" sz="quarter" idx="12"/>
          </p:nvPr>
        </p:nvSpPr>
        <p:spPr/>
        <p:txBody>
          <a:bodyPr/>
          <a:lstStyle/>
          <a:p>
            <a:fld id="{54E480E7-7182-F741-A6DE-945FC3312167}" type="slidenum">
              <a:rPr lang="en-US" smtClean="0"/>
              <a:t>20</a:t>
            </a:fld>
            <a:endParaRPr lang="en-US"/>
          </a:p>
        </p:txBody>
      </p:sp>
      <p:pic>
        <p:nvPicPr>
          <p:cNvPr id="6" name="Picture 5">
            <a:extLst>
              <a:ext uri="{FF2B5EF4-FFF2-40B4-BE49-F238E27FC236}">
                <a16:creationId xmlns:a16="http://schemas.microsoft.com/office/drawing/2014/main" id="{22A1AF0D-3A71-B161-F8F3-B065A5F824CE}"/>
              </a:ext>
            </a:extLst>
          </p:cNvPr>
          <p:cNvPicPr>
            <a:picLocks noChangeAspect="1"/>
          </p:cNvPicPr>
          <p:nvPr/>
        </p:nvPicPr>
        <p:blipFill>
          <a:blip r:embed="rId3"/>
          <a:stretch>
            <a:fillRect/>
          </a:stretch>
        </p:blipFill>
        <p:spPr>
          <a:xfrm>
            <a:off x="3200400" y="4498022"/>
            <a:ext cx="2743200" cy="1041400"/>
          </a:xfrm>
          <a:prstGeom prst="rect">
            <a:avLst/>
          </a:prstGeom>
        </p:spPr>
      </p:pic>
      <p:pic>
        <p:nvPicPr>
          <p:cNvPr id="7" name="Picture 6">
            <a:extLst>
              <a:ext uri="{FF2B5EF4-FFF2-40B4-BE49-F238E27FC236}">
                <a16:creationId xmlns:a16="http://schemas.microsoft.com/office/drawing/2014/main" id="{6E4BD712-5EFE-D5E3-8E85-9ED7CA61B8BB}"/>
              </a:ext>
            </a:extLst>
          </p:cNvPr>
          <p:cNvPicPr>
            <a:picLocks noChangeAspect="1"/>
          </p:cNvPicPr>
          <p:nvPr/>
        </p:nvPicPr>
        <p:blipFill>
          <a:blip r:embed="rId4"/>
          <a:srcRect/>
          <a:stretch/>
        </p:blipFill>
        <p:spPr>
          <a:xfrm>
            <a:off x="3175000" y="3004980"/>
            <a:ext cx="2794000" cy="1041400"/>
          </a:xfrm>
          <a:prstGeom prst="rect">
            <a:avLst/>
          </a:prstGeom>
        </p:spPr>
      </p:pic>
      <p:sp>
        <p:nvSpPr>
          <p:cNvPr id="8" name="Rectangle 7">
            <a:extLst>
              <a:ext uri="{FF2B5EF4-FFF2-40B4-BE49-F238E27FC236}">
                <a16:creationId xmlns:a16="http://schemas.microsoft.com/office/drawing/2014/main" id="{50FE46B9-B145-A32F-889A-05D77229DB24}"/>
              </a:ext>
            </a:extLst>
          </p:cNvPr>
          <p:cNvSpPr/>
          <p:nvPr/>
        </p:nvSpPr>
        <p:spPr>
          <a:xfrm>
            <a:off x="4652010" y="4498022"/>
            <a:ext cx="1428750" cy="1041400"/>
          </a:xfrm>
          <a:prstGeom prst="rect">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 name="Picture 9">
            <a:extLst>
              <a:ext uri="{FF2B5EF4-FFF2-40B4-BE49-F238E27FC236}">
                <a16:creationId xmlns:a16="http://schemas.microsoft.com/office/drawing/2014/main" id="{8304167E-0E1F-66A0-B8E6-EAC63AE173D8}"/>
              </a:ext>
            </a:extLst>
          </p:cNvPr>
          <p:cNvPicPr>
            <a:picLocks noChangeAspect="1"/>
          </p:cNvPicPr>
          <p:nvPr/>
        </p:nvPicPr>
        <p:blipFill>
          <a:blip r:embed="rId5"/>
          <a:srcRect/>
          <a:stretch/>
        </p:blipFill>
        <p:spPr>
          <a:xfrm>
            <a:off x="3200400" y="1800543"/>
            <a:ext cx="2743200" cy="1041400"/>
          </a:xfrm>
          <a:prstGeom prst="rect">
            <a:avLst/>
          </a:prstGeom>
        </p:spPr>
      </p:pic>
    </p:spTree>
    <p:extLst>
      <p:ext uri="{BB962C8B-B14F-4D97-AF65-F5344CB8AC3E}">
        <p14:creationId xmlns:p14="http://schemas.microsoft.com/office/powerpoint/2010/main" val="167214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759D4E3D-0ACE-DFD5-363F-606D7AAF801B}"/>
                  </a:ext>
                </a:extLst>
              </p:cNvPr>
              <p:cNvSpPr>
                <a:spLocks noGrp="1"/>
              </p:cNvSpPr>
              <p:nvPr>
                <p:ph type="title"/>
              </p:nvPr>
            </p:nvSpPr>
            <p:spPr>
              <a:xfrm>
                <a:off x="628650" y="136524"/>
                <a:ext cx="7886700" cy="1325563"/>
              </a:xfrm>
            </p:spPr>
            <p:txBody>
              <a:bodyPr>
                <a:normAutofit/>
              </a:bodyPr>
              <a:lstStyle/>
              <a:p>
                <a:r>
                  <a:rPr lang="en-CA" dirty="0"/>
                  <a:t>Real biological systems deviate under finite perturbations to </a:t>
                </a:r>
                <a14:m>
                  <m:oMath xmlns:m="http://schemas.openxmlformats.org/officeDocument/2006/math">
                    <m:r>
                      <a:rPr lang="en-CA" b="0" i="1" smtClean="0">
                        <a:latin typeface="Cambria Math" panose="02040503050406030204" pitchFamily="18" charset="0"/>
                      </a:rPr>
                      <m:t>𝛾</m:t>
                    </m:r>
                  </m:oMath>
                </a14:m>
                <a:endParaRPr lang="en-CA" dirty="0"/>
              </a:p>
            </p:txBody>
          </p:sp>
        </mc:Choice>
        <mc:Fallback>
          <p:sp>
            <p:nvSpPr>
              <p:cNvPr id="2" name="Title 1">
                <a:extLst>
                  <a:ext uri="{FF2B5EF4-FFF2-40B4-BE49-F238E27FC236}">
                    <a16:creationId xmlns:a16="http://schemas.microsoft.com/office/drawing/2014/main" id="{759D4E3D-0ACE-DFD5-363F-606D7AAF801B}"/>
                  </a:ext>
                </a:extLst>
              </p:cNvPr>
              <p:cNvSpPr>
                <a:spLocks noGrp="1" noRot="1" noChangeAspect="1" noMove="1" noResize="1" noEditPoints="1" noAdjustHandles="1" noChangeArrowheads="1" noChangeShapeType="1" noTextEdit="1"/>
              </p:cNvSpPr>
              <p:nvPr>
                <p:ph type="title"/>
              </p:nvPr>
            </p:nvSpPr>
            <p:spPr>
              <a:xfrm>
                <a:off x="628650" y="136524"/>
                <a:ext cx="7886700" cy="1325563"/>
              </a:xfrm>
              <a:blipFill>
                <a:blip r:embed="rId3"/>
                <a:stretch>
                  <a:fillRect l="-3215" t="-12264" b="-21698"/>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D5753E73-9071-185C-82F1-507320D2923B}"/>
              </a:ext>
            </a:extLst>
          </p:cNvPr>
          <p:cNvSpPr>
            <a:spLocks noGrp="1"/>
          </p:cNvSpPr>
          <p:nvPr>
            <p:ph type="sldNum" sz="quarter" idx="12"/>
          </p:nvPr>
        </p:nvSpPr>
        <p:spPr/>
        <p:txBody>
          <a:bodyPr/>
          <a:lstStyle/>
          <a:p>
            <a:fld id="{54E480E7-7182-F741-A6DE-945FC3312167}" type="slidenum">
              <a:rPr lang="en-US" smtClean="0"/>
              <a:t>21</a:t>
            </a:fld>
            <a:endParaRPr lang="en-US"/>
          </a:p>
        </p:txBody>
      </p:sp>
      <p:pic>
        <p:nvPicPr>
          <p:cNvPr id="6" name="Picture 5">
            <a:extLst>
              <a:ext uri="{FF2B5EF4-FFF2-40B4-BE49-F238E27FC236}">
                <a16:creationId xmlns:a16="http://schemas.microsoft.com/office/drawing/2014/main" id="{8CE15923-D1A8-6D2D-9800-D6F25125C820}"/>
              </a:ext>
            </a:extLst>
          </p:cNvPr>
          <p:cNvPicPr>
            <a:picLocks noChangeAspect="1"/>
          </p:cNvPicPr>
          <p:nvPr/>
        </p:nvPicPr>
        <p:blipFill>
          <a:blip r:embed="rId4"/>
          <a:srcRect/>
          <a:stretch/>
        </p:blipFill>
        <p:spPr>
          <a:xfrm>
            <a:off x="1904825" y="1332865"/>
            <a:ext cx="5334350" cy="4192269"/>
          </a:xfrm>
          <a:prstGeom prst="rect">
            <a:avLst/>
          </a:prstGeom>
        </p:spPr>
      </p:pic>
    </p:spTree>
    <p:extLst>
      <p:ext uri="{BB962C8B-B14F-4D97-AF65-F5344CB8AC3E}">
        <p14:creationId xmlns:p14="http://schemas.microsoft.com/office/powerpoint/2010/main" val="4080743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759D4E3D-0ACE-DFD5-363F-606D7AAF801B}"/>
                  </a:ext>
                </a:extLst>
              </p:cNvPr>
              <p:cNvSpPr>
                <a:spLocks noGrp="1"/>
              </p:cNvSpPr>
              <p:nvPr>
                <p:ph type="title"/>
              </p:nvPr>
            </p:nvSpPr>
            <p:spPr>
              <a:xfrm>
                <a:off x="628650" y="136524"/>
                <a:ext cx="7886700" cy="1325563"/>
              </a:xfrm>
            </p:spPr>
            <p:txBody>
              <a:bodyPr>
                <a:normAutofit/>
              </a:bodyPr>
              <a:lstStyle/>
              <a:p>
                <a:r>
                  <a:rPr lang="en-CA" dirty="0"/>
                  <a:t>Real biological systems deviate under finite perturbations to </a:t>
                </a:r>
                <a14:m>
                  <m:oMath xmlns:m="http://schemas.openxmlformats.org/officeDocument/2006/math">
                    <m:r>
                      <a:rPr lang="en-CA" b="0" i="1" smtClean="0">
                        <a:latin typeface="Cambria Math" panose="02040503050406030204" pitchFamily="18" charset="0"/>
                      </a:rPr>
                      <m:t>𝛾</m:t>
                    </m:r>
                  </m:oMath>
                </a14:m>
                <a:endParaRPr lang="en-CA" dirty="0"/>
              </a:p>
            </p:txBody>
          </p:sp>
        </mc:Choice>
        <mc:Fallback>
          <p:sp>
            <p:nvSpPr>
              <p:cNvPr id="2" name="Title 1">
                <a:extLst>
                  <a:ext uri="{FF2B5EF4-FFF2-40B4-BE49-F238E27FC236}">
                    <a16:creationId xmlns:a16="http://schemas.microsoft.com/office/drawing/2014/main" id="{759D4E3D-0ACE-DFD5-363F-606D7AAF801B}"/>
                  </a:ext>
                </a:extLst>
              </p:cNvPr>
              <p:cNvSpPr>
                <a:spLocks noGrp="1" noRot="1" noChangeAspect="1" noMove="1" noResize="1" noEditPoints="1" noAdjustHandles="1" noChangeArrowheads="1" noChangeShapeType="1" noTextEdit="1"/>
              </p:cNvSpPr>
              <p:nvPr>
                <p:ph type="title"/>
              </p:nvPr>
            </p:nvSpPr>
            <p:spPr>
              <a:xfrm>
                <a:off x="628650" y="136524"/>
                <a:ext cx="7886700" cy="1325563"/>
              </a:xfrm>
              <a:blipFill>
                <a:blip r:embed="rId3"/>
                <a:stretch>
                  <a:fillRect l="-3215" t="-12264" b="-21698"/>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D5753E73-9071-185C-82F1-507320D2923B}"/>
              </a:ext>
            </a:extLst>
          </p:cNvPr>
          <p:cNvSpPr>
            <a:spLocks noGrp="1"/>
          </p:cNvSpPr>
          <p:nvPr>
            <p:ph type="sldNum" sz="quarter" idx="12"/>
          </p:nvPr>
        </p:nvSpPr>
        <p:spPr/>
        <p:txBody>
          <a:bodyPr/>
          <a:lstStyle/>
          <a:p>
            <a:fld id="{54E480E7-7182-F741-A6DE-945FC3312167}" type="slidenum">
              <a:rPr lang="en-US" smtClean="0"/>
              <a:t>22</a:t>
            </a:fld>
            <a:endParaRPr lang="en-US"/>
          </a:p>
        </p:txBody>
      </p:sp>
      <p:sp>
        <p:nvSpPr>
          <p:cNvPr id="9" name="TextBox 8">
            <a:extLst>
              <a:ext uri="{FF2B5EF4-FFF2-40B4-BE49-F238E27FC236}">
                <a16:creationId xmlns:a16="http://schemas.microsoft.com/office/drawing/2014/main" id="{0188F156-AE68-3E27-8867-6820B37FF016}"/>
              </a:ext>
            </a:extLst>
          </p:cNvPr>
          <p:cNvSpPr txBox="1"/>
          <p:nvPr/>
        </p:nvSpPr>
        <p:spPr>
          <a:xfrm>
            <a:off x="628650" y="5771576"/>
            <a:ext cx="7886700" cy="584775"/>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r>
              <a:rPr lang="en-CA" sz="3200" dirty="0"/>
              <a:t>Do random perturbation constraints work?</a:t>
            </a:r>
          </a:p>
        </p:txBody>
      </p:sp>
      <p:pic>
        <p:nvPicPr>
          <p:cNvPr id="6" name="Picture 5" descr="A graph on a black background&#10;&#10;Description automatically generated with low confidence">
            <a:extLst>
              <a:ext uri="{FF2B5EF4-FFF2-40B4-BE49-F238E27FC236}">
                <a16:creationId xmlns:a16="http://schemas.microsoft.com/office/drawing/2014/main" id="{8CE15923-D1A8-6D2D-9800-D6F25125C820}"/>
              </a:ext>
            </a:extLst>
          </p:cNvPr>
          <p:cNvPicPr>
            <a:picLocks noChangeAspect="1"/>
          </p:cNvPicPr>
          <p:nvPr/>
        </p:nvPicPr>
        <p:blipFill>
          <a:blip r:embed="rId4"/>
          <a:stretch>
            <a:fillRect/>
          </a:stretch>
        </p:blipFill>
        <p:spPr>
          <a:xfrm>
            <a:off x="1904825" y="1332865"/>
            <a:ext cx="5334350" cy="4192270"/>
          </a:xfrm>
          <a:prstGeom prst="rect">
            <a:avLst/>
          </a:prstGeom>
        </p:spPr>
      </p:pic>
    </p:spTree>
    <p:extLst>
      <p:ext uri="{BB962C8B-B14F-4D97-AF65-F5344CB8AC3E}">
        <p14:creationId xmlns:p14="http://schemas.microsoft.com/office/powerpoint/2010/main" val="3524735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8ADAD-8D8D-7603-0CDB-80D6B82C3DF1}"/>
              </a:ext>
            </a:extLst>
          </p:cNvPr>
          <p:cNvSpPr>
            <a:spLocks noGrp="1"/>
          </p:cNvSpPr>
          <p:nvPr>
            <p:ph type="title"/>
          </p:nvPr>
        </p:nvSpPr>
        <p:spPr>
          <a:xfrm>
            <a:off x="0" y="298218"/>
            <a:ext cx="9144000" cy="1325563"/>
          </a:xfrm>
        </p:spPr>
        <p:txBody>
          <a:bodyPr>
            <a:normAutofit fontScale="90000"/>
          </a:bodyPr>
          <a:lstStyle/>
          <a:p>
            <a:r>
              <a:rPr lang="en-CA" dirty="0"/>
              <a:t>Stochastic simulations calculate exact values for observables and feedback under finite perturbation</a:t>
            </a:r>
          </a:p>
        </p:txBody>
      </p:sp>
      <p:sp>
        <p:nvSpPr>
          <p:cNvPr id="4" name="Slide Number Placeholder 3">
            <a:extLst>
              <a:ext uri="{FF2B5EF4-FFF2-40B4-BE49-F238E27FC236}">
                <a16:creationId xmlns:a16="http://schemas.microsoft.com/office/drawing/2014/main" id="{7E12D7F0-1355-014B-204C-FA67EC8B6265}"/>
              </a:ext>
            </a:extLst>
          </p:cNvPr>
          <p:cNvSpPr>
            <a:spLocks noGrp="1"/>
          </p:cNvSpPr>
          <p:nvPr>
            <p:ph type="sldNum" sz="quarter" idx="12"/>
          </p:nvPr>
        </p:nvSpPr>
        <p:spPr/>
        <p:txBody>
          <a:bodyPr/>
          <a:lstStyle/>
          <a:p>
            <a:fld id="{54E480E7-7182-F741-A6DE-945FC3312167}" type="slidenum">
              <a:rPr lang="en-US" smtClean="0"/>
              <a:t>23</a:t>
            </a:fld>
            <a:endParaRPr lang="en-US"/>
          </a:p>
        </p:txBody>
      </p:sp>
      <p:pic>
        <p:nvPicPr>
          <p:cNvPr id="7" name="Picture 6">
            <a:extLst>
              <a:ext uri="{FF2B5EF4-FFF2-40B4-BE49-F238E27FC236}">
                <a16:creationId xmlns:a16="http://schemas.microsoft.com/office/drawing/2014/main" id="{B0470D49-5565-3E83-78BB-0C4873EF18B9}"/>
              </a:ext>
            </a:extLst>
          </p:cNvPr>
          <p:cNvPicPr>
            <a:picLocks noChangeAspect="1"/>
          </p:cNvPicPr>
          <p:nvPr/>
        </p:nvPicPr>
        <p:blipFill>
          <a:blip r:embed="rId3"/>
          <a:srcRect/>
          <a:stretch/>
        </p:blipFill>
        <p:spPr>
          <a:xfrm>
            <a:off x="4248757" y="1848146"/>
            <a:ext cx="4624125" cy="3480436"/>
          </a:xfrm>
          <a:prstGeom prst="rect">
            <a:avLst/>
          </a:prstGeom>
        </p:spPr>
      </p:pic>
      <p:sp>
        <p:nvSpPr>
          <p:cNvPr id="5" name="TextBox 4">
            <a:extLst>
              <a:ext uri="{FF2B5EF4-FFF2-40B4-BE49-F238E27FC236}">
                <a16:creationId xmlns:a16="http://schemas.microsoft.com/office/drawing/2014/main" id="{5D80D230-ED1E-737B-54A4-9BA643FA1021}"/>
              </a:ext>
            </a:extLst>
          </p:cNvPr>
          <p:cNvSpPr txBox="1"/>
          <p:nvPr/>
        </p:nvSpPr>
        <p:spPr>
          <a:xfrm>
            <a:off x="341125" y="5366189"/>
            <a:ext cx="7815263" cy="954107"/>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r>
              <a:rPr lang="en-CA" sz="2800" dirty="0"/>
              <a:t>Mismatch of dot colour and background colour =&gt; inferred sensitivity category “incorrect”</a:t>
            </a:r>
          </a:p>
        </p:txBody>
      </p:sp>
      <p:pic>
        <p:nvPicPr>
          <p:cNvPr id="6" name="Picture 5" descr="A picture containing screenshot&#10;&#10;Description automatically generated">
            <a:extLst>
              <a:ext uri="{FF2B5EF4-FFF2-40B4-BE49-F238E27FC236}">
                <a16:creationId xmlns:a16="http://schemas.microsoft.com/office/drawing/2014/main" id="{4B12A8BA-D736-B40F-190B-C9B83E49294D}"/>
              </a:ext>
            </a:extLst>
          </p:cNvPr>
          <p:cNvPicPr>
            <a:picLocks noChangeAspect="1"/>
          </p:cNvPicPr>
          <p:nvPr/>
        </p:nvPicPr>
        <p:blipFill>
          <a:blip r:embed="rId4"/>
          <a:stretch>
            <a:fillRect/>
          </a:stretch>
        </p:blipFill>
        <p:spPr>
          <a:xfrm>
            <a:off x="0" y="1922086"/>
            <a:ext cx="4155916" cy="3145797"/>
          </a:xfrm>
          <a:prstGeom prst="rect">
            <a:avLst/>
          </a:prstGeom>
        </p:spPr>
      </p:pic>
      <p:sp>
        <p:nvSpPr>
          <p:cNvPr id="8" name="Oval 7">
            <a:extLst>
              <a:ext uri="{FF2B5EF4-FFF2-40B4-BE49-F238E27FC236}">
                <a16:creationId xmlns:a16="http://schemas.microsoft.com/office/drawing/2014/main" id="{5E1BBFBB-D391-46E7-9DB1-DC755DA85956}"/>
              </a:ext>
            </a:extLst>
          </p:cNvPr>
          <p:cNvSpPr/>
          <p:nvPr/>
        </p:nvSpPr>
        <p:spPr>
          <a:xfrm>
            <a:off x="7014117" y="4192859"/>
            <a:ext cx="234176" cy="234176"/>
          </a:xfrm>
          <a:prstGeom prst="ellipse">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089697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8ADAD-8D8D-7603-0CDB-80D6B82C3DF1}"/>
              </a:ext>
            </a:extLst>
          </p:cNvPr>
          <p:cNvSpPr>
            <a:spLocks noGrp="1"/>
          </p:cNvSpPr>
          <p:nvPr>
            <p:ph type="title"/>
          </p:nvPr>
        </p:nvSpPr>
        <p:spPr>
          <a:xfrm>
            <a:off x="132080" y="227617"/>
            <a:ext cx="9144000" cy="1325563"/>
          </a:xfrm>
        </p:spPr>
        <p:txBody>
          <a:bodyPr>
            <a:normAutofit fontScale="90000"/>
          </a:bodyPr>
          <a:lstStyle/>
          <a:p>
            <a:r>
              <a:rPr lang="en-CA" dirty="0"/>
              <a:t>Most sampled systems obeyed predicted constraints under finite perturbation</a:t>
            </a:r>
          </a:p>
        </p:txBody>
      </p:sp>
      <p:sp>
        <p:nvSpPr>
          <p:cNvPr id="4" name="Slide Number Placeholder 3">
            <a:extLst>
              <a:ext uri="{FF2B5EF4-FFF2-40B4-BE49-F238E27FC236}">
                <a16:creationId xmlns:a16="http://schemas.microsoft.com/office/drawing/2014/main" id="{7E12D7F0-1355-014B-204C-FA67EC8B6265}"/>
              </a:ext>
            </a:extLst>
          </p:cNvPr>
          <p:cNvSpPr>
            <a:spLocks noGrp="1"/>
          </p:cNvSpPr>
          <p:nvPr>
            <p:ph type="sldNum" sz="quarter" idx="12"/>
          </p:nvPr>
        </p:nvSpPr>
        <p:spPr/>
        <p:txBody>
          <a:bodyPr/>
          <a:lstStyle/>
          <a:p>
            <a:fld id="{54E480E7-7182-F741-A6DE-945FC3312167}" type="slidenum">
              <a:rPr lang="en-US" smtClean="0"/>
              <a:t>24</a:t>
            </a:fld>
            <a:endParaRPr lang="en-US"/>
          </a:p>
        </p:txBody>
      </p:sp>
      <p:pic>
        <p:nvPicPr>
          <p:cNvPr id="7" name="Picture 6" descr="A picture containing screenshot, colorfulness, line&#10;&#10;Description automatically generated">
            <a:extLst>
              <a:ext uri="{FF2B5EF4-FFF2-40B4-BE49-F238E27FC236}">
                <a16:creationId xmlns:a16="http://schemas.microsoft.com/office/drawing/2014/main" id="{B0470D49-5565-3E83-78BB-0C4873EF18B9}"/>
              </a:ext>
            </a:extLst>
          </p:cNvPr>
          <p:cNvPicPr>
            <a:picLocks noChangeAspect="1"/>
          </p:cNvPicPr>
          <p:nvPr/>
        </p:nvPicPr>
        <p:blipFill>
          <a:blip r:embed="rId3"/>
          <a:stretch>
            <a:fillRect/>
          </a:stretch>
        </p:blipFill>
        <p:spPr>
          <a:xfrm>
            <a:off x="289675" y="1623781"/>
            <a:ext cx="6796925" cy="5097695"/>
          </a:xfrm>
          <a:prstGeom prst="rect">
            <a:avLst/>
          </a:prstGeom>
        </p:spPr>
      </p:pic>
      <p:sp>
        <p:nvSpPr>
          <p:cNvPr id="3" name="TextBox 2">
            <a:extLst>
              <a:ext uri="{FF2B5EF4-FFF2-40B4-BE49-F238E27FC236}">
                <a16:creationId xmlns:a16="http://schemas.microsoft.com/office/drawing/2014/main" id="{F3BFF21B-5FD2-E199-64DE-FA844FF0257F}"/>
              </a:ext>
            </a:extLst>
          </p:cNvPr>
          <p:cNvSpPr txBox="1"/>
          <p:nvPr/>
        </p:nvSpPr>
        <p:spPr>
          <a:xfrm>
            <a:off x="7086600" y="2811780"/>
            <a:ext cx="2057400" cy="646331"/>
          </a:xfrm>
          <a:prstGeom prst="rect">
            <a:avLst/>
          </a:prstGeom>
          <a:noFill/>
        </p:spPr>
        <p:txBody>
          <a:bodyPr wrap="square" rtlCol="0">
            <a:spAutoFit/>
          </a:bodyPr>
          <a:lstStyle/>
          <a:p>
            <a:r>
              <a:rPr lang="en-CA" dirty="0"/>
              <a:t>Parameters perturbed by 1-97%</a:t>
            </a:r>
          </a:p>
        </p:txBody>
      </p:sp>
    </p:spTree>
    <p:extLst>
      <p:ext uri="{BB962C8B-B14F-4D97-AF65-F5344CB8AC3E}">
        <p14:creationId xmlns:p14="http://schemas.microsoft.com/office/powerpoint/2010/main" val="5716314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0CE8ADAD-8D8D-7603-0CDB-80D6B82C3DF1}"/>
                  </a:ext>
                </a:extLst>
              </p:cNvPr>
              <p:cNvSpPr>
                <a:spLocks noGrp="1"/>
              </p:cNvSpPr>
              <p:nvPr>
                <p:ph type="title"/>
              </p:nvPr>
            </p:nvSpPr>
            <p:spPr>
              <a:xfrm>
                <a:off x="0" y="298218"/>
                <a:ext cx="9144000" cy="1325563"/>
              </a:xfrm>
            </p:spPr>
            <p:txBody>
              <a:bodyPr>
                <a:normAutofit fontScale="90000"/>
              </a:bodyPr>
              <a:lstStyle/>
              <a:p>
                <a:r>
                  <a:rPr lang="en-CA" dirty="0"/>
                  <a:t>Some systems with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𝑓</m:t>
                        </m:r>
                      </m:e>
                      <m:sub>
                        <m:r>
                          <a:rPr lang="en-CA" b="0" i="1" smtClean="0">
                            <a:latin typeface="Cambria Math" panose="02040503050406030204" pitchFamily="18" charset="0"/>
                          </a:rPr>
                          <m:t>𝑦</m:t>
                        </m:r>
                      </m:sub>
                    </m:sSub>
                    <m:r>
                      <a:rPr lang="en-CA" b="0" i="1" smtClean="0">
                        <a:latin typeface="Cambria Math" panose="02040503050406030204" pitchFamily="18" charset="0"/>
                      </a:rPr>
                      <m:t>&lt;0</m:t>
                    </m:r>
                  </m:oMath>
                </a14:m>
                <a:r>
                  <a:rPr lang="en-CA" dirty="0"/>
                  <a:t> behave like positive feedback systems</a:t>
                </a:r>
              </a:p>
            </p:txBody>
          </p:sp>
        </mc:Choice>
        <mc:Fallback xmlns="">
          <p:sp>
            <p:nvSpPr>
              <p:cNvPr id="2" name="Title 1">
                <a:extLst>
                  <a:ext uri="{FF2B5EF4-FFF2-40B4-BE49-F238E27FC236}">
                    <a16:creationId xmlns:a16="http://schemas.microsoft.com/office/drawing/2014/main" id="{0CE8ADAD-8D8D-7603-0CDB-80D6B82C3DF1}"/>
                  </a:ext>
                </a:extLst>
              </p:cNvPr>
              <p:cNvSpPr>
                <a:spLocks noGrp="1" noRot="1" noChangeAspect="1" noMove="1" noResize="1" noEditPoints="1" noAdjustHandles="1" noChangeArrowheads="1" noChangeShapeType="1" noTextEdit="1"/>
              </p:cNvSpPr>
              <p:nvPr>
                <p:ph type="title"/>
              </p:nvPr>
            </p:nvSpPr>
            <p:spPr>
              <a:xfrm>
                <a:off x="0" y="298218"/>
                <a:ext cx="9144000" cy="1325563"/>
              </a:xfrm>
              <a:blipFill>
                <a:blip r:embed="rId3"/>
                <a:stretch>
                  <a:fillRect l="-2361" t="-7619" b="-16190"/>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7E12D7F0-1355-014B-204C-FA67EC8B6265}"/>
              </a:ext>
            </a:extLst>
          </p:cNvPr>
          <p:cNvSpPr>
            <a:spLocks noGrp="1"/>
          </p:cNvSpPr>
          <p:nvPr>
            <p:ph type="sldNum" sz="quarter" idx="12"/>
          </p:nvPr>
        </p:nvSpPr>
        <p:spPr/>
        <p:txBody>
          <a:bodyPr/>
          <a:lstStyle/>
          <a:p>
            <a:fld id="{54E480E7-7182-F741-A6DE-945FC3312167}" type="slidenum">
              <a:rPr lang="en-US" smtClean="0"/>
              <a:t>25</a:t>
            </a:fld>
            <a:endParaRPr lang="en-US"/>
          </a:p>
        </p:txBody>
      </p:sp>
      <p:pic>
        <p:nvPicPr>
          <p:cNvPr id="7" name="Picture 6">
            <a:extLst>
              <a:ext uri="{FF2B5EF4-FFF2-40B4-BE49-F238E27FC236}">
                <a16:creationId xmlns:a16="http://schemas.microsoft.com/office/drawing/2014/main" id="{B0470D49-5565-3E83-78BB-0C4873EF18B9}"/>
              </a:ext>
            </a:extLst>
          </p:cNvPr>
          <p:cNvPicPr>
            <a:picLocks noChangeAspect="1"/>
          </p:cNvPicPr>
          <p:nvPr/>
        </p:nvPicPr>
        <p:blipFill>
          <a:blip r:embed="rId4"/>
          <a:srcRect/>
          <a:stretch/>
        </p:blipFill>
        <p:spPr>
          <a:xfrm>
            <a:off x="1841089" y="1623781"/>
            <a:ext cx="6796925" cy="5097693"/>
          </a:xfrm>
          <a:prstGeom prst="rect">
            <a:avLst/>
          </a:prstGeom>
        </p:spPr>
      </p:pic>
      <p:sp>
        <p:nvSpPr>
          <p:cNvPr id="3" name="TextBox 2">
            <a:extLst>
              <a:ext uri="{FF2B5EF4-FFF2-40B4-BE49-F238E27FC236}">
                <a16:creationId xmlns:a16="http://schemas.microsoft.com/office/drawing/2014/main" id="{E224C8AD-8A30-5759-F404-5FBF06249407}"/>
              </a:ext>
            </a:extLst>
          </p:cNvPr>
          <p:cNvSpPr txBox="1"/>
          <p:nvPr/>
        </p:nvSpPr>
        <p:spPr>
          <a:xfrm>
            <a:off x="217706" y="2958408"/>
            <a:ext cx="1499582" cy="1323439"/>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r>
              <a:rPr lang="en-CA" sz="2000" dirty="0"/>
              <a:t>Curves look like positive feedback systems</a:t>
            </a:r>
          </a:p>
        </p:txBody>
      </p:sp>
    </p:spTree>
    <p:extLst>
      <p:ext uri="{BB962C8B-B14F-4D97-AF65-F5344CB8AC3E}">
        <p14:creationId xmlns:p14="http://schemas.microsoft.com/office/powerpoint/2010/main" val="5581804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0CE8ADAD-8D8D-7603-0CDB-80D6B82C3DF1}"/>
                  </a:ext>
                </a:extLst>
              </p:cNvPr>
              <p:cNvSpPr>
                <a:spLocks noGrp="1"/>
              </p:cNvSpPr>
              <p:nvPr>
                <p:ph type="title"/>
              </p:nvPr>
            </p:nvSpPr>
            <p:spPr>
              <a:xfrm>
                <a:off x="0" y="298218"/>
                <a:ext cx="9144000" cy="1325563"/>
              </a:xfrm>
            </p:spPr>
            <p:txBody>
              <a:bodyPr>
                <a:normAutofit fontScale="90000"/>
              </a:bodyPr>
              <a:lstStyle/>
              <a:p>
                <a:r>
                  <a:rPr lang="en-CA" dirty="0"/>
                  <a:t>Some systems with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𝑓</m:t>
                        </m:r>
                      </m:e>
                      <m:sub>
                        <m:r>
                          <a:rPr lang="en-CA" b="0" i="1" smtClean="0">
                            <a:latin typeface="Cambria Math" panose="02040503050406030204" pitchFamily="18" charset="0"/>
                          </a:rPr>
                          <m:t>𝑦</m:t>
                        </m:r>
                      </m:sub>
                    </m:sSub>
                    <m:r>
                      <a:rPr lang="en-CA" b="0" i="1" smtClean="0">
                        <a:latin typeface="Cambria Math" panose="02040503050406030204" pitchFamily="18" charset="0"/>
                      </a:rPr>
                      <m:t>&lt;0</m:t>
                    </m:r>
                  </m:oMath>
                </a14:m>
                <a:r>
                  <a:rPr lang="en-CA" dirty="0"/>
                  <a:t> cross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𝑓</m:t>
                        </m:r>
                      </m:e>
                      <m:sub>
                        <m:r>
                          <a:rPr lang="en-CA" b="0" i="1" smtClean="0">
                            <a:latin typeface="Cambria Math" panose="02040503050406030204" pitchFamily="18" charset="0"/>
                          </a:rPr>
                          <m:t>𝑥</m:t>
                        </m:r>
                      </m:sub>
                    </m:sSub>
                    <m:r>
                      <a:rPr lang="en-CA" b="0" i="1" smtClean="0">
                        <a:latin typeface="Cambria Math" panose="02040503050406030204" pitchFamily="18" charset="0"/>
                      </a:rPr>
                      <m:t>≥1</m:t>
                    </m:r>
                  </m:oMath>
                </a14:m>
                <a:r>
                  <a:rPr lang="en-CA" dirty="0"/>
                  <a:t> bound ‘early’</a:t>
                </a:r>
              </a:p>
            </p:txBody>
          </p:sp>
        </mc:Choice>
        <mc:Fallback xmlns="">
          <p:sp>
            <p:nvSpPr>
              <p:cNvPr id="2" name="Title 1">
                <a:extLst>
                  <a:ext uri="{FF2B5EF4-FFF2-40B4-BE49-F238E27FC236}">
                    <a16:creationId xmlns:a16="http://schemas.microsoft.com/office/drawing/2014/main" id="{0CE8ADAD-8D8D-7603-0CDB-80D6B82C3DF1}"/>
                  </a:ext>
                </a:extLst>
              </p:cNvPr>
              <p:cNvSpPr>
                <a:spLocks noGrp="1" noRot="1" noChangeAspect="1" noMove="1" noResize="1" noEditPoints="1" noAdjustHandles="1" noChangeArrowheads="1" noChangeShapeType="1" noTextEdit="1"/>
              </p:cNvSpPr>
              <p:nvPr>
                <p:ph type="title"/>
              </p:nvPr>
            </p:nvSpPr>
            <p:spPr>
              <a:xfrm>
                <a:off x="0" y="298218"/>
                <a:ext cx="9144000" cy="1325563"/>
              </a:xfrm>
              <a:blipFill>
                <a:blip r:embed="rId3"/>
                <a:stretch>
                  <a:fillRect l="-2361" t="-7619" b="-16190"/>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7E12D7F0-1355-014B-204C-FA67EC8B6265}"/>
              </a:ext>
            </a:extLst>
          </p:cNvPr>
          <p:cNvSpPr>
            <a:spLocks noGrp="1"/>
          </p:cNvSpPr>
          <p:nvPr>
            <p:ph type="sldNum" sz="quarter" idx="12"/>
          </p:nvPr>
        </p:nvSpPr>
        <p:spPr/>
        <p:txBody>
          <a:bodyPr/>
          <a:lstStyle/>
          <a:p>
            <a:fld id="{54E480E7-7182-F741-A6DE-945FC3312167}" type="slidenum">
              <a:rPr lang="en-US" smtClean="0"/>
              <a:t>26</a:t>
            </a:fld>
            <a:endParaRPr lang="en-US"/>
          </a:p>
        </p:txBody>
      </p:sp>
      <p:pic>
        <p:nvPicPr>
          <p:cNvPr id="7" name="Picture 6">
            <a:extLst>
              <a:ext uri="{FF2B5EF4-FFF2-40B4-BE49-F238E27FC236}">
                <a16:creationId xmlns:a16="http://schemas.microsoft.com/office/drawing/2014/main" id="{B0470D49-5565-3E83-78BB-0C4873EF18B9}"/>
              </a:ext>
            </a:extLst>
          </p:cNvPr>
          <p:cNvPicPr>
            <a:picLocks noChangeAspect="1"/>
          </p:cNvPicPr>
          <p:nvPr/>
        </p:nvPicPr>
        <p:blipFill>
          <a:blip r:embed="rId4"/>
          <a:srcRect/>
          <a:stretch/>
        </p:blipFill>
        <p:spPr>
          <a:xfrm>
            <a:off x="144966" y="1623781"/>
            <a:ext cx="6796925" cy="5097693"/>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C7104D26-468D-B43E-5EE9-F0EBBAB0194A}"/>
                  </a:ext>
                </a:extLst>
              </p:cNvPr>
              <p:cNvSpPr txBox="1"/>
              <p:nvPr/>
            </p:nvSpPr>
            <p:spPr>
              <a:xfrm>
                <a:off x="6941891" y="2613392"/>
                <a:ext cx="1938318" cy="1323439"/>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r>
                  <a:rPr lang="en-CA" sz="2000" dirty="0"/>
                  <a:t>Most violators away from singular point in</a:t>
                </a:r>
              </a:p>
              <a:p>
                <a:r>
                  <a:rPr lang="en-CA" sz="2000" dirty="0"/>
                  <a:t> </a:t>
                </a:r>
                <a14:m>
                  <m:oMath xmlns:m="http://schemas.openxmlformats.org/officeDocument/2006/math">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rPr>
                          <m:t>0.95&lt;</m:t>
                        </m:r>
                        <m:r>
                          <a:rPr lang="en-CA" sz="2000" b="0" i="1" smtClean="0">
                            <a:latin typeface="Cambria Math" panose="02040503050406030204" pitchFamily="18" charset="0"/>
                          </a:rPr>
                          <m:t>𝑓</m:t>
                        </m:r>
                      </m:e>
                      <m:sub>
                        <m:r>
                          <a:rPr lang="en-CA" sz="2000" b="0" i="1" smtClean="0">
                            <a:latin typeface="Cambria Math" panose="02040503050406030204" pitchFamily="18" charset="0"/>
                          </a:rPr>
                          <m:t>𝑥</m:t>
                        </m:r>
                      </m:sub>
                    </m:sSub>
                    <m:r>
                      <a:rPr lang="en-CA" sz="2000" b="0" i="1" smtClean="0">
                        <a:latin typeface="Cambria Math" panose="02040503050406030204" pitchFamily="18" charset="0"/>
                      </a:rPr>
                      <m:t>&lt;1</m:t>
                    </m:r>
                  </m:oMath>
                </a14:m>
                <a:endParaRPr lang="en-CA" sz="2000" dirty="0"/>
              </a:p>
            </p:txBody>
          </p:sp>
        </mc:Choice>
        <mc:Fallback xmlns="">
          <p:sp>
            <p:nvSpPr>
              <p:cNvPr id="3" name="TextBox 2">
                <a:extLst>
                  <a:ext uri="{FF2B5EF4-FFF2-40B4-BE49-F238E27FC236}">
                    <a16:creationId xmlns:a16="http://schemas.microsoft.com/office/drawing/2014/main" id="{C7104D26-468D-B43E-5EE9-F0EBBAB0194A}"/>
                  </a:ext>
                </a:extLst>
              </p:cNvPr>
              <p:cNvSpPr txBox="1">
                <a:spLocks noRot="1" noChangeAspect="1" noMove="1" noResize="1" noEditPoints="1" noAdjustHandles="1" noChangeArrowheads="1" noChangeShapeType="1" noTextEdit="1"/>
              </p:cNvSpPr>
              <p:nvPr/>
            </p:nvSpPr>
            <p:spPr>
              <a:xfrm>
                <a:off x="6941891" y="2613392"/>
                <a:ext cx="1938318" cy="1323439"/>
              </a:xfrm>
              <a:prstGeom prst="rect">
                <a:avLst/>
              </a:prstGeom>
              <a:blipFill>
                <a:blip r:embed="rId5"/>
                <a:stretch>
                  <a:fillRect l="-3247" t="-1887" b="-2830"/>
                </a:stretch>
              </a:blipFill>
            </p:spPr>
            <p:txBody>
              <a:bodyPr/>
              <a:lstStyle/>
              <a:p>
                <a:r>
                  <a:rPr lang="en-CA">
                    <a:noFill/>
                  </a:rPr>
                  <a:t> </a:t>
                </a:r>
              </a:p>
            </p:txBody>
          </p:sp>
        </mc:Fallback>
      </mc:AlternateContent>
    </p:spTree>
    <p:extLst>
      <p:ext uri="{BB962C8B-B14F-4D97-AF65-F5344CB8AC3E}">
        <p14:creationId xmlns:p14="http://schemas.microsoft.com/office/powerpoint/2010/main" val="4794147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AF675-EACC-D2A4-F42C-8B901707C2FB}"/>
              </a:ext>
            </a:extLst>
          </p:cNvPr>
          <p:cNvSpPr>
            <a:spLocks noGrp="1"/>
          </p:cNvSpPr>
          <p:nvPr>
            <p:ph type="title"/>
          </p:nvPr>
        </p:nvSpPr>
        <p:spPr/>
        <p:txBody>
          <a:bodyPr>
            <a:normAutofit fontScale="90000"/>
          </a:bodyPr>
          <a:lstStyle/>
          <a:p>
            <a:r>
              <a:rPr lang="en-CA" dirty="0"/>
              <a:t>Additional problem: what if sampling from ‘correlation-free’ perturbations</a:t>
            </a:r>
          </a:p>
        </p:txBody>
      </p:sp>
      <p:sp>
        <p:nvSpPr>
          <p:cNvPr id="4" name="Slide Number Placeholder 3">
            <a:extLst>
              <a:ext uri="{FF2B5EF4-FFF2-40B4-BE49-F238E27FC236}">
                <a16:creationId xmlns:a16="http://schemas.microsoft.com/office/drawing/2014/main" id="{96C04D75-AD1E-7894-42B3-BAE1F9DD1C80}"/>
              </a:ext>
            </a:extLst>
          </p:cNvPr>
          <p:cNvSpPr>
            <a:spLocks noGrp="1"/>
          </p:cNvSpPr>
          <p:nvPr>
            <p:ph type="sldNum" sz="quarter" idx="12"/>
          </p:nvPr>
        </p:nvSpPr>
        <p:spPr/>
        <p:txBody>
          <a:bodyPr/>
          <a:lstStyle/>
          <a:p>
            <a:fld id="{54E480E7-7182-F741-A6DE-945FC3312167}" type="slidenum">
              <a:rPr lang="en-US" smtClean="0"/>
              <a:t>27</a:t>
            </a:fld>
            <a:endParaRPr lang="en-US"/>
          </a:p>
        </p:txBody>
      </p:sp>
      <p:pic>
        <p:nvPicPr>
          <p:cNvPr id="5" name="Picture 4">
            <a:extLst>
              <a:ext uri="{FF2B5EF4-FFF2-40B4-BE49-F238E27FC236}">
                <a16:creationId xmlns:a16="http://schemas.microsoft.com/office/drawing/2014/main" id="{7354E72C-EDEB-A255-686A-2D9FB5F1CAD3}"/>
              </a:ext>
            </a:extLst>
          </p:cNvPr>
          <p:cNvPicPr>
            <a:picLocks noChangeAspect="1"/>
          </p:cNvPicPr>
          <p:nvPr/>
        </p:nvPicPr>
        <p:blipFill>
          <a:blip r:embed="rId3"/>
          <a:stretch>
            <a:fillRect/>
          </a:stretch>
        </p:blipFill>
        <p:spPr>
          <a:xfrm>
            <a:off x="1933328" y="1870474"/>
            <a:ext cx="967282" cy="1216660"/>
          </a:xfrm>
          <a:prstGeom prst="rect">
            <a:avLst/>
          </a:prstGeom>
        </p:spPr>
      </p:pic>
      <p:pic>
        <p:nvPicPr>
          <p:cNvPr id="6" name="Picture 5">
            <a:extLst>
              <a:ext uri="{FF2B5EF4-FFF2-40B4-BE49-F238E27FC236}">
                <a16:creationId xmlns:a16="http://schemas.microsoft.com/office/drawing/2014/main" id="{5D2F6100-0C78-49B0-3E29-EB1570CA5816}"/>
              </a:ext>
            </a:extLst>
          </p:cNvPr>
          <p:cNvPicPr>
            <a:picLocks noChangeAspect="1"/>
          </p:cNvPicPr>
          <p:nvPr/>
        </p:nvPicPr>
        <p:blipFill>
          <a:blip r:embed="rId3">
            <a:duotone>
              <a:prstClr val="black"/>
              <a:schemeClr val="accent4">
                <a:lumMod val="75000"/>
                <a:tint val="45000"/>
                <a:satMod val="400000"/>
              </a:schemeClr>
            </a:duotone>
          </a:blip>
          <a:stretch>
            <a:fillRect/>
          </a:stretch>
        </p:blipFill>
        <p:spPr>
          <a:xfrm rot="6589327">
            <a:off x="2534372" y="2720491"/>
            <a:ext cx="967282" cy="1216660"/>
          </a:xfrm>
          <a:prstGeom prst="rect">
            <a:avLst/>
          </a:prstGeom>
        </p:spPr>
      </p:pic>
      <p:pic>
        <p:nvPicPr>
          <p:cNvPr id="7" name="Picture 6">
            <a:extLst>
              <a:ext uri="{FF2B5EF4-FFF2-40B4-BE49-F238E27FC236}">
                <a16:creationId xmlns:a16="http://schemas.microsoft.com/office/drawing/2014/main" id="{0AB9E561-E75A-59C7-84A3-3A45179DF477}"/>
              </a:ext>
            </a:extLst>
          </p:cNvPr>
          <p:cNvPicPr>
            <a:picLocks noChangeAspect="1"/>
          </p:cNvPicPr>
          <p:nvPr/>
        </p:nvPicPr>
        <p:blipFill>
          <a:blip r:embed="rId4"/>
          <a:stretch>
            <a:fillRect/>
          </a:stretch>
        </p:blipFill>
        <p:spPr>
          <a:xfrm>
            <a:off x="474839" y="2458261"/>
            <a:ext cx="921846" cy="1159510"/>
          </a:xfrm>
          <a:prstGeom prst="rect">
            <a:avLst/>
          </a:prstGeom>
        </p:spPr>
      </p:pic>
      <p:pic>
        <p:nvPicPr>
          <p:cNvPr id="8" name="Picture 7">
            <a:extLst>
              <a:ext uri="{FF2B5EF4-FFF2-40B4-BE49-F238E27FC236}">
                <a16:creationId xmlns:a16="http://schemas.microsoft.com/office/drawing/2014/main" id="{5B96511F-5E28-8A81-C589-C1FCC86B991E}"/>
              </a:ext>
            </a:extLst>
          </p:cNvPr>
          <p:cNvPicPr>
            <a:picLocks noChangeAspect="1"/>
          </p:cNvPicPr>
          <p:nvPr/>
        </p:nvPicPr>
        <p:blipFill>
          <a:blip r:embed="rId3"/>
          <a:stretch>
            <a:fillRect/>
          </a:stretch>
        </p:blipFill>
        <p:spPr>
          <a:xfrm rot="18733688">
            <a:off x="1257123" y="4076178"/>
            <a:ext cx="967282" cy="1216660"/>
          </a:xfrm>
          <a:prstGeom prst="rect">
            <a:avLst/>
          </a:prstGeom>
        </p:spPr>
      </p:pic>
      <p:pic>
        <p:nvPicPr>
          <p:cNvPr id="9" name="Picture 8">
            <a:extLst>
              <a:ext uri="{FF2B5EF4-FFF2-40B4-BE49-F238E27FC236}">
                <a16:creationId xmlns:a16="http://schemas.microsoft.com/office/drawing/2014/main" id="{1F9B652E-59D6-0377-EFDE-E42B2ACA7BE3}"/>
              </a:ext>
            </a:extLst>
          </p:cNvPr>
          <p:cNvPicPr>
            <a:picLocks noChangeAspect="1"/>
          </p:cNvPicPr>
          <p:nvPr/>
        </p:nvPicPr>
        <p:blipFill>
          <a:blip r:embed="rId4"/>
          <a:stretch>
            <a:fillRect/>
          </a:stretch>
        </p:blipFill>
        <p:spPr>
          <a:xfrm rot="16664989">
            <a:off x="1498628" y="2833422"/>
            <a:ext cx="921846" cy="1159510"/>
          </a:xfrm>
          <a:prstGeom prst="rect">
            <a:avLst/>
          </a:prstGeom>
        </p:spPr>
      </p:pic>
      <p:pic>
        <p:nvPicPr>
          <p:cNvPr id="10" name="Picture 9">
            <a:extLst>
              <a:ext uri="{FF2B5EF4-FFF2-40B4-BE49-F238E27FC236}">
                <a16:creationId xmlns:a16="http://schemas.microsoft.com/office/drawing/2014/main" id="{82C4E81A-605A-E3C3-D626-01CA613C3EB0}"/>
              </a:ext>
            </a:extLst>
          </p:cNvPr>
          <p:cNvPicPr>
            <a:picLocks noChangeAspect="1"/>
          </p:cNvPicPr>
          <p:nvPr/>
        </p:nvPicPr>
        <p:blipFill>
          <a:blip r:embed="rId5"/>
          <a:stretch>
            <a:fillRect/>
          </a:stretch>
        </p:blipFill>
        <p:spPr>
          <a:xfrm>
            <a:off x="371413" y="3627817"/>
            <a:ext cx="1152313" cy="1449394"/>
          </a:xfrm>
          <a:prstGeom prst="rect">
            <a:avLst/>
          </a:prstGeom>
        </p:spPr>
      </p:pic>
      <p:pic>
        <p:nvPicPr>
          <p:cNvPr id="11" name="Picture 10">
            <a:extLst>
              <a:ext uri="{FF2B5EF4-FFF2-40B4-BE49-F238E27FC236}">
                <a16:creationId xmlns:a16="http://schemas.microsoft.com/office/drawing/2014/main" id="{B44B0F7C-4D65-8F08-1B19-77EFF2288418}"/>
              </a:ext>
            </a:extLst>
          </p:cNvPr>
          <p:cNvPicPr>
            <a:picLocks noChangeAspect="1"/>
          </p:cNvPicPr>
          <p:nvPr/>
        </p:nvPicPr>
        <p:blipFill>
          <a:blip r:embed="rId5"/>
          <a:stretch>
            <a:fillRect/>
          </a:stretch>
        </p:blipFill>
        <p:spPr>
          <a:xfrm rot="4221360">
            <a:off x="2596493" y="3679323"/>
            <a:ext cx="1152313" cy="1449394"/>
          </a:xfrm>
          <a:prstGeom prst="rect">
            <a:avLst/>
          </a:prstGeom>
        </p:spPr>
      </p:pic>
      <p:pic>
        <p:nvPicPr>
          <p:cNvPr id="12" name="Picture 11">
            <a:extLst>
              <a:ext uri="{FF2B5EF4-FFF2-40B4-BE49-F238E27FC236}">
                <a16:creationId xmlns:a16="http://schemas.microsoft.com/office/drawing/2014/main" id="{D455768F-46FD-E66D-7225-BF85F2895AC5}"/>
              </a:ext>
            </a:extLst>
          </p:cNvPr>
          <p:cNvPicPr>
            <a:picLocks noChangeAspect="1"/>
          </p:cNvPicPr>
          <p:nvPr/>
        </p:nvPicPr>
        <p:blipFill>
          <a:blip r:embed="rId4"/>
          <a:stretch>
            <a:fillRect/>
          </a:stretch>
        </p:blipFill>
        <p:spPr>
          <a:xfrm rot="4828837">
            <a:off x="2320559" y="4418147"/>
            <a:ext cx="921846" cy="1159510"/>
          </a:xfrm>
          <a:prstGeom prst="rect">
            <a:avLst/>
          </a:prstGeom>
        </p:spPr>
      </p:pic>
      <p:pic>
        <p:nvPicPr>
          <p:cNvPr id="15" name="Picture 14">
            <a:extLst>
              <a:ext uri="{FF2B5EF4-FFF2-40B4-BE49-F238E27FC236}">
                <a16:creationId xmlns:a16="http://schemas.microsoft.com/office/drawing/2014/main" id="{D526C895-9BB1-F480-EF71-64D7A6ADD19D}"/>
              </a:ext>
            </a:extLst>
          </p:cNvPr>
          <p:cNvPicPr>
            <a:picLocks noChangeAspect="1"/>
          </p:cNvPicPr>
          <p:nvPr/>
        </p:nvPicPr>
        <p:blipFill>
          <a:blip r:embed="rId6"/>
          <a:stretch>
            <a:fillRect/>
          </a:stretch>
        </p:blipFill>
        <p:spPr>
          <a:xfrm>
            <a:off x="1097566" y="5951668"/>
            <a:ext cx="1498600" cy="457200"/>
          </a:xfrm>
          <a:prstGeom prst="rect">
            <a:avLst/>
          </a:prstGeom>
        </p:spPr>
      </p:pic>
      <p:sp>
        <p:nvSpPr>
          <p:cNvPr id="16" name="TextBox 15">
            <a:extLst>
              <a:ext uri="{FF2B5EF4-FFF2-40B4-BE49-F238E27FC236}">
                <a16:creationId xmlns:a16="http://schemas.microsoft.com/office/drawing/2014/main" id="{3F5F7C05-49F5-D517-7329-452DCA70778B}"/>
              </a:ext>
            </a:extLst>
          </p:cNvPr>
          <p:cNvSpPr txBox="1"/>
          <p:nvPr/>
        </p:nvSpPr>
        <p:spPr>
          <a:xfrm>
            <a:off x="400590" y="5593578"/>
            <a:ext cx="3569375" cy="369332"/>
          </a:xfrm>
          <a:prstGeom prst="rect">
            <a:avLst/>
          </a:prstGeom>
          <a:noFill/>
        </p:spPr>
        <p:txBody>
          <a:bodyPr wrap="none" rtlCol="0">
            <a:spAutoFit/>
          </a:bodyPr>
          <a:lstStyle/>
          <a:p>
            <a:r>
              <a:rPr lang="en-CA" dirty="0"/>
              <a:t>Statistically independent population</a:t>
            </a:r>
          </a:p>
        </p:txBody>
      </p:sp>
      <p:pic>
        <p:nvPicPr>
          <p:cNvPr id="17" name="Picture 16">
            <a:extLst>
              <a:ext uri="{FF2B5EF4-FFF2-40B4-BE49-F238E27FC236}">
                <a16:creationId xmlns:a16="http://schemas.microsoft.com/office/drawing/2014/main" id="{F58E093E-B1AF-830D-E009-71586AE420BD}"/>
              </a:ext>
            </a:extLst>
          </p:cNvPr>
          <p:cNvPicPr>
            <a:picLocks noChangeAspect="1"/>
          </p:cNvPicPr>
          <p:nvPr/>
        </p:nvPicPr>
        <p:blipFill>
          <a:blip r:embed="rId7"/>
          <a:stretch>
            <a:fillRect/>
          </a:stretch>
        </p:blipFill>
        <p:spPr>
          <a:xfrm>
            <a:off x="6484003" y="5926268"/>
            <a:ext cx="1498600" cy="482600"/>
          </a:xfrm>
          <a:prstGeom prst="rect">
            <a:avLst/>
          </a:prstGeom>
        </p:spPr>
      </p:pic>
      <p:sp>
        <p:nvSpPr>
          <p:cNvPr id="18" name="TextBox 17">
            <a:extLst>
              <a:ext uri="{FF2B5EF4-FFF2-40B4-BE49-F238E27FC236}">
                <a16:creationId xmlns:a16="http://schemas.microsoft.com/office/drawing/2014/main" id="{0ABE07A1-BBDF-B45C-CFB9-145DD5052D3F}"/>
              </a:ext>
            </a:extLst>
          </p:cNvPr>
          <p:cNvSpPr txBox="1"/>
          <p:nvPr/>
        </p:nvSpPr>
        <p:spPr>
          <a:xfrm>
            <a:off x="6636786" y="5526561"/>
            <a:ext cx="875561" cy="369332"/>
          </a:xfrm>
          <a:prstGeom prst="rect">
            <a:avLst/>
          </a:prstGeom>
          <a:noFill/>
        </p:spPr>
        <p:txBody>
          <a:bodyPr wrap="none" rtlCol="0">
            <a:spAutoFit/>
          </a:bodyPr>
          <a:lstStyle/>
          <a:p>
            <a:r>
              <a:rPr lang="en-CA" dirty="0"/>
              <a:t>Sample</a:t>
            </a:r>
          </a:p>
        </p:txBody>
      </p:sp>
    </p:spTree>
    <p:extLst>
      <p:ext uri="{BB962C8B-B14F-4D97-AF65-F5344CB8AC3E}">
        <p14:creationId xmlns:p14="http://schemas.microsoft.com/office/powerpoint/2010/main" val="3846609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37" presetClass="path" presetSubtype="0" accel="50000" decel="50000" fill="hold" nodeType="clickEffect">
                                  <p:stCondLst>
                                    <p:cond delay="0"/>
                                  </p:stCondLst>
                                  <p:childTnLst>
                                    <p:animMotion origin="layout" path="M 2.22222E-6 -0.07801 L 0.13611 0.01991 C 0.16475 0.0419 0.20746 0.05394 0.25191 0.05394 C 0.30278 0.05394 0.3434 0.0419 0.37205 0.01991 L 0.5085 -0.07801 " pathEditMode="relative" rAng="0" ptsTypes="AAAAA">
                                      <p:cBhvr>
                                        <p:cTn id="28" dur="2000" fill="hold"/>
                                        <p:tgtEl>
                                          <p:spTgt spid="8"/>
                                        </p:tgtEl>
                                        <p:attrNameLst>
                                          <p:attrName>ppt_x</p:attrName>
                                          <p:attrName>ppt_y</p:attrName>
                                        </p:attrNameLst>
                                      </p:cBhvr>
                                      <p:rCtr x="25417" y="6597"/>
                                    </p:animMotion>
                                  </p:childTnLst>
                                </p:cTn>
                              </p:par>
                              <p:par>
                                <p:cTn id="29" presetID="37" presetClass="path" presetSubtype="0" accel="50000" decel="50000" fill="hold" nodeType="withEffect">
                                  <p:stCondLst>
                                    <p:cond delay="0"/>
                                  </p:stCondLst>
                                  <p:childTnLst>
                                    <p:animMotion origin="layout" path="M 3.33333E-6 -0.07801 L 0.13611 0.01991 C 0.16475 0.0419 0.20746 0.05394 0.25191 0.05394 C 0.30277 0.05394 0.3434 0.0419 0.37205 0.01991 L 0.5085 -0.07801 " pathEditMode="relative" rAng="0" ptsTypes="AAAAA">
                                      <p:cBhvr>
                                        <p:cTn id="30" dur="2000" fill="hold"/>
                                        <p:tgtEl>
                                          <p:spTgt spid="12"/>
                                        </p:tgtEl>
                                        <p:attrNameLst>
                                          <p:attrName>ppt_x</p:attrName>
                                          <p:attrName>ppt_y</p:attrName>
                                        </p:attrNameLst>
                                      </p:cBhvr>
                                      <p:rCtr x="25417" y="6597"/>
                                    </p:animMotion>
                                  </p:childTnLst>
                                </p:cTn>
                              </p:par>
                              <p:par>
                                <p:cTn id="31" presetID="37" presetClass="path" presetSubtype="0" accel="50000" decel="50000" fill="hold" nodeType="withEffect">
                                  <p:stCondLst>
                                    <p:cond delay="0"/>
                                  </p:stCondLst>
                                  <p:childTnLst>
                                    <p:animMotion origin="layout" path="M 5E-6 -0.07801 L 0.13612 0.01991 C 0.16476 0.0419 0.20747 0.05393 0.25191 0.05393 C 0.30278 0.05393 0.34341 0.0419 0.37205 0.01991 L 0.50851 -0.07801 " pathEditMode="relative" rAng="0" ptsTypes="AAAAA">
                                      <p:cBhvr>
                                        <p:cTn id="32" dur="2000" fill="hold"/>
                                        <p:tgtEl>
                                          <p:spTgt spid="11"/>
                                        </p:tgtEl>
                                        <p:attrNameLst>
                                          <p:attrName>ppt_x</p:attrName>
                                          <p:attrName>ppt_y</p:attrName>
                                        </p:attrNameLst>
                                      </p:cBhvr>
                                      <p:rCtr x="25417" y="6597"/>
                                    </p:animMotion>
                                  </p:childTnLst>
                                </p:cTn>
                              </p:par>
                              <p:par>
                                <p:cTn id="33" presetID="37" presetClass="path" presetSubtype="0" accel="50000" decel="50000" fill="hold" nodeType="withEffect">
                                  <p:stCondLst>
                                    <p:cond delay="0"/>
                                  </p:stCondLst>
                                  <p:childTnLst>
                                    <p:animMotion origin="layout" path="M 3.88889E-6 -0.07801 L 0.13611 0.0199 C 0.16475 0.04189 0.20746 0.05393 0.25191 0.05393 C 0.30277 0.05393 0.3434 0.04189 0.37204 0.0199 L 0.5085 -0.07801 " pathEditMode="relative" rAng="0" ptsTypes="AAAAA">
                                      <p:cBhvr>
                                        <p:cTn id="34" dur="2000" fill="hold"/>
                                        <p:tgtEl>
                                          <p:spTgt spid="9"/>
                                        </p:tgtEl>
                                        <p:attrNameLst>
                                          <p:attrName>ppt_x</p:attrName>
                                          <p:attrName>ppt_y</p:attrName>
                                        </p:attrNameLst>
                                      </p:cBhvr>
                                      <p:rCtr x="25417" y="6597"/>
                                    </p:animMotion>
                                  </p:childTnLst>
                                </p:cTn>
                              </p:par>
                              <p:par>
                                <p:cTn id="35" presetID="37" presetClass="path" presetSubtype="0" accel="50000" decel="50000" fill="hold" nodeType="withEffect">
                                  <p:stCondLst>
                                    <p:cond delay="0"/>
                                  </p:stCondLst>
                                  <p:childTnLst>
                                    <p:animMotion origin="layout" path="M 3.05556E-6 -0.07801 L 0.13611 0.0199 C 0.16475 0.04189 0.20746 0.05393 0.25191 0.05393 C 0.30277 0.05393 0.3434 0.04189 0.37205 0.0199 L 0.5085 -0.07801 " pathEditMode="relative" rAng="0" ptsTypes="AAAAA">
                                      <p:cBhvr>
                                        <p:cTn id="36" dur="2000" fill="hold"/>
                                        <p:tgtEl>
                                          <p:spTgt spid="7"/>
                                        </p:tgtEl>
                                        <p:attrNameLst>
                                          <p:attrName>ppt_x</p:attrName>
                                          <p:attrName>ppt_y</p:attrName>
                                        </p:attrNameLst>
                                      </p:cBhvr>
                                      <p:rCtr x="25417" y="6597"/>
                                    </p:animMotion>
                                  </p:childTnLst>
                                </p:cTn>
                              </p:par>
                              <p:par>
                                <p:cTn id="37" presetID="1"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63C00-2C83-3D54-855E-2C609C8C98EE}"/>
              </a:ext>
            </a:extLst>
          </p:cNvPr>
          <p:cNvSpPr>
            <a:spLocks noGrp="1"/>
          </p:cNvSpPr>
          <p:nvPr>
            <p:ph type="title"/>
          </p:nvPr>
        </p:nvSpPr>
        <p:spPr>
          <a:xfrm>
            <a:off x="628650" y="274725"/>
            <a:ext cx="8378190" cy="1325563"/>
          </a:xfrm>
        </p:spPr>
        <p:txBody>
          <a:bodyPr>
            <a:normAutofit fontScale="90000"/>
          </a:bodyPr>
          <a:lstStyle/>
          <a:p>
            <a:r>
              <a:rPr lang="en-CA" dirty="0"/>
              <a:t>Finite sampling causes deviation from constraints due to sample perturbation correlations</a:t>
            </a:r>
          </a:p>
        </p:txBody>
      </p:sp>
      <p:sp>
        <p:nvSpPr>
          <p:cNvPr id="4" name="Slide Number Placeholder 3">
            <a:extLst>
              <a:ext uri="{FF2B5EF4-FFF2-40B4-BE49-F238E27FC236}">
                <a16:creationId xmlns:a16="http://schemas.microsoft.com/office/drawing/2014/main" id="{54515FAE-2AF8-48DF-408F-B9A0789CA0E4}"/>
              </a:ext>
            </a:extLst>
          </p:cNvPr>
          <p:cNvSpPr>
            <a:spLocks noGrp="1"/>
          </p:cNvSpPr>
          <p:nvPr>
            <p:ph type="sldNum" sz="quarter" idx="12"/>
          </p:nvPr>
        </p:nvSpPr>
        <p:spPr/>
        <p:txBody>
          <a:bodyPr/>
          <a:lstStyle/>
          <a:p>
            <a:fld id="{54E480E7-7182-F741-A6DE-945FC3312167}" type="slidenum">
              <a:rPr lang="en-US" smtClean="0"/>
              <a:t>28</a:t>
            </a:fld>
            <a:endParaRPr lang="en-US"/>
          </a:p>
        </p:txBody>
      </p:sp>
      <p:pic>
        <p:nvPicPr>
          <p:cNvPr id="7" name="Picture 6">
            <a:extLst>
              <a:ext uri="{FF2B5EF4-FFF2-40B4-BE49-F238E27FC236}">
                <a16:creationId xmlns:a16="http://schemas.microsoft.com/office/drawing/2014/main" id="{0887879F-5809-4AEB-EBB7-8A90BDC60298}"/>
              </a:ext>
            </a:extLst>
          </p:cNvPr>
          <p:cNvPicPr>
            <a:picLocks noChangeAspect="1"/>
          </p:cNvPicPr>
          <p:nvPr/>
        </p:nvPicPr>
        <p:blipFill>
          <a:blip r:embed="rId3"/>
          <a:srcRect/>
          <a:stretch/>
        </p:blipFill>
        <p:spPr>
          <a:xfrm>
            <a:off x="2023110" y="1600288"/>
            <a:ext cx="7120890" cy="5371098"/>
          </a:xfrm>
          <a:prstGeom prst="rect">
            <a:avLst/>
          </a:prstGeom>
        </p:spPr>
      </p:pic>
      <p:sp>
        <p:nvSpPr>
          <p:cNvPr id="3" name="TextBox 2">
            <a:extLst>
              <a:ext uri="{FF2B5EF4-FFF2-40B4-BE49-F238E27FC236}">
                <a16:creationId xmlns:a16="http://schemas.microsoft.com/office/drawing/2014/main" id="{78A9984F-0FF5-A43C-48E4-4532D314FF8E}"/>
              </a:ext>
            </a:extLst>
          </p:cNvPr>
          <p:cNvSpPr txBox="1"/>
          <p:nvPr/>
        </p:nvSpPr>
        <p:spPr>
          <a:xfrm>
            <a:off x="229758" y="2675536"/>
            <a:ext cx="1793352" cy="1631216"/>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r>
              <a:rPr lang="en-CA" sz="2000" dirty="0"/>
              <a:t>No feedback:</a:t>
            </a:r>
          </a:p>
          <a:p>
            <a:r>
              <a:rPr lang="en-CA" sz="2000" dirty="0"/>
              <a:t>finite perturbation size not responsible!</a:t>
            </a:r>
          </a:p>
        </p:txBody>
      </p:sp>
      <p:sp>
        <p:nvSpPr>
          <p:cNvPr id="5" name="TextBox 4">
            <a:extLst>
              <a:ext uri="{FF2B5EF4-FFF2-40B4-BE49-F238E27FC236}">
                <a16:creationId xmlns:a16="http://schemas.microsoft.com/office/drawing/2014/main" id="{6D5C1AC4-D509-5410-9F6B-F84E0A3AB162}"/>
              </a:ext>
            </a:extLst>
          </p:cNvPr>
          <p:cNvSpPr txBox="1"/>
          <p:nvPr/>
        </p:nvSpPr>
        <p:spPr>
          <a:xfrm>
            <a:off x="4682836" y="4301547"/>
            <a:ext cx="2245551" cy="369332"/>
          </a:xfrm>
          <a:prstGeom prst="rect">
            <a:avLst/>
          </a:prstGeom>
          <a:noFill/>
        </p:spPr>
        <p:txBody>
          <a:bodyPr wrap="none" rtlCol="0">
            <a:spAutoFit/>
          </a:bodyPr>
          <a:lstStyle/>
          <a:p>
            <a:r>
              <a:rPr lang="en-CA" dirty="0"/>
              <a:t>At 3, dots everywhere</a:t>
            </a:r>
          </a:p>
        </p:txBody>
      </p:sp>
      <p:sp>
        <p:nvSpPr>
          <p:cNvPr id="6" name="TextBox 5">
            <a:extLst>
              <a:ext uri="{FF2B5EF4-FFF2-40B4-BE49-F238E27FC236}">
                <a16:creationId xmlns:a16="http://schemas.microsoft.com/office/drawing/2014/main" id="{086DD485-546B-466F-1B39-7AA05A1A2927}"/>
              </a:ext>
            </a:extLst>
          </p:cNvPr>
          <p:cNvSpPr txBox="1"/>
          <p:nvPr/>
        </p:nvSpPr>
        <p:spPr>
          <a:xfrm>
            <a:off x="4025963" y="3029479"/>
            <a:ext cx="2196417" cy="923330"/>
          </a:xfrm>
          <a:prstGeom prst="rect">
            <a:avLst/>
          </a:prstGeom>
          <a:noFill/>
        </p:spPr>
        <p:txBody>
          <a:bodyPr wrap="square" rtlCol="0">
            <a:spAutoFit/>
          </a:bodyPr>
          <a:lstStyle/>
          <a:p>
            <a:r>
              <a:rPr lang="en-CA" dirty="0"/>
              <a:t>At 400, close to numerical error estimate</a:t>
            </a:r>
          </a:p>
        </p:txBody>
      </p:sp>
      <p:cxnSp>
        <p:nvCxnSpPr>
          <p:cNvPr id="9" name="Straight Arrow Connector 8">
            <a:extLst>
              <a:ext uri="{FF2B5EF4-FFF2-40B4-BE49-F238E27FC236}">
                <a16:creationId xmlns:a16="http://schemas.microsoft.com/office/drawing/2014/main" id="{223250C5-9728-99B9-997A-DCBB5EF33F5F}"/>
              </a:ext>
            </a:extLst>
          </p:cNvPr>
          <p:cNvCxnSpPr/>
          <p:nvPr/>
        </p:nvCxnSpPr>
        <p:spPr>
          <a:xfrm flipH="1">
            <a:off x="3816462" y="5056909"/>
            <a:ext cx="1420556" cy="6234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A8CE2E8C-555D-D2BC-FFCF-E97E4968A7D8}"/>
              </a:ext>
            </a:extLst>
          </p:cNvPr>
          <p:cNvCxnSpPr>
            <a:cxnSpLocks/>
          </p:cNvCxnSpPr>
          <p:nvPr/>
        </p:nvCxnSpPr>
        <p:spPr>
          <a:xfrm flipV="1">
            <a:off x="6096000" y="2341418"/>
            <a:ext cx="535478" cy="17409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0B68593E-7C09-CDC2-B63D-B63668770D7E}"/>
              </a:ext>
            </a:extLst>
          </p:cNvPr>
          <p:cNvCxnSpPr/>
          <p:nvPr/>
        </p:nvCxnSpPr>
        <p:spPr>
          <a:xfrm flipH="1" flipV="1">
            <a:off x="4274556" y="2774730"/>
            <a:ext cx="872666" cy="25031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31713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63C00-2C83-3D54-855E-2C609C8C98EE}"/>
              </a:ext>
            </a:extLst>
          </p:cNvPr>
          <p:cNvSpPr>
            <a:spLocks noGrp="1"/>
          </p:cNvSpPr>
          <p:nvPr>
            <p:ph type="title"/>
          </p:nvPr>
        </p:nvSpPr>
        <p:spPr>
          <a:xfrm>
            <a:off x="233680" y="274725"/>
            <a:ext cx="8281670" cy="1325563"/>
          </a:xfrm>
        </p:spPr>
        <p:txBody>
          <a:bodyPr>
            <a:normAutofit/>
          </a:bodyPr>
          <a:lstStyle/>
          <a:p>
            <a:r>
              <a:rPr lang="en-CA" dirty="0"/>
              <a:t>Systems with feedback show similar reliance on sample size</a:t>
            </a:r>
          </a:p>
        </p:txBody>
      </p:sp>
      <p:sp>
        <p:nvSpPr>
          <p:cNvPr id="4" name="Slide Number Placeholder 3">
            <a:extLst>
              <a:ext uri="{FF2B5EF4-FFF2-40B4-BE49-F238E27FC236}">
                <a16:creationId xmlns:a16="http://schemas.microsoft.com/office/drawing/2014/main" id="{54515FAE-2AF8-48DF-408F-B9A0789CA0E4}"/>
              </a:ext>
            </a:extLst>
          </p:cNvPr>
          <p:cNvSpPr>
            <a:spLocks noGrp="1"/>
          </p:cNvSpPr>
          <p:nvPr>
            <p:ph type="sldNum" sz="quarter" idx="12"/>
          </p:nvPr>
        </p:nvSpPr>
        <p:spPr/>
        <p:txBody>
          <a:bodyPr/>
          <a:lstStyle/>
          <a:p>
            <a:fld id="{54E480E7-7182-F741-A6DE-945FC3312167}" type="slidenum">
              <a:rPr lang="en-US" smtClean="0"/>
              <a:t>29</a:t>
            </a:fld>
            <a:endParaRPr lang="en-US"/>
          </a:p>
        </p:txBody>
      </p:sp>
      <p:pic>
        <p:nvPicPr>
          <p:cNvPr id="5" name="Picture 4">
            <a:extLst>
              <a:ext uri="{FF2B5EF4-FFF2-40B4-BE49-F238E27FC236}">
                <a16:creationId xmlns:a16="http://schemas.microsoft.com/office/drawing/2014/main" id="{20DD8099-AC59-8258-E673-571369DF729C}"/>
              </a:ext>
            </a:extLst>
          </p:cNvPr>
          <p:cNvPicPr>
            <a:picLocks noChangeAspect="1"/>
          </p:cNvPicPr>
          <p:nvPr/>
        </p:nvPicPr>
        <p:blipFill>
          <a:blip r:embed="rId3"/>
          <a:srcRect/>
          <a:stretch/>
        </p:blipFill>
        <p:spPr>
          <a:xfrm>
            <a:off x="2125980" y="1600288"/>
            <a:ext cx="7109459" cy="5362477"/>
          </a:xfrm>
          <a:prstGeom prst="rect">
            <a:avLst/>
          </a:prstGeom>
        </p:spPr>
      </p:pic>
      <p:sp>
        <p:nvSpPr>
          <p:cNvPr id="3" name="TextBox 2">
            <a:extLst>
              <a:ext uri="{FF2B5EF4-FFF2-40B4-BE49-F238E27FC236}">
                <a16:creationId xmlns:a16="http://schemas.microsoft.com/office/drawing/2014/main" id="{A30DCA79-A9FB-F715-B316-E902EC372F33}"/>
              </a:ext>
            </a:extLst>
          </p:cNvPr>
          <p:cNvSpPr txBox="1"/>
          <p:nvPr/>
        </p:nvSpPr>
        <p:spPr>
          <a:xfrm>
            <a:off x="158750" y="2818169"/>
            <a:ext cx="2042160" cy="1938992"/>
          </a:xfrm>
          <a:prstGeom prst="rect">
            <a:avLst/>
          </a:prstGeom>
        </p:spPr>
        <p:style>
          <a:lnRef idx="2">
            <a:schemeClr val="dk1">
              <a:shade val="15000"/>
            </a:schemeClr>
          </a:lnRef>
          <a:fillRef idx="1">
            <a:schemeClr val="dk1"/>
          </a:fillRef>
          <a:effectRef idx="0">
            <a:schemeClr val="dk1"/>
          </a:effectRef>
          <a:fontRef idx="minor">
            <a:schemeClr val="lt1"/>
          </a:fontRef>
        </p:style>
        <p:txBody>
          <a:bodyPr wrap="square" rtlCol="0">
            <a:spAutoFit/>
          </a:bodyPr>
          <a:lstStyle/>
          <a:p>
            <a:r>
              <a:rPr lang="en-CA" sz="2400" dirty="0"/>
              <a:t>Finite perturbation effects will contribute divergence</a:t>
            </a:r>
          </a:p>
        </p:txBody>
      </p:sp>
    </p:spTree>
    <p:extLst>
      <p:ext uri="{BB962C8B-B14F-4D97-AF65-F5344CB8AC3E}">
        <p14:creationId xmlns:p14="http://schemas.microsoft.com/office/powerpoint/2010/main" val="1931058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CA2DB-B998-EFF6-9C3E-9DCCBCE71FFA}"/>
              </a:ext>
            </a:extLst>
          </p:cNvPr>
          <p:cNvSpPr>
            <a:spLocks noGrp="1"/>
          </p:cNvSpPr>
          <p:nvPr>
            <p:ph type="title"/>
          </p:nvPr>
        </p:nvSpPr>
        <p:spPr/>
        <p:txBody>
          <a:bodyPr/>
          <a:lstStyle/>
          <a:p>
            <a:r>
              <a:rPr lang="en-CA" dirty="0"/>
              <a:t>Class of models: systems that contain a linear production rate</a:t>
            </a:r>
          </a:p>
        </p:txBody>
      </p:sp>
      <p:sp>
        <p:nvSpPr>
          <p:cNvPr id="4" name="Slide Number Placeholder 3">
            <a:extLst>
              <a:ext uri="{FF2B5EF4-FFF2-40B4-BE49-F238E27FC236}">
                <a16:creationId xmlns:a16="http://schemas.microsoft.com/office/drawing/2014/main" id="{799C310A-4131-A0F0-0859-2EAEFFC10B6D}"/>
              </a:ext>
            </a:extLst>
          </p:cNvPr>
          <p:cNvSpPr>
            <a:spLocks noGrp="1"/>
          </p:cNvSpPr>
          <p:nvPr>
            <p:ph type="sldNum" sz="quarter" idx="12"/>
          </p:nvPr>
        </p:nvSpPr>
        <p:spPr/>
        <p:txBody>
          <a:bodyPr/>
          <a:lstStyle/>
          <a:p>
            <a:fld id="{54E480E7-7182-F741-A6DE-945FC3312167}" type="slidenum">
              <a:rPr lang="en-US" smtClean="0"/>
              <a:t>3</a:t>
            </a:fld>
            <a:endParaRPr lang="en-US"/>
          </a:p>
        </p:txBody>
      </p:sp>
      <p:pic>
        <p:nvPicPr>
          <p:cNvPr id="5" name="Graphic 4">
            <a:extLst>
              <a:ext uri="{FF2B5EF4-FFF2-40B4-BE49-F238E27FC236}">
                <a16:creationId xmlns:a16="http://schemas.microsoft.com/office/drawing/2014/main" id="{26365E99-8069-F4AC-5F8F-BE4236D6D265}"/>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7438" t="14161" r="9997" b="28694"/>
          <a:stretch/>
        </p:blipFill>
        <p:spPr>
          <a:xfrm>
            <a:off x="2250455" y="1822176"/>
            <a:ext cx="4643089" cy="3213647"/>
          </a:xfrm>
          <a:prstGeom prst="rect">
            <a:avLst/>
          </a:prstGeom>
        </p:spPr>
      </p:pic>
      <p:pic>
        <p:nvPicPr>
          <p:cNvPr id="6" name="Picture 5">
            <a:extLst>
              <a:ext uri="{FF2B5EF4-FFF2-40B4-BE49-F238E27FC236}">
                <a16:creationId xmlns:a16="http://schemas.microsoft.com/office/drawing/2014/main" id="{022A6EC5-D4AF-C571-5452-0758DA2C5090}"/>
              </a:ext>
            </a:extLst>
          </p:cNvPr>
          <p:cNvPicPr>
            <a:picLocks noChangeAspect="1"/>
          </p:cNvPicPr>
          <p:nvPr/>
        </p:nvPicPr>
        <p:blipFill>
          <a:blip r:embed="rId5"/>
          <a:srcRect/>
          <a:stretch/>
        </p:blipFill>
        <p:spPr>
          <a:xfrm>
            <a:off x="878855" y="5314951"/>
            <a:ext cx="2743200" cy="1041400"/>
          </a:xfrm>
          <a:prstGeom prst="rect">
            <a:avLst/>
          </a:prstGeom>
        </p:spPr>
      </p:pic>
      <p:pic>
        <p:nvPicPr>
          <p:cNvPr id="7" name="Picture 6">
            <a:extLst>
              <a:ext uri="{FF2B5EF4-FFF2-40B4-BE49-F238E27FC236}">
                <a16:creationId xmlns:a16="http://schemas.microsoft.com/office/drawing/2014/main" id="{F2F38DF8-B0AE-06FF-DACB-EDD4239AF997}"/>
              </a:ext>
            </a:extLst>
          </p:cNvPr>
          <p:cNvPicPr>
            <a:picLocks noChangeAspect="1"/>
          </p:cNvPicPr>
          <p:nvPr/>
        </p:nvPicPr>
        <p:blipFill>
          <a:blip r:embed="rId6"/>
          <a:stretch>
            <a:fillRect/>
          </a:stretch>
        </p:blipFill>
        <p:spPr>
          <a:xfrm>
            <a:off x="5521947" y="5346701"/>
            <a:ext cx="1676400" cy="977900"/>
          </a:xfrm>
          <a:prstGeom prst="rect">
            <a:avLst/>
          </a:prstGeom>
        </p:spPr>
      </p:pic>
      <p:cxnSp>
        <p:nvCxnSpPr>
          <p:cNvPr id="9" name="Straight Arrow Connector 8">
            <a:extLst>
              <a:ext uri="{FF2B5EF4-FFF2-40B4-BE49-F238E27FC236}">
                <a16:creationId xmlns:a16="http://schemas.microsoft.com/office/drawing/2014/main" id="{AEA7F9DF-EDB6-05CC-9156-C4F0738E4EF1}"/>
              </a:ext>
            </a:extLst>
          </p:cNvPr>
          <p:cNvCxnSpPr/>
          <p:nvPr/>
        </p:nvCxnSpPr>
        <p:spPr>
          <a:xfrm>
            <a:off x="2846070" y="3657600"/>
            <a:ext cx="0" cy="188595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6B95D9B8-D5C4-EBF2-BDEB-D57605667F33}"/>
              </a:ext>
            </a:extLst>
          </p:cNvPr>
          <p:cNvCxnSpPr/>
          <p:nvPr/>
        </p:nvCxnSpPr>
        <p:spPr>
          <a:xfrm>
            <a:off x="5200650" y="4720590"/>
            <a:ext cx="1159497" cy="72009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E1CD63DB-9A2D-11DB-4F26-F2E8B08D7F13}"/>
                  </a:ext>
                </a:extLst>
              </p:cNvPr>
              <p:cNvSpPr txBox="1"/>
              <p:nvPr/>
            </p:nvSpPr>
            <p:spPr>
              <a:xfrm>
                <a:off x="562624" y="3520261"/>
                <a:ext cx="2171698" cy="646331"/>
              </a:xfrm>
              <a:prstGeom prst="rect">
                <a:avLst/>
              </a:prstGeom>
              <a:noFill/>
            </p:spPr>
            <p:txBody>
              <a:bodyPr wrap="square" rtlCol="0">
                <a:spAutoFit/>
              </a:bodyPr>
              <a:lstStyle/>
              <a:p>
                <a:r>
                  <a:rPr lang="en-CA" dirty="0"/>
                  <a:t>Unspecified dynamics, </a:t>
                </a:r>
                <a14:m>
                  <m:oMath xmlns:m="http://schemas.openxmlformats.org/officeDocument/2006/math">
                    <m:r>
                      <a:rPr lang="en-CA" b="0" i="1" smtClean="0">
                        <a:latin typeface="Cambria Math" panose="02040503050406030204" pitchFamily="18" charset="0"/>
                      </a:rPr>
                      <m:t>𝑓</m:t>
                    </m:r>
                    <m:d>
                      <m:dPr>
                        <m:ctrlPr>
                          <a:rPr lang="en-CA" b="0" i="1" smtClean="0">
                            <a:latin typeface="Cambria Math" panose="02040503050406030204" pitchFamily="18" charset="0"/>
                          </a:rPr>
                        </m:ctrlPr>
                      </m:dPr>
                      <m:e>
                        <m:r>
                          <a:rPr lang="en-CA" b="0" i="1" smtClean="0">
                            <a:latin typeface="Cambria Math" panose="02040503050406030204" pitchFamily="18" charset="0"/>
                          </a:rPr>
                          <m:t>𝑥</m:t>
                        </m:r>
                        <m:r>
                          <a:rPr lang="en-CA" b="0" i="1" smtClean="0">
                            <a:latin typeface="Cambria Math" panose="02040503050406030204" pitchFamily="18" charset="0"/>
                          </a:rPr>
                          <m:t>,</m:t>
                        </m:r>
                        <m:r>
                          <a:rPr lang="en-CA" b="0" i="1" smtClean="0">
                            <a:latin typeface="Cambria Math" panose="02040503050406030204" pitchFamily="18" charset="0"/>
                          </a:rPr>
                          <m:t>𝑦</m:t>
                        </m:r>
                      </m:e>
                    </m:d>
                  </m:oMath>
                </a14:m>
                <a:endParaRPr lang="en-CA" dirty="0"/>
              </a:p>
            </p:txBody>
          </p:sp>
        </mc:Choice>
        <mc:Fallback xmlns="">
          <p:sp>
            <p:nvSpPr>
              <p:cNvPr id="12" name="TextBox 11">
                <a:extLst>
                  <a:ext uri="{FF2B5EF4-FFF2-40B4-BE49-F238E27FC236}">
                    <a16:creationId xmlns:a16="http://schemas.microsoft.com/office/drawing/2014/main" id="{E1CD63DB-9A2D-11DB-4F26-F2E8B08D7F13}"/>
                  </a:ext>
                </a:extLst>
              </p:cNvPr>
              <p:cNvSpPr txBox="1">
                <a:spLocks noRot="1" noChangeAspect="1" noMove="1" noResize="1" noEditPoints="1" noAdjustHandles="1" noChangeArrowheads="1" noChangeShapeType="1" noTextEdit="1"/>
              </p:cNvSpPr>
              <p:nvPr/>
            </p:nvSpPr>
            <p:spPr>
              <a:xfrm>
                <a:off x="562624" y="3520261"/>
                <a:ext cx="2171698" cy="646331"/>
              </a:xfrm>
              <a:prstGeom prst="rect">
                <a:avLst/>
              </a:prstGeom>
              <a:blipFill>
                <a:blip r:embed="rId7"/>
                <a:stretch>
                  <a:fillRect l="-2326" t="-1923" b="-15385"/>
                </a:stretch>
              </a:blipFill>
            </p:spPr>
            <p:txBody>
              <a:bodyPr/>
              <a:lstStyle/>
              <a:p>
                <a:r>
                  <a:rPr lang="en-CA">
                    <a:noFill/>
                  </a:rPr>
                  <a:t> </a:t>
                </a:r>
              </a:p>
            </p:txBody>
          </p:sp>
        </mc:Fallback>
      </mc:AlternateContent>
    </p:spTree>
    <p:extLst>
      <p:ext uri="{BB962C8B-B14F-4D97-AF65-F5344CB8AC3E}">
        <p14:creationId xmlns:p14="http://schemas.microsoft.com/office/powerpoint/2010/main" val="375416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929B976-EF97-7D53-B466-98D4AA2F1BEB}"/>
              </a:ext>
            </a:extLst>
          </p:cNvPr>
          <p:cNvSpPr>
            <a:spLocks noGrp="1"/>
          </p:cNvSpPr>
          <p:nvPr>
            <p:ph type="sldNum" sz="quarter" idx="12"/>
          </p:nvPr>
        </p:nvSpPr>
        <p:spPr/>
        <p:txBody>
          <a:bodyPr/>
          <a:lstStyle/>
          <a:p>
            <a:fld id="{54E480E7-7182-F741-A6DE-945FC3312167}" type="slidenum">
              <a:rPr lang="en-US" smtClean="0"/>
              <a:t>30</a:t>
            </a:fld>
            <a:endParaRPr lang="en-US"/>
          </a:p>
        </p:txBody>
      </p:sp>
      <p:sp>
        <p:nvSpPr>
          <p:cNvPr id="6" name="Title 1">
            <a:extLst>
              <a:ext uri="{FF2B5EF4-FFF2-40B4-BE49-F238E27FC236}">
                <a16:creationId xmlns:a16="http://schemas.microsoft.com/office/drawing/2014/main" id="{261C4E28-F44F-FCF7-BDBB-D9BEB5CECAD7}"/>
              </a:ext>
            </a:extLst>
          </p:cNvPr>
          <p:cNvSpPr txBox="1">
            <a:spLocks/>
          </p:cNvSpPr>
          <p:nvPr/>
        </p:nvSpPr>
        <p:spPr>
          <a:xfrm>
            <a:off x="628649" y="1690689"/>
            <a:ext cx="7886701" cy="1881007"/>
          </a:xfrm>
          <a:prstGeom prst="rect">
            <a:avLst/>
          </a:prstGeom>
        </p:spPr>
        <p:style>
          <a:lnRef idx="2">
            <a:schemeClr val="dk1">
              <a:shade val="15000"/>
            </a:schemeClr>
          </a:lnRef>
          <a:fillRef idx="1">
            <a:schemeClr val="dk1"/>
          </a:fillRef>
          <a:effectRef idx="0">
            <a:schemeClr val="dk1"/>
          </a:effectRef>
          <a:fontRef idx="minor">
            <a:schemeClr val="lt1"/>
          </a:fontRef>
        </p:style>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CA" sz="3200" dirty="0"/>
              <a:t>Linear analysis works, except when it doesn’t</a:t>
            </a:r>
            <a:endParaRPr lang="en-US" sz="3200" dirty="0"/>
          </a:p>
        </p:txBody>
      </p:sp>
      <p:sp>
        <p:nvSpPr>
          <p:cNvPr id="7" name="Title 1">
            <a:extLst>
              <a:ext uri="{FF2B5EF4-FFF2-40B4-BE49-F238E27FC236}">
                <a16:creationId xmlns:a16="http://schemas.microsoft.com/office/drawing/2014/main" id="{F43F279F-2FA4-404C-4CB7-FAD80D4746B5}"/>
              </a:ext>
            </a:extLst>
          </p:cNvPr>
          <p:cNvSpPr>
            <a:spLocks noGrp="1"/>
          </p:cNvSpPr>
          <p:nvPr>
            <p:ph type="title"/>
          </p:nvPr>
        </p:nvSpPr>
        <p:spPr>
          <a:xfrm>
            <a:off x="363255" y="365126"/>
            <a:ext cx="8404963" cy="1325563"/>
          </a:xfrm>
        </p:spPr>
        <p:txBody>
          <a:bodyPr>
            <a:normAutofit/>
          </a:bodyPr>
          <a:lstStyle/>
          <a:p>
            <a:r>
              <a:rPr lang="en-CA" dirty="0"/>
              <a:t>This work (and a lot of Physics) in one sentence</a:t>
            </a:r>
          </a:p>
        </p:txBody>
      </p:sp>
      <p:sp>
        <p:nvSpPr>
          <p:cNvPr id="8" name="TextBox 7">
            <a:extLst>
              <a:ext uri="{FF2B5EF4-FFF2-40B4-BE49-F238E27FC236}">
                <a16:creationId xmlns:a16="http://schemas.microsoft.com/office/drawing/2014/main" id="{6024D3C6-CF61-22D0-170C-9719F4CA9876}"/>
              </a:ext>
            </a:extLst>
          </p:cNvPr>
          <p:cNvSpPr txBox="1"/>
          <p:nvPr/>
        </p:nvSpPr>
        <p:spPr>
          <a:xfrm>
            <a:off x="881516" y="3861257"/>
            <a:ext cx="7886702" cy="2308324"/>
          </a:xfrm>
          <a:prstGeom prst="rect">
            <a:avLst/>
          </a:prstGeom>
          <a:noFill/>
        </p:spPr>
        <p:txBody>
          <a:bodyPr wrap="square" rtlCol="0">
            <a:spAutoFit/>
          </a:bodyPr>
          <a:lstStyle/>
          <a:p>
            <a:r>
              <a:rPr lang="en-CA" sz="2400" dirty="0"/>
              <a:t>Predicting feedback via random perturbation is possible, but can fail:</a:t>
            </a:r>
          </a:p>
          <a:p>
            <a:pPr marL="342900" indent="-342900">
              <a:buFont typeface="Arial" panose="020B0604020202020204" pitchFamily="34" charset="0"/>
              <a:buChar char="•"/>
            </a:pPr>
            <a:r>
              <a:rPr lang="en-CA" sz="2400" dirty="0"/>
              <a:t>Finite perturbation effects for non-linear AND stochastic systems</a:t>
            </a:r>
          </a:p>
          <a:p>
            <a:pPr marL="342900" indent="-342900">
              <a:buFont typeface="Arial" panose="020B0604020202020204" pitchFamily="34" charset="0"/>
              <a:buChar char="•"/>
            </a:pPr>
            <a:r>
              <a:rPr lang="en-CA" sz="2400" dirty="0"/>
              <a:t>Finite sampling effects if experiment is subsample of a correlation free set</a:t>
            </a:r>
          </a:p>
        </p:txBody>
      </p:sp>
    </p:spTree>
    <p:extLst>
      <p:ext uri="{BB962C8B-B14F-4D97-AF65-F5344CB8AC3E}">
        <p14:creationId xmlns:p14="http://schemas.microsoft.com/office/powerpoint/2010/main" val="3596671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7750238-0528-D7E2-EDFB-606583E475E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86838" y="2040839"/>
            <a:ext cx="4428471" cy="3742983"/>
          </a:xfrm>
          <a:prstGeom prst="roundRect">
            <a:avLst>
              <a:gd name="adj" fmla="val 19846"/>
            </a:avLst>
          </a:prstGeom>
        </p:spPr>
      </p:pic>
      <p:pic>
        <p:nvPicPr>
          <p:cNvPr id="5" name="Picture 4" descr="Shape&#10;&#10;Description automatically generated with medium confidence">
            <a:extLst>
              <a:ext uri="{FF2B5EF4-FFF2-40B4-BE49-F238E27FC236}">
                <a16:creationId xmlns:a16="http://schemas.microsoft.com/office/drawing/2014/main" id="{E996DAF2-7950-3D82-4DB9-706CF20D43C9}"/>
              </a:ext>
            </a:extLst>
          </p:cNvPr>
          <p:cNvPicPr>
            <a:picLocks noChangeAspect="1"/>
          </p:cNvPicPr>
          <p:nvPr/>
        </p:nvPicPr>
        <p:blipFill rotWithShape="1">
          <a:blip r:embed="rId4">
            <a:extLst>
              <a:ext uri="{28A0092B-C50C-407E-A947-70E740481C1C}">
                <a14:useLocalDpi xmlns:a14="http://schemas.microsoft.com/office/drawing/2010/main" val="0"/>
              </a:ext>
            </a:extLst>
          </a:blip>
          <a:srcRect r="76511"/>
          <a:stretch/>
        </p:blipFill>
        <p:spPr>
          <a:xfrm>
            <a:off x="5646686" y="3192774"/>
            <a:ext cx="2923547" cy="1997636"/>
          </a:xfrm>
          <a:prstGeom prst="rect">
            <a:avLst/>
          </a:prstGeom>
        </p:spPr>
      </p:pic>
      <p:sp>
        <p:nvSpPr>
          <p:cNvPr id="6" name="TextBox 5">
            <a:extLst>
              <a:ext uri="{FF2B5EF4-FFF2-40B4-BE49-F238E27FC236}">
                <a16:creationId xmlns:a16="http://schemas.microsoft.com/office/drawing/2014/main" id="{86F9E5EB-4784-2362-0D1D-5C75BE62915F}"/>
              </a:ext>
            </a:extLst>
          </p:cNvPr>
          <p:cNvSpPr txBox="1"/>
          <p:nvPr/>
        </p:nvSpPr>
        <p:spPr>
          <a:xfrm>
            <a:off x="282142" y="5414701"/>
            <a:ext cx="4637864" cy="646331"/>
          </a:xfrm>
          <a:prstGeom prst="rect">
            <a:avLst/>
          </a:prstGeom>
          <a:noFill/>
        </p:spPr>
        <p:txBody>
          <a:bodyPr wrap="square" rtlCol="0">
            <a:spAutoFit/>
          </a:bodyPr>
          <a:lstStyle/>
          <a:p>
            <a:pPr algn="ctr"/>
            <a:r>
              <a:rPr lang="en-CA" b="1" dirty="0"/>
              <a:t>Correlations of pathway activity changes in response to 122 drugs</a:t>
            </a:r>
          </a:p>
        </p:txBody>
      </p:sp>
      <p:sp>
        <p:nvSpPr>
          <p:cNvPr id="7" name="TextBox 6">
            <a:extLst>
              <a:ext uri="{FF2B5EF4-FFF2-40B4-BE49-F238E27FC236}">
                <a16:creationId xmlns:a16="http://schemas.microsoft.com/office/drawing/2014/main" id="{51C8BB1D-8855-DFFF-AF2F-0D7F18BAB553}"/>
              </a:ext>
            </a:extLst>
          </p:cNvPr>
          <p:cNvSpPr txBox="1"/>
          <p:nvPr/>
        </p:nvSpPr>
        <p:spPr>
          <a:xfrm>
            <a:off x="5480333" y="5414701"/>
            <a:ext cx="3256255" cy="400110"/>
          </a:xfrm>
          <a:prstGeom prst="rect">
            <a:avLst/>
          </a:prstGeom>
          <a:noFill/>
        </p:spPr>
        <p:txBody>
          <a:bodyPr wrap="square" rtlCol="0">
            <a:spAutoFit/>
          </a:bodyPr>
          <a:lstStyle/>
          <a:p>
            <a:pPr algn="ctr"/>
            <a:r>
              <a:rPr lang="en-CA" sz="2000" b="1" dirty="0"/>
              <a:t>“Naïve” model of data</a:t>
            </a:r>
          </a:p>
        </p:txBody>
      </p:sp>
      <p:pic>
        <p:nvPicPr>
          <p:cNvPr id="8" name="Picture 7" descr="A close up of a logo&#10;&#10;Description automatically generated">
            <a:extLst>
              <a:ext uri="{FF2B5EF4-FFF2-40B4-BE49-F238E27FC236}">
                <a16:creationId xmlns:a16="http://schemas.microsoft.com/office/drawing/2014/main" id="{31CFA35A-C011-E52D-E748-506EE2250750}"/>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t="-1" r="90638" b="46220"/>
          <a:stretch/>
        </p:blipFill>
        <p:spPr>
          <a:xfrm>
            <a:off x="5751575" y="2525572"/>
            <a:ext cx="1039297" cy="854545"/>
          </a:xfrm>
          <a:prstGeom prst="rect">
            <a:avLst/>
          </a:prstGeom>
        </p:spPr>
      </p:pic>
      <p:sp>
        <p:nvSpPr>
          <p:cNvPr id="9" name="TextBox 8">
            <a:extLst>
              <a:ext uri="{FF2B5EF4-FFF2-40B4-BE49-F238E27FC236}">
                <a16:creationId xmlns:a16="http://schemas.microsoft.com/office/drawing/2014/main" id="{A7D96200-C603-B952-9073-9D132ABE9EA9}"/>
              </a:ext>
            </a:extLst>
          </p:cNvPr>
          <p:cNvSpPr txBox="1"/>
          <p:nvPr/>
        </p:nvSpPr>
        <p:spPr>
          <a:xfrm>
            <a:off x="285970" y="6444911"/>
            <a:ext cx="8229380" cy="307777"/>
          </a:xfrm>
          <a:prstGeom prst="rect">
            <a:avLst/>
          </a:prstGeom>
          <a:noFill/>
        </p:spPr>
        <p:txBody>
          <a:bodyPr wrap="square">
            <a:spAutoFit/>
          </a:bodyPr>
          <a:lstStyle/>
          <a:p>
            <a:r>
              <a:rPr lang="en-CA" sz="1400" b="0" i="0" u="none" strike="noStrike" dirty="0">
                <a:solidFill>
                  <a:srgbClr val="222222"/>
                </a:solidFill>
                <a:effectLst/>
                <a:latin typeface="Arial" panose="020B0604020202020204" pitchFamily="34" charset="0"/>
              </a:rPr>
              <a:t>Kaufman, Tom, et al. </a:t>
            </a:r>
            <a:r>
              <a:rPr lang="en-CA" sz="1400" b="0" i="1" u="none" strike="noStrike" dirty="0">
                <a:solidFill>
                  <a:srgbClr val="222222"/>
                </a:solidFill>
                <a:effectLst/>
                <a:latin typeface="Arial" panose="020B0604020202020204" pitchFamily="34" charset="0"/>
              </a:rPr>
              <a:t>Nature Communications </a:t>
            </a:r>
            <a:r>
              <a:rPr lang="en-CA" sz="1400" b="0" i="0" u="none" strike="noStrike" dirty="0">
                <a:solidFill>
                  <a:srgbClr val="222222"/>
                </a:solidFill>
                <a:effectLst/>
                <a:latin typeface="Arial" panose="020B0604020202020204" pitchFamily="34" charset="0"/>
              </a:rPr>
              <a:t>13.1 (2022).</a:t>
            </a:r>
            <a:endParaRPr lang="en-CA" sz="1400" dirty="0"/>
          </a:p>
        </p:txBody>
      </p:sp>
      <p:sp>
        <p:nvSpPr>
          <p:cNvPr id="10" name="Slide Number Placeholder 9">
            <a:extLst>
              <a:ext uri="{FF2B5EF4-FFF2-40B4-BE49-F238E27FC236}">
                <a16:creationId xmlns:a16="http://schemas.microsoft.com/office/drawing/2014/main" id="{A0A9B6EA-66D6-17A9-79D8-EBC25FDF6DD6}"/>
              </a:ext>
            </a:extLst>
          </p:cNvPr>
          <p:cNvSpPr>
            <a:spLocks noGrp="1"/>
          </p:cNvSpPr>
          <p:nvPr>
            <p:ph type="sldNum" sz="quarter" idx="12"/>
          </p:nvPr>
        </p:nvSpPr>
        <p:spPr/>
        <p:txBody>
          <a:bodyPr/>
          <a:lstStyle/>
          <a:p>
            <a:fld id="{54E480E7-7182-F741-A6DE-945FC3312167}" type="slidenum">
              <a:rPr lang="en-US" smtClean="0"/>
              <a:t>31</a:t>
            </a:fld>
            <a:endParaRPr lang="en-US"/>
          </a:p>
        </p:txBody>
      </p:sp>
      <p:sp>
        <p:nvSpPr>
          <p:cNvPr id="12" name="Title 11">
            <a:extLst>
              <a:ext uri="{FF2B5EF4-FFF2-40B4-BE49-F238E27FC236}">
                <a16:creationId xmlns:a16="http://schemas.microsoft.com/office/drawing/2014/main" id="{455BE45F-97FF-D19F-9778-2F6F4215EA71}"/>
              </a:ext>
            </a:extLst>
          </p:cNvPr>
          <p:cNvSpPr>
            <a:spLocks noGrp="1"/>
          </p:cNvSpPr>
          <p:nvPr>
            <p:ph type="title"/>
          </p:nvPr>
        </p:nvSpPr>
        <p:spPr>
          <a:xfrm>
            <a:off x="0" y="365126"/>
            <a:ext cx="8975558" cy="1325563"/>
          </a:xfrm>
        </p:spPr>
        <p:txBody>
          <a:bodyPr>
            <a:normAutofit fontScale="90000"/>
          </a:bodyPr>
          <a:lstStyle/>
          <a:p>
            <a:pPr algn="ctr"/>
            <a:r>
              <a:rPr lang="en-US" dirty="0"/>
              <a:t>Large scale ‘random’ perturbation experiments are a reality: Physics can play role in modelling</a:t>
            </a:r>
            <a:endParaRPr lang="en-US" u="sng" dirty="0"/>
          </a:p>
        </p:txBody>
      </p:sp>
    </p:spTree>
    <p:extLst>
      <p:ext uri="{BB962C8B-B14F-4D97-AF65-F5344CB8AC3E}">
        <p14:creationId xmlns:p14="http://schemas.microsoft.com/office/powerpoint/2010/main" val="13024210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A8252-A4E1-892F-44E2-22017BF5A93B}"/>
              </a:ext>
            </a:extLst>
          </p:cNvPr>
          <p:cNvSpPr>
            <a:spLocks noGrp="1"/>
          </p:cNvSpPr>
          <p:nvPr>
            <p:ph type="title"/>
          </p:nvPr>
        </p:nvSpPr>
        <p:spPr/>
        <p:txBody>
          <a:bodyPr/>
          <a:lstStyle/>
          <a:p>
            <a:r>
              <a:rPr lang="en-CA" dirty="0"/>
              <a:t>Lands and Treaty acknowledgement </a:t>
            </a:r>
          </a:p>
        </p:txBody>
      </p:sp>
      <p:sp>
        <p:nvSpPr>
          <p:cNvPr id="4" name="Slide Number Placeholder 3">
            <a:extLst>
              <a:ext uri="{FF2B5EF4-FFF2-40B4-BE49-F238E27FC236}">
                <a16:creationId xmlns:a16="http://schemas.microsoft.com/office/drawing/2014/main" id="{DA95945B-B885-4DE5-F682-C41C34973791}"/>
              </a:ext>
            </a:extLst>
          </p:cNvPr>
          <p:cNvSpPr>
            <a:spLocks noGrp="1"/>
          </p:cNvSpPr>
          <p:nvPr>
            <p:ph type="sldNum" sz="quarter" idx="12"/>
          </p:nvPr>
        </p:nvSpPr>
        <p:spPr/>
        <p:txBody>
          <a:bodyPr/>
          <a:lstStyle/>
          <a:p>
            <a:fld id="{54E480E7-7182-F741-A6DE-945FC3312167}" type="slidenum">
              <a:rPr lang="en-US" smtClean="0"/>
              <a:t>32</a:t>
            </a:fld>
            <a:endParaRPr lang="en-US"/>
          </a:p>
        </p:txBody>
      </p:sp>
      <p:sp>
        <p:nvSpPr>
          <p:cNvPr id="6" name="TextBox 5">
            <a:extLst>
              <a:ext uri="{FF2B5EF4-FFF2-40B4-BE49-F238E27FC236}">
                <a16:creationId xmlns:a16="http://schemas.microsoft.com/office/drawing/2014/main" id="{5E4FBDCA-0D3F-D6D3-E276-75F18E2948E6}"/>
              </a:ext>
            </a:extLst>
          </p:cNvPr>
          <p:cNvSpPr txBox="1"/>
          <p:nvPr/>
        </p:nvSpPr>
        <p:spPr>
          <a:xfrm>
            <a:off x="157162" y="2524174"/>
            <a:ext cx="8829675" cy="3046988"/>
          </a:xfrm>
          <a:prstGeom prst="rect">
            <a:avLst/>
          </a:prstGeom>
          <a:noFill/>
        </p:spPr>
        <p:txBody>
          <a:bodyPr wrap="square">
            <a:spAutoFit/>
          </a:bodyPr>
          <a:lstStyle/>
          <a:p>
            <a:r>
              <a:rPr lang="en-US" sz="2400" dirty="0"/>
              <a:t>Research performed on treaty lands of the </a:t>
            </a:r>
            <a:r>
              <a:rPr lang="en-US" sz="2400" dirty="0" err="1"/>
              <a:t>Mississaugas</a:t>
            </a:r>
            <a:r>
              <a:rPr lang="en-US" sz="2400" dirty="0"/>
              <a:t> of the Credit; ancestral lands of the Anishinabek, Huron-Wendat, Haudenosaunee, and Chippewa peoples; and on the lands of the </a:t>
            </a:r>
            <a:r>
              <a:rPr lang="en-US" sz="2400" dirty="0" err="1"/>
              <a:t>Wolastoqey</a:t>
            </a:r>
            <a:r>
              <a:rPr lang="en-US" sz="2400" dirty="0"/>
              <a:t> Nation. </a:t>
            </a:r>
          </a:p>
          <a:p>
            <a:endParaRPr lang="en-US" sz="2400" dirty="0"/>
          </a:p>
          <a:p>
            <a:endParaRPr lang="en-US" sz="2400" dirty="0"/>
          </a:p>
          <a:p>
            <a:r>
              <a:rPr lang="en-US" sz="2400" u="sng" dirty="0"/>
              <a:t>Research funding is produced by value extraction from these lands—often in systemic violation of the treaties which give us settlers the right to use it</a:t>
            </a:r>
          </a:p>
        </p:txBody>
      </p:sp>
    </p:spTree>
    <p:extLst>
      <p:ext uri="{BB962C8B-B14F-4D97-AF65-F5344CB8AC3E}">
        <p14:creationId xmlns:p14="http://schemas.microsoft.com/office/powerpoint/2010/main" val="31065752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BAB66-CD43-699E-065D-39CF17F03206}"/>
              </a:ext>
            </a:extLst>
          </p:cNvPr>
          <p:cNvSpPr>
            <a:spLocks noGrp="1"/>
          </p:cNvSpPr>
          <p:nvPr>
            <p:ph type="title"/>
          </p:nvPr>
        </p:nvSpPr>
        <p:spPr>
          <a:xfrm>
            <a:off x="468229" y="-175785"/>
            <a:ext cx="7886700" cy="1325563"/>
          </a:xfrm>
        </p:spPr>
        <p:txBody>
          <a:bodyPr/>
          <a:lstStyle/>
          <a:p>
            <a:r>
              <a:rPr lang="en-US" dirty="0"/>
              <a:t>Acknowledgements</a:t>
            </a:r>
          </a:p>
        </p:txBody>
      </p:sp>
      <p:sp>
        <p:nvSpPr>
          <p:cNvPr id="3" name="Slide Number Placeholder 2">
            <a:extLst>
              <a:ext uri="{FF2B5EF4-FFF2-40B4-BE49-F238E27FC236}">
                <a16:creationId xmlns:a16="http://schemas.microsoft.com/office/drawing/2014/main" id="{1897FCD6-8529-6A54-CA06-B2C7463BD358}"/>
              </a:ext>
            </a:extLst>
          </p:cNvPr>
          <p:cNvSpPr>
            <a:spLocks noGrp="1"/>
          </p:cNvSpPr>
          <p:nvPr>
            <p:ph type="sldNum" sz="quarter" idx="12"/>
          </p:nvPr>
        </p:nvSpPr>
        <p:spPr>
          <a:xfrm>
            <a:off x="6571665" y="4973093"/>
            <a:ext cx="2057400" cy="365125"/>
          </a:xfrm>
        </p:spPr>
        <p:txBody>
          <a:bodyPr/>
          <a:lstStyle/>
          <a:p>
            <a:fld id="{54E480E7-7182-F741-A6DE-945FC3312167}" type="slidenum">
              <a:rPr lang="en-US" smtClean="0"/>
              <a:t>33</a:t>
            </a:fld>
            <a:endParaRPr lang="en-US"/>
          </a:p>
        </p:txBody>
      </p:sp>
      <p:sp>
        <p:nvSpPr>
          <p:cNvPr id="5" name="TextBox 4">
            <a:extLst>
              <a:ext uri="{FF2B5EF4-FFF2-40B4-BE49-F238E27FC236}">
                <a16:creationId xmlns:a16="http://schemas.microsoft.com/office/drawing/2014/main" id="{F8B84242-2A51-3997-7F8D-D9AF3F6BE084}"/>
              </a:ext>
            </a:extLst>
          </p:cNvPr>
          <p:cNvSpPr txBox="1"/>
          <p:nvPr/>
        </p:nvSpPr>
        <p:spPr>
          <a:xfrm>
            <a:off x="581945" y="2888315"/>
            <a:ext cx="3238098" cy="461665"/>
          </a:xfrm>
          <a:prstGeom prst="rect">
            <a:avLst/>
          </a:prstGeom>
          <a:noFill/>
        </p:spPr>
        <p:txBody>
          <a:bodyPr wrap="square" rtlCol="0">
            <a:spAutoFit/>
          </a:bodyPr>
          <a:lstStyle/>
          <a:p>
            <a:r>
              <a:rPr lang="en-US" sz="2400" dirty="0"/>
              <a:t>Funding Sources:</a:t>
            </a:r>
          </a:p>
        </p:txBody>
      </p:sp>
      <p:sp>
        <p:nvSpPr>
          <p:cNvPr id="6" name="TextBox 5">
            <a:extLst>
              <a:ext uri="{FF2B5EF4-FFF2-40B4-BE49-F238E27FC236}">
                <a16:creationId xmlns:a16="http://schemas.microsoft.com/office/drawing/2014/main" id="{83631EFC-0A3C-83AF-467D-8072C3B1274D}"/>
              </a:ext>
            </a:extLst>
          </p:cNvPr>
          <p:cNvSpPr txBox="1"/>
          <p:nvPr/>
        </p:nvSpPr>
        <p:spPr>
          <a:xfrm>
            <a:off x="581945" y="950106"/>
            <a:ext cx="3238098" cy="461665"/>
          </a:xfrm>
          <a:prstGeom prst="rect">
            <a:avLst/>
          </a:prstGeom>
          <a:noFill/>
        </p:spPr>
        <p:txBody>
          <a:bodyPr wrap="square" rtlCol="0">
            <a:spAutoFit/>
          </a:bodyPr>
          <a:lstStyle/>
          <a:p>
            <a:r>
              <a:rPr lang="en-US" sz="2400" dirty="0"/>
              <a:t>Thank you to:</a:t>
            </a:r>
          </a:p>
        </p:txBody>
      </p:sp>
      <p:sp>
        <p:nvSpPr>
          <p:cNvPr id="7" name="TextBox 6">
            <a:extLst>
              <a:ext uri="{FF2B5EF4-FFF2-40B4-BE49-F238E27FC236}">
                <a16:creationId xmlns:a16="http://schemas.microsoft.com/office/drawing/2014/main" id="{0AFB8471-6F16-751D-7BCC-62E055EE028F}"/>
              </a:ext>
            </a:extLst>
          </p:cNvPr>
          <p:cNvSpPr txBox="1"/>
          <p:nvPr/>
        </p:nvSpPr>
        <p:spPr>
          <a:xfrm>
            <a:off x="581945" y="1462734"/>
            <a:ext cx="2145396" cy="923330"/>
          </a:xfrm>
          <a:prstGeom prst="rect">
            <a:avLst/>
          </a:prstGeom>
          <a:noFill/>
        </p:spPr>
        <p:txBody>
          <a:bodyPr wrap="none" rtlCol="0">
            <a:spAutoFit/>
          </a:bodyPr>
          <a:lstStyle/>
          <a:p>
            <a:r>
              <a:rPr lang="en-US" dirty="0"/>
              <a:t>Dr. Ran </a:t>
            </a:r>
            <a:r>
              <a:rPr lang="en-US" dirty="0" err="1"/>
              <a:t>Kafri</a:t>
            </a:r>
            <a:r>
              <a:rPr lang="en-US" dirty="0"/>
              <a:t> </a:t>
            </a:r>
          </a:p>
          <a:p>
            <a:r>
              <a:rPr lang="en-US" dirty="0"/>
              <a:t>Dr. Tom Kaufman </a:t>
            </a:r>
          </a:p>
          <a:p>
            <a:r>
              <a:rPr lang="en-US" dirty="0"/>
              <a:t>Dr. </a:t>
            </a:r>
            <a:r>
              <a:rPr lang="en-US" dirty="0" err="1"/>
              <a:t>Ravid</a:t>
            </a:r>
            <a:r>
              <a:rPr lang="en-US" dirty="0"/>
              <a:t> </a:t>
            </a:r>
            <a:r>
              <a:rPr lang="en-US" dirty="0" err="1"/>
              <a:t>Straussman</a:t>
            </a:r>
            <a:endParaRPr lang="en-US" dirty="0"/>
          </a:p>
        </p:txBody>
      </p:sp>
      <p:sp>
        <p:nvSpPr>
          <p:cNvPr id="9" name="TextBox 8">
            <a:extLst>
              <a:ext uri="{FF2B5EF4-FFF2-40B4-BE49-F238E27FC236}">
                <a16:creationId xmlns:a16="http://schemas.microsoft.com/office/drawing/2014/main" id="{CCD12EE2-9885-EAF5-86D2-2D9AA6107003}"/>
              </a:ext>
            </a:extLst>
          </p:cNvPr>
          <p:cNvSpPr txBox="1"/>
          <p:nvPr/>
        </p:nvSpPr>
        <p:spPr>
          <a:xfrm>
            <a:off x="5981316" y="864699"/>
            <a:ext cx="3238098" cy="400110"/>
          </a:xfrm>
          <a:prstGeom prst="rect">
            <a:avLst/>
          </a:prstGeom>
          <a:noFill/>
        </p:spPr>
        <p:txBody>
          <a:bodyPr wrap="square" rtlCol="0">
            <a:spAutoFit/>
          </a:bodyPr>
          <a:lstStyle/>
          <a:p>
            <a:r>
              <a:rPr lang="en-US" sz="2000" u="sng" dirty="0" err="1"/>
              <a:t>Hilfinger</a:t>
            </a:r>
            <a:r>
              <a:rPr lang="en-US" sz="2000" u="sng" dirty="0"/>
              <a:t> Group:</a:t>
            </a:r>
          </a:p>
        </p:txBody>
      </p:sp>
      <p:sp>
        <p:nvSpPr>
          <p:cNvPr id="10" name="TextBox 9">
            <a:extLst>
              <a:ext uri="{FF2B5EF4-FFF2-40B4-BE49-F238E27FC236}">
                <a16:creationId xmlns:a16="http://schemas.microsoft.com/office/drawing/2014/main" id="{B5D3F7CB-C0D2-3AC3-4658-957D4CA1E83E}"/>
              </a:ext>
            </a:extLst>
          </p:cNvPr>
          <p:cNvSpPr txBox="1"/>
          <p:nvPr/>
        </p:nvSpPr>
        <p:spPr>
          <a:xfrm>
            <a:off x="5981316" y="1411771"/>
            <a:ext cx="3516029" cy="1477328"/>
          </a:xfrm>
          <a:prstGeom prst="rect">
            <a:avLst/>
          </a:prstGeom>
          <a:noFill/>
        </p:spPr>
        <p:txBody>
          <a:bodyPr wrap="square" numCol="1" rtlCol="0">
            <a:spAutoFit/>
          </a:bodyPr>
          <a:lstStyle/>
          <a:p>
            <a:r>
              <a:rPr lang="en-US" dirty="0"/>
              <a:t>Dr. Andreas </a:t>
            </a:r>
            <a:r>
              <a:rPr lang="en-US" dirty="0" err="1"/>
              <a:t>Hilfinger</a:t>
            </a:r>
            <a:endParaRPr lang="en-US" dirty="0"/>
          </a:p>
          <a:p>
            <a:r>
              <a:rPr lang="en-US" dirty="0"/>
              <a:t>Jacob </a:t>
            </a:r>
            <a:r>
              <a:rPr lang="en-US" dirty="0" err="1"/>
              <a:t>Daum</a:t>
            </a:r>
            <a:endParaRPr lang="en-US" dirty="0"/>
          </a:p>
          <a:p>
            <a:r>
              <a:rPr lang="en-US" dirty="0"/>
              <a:t>Euan Joly-Smith</a:t>
            </a:r>
          </a:p>
          <a:p>
            <a:r>
              <a:rPr lang="en-US" dirty="0"/>
              <a:t>Brayden Kell</a:t>
            </a:r>
          </a:p>
          <a:p>
            <a:r>
              <a:rPr lang="en-US" dirty="0"/>
              <a:t>Raymond Fan</a:t>
            </a:r>
          </a:p>
        </p:txBody>
      </p:sp>
      <p:pic>
        <p:nvPicPr>
          <p:cNvPr id="13" name="Picture 12" descr="Logo&#10;&#10;Description automatically generated">
            <a:extLst>
              <a:ext uri="{FF2B5EF4-FFF2-40B4-BE49-F238E27FC236}">
                <a16:creationId xmlns:a16="http://schemas.microsoft.com/office/drawing/2014/main" id="{80851762-EEF2-1E2F-7DA7-1C4B2CFB1A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751" y="5161271"/>
            <a:ext cx="2875234" cy="1180544"/>
          </a:xfrm>
          <a:prstGeom prst="rect">
            <a:avLst/>
          </a:prstGeom>
        </p:spPr>
      </p:pic>
      <p:pic>
        <p:nvPicPr>
          <p:cNvPr id="14" name="Picture 2">
            <a:extLst>
              <a:ext uri="{FF2B5EF4-FFF2-40B4-BE49-F238E27FC236}">
                <a16:creationId xmlns:a16="http://schemas.microsoft.com/office/drawing/2014/main" id="{77BE91D9-2FD9-F52A-2E2A-CF867A6444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453" y="3391737"/>
            <a:ext cx="3313191" cy="1727777"/>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5EFBED1-6D1E-4617-342A-A6C0A219B9B4}"/>
              </a:ext>
            </a:extLst>
          </p:cNvPr>
          <p:cNvSpPr txBox="1"/>
          <p:nvPr/>
        </p:nvSpPr>
        <p:spPr>
          <a:xfrm>
            <a:off x="3772644" y="4161549"/>
            <a:ext cx="4385144" cy="1477328"/>
          </a:xfrm>
          <a:prstGeom prst="rect">
            <a:avLst/>
          </a:prstGeom>
          <a:noFill/>
        </p:spPr>
        <p:txBody>
          <a:bodyPr wrap="square">
            <a:spAutoFit/>
          </a:bodyPr>
          <a:lstStyle/>
          <a:p>
            <a:pPr marL="285750" indent="-285750">
              <a:buFont typeface="Arial" panose="020B0604020202020204" pitchFamily="34" charset="0"/>
              <a:buChar char="•"/>
            </a:pPr>
            <a:r>
              <a:rPr lang="en-US" sz="1800" dirty="0">
                <a:ea typeface="Lato" panose="020F0502020204030203" pitchFamily="34" charset="0"/>
                <a:cs typeface="Lato" panose="020F0502020204030203" pitchFamily="34" charset="0"/>
              </a:rPr>
              <a:t>C. David Naylor Fellowship, </a:t>
            </a:r>
          </a:p>
          <a:p>
            <a:pPr marL="285750" indent="-285750">
              <a:buFont typeface="Arial" panose="020B0604020202020204" pitchFamily="34" charset="0"/>
              <a:buChar char="•"/>
            </a:pPr>
            <a:r>
              <a:rPr lang="en-US" sz="1800" dirty="0">
                <a:ea typeface="Lato" panose="020F0502020204030203" pitchFamily="34" charset="0"/>
                <a:cs typeface="Lato" panose="020F0502020204030203" pitchFamily="34" charset="0"/>
              </a:rPr>
              <a:t>Walter C. Sumner Memorial Fellowship </a:t>
            </a:r>
          </a:p>
          <a:p>
            <a:pPr marL="285750" indent="-285750">
              <a:buFont typeface="Arial" panose="020B0604020202020204" pitchFamily="34" charset="0"/>
              <a:buChar char="•"/>
            </a:pPr>
            <a:r>
              <a:rPr lang="en-US" sz="1800" dirty="0">
                <a:ea typeface="Lato" panose="020F0502020204030203" pitchFamily="34" charset="0"/>
                <a:cs typeface="Lato" panose="020F0502020204030203" pitchFamily="34" charset="0"/>
              </a:rPr>
              <a:t>National Sciences and Engineering Research Council of Canada (NSERC)</a:t>
            </a:r>
          </a:p>
          <a:p>
            <a:pPr marL="285750" indent="-285750">
              <a:buFont typeface="Arial" panose="020B0604020202020204" pitchFamily="34" charset="0"/>
              <a:buChar char="•"/>
            </a:pPr>
            <a:r>
              <a:rPr lang="en-US" dirty="0"/>
              <a:t>Ontario Graduate Scholarship</a:t>
            </a:r>
          </a:p>
        </p:txBody>
      </p:sp>
    </p:spTree>
    <p:extLst>
      <p:ext uri="{BB962C8B-B14F-4D97-AF65-F5344CB8AC3E}">
        <p14:creationId xmlns:p14="http://schemas.microsoft.com/office/powerpoint/2010/main" val="9176374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50DEA-5D0B-1658-4DFB-8FFC69E90FA5}"/>
              </a:ext>
            </a:extLst>
          </p:cNvPr>
          <p:cNvSpPr>
            <a:spLocks noGrp="1"/>
          </p:cNvSpPr>
          <p:nvPr>
            <p:ph type="title"/>
          </p:nvPr>
        </p:nvSpPr>
        <p:spPr/>
        <p:txBody>
          <a:bodyPr/>
          <a:lstStyle/>
          <a:p>
            <a:r>
              <a:rPr lang="en-CA" dirty="0"/>
              <a:t>Appendix</a:t>
            </a:r>
          </a:p>
        </p:txBody>
      </p:sp>
      <p:sp>
        <p:nvSpPr>
          <p:cNvPr id="3" name="Content Placeholder 2">
            <a:extLst>
              <a:ext uri="{FF2B5EF4-FFF2-40B4-BE49-F238E27FC236}">
                <a16:creationId xmlns:a16="http://schemas.microsoft.com/office/drawing/2014/main" id="{6806316D-502E-4D83-6855-AB637D356784}"/>
              </a:ext>
            </a:extLst>
          </p:cNvPr>
          <p:cNvSpPr>
            <a:spLocks noGrp="1"/>
          </p:cNvSpPr>
          <p:nvPr>
            <p:ph idx="1"/>
          </p:nvPr>
        </p:nvSpPr>
        <p:spPr/>
        <p:txBody>
          <a:bodyPr/>
          <a:lstStyle/>
          <a:p>
            <a:endParaRPr lang="en-CA"/>
          </a:p>
        </p:txBody>
      </p:sp>
      <p:sp>
        <p:nvSpPr>
          <p:cNvPr id="4" name="Slide Number Placeholder 3">
            <a:extLst>
              <a:ext uri="{FF2B5EF4-FFF2-40B4-BE49-F238E27FC236}">
                <a16:creationId xmlns:a16="http://schemas.microsoft.com/office/drawing/2014/main" id="{356246B9-ABCF-47B0-BDEB-216663A83DE1}"/>
              </a:ext>
            </a:extLst>
          </p:cNvPr>
          <p:cNvSpPr>
            <a:spLocks noGrp="1"/>
          </p:cNvSpPr>
          <p:nvPr>
            <p:ph type="sldNum" sz="quarter" idx="12"/>
          </p:nvPr>
        </p:nvSpPr>
        <p:spPr/>
        <p:txBody>
          <a:bodyPr/>
          <a:lstStyle/>
          <a:p>
            <a:fld id="{54E480E7-7182-F741-A6DE-945FC3312167}" type="slidenum">
              <a:rPr lang="en-US" smtClean="0"/>
              <a:t>34</a:t>
            </a:fld>
            <a:endParaRPr lang="en-US"/>
          </a:p>
        </p:txBody>
      </p:sp>
    </p:spTree>
    <p:extLst>
      <p:ext uri="{BB962C8B-B14F-4D97-AF65-F5344CB8AC3E}">
        <p14:creationId xmlns:p14="http://schemas.microsoft.com/office/powerpoint/2010/main" val="33812122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3EEEB788-90C1-F050-B70B-B06E7D618BEA}"/>
                  </a:ext>
                </a:extLst>
              </p:cNvPr>
              <p:cNvSpPr>
                <a:spLocks noGrp="1"/>
              </p:cNvSpPr>
              <p:nvPr>
                <p:ph type="title"/>
              </p:nvPr>
            </p:nvSpPr>
            <p:spPr>
              <a:xfrm>
                <a:off x="116820" y="316204"/>
                <a:ext cx="9027180" cy="1325563"/>
              </a:xfrm>
            </p:spPr>
            <p:txBody>
              <a:bodyPr>
                <a:normAutofit fontScale="90000"/>
              </a:bodyPr>
              <a:lstStyle/>
              <a:p>
                <a:r>
                  <a:rPr lang="en-CA" dirty="0"/>
                  <a:t>Some systems with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𝑓</m:t>
                        </m:r>
                      </m:e>
                      <m:sub>
                        <m:r>
                          <a:rPr lang="en-CA" b="0" i="1" smtClean="0">
                            <a:latin typeface="Cambria Math" panose="02040503050406030204" pitchFamily="18" charset="0"/>
                          </a:rPr>
                          <m:t>𝑦</m:t>
                        </m:r>
                      </m:sub>
                    </m:sSub>
                    <m:r>
                      <a:rPr lang="en-CA" b="0" i="1" smtClean="0">
                        <a:latin typeface="Cambria Math" panose="02040503050406030204" pitchFamily="18" charset="0"/>
                      </a:rPr>
                      <m:t>&lt;0</m:t>
                    </m:r>
                  </m:oMath>
                </a14:m>
                <a:r>
                  <a:rPr lang="en-CA" dirty="0"/>
                  <a:t> that violate constraint follow “positive feedback”-like curves</a:t>
                </a:r>
              </a:p>
            </p:txBody>
          </p:sp>
        </mc:Choice>
        <mc:Fallback xmlns="">
          <p:sp>
            <p:nvSpPr>
              <p:cNvPr id="2" name="Title 1">
                <a:extLst>
                  <a:ext uri="{FF2B5EF4-FFF2-40B4-BE49-F238E27FC236}">
                    <a16:creationId xmlns:a16="http://schemas.microsoft.com/office/drawing/2014/main" id="{3EEEB788-90C1-F050-B70B-B06E7D618BEA}"/>
                  </a:ext>
                </a:extLst>
              </p:cNvPr>
              <p:cNvSpPr>
                <a:spLocks noGrp="1" noRot="1" noChangeAspect="1" noMove="1" noResize="1" noEditPoints="1" noAdjustHandles="1" noChangeArrowheads="1" noChangeShapeType="1" noTextEdit="1"/>
              </p:cNvSpPr>
              <p:nvPr>
                <p:ph type="title"/>
              </p:nvPr>
            </p:nvSpPr>
            <p:spPr>
              <a:xfrm>
                <a:off x="116820" y="316204"/>
                <a:ext cx="9027180" cy="1325563"/>
              </a:xfrm>
              <a:blipFill>
                <a:blip r:embed="rId3"/>
                <a:stretch>
                  <a:fillRect l="-2391" t="-27358" b="-35849"/>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1DF2492C-07A6-E7D2-49B9-BFEFE7269F40}"/>
              </a:ext>
            </a:extLst>
          </p:cNvPr>
          <p:cNvSpPr>
            <a:spLocks noGrp="1"/>
          </p:cNvSpPr>
          <p:nvPr>
            <p:ph type="sldNum" sz="quarter" idx="12"/>
          </p:nvPr>
        </p:nvSpPr>
        <p:spPr/>
        <p:txBody>
          <a:bodyPr/>
          <a:lstStyle/>
          <a:p>
            <a:fld id="{54E480E7-7182-F741-A6DE-945FC3312167}" type="slidenum">
              <a:rPr lang="en-US" smtClean="0"/>
              <a:t>35</a:t>
            </a:fld>
            <a:endParaRPr lang="en-US"/>
          </a:p>
        </p:txBody>
      </p:sp>
      <mc:AlternateContent xmlns:mc="http://schemas.openxmlformats.org/markup-compatibility/2006" xmlns:p14="http://schemas.microsoft.com/office/powerpoint/2010/main">
        <mc:Choice Requires="p14">
          <p:contentPart p14:bwMode="auto" r:id="rId4">
            <p14:nvContentPartPr>
              <p14:cNvPr id="8" name="Ink 7">
                <a:extLst>
                  <a:ext uri="{FF2B5EF4-FFF2-40B4-BE49-F238E27FC236}">
                    <a16:creationId xmlns:a16="http://schemas.microsoft.com/office/drawing/2014/main" id="{7205752A-4633-3BF3-EF88-B1D447B00351}"/>
                  </a:ext>
                </a:extLst>
              </p14:cNvPr>
              <p14:cNvContentPartPr/>
              <p14:nvPr/>
            </p14:nvContentPartPr>
            <p14:xfrm>
              <a:off x="4376485" y="3903998"/>
              <a:ext cx="360" cy="360"/>
            </p14:xfrm>
          </p:contentPart>
        </mc:Choice>
        <mc:Fallback xmlns="">
          <p:pic>
            <p:nvPicPr>
              <p:cNvPr id="8" name="Ink 7">
                <a:extLst>
                  <a:ext uri="{FF2B5EF4-FFF2-40B4-BE49-F238E27FC236}">
                    <a16:creationId xmlns:a16="http://schemas.microsoft.com/office/drawing/2014/main" id="{7205752A-4633-3BF3-EF88-B1D447B00351}"/>
                  </a:ext>
                </a:extLst>
              </p:cNvPr>
              <p:cNvPicPr/>
              <p:nvPr/>
            </p:nvPicPr>
            <p:blipFill>
              <a:blip r:embed="rId5"/>
              <a:stretch>
                <a:fillRect/>
              </a:stretch>
            </p:blipFill>
            <p:spPr>
              <a:xfrm>
                <a:off x="4367485" y="3895358"/>
                <a:ext cx="18000" cy="18000"/>
              </a:xfrm>
              <a:prstGeom prst="rect">
                <a:avLst/>
              </a:prstGeom>
            </p:spPr>
          </p:pic>
        </mc:Fallback>
      </mc:AlternateContent>
      <p:pic>
        <p:nvPicPr>
          <p:cNvPr id="6" name="Picture 5" descr="A picture containing screenshot, line&#10;&#10;Description automatically generated">
            <a:extLst>
              <a:ext uri="{FF2B5EF4-FFF2-40B4-BE49-F238E27FC236}">
                <a16:creationId xmlns:a16="http://schemas.microsoft.com/office/drawing/2014/main" id="{4FFB2765-0F32-39A2-9662-821F0E25E440}"/>
              </a:ext>
            </a:extLst>
          </p:cNvPr>
          <p:cNvPicPr>
            <a:picLocks noChangeAspect="1"/>
          </p:cNvPicPr>
          <p:nvPr/>
        </p:nvPicPr>
        <p:blipFill>
          <a:blip r:embed="rId6"/>
          <a:stretch>
            <a:fillRect/>
          </a:stretch>
        </p:blipFill>
        <p:spPr>
          <a:xfrm>
            <a:off x="898996" y="1641767"/>
            <a:ext cx="6954977" cy="5216233"/>
          </a:xfrm>
          <a:prstGeom prst="rect">
            <a:avLst/>
          </a:prstGeom>
        </p:spPr>
      </p:pic>
    </p:spTree>
    <p:extLst>
      <p:ext uri="{BB962C8B-B14F-4D97-AF65-F5344CB8AC3E}">
        <p14:creationId xmlns:p14="http://schemas.microsoft.com/office/powerpoint/2010/main" val="27953579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A329A3D-1E1A-0753-2DA2-9E41C43B718B}"/>
                  </a:ext>
                </a:extLst>
              </p:cNvPr>
              <p:cNvSpPr>
                <a:spLocks noGrp="1"/>
              </p:cNvSpPr>
              <p:nvPr>
                <p:ph type="title"/>
              </p:nvPr>
            </p:nvSpPr>
            <p:spPr>
              <a:xfrm>
                <a:off x="420832" y="136524"/>
                <a:ext cx="8515350" cy="1325563"/>
              </a:xfrm>
            </p:spPr>
            <p:txBody>
              <a:bodyPr>
                <a:noAutofit/>
              </a:bodyPr>
              <a:lstStyle/>
              <a:p>
                <a:r>
                  <a:rPr lang="en-CA" sz="3600" dirty="0"/>
                  <a:t>Systems that violate the </a:t>
                </a:r>
                <a14:m>
                  <m:oMath xmlns:m="http://schemas.openxmlformats.org/officeDocument/2006/math">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𝑓</m:t>
                        </m:r>
                      </m:e>
                      <m:sub>
                        <m:r>
                          <a:rPr lang="en-CA" sz="3600" b="0" i="1" smtClean="0">
                            <a:latin typeface="Cambria Math" panose="02040503050406030204" pitchFamily="18" charset="0"/>
                          </a:rPr>
                          <m:t>𝑥</m:t>
                        </m:r>
                      </m:sub>
                    </m:sSub>
                  </m:oMath>
                </a14:m>
                <a:r>
                  <a:rPr lang="en-CA" sz="3600" dirty="0"/>
                  <a:t> constraint have a sensitivity approaching the critical value</a:t>
                </a:r>
              </a:p>
            </p:txBody>
          </p:sp>
        </mc:Choice>
        <mc:Fallback xmlns="">
          <p:sp>
            <p:nvSpPr>
              <p:cNvPr id="2" name="Title 1">
                <a:extLst>
                  <a:ext uri="{FF2B5EF4-FFF2-40B4-BE49-F238E27FC236}">
                    <a16:creationId xmlns:a16="http://schemas.microsoft.com/office/drawing/2014/main" id="{6A329A3D-1E1A-0753-2DA2-9E41C43B718B}"/>
                  </a:ext>
                </a:extLst>
              </p:cNvPr>
              <p:cNvSpPr>
                <a:spLocks noGrp="1" noRot="1" noChangeAspect="1" noMove="1" noResize="1" noEditPoints="1" noAdjustHandles="1" noChangeArrowheads="1" noChangeShapeType="1" noTextEdit="1"/>
              </p:cNvSpPr>
              <p:nvPr>
                <p:ph type="title"/>
              </p:nvPr>
            </p:nvSpPr>
            <p:spPr>
              <a:xfrm>
                <a:off x="420832" y="136524"/>
                <a:ext cx="8515350" cy="1325563"/>
              </a:xfrm>
              <a:blipFill>
                <a:blip r:embed="rId3"/>
                <a:stretch>
                  <a:fillRect l="-2235" t="-1887" r="-596" b="-6604"/>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3F55B91E-8DE9-E40F-194D-99C19D05A819}"/>
              </a:ext>
            </a:extLst>
          </p:cNvPr>
          <p:cNvSpPr>
            <a:spLocks noGrp="1"/>
          </p:cNvSpPr>
          <p:nvPr>
            <p:ph type="sldNum" sz="quarter" idx="12"/>
          </p:nvPr>
        </p:nvSpPr>
        <p:spPr/>
        <p:txBody>
          <a:bodyPr/>
          <a:lstStyle/>
          <a:p>
            <a:fld id="{54E480E7-7182-F741-A6DE-945FC3312167}" type="slidenum">
              <a:rPr lang="en-US" smtClean="0"/>
              <a:t>36</a:t>
            </a:fld>
            <a:endParaRPr lang="en-US"/>
          </a:p>
        </p:txBody>
      </p:sp>
      <p:pic>
        <p:nvPicPr>
          <p:cNvPr id="5" name="Picture 4" descr="A picture containing screenshot, colorfulness&#10;&#10;Description automatically generated">
            <a:extLst>
              <a:ext uri="{FF2B5EF4-FFF2-40B4-BE49-F238E27FC236}">
                <a16:creationId xmlns:a16="http://schemas.microsoft.com/office/drawing/2014/main" id="{7727E451-7654-BE03-B439-096AF776E4DA}"/>
              </a:ext>
            </a:extLst>
          </p:cNvPr>
          <p:cNvPicPr>
            <a:picLocks noChangeAspect="1"/>
          </p:cNvPicPr>
          <p:nvPr/>
        </p:nvPicPr>
        <p:blipFill>
          <a:blip r:embed="rId4"/>
          <a:stretch>
            <a:fillRect/>
          </a:stretch>
        </p:blipFill>
        <p:spPr>
          <a:xfrm>
            <a:off x="628650" y="1378854"/>
            <a:ext cx="7305527" cy="5479146"/>
          </a:xfrm>
          <a:prstGeom prst="rect">
            <a:avLst/>
          </a:prstGeom>
        </p:spPr>
      </p:pic>
    </p:spTree>
    <p:extLst>
      <p:ext uri="{BB962C8B-B14F-4D97-AF65-F5344CB8AC3E}">
        <p14:creationId xmlns:p14="http://schemas.microsoft.com/office/powerpoint/2010/main" val="27908011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3EEEB788-90C1-F050-B70B-B06E7D618BEA}"/>
                  </a:ext>
                </a:extLst>
              </p:cNvPr>
              <p:cNvSpPr>
                <a:spLocks noGrp="1"/>
              </p:cNvSpPr>
              <p:nvPr>
                <p:ph type="title"/>
              </p:nvPr>
            </p:nvSpPr>
            <p:spPr>
              <a:xfrm>
                <a:off x="103909" y="136524"/>
                <a:ext cx="9144000" cy="1325563"/>
              </a:xfrm>
            </p:spPr>
            <p:txBody>
              <a:bodyPr>
                <a:normAutofit fontScale="90000"/>
              </a:bodyPr>
              <a:lstStyle/>
              <a:p>
                <a:r>
                  <a:rPr lang="en-CA" dirty="0"/>
                  <a:t>Systems with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𝑓</m:t>
                        </m:r>
                      </m:e>
                      <m:sub>
                        <m:r>
                          <a:rPr lang="en-CA" b="0" i="1" smtClean="0">
                            <a:latin typeface="Cambria Math" panose="02040503050406030204" pitchFamily="18" charset="0"/>
                          </a:rPr>
                          <m:t>𝑦</m:t>
                        </m:r>
                      </m:sub>
                    </m:sSub>
                    <m:r>
                      <a:rPr lang="en-CA" b="0" i="1" smtClean="0">
                        <a:latin typeface="Cambria Math" panose="02040503050406030204" pitchFamily="18" charset="0"/>
                      </a:rPr>
                      <m:t>&gt;0</m:t>
                    </m:r>
                  </m:oMath>
                </a14:m>
                <a:r>
                  <a:rPr lang="en-CA" dirty="0"/>
                  <a:t> that violate constrain have weak feedback and appear near constraint line</a:t>
                </a:r>
              </a:p>
            </p:txBody>
          </p:sp>
        </mc:Choice>
        <mc:Fallback xmlns="">
          <p:sp>
            <p:nvSpPr>
              <p:cNvPr id="2" name="Title 1">
                <a:extLst>
                  <a:ext uri="{FF2B5EF4-FFF2-40B4-BE49-F238E27FC236}">
                    <a16:creationId xmlns:a16="http://schemas.microsoft.com/office/drawing/2014/main" id="{3EEEB788-90C1-F050-B70B-B06E7D618BEA}"/>
                  </a:ext>
                </a:extLst>
              </p:cNvPr>
              <p:cNvSpPr>
                <a:spLocks noGrp="1" noRot="1" noChangeAspect="1" noMove="1" noResize="1" noEditPoints="1" noAdjustHandles="1" noChangeArrowheads="1" noChangeShapeType="1" noTextEdit="1"/>
              </p:cNvSpPr>
              <p:nvPr>
                <p:ph type="title"/>
              </p:nvPr>
            </p:nvSpPr>
            <p:spPr>
              <a:xfrm>
                <a:off x="103909" y="136524"/>
                <a:ext cx="9144000" cy="1325563"/>
              </a:xfrm>
              <a:blipFill>
                <a:blip r:embed="rId3"/>
                <a:stretch>
                  <a:fillRect l="-2358" t="-27358" b="-35849"/>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1DF2492C-07A6-E7D2-49B9-BFEFE7269F40}"/>
              </a:ext>
            </a:extLst>
          </p:cNvPr>
          <p:cNvSpPr>
            <a:spLocks noGrp="1"/>
          </p:cNvSpPr>
          <p:nvPr>
            <p:ph type="sldNum" sz="quarter" idx="12"/>
          </p:nvPr>
        </p:nvSpPr>
        <p:spPr/>
        <p:txBody>
          <a:bodyPr/>
          <a:lstStyle/>
          <a:p>
            <a:fld id="{54E480E7-7182-F741-A6DE-945FC3312167}" type="slidenum">
              <a:rPr lang="en-US" smtClean="0"/>
              <a:t>37</a:t>
            </a:fld>
            <a:endParaRPr lang="en-US"/>
          </a:p>
        </p:txBody>
      </p:sp>
      <p:pic>
        <p:nvPicPr>
          <p:cNvPr id="5" name="Picture 4" descr="A picture containing screenshot&#10;&#10;Description automatically generated">
            <a:extLst>
              <a:ext uri="{FF2B5EF4-FFF2-40B4-BE49-F238E27FC236}">
                <a16:creationId xmlns:a16="http://schemas.microsoft.com/office/drawing/2014/main" id="{1CEFE950-1E91-C345-B5CA-A2B98AB2BD4A}"/>
              </a:ext>
            </a:extLst>
          </p:cNvPr>
          <p:cNvPicPr>
            <a:picLocks noChangeAspect="1"/>
          </p:cNvPicPr>
          <p:nvPr/>
        </p:nvPicPr>
        <p:blipFill>
          <a:blip r:embed="rId4"/>
          <a:stretch>
            <a:fillRect/>
          </a:stretch>
        </p:blipFill>
        <p:spPr>
          <a:xfrm>
            <a:off x="1080655" y="1499455"/>
            <a:ext cx="6719277" cy="5039458"/>
          </a:xfrm>
          <a:prstGeom prst="rect">
            <a:avLst/>
          </a:prstGeom>
        </p:spPr>
      </p:pic>
    </p:spTree>
    <p:extLst>
      <p:ext uri="{BB962C8B-B14F-4D97-AF65-F5344CB8AC3E}">
        <p14:creationId xmlns:p14="http://schemas.microsoft.com/office/powerpoint/2010/main" val="22280075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AE52C-02A9-5AC9-D37B-EFCAD9916663}"/>
              </a:ext>
            </a:extLst>
          </p:cNvPr>
          <p:cNvSpPr>
            <a:spLocks noGrp="1"/>
          </p:cNvSpPr>
          <p:nvPr>
            <p:ph type="title"/>
          </p:nvPr>
        </p:nvSpPr>
        <p:spPr>
          <a:xfrm>
            <a:off x="137994" y="83477"/>
            <a:ext cx="9006006" cy="1325563"/>
          </a:xfrm>
        </p:spPr>
        <p:txBody>
          <a:bodyPr>
            <a:normAutofit/>
          </a:bodyPr>
          <a:lstStyle/>
          <a:p>
            <a:r>
              <a:rPr lang="en-CA" dirty="0"/>
              <a:t>Hit one parameter: “linear response” constrains feedback</a:t>
            </a:r>
          </a:p>
        </p:txBody>
      </p:sp>
      <p:sp>
        <p:nvSpPr>
          <p:cNvPr id="4" name="Slide Number Placeholder 3">
            <a:extLst>
              <a:ext uri="{FF2B5EF4-FFF2-40B4-BE49-F238E27FC236}">
                <a16:creationId xmlns:a16="http://schemas.microsoft.com/office/drawing/2014/main" id="{2AF905B1-C642-76F5-25F8-4135F868004A}"/>
              </a:ext>
            </a:extLst>
          </p:cNvPr>
          <p:cNvSpPr>
            <a:spLocks noGrp="1"/>
          </p:cNvSpPr>
          <p:nvPr>
            <p:ph type="sldNum" sz="quarter" idx="12"/>
          </p:nvPr>
        </p:nvSpPr>
        <p:spPr/>
        <p:txBody>
          <a:bodyPr/>
          <a:lstStyle/>
          <a:p>
            <a:fld id="{54E480E7-7182-F741-A6DE-945FC3312167}" type="slidenum">
              <a:rPr lang="en-US" smtClean="0"/>
              <a:t>38</a:t>
            </a:fld>
            <a:endParaRPr lang="en-US"/>
          </a:p>
        </p:txBody>
      </p:sp>
      <p:pic>
        <p:nvPicPr>
          <p:cNvPr id="3" name="Picture 2">
            <a:extLst>
              <a:ext uri="{FF2B5EF4-FFF2-40B4-BE49-F238E27FC236}">
                <a16:creationId xmlns:a16="http://schemas.microsoft.com/office/drawing/2014/main" id="{7A91A246-9503-9871-A76C-98F6DF20CE4B}"/>
              </a:ext>
            </a:extLst>
          </p:cNvPr>
          <p:cNvPicPr>
            <a:picLocks noChangeAspect="1"/>
          </p:cNvPicPr>
          <p:nvPr/>
        </p:nvPicPr>
        <p:blipFill>
          <a:blip r:embed="rId3"/>
          <a:stretch>
            <a:fillRect/>
          </a:stretch>
        </p:blipFill>
        <p:spPr>
          <a:xfrm>
            <a:off x="5125379" y="2025806"/>
            <a:ext cx="1769833" cy="785541"/>
          </a:xfrm>
          <a:prstGeom prst="rect">
            <a:avLst/>
          </a:prstGeom>
        </p:spPr>
      </p:pic>
      <p:pic>
        <p:nvPicPr>
          <p:cNvPr id="5" name="Picture 4">
            <a:extLst>
              <a:ext uri="{FF2B5EF4-FFF2-40B4-BE49-F238E27FC236}">
                <a16:creationId xmlns:a16="http://schemas.microsoft.com/office/drawing/2014/main" id="{CDA73A1C-167B-17DC-60F6-EAD5A85D0319}"/>
              </a:ext>
            </a:extLst>
          </p:cNvPr>
          <p:cNvPicPr>
            <a:picLocks noChangeAspect="1"/>
          </p:cNvPicPr>
          <p:nvPr/>
        </p:nvPicPr>
        <p:blipFill>
          <a:blip r:embed="rId4"/>
          <a:stretch>
            <a:fillRect/>
          </a:stretch>
        </p:blipFill>
        <p:spPr>
          <a:xfrm>
            <a:off x="7168269" y="2025805"/>
            <a:ext cx="1769833" cy="785541"/>
          </a:xfrm>
          <a:prstGeom prst="rect">
            <a:avLst/>
          </a:prstGeom>
        </p:spPr>
      </p:pic>
      <p:sp>
        <p:nvSpPr>
          <p:cNvPr id="6" name="TextBox 5">
            <a:extLst>
              <a:ext uri="{FF2B5EF4-FFF2-40B4-BE49-F238E27FC236}">
                <a16:creationId xmlns:a16="http://schemas.microsoft.com/office/drawing/2014/main" id="{2496D69E-A847-D068-1ABB-9A22E7CFE996}"/>
              </a:ext>
            </a:extLst>
          </p:cNvPr>
          <p:cNvSpPr txBox="1"/>
          <p:nvPr/>
        </p:nvSpPr>
        <p:spPr>
          <a:xfrm>
            <a:off x="5626231" y="1551610"/>
            <a:ext cx="3389971" cy="369332"/>
          </a:xfrm>
          <a:prstGeom prst="rect">
            <a:avLst/>
          </a:prstGeom>
          <a:noFill/>
        </p:spPr>
        <p:txBody>
          <a:bodyPr wrap="square" rtlCol="0">
            <a:spAutoFit/>
          </a:bodyPr>
          <a:lstStyle/>
          <a:p>
            <a:r>
              <a:rPr lang="en-CA" dirty="0"/>
              <a:t>Feedback “sensitivity”</a:t>
            </a:r>
          </a:p>
        </p:txBody>
      </p:sp>
      <p:pic>
        <p:nvPicPr>
          <p:cNvPr id="11" name="Picture 10">
            <a:extLst>
              <a:ext uri="{FF2B5EF4-FFF2-40B4-BE49-F238E27FC236}">
                <a16:creationId xmlns:a16="http://schemas.microsoft.com/office/drawing/2014/main" id="{9A1BB699-B808-329B-33A7-E7120FAD2722}"/>
              </a:ext>
            </a:extLst>
          </p:cNvPr>
          <p:cNvPicPr>
            <a:picLocks noChangeAspect="1"/>
          </p:cNvPicPr>
          <p:nvPr/>
        </p:nvPicPr>
        <p:blipFill>
          <a:blip r:embed="rId5"/>
          <a:srcRect/>
          <a:stretch/>
        </p:blipFill>
        <p:spPr>
          <a:xfrm>
            <a:off x="0" y="1736276"/>
            <a:ext cx="5054600" cy="3924300"/>
          </a:xfrm>
          <a:prstGeom prst="rect">
            <a:avLst/>
          </a:prstGeom>
        </p:spPr>
      </p:pic>
      <mc:AlternateContent xmlns:mc="http://schemas.openxmlformats.org/markup-compatibility/2006" xmlns:a14="http://schemas.microsoft.com/office/drawing/2010/main">
        <mc:Choice Requires="a14">
          <p:graphicFrame>
            <p:nvGraphicFramePr>
              <p:cNvPr id="12" name="Table 11">
                <a:extLst>
                  <a:ext uri="{FF2B5EF4-FFF2-40B4-BE49-F238E27FC236}">
                    <a16:creationId xmlns:a16="http://schemas.microsoft.com/office/drawing/2014/main" id="{0DB2F90C-566C-9BA8-057F-291628C3A5E9}"/>
                  </a:ext>
                </a:extLst>
              </p:cNvPr>
              <p:cNvGraphicFramePr>
                <a:graphicFrameLocks noGrp="1"/>
              </p:cNvGraphicFramePr>
              <p:nvPr>
                <p:extLst>
                  <p:ext uri="{D42A27DB-BD31-4B8C-83A1-F6EECF244321}">
                    <p14:modId xmlns:p14="http://schemas.microsoft.com/office/powerpoint/2010/main" val="4054209312"/>
                  </p:ext>
                </p:extLst>
              </p:nvPr>
            </p:nvGraphicFramePr>
            <p:xfrm>
              <a:off x="5270110" y="3257632"/>
              <a:ext cx="3667992" cy="2338832"/>
            </p:xfrm>
            <a:graphic>
              <a:graphicData uri="http://schemas.openxmlformats.org/drawingml/2006/table">
                <a:tbl>
                  <a:tblPr firstRow="1" bandRow="1">
                    <a:tableStyleId>{5C22544A-7EE6-4342-B048-85BDC9FD1C3A}</a:tableStyleId>
                  </a:tblPr>
                  <a:tblGrid>
                    <a:gridCol w="838279">
                      <a:extLst>
                        <a:ext uri="{9D8B030D-6E8A-4147-A177-3AD203B41FA5}">
                          <a16:colId xmlns:a16="http://schemas.microsoft.com/office/drawing/2014/main" val="2226634511"/>
                        </a:ext>
                      </a:extLst>
                    </a:gridCol>
                    <a:gridCol w="1037281">
                      <a:extLst>
                        <a:ext uri="{9D8B030D-6E8A-4147-A177-3AD203B41FA5}">
                          <a16:colId xmlns:a16="http://schemas.microsoft.com/office/drawing/2014/main" val="119068644"/>
                        </a:ext>
                      </a:extLst>
                    </a:gridCol>
                    <a:gridCol w="875433">
                      <a:extLst>
                        <a:ext uri="{9D8B030D-6E8A-4147-A177-3AD203B41FA5}">
                          <a16:colId xmlns:a16="http://schemas.microsoft.com/office/drawing/2014/main" val="2373714837"/>
                        </a:ext>
                      </a:extLst>
                    </a:gridCol>
                    <a:gridCol w="916999">
                      <a:extLst>
                        <a:ext uri="{9D8B030D-6E8A-4147-A177-3AD203B41FA5}">
                          <a16:colId xmlns:a16="http://schemas.microsoft.com/office/drawing/2014/main" val="671786232"/>
                        </a:ext>
                      </a:extLst>
                    </a:gridCol>
                  </a:tblGrid>
                  <a:tr h="547739">
                    <a:tc>
                      <a:txBody>
                        <a:bodyPr/>
                        <a:lstStyle/>
                        <a:p>
                          <a:pPr/>
                          <a14:m>
                            <m:oMathPara xmlns:m="http://schemas.openxmlformats.org/officeDocument/2006/math">
                              <m:oMathParaPr>
                                <m:jc m:val="centerGroup"/>
                              </m:oMathParaPr>
                              <m:oMath xmlns:m="http://schemas.openxmlformats.org/officeDocument/2006/math">
                                <m:sSub>
                                  <m:sSubPr>
                                    <m:ctrlPr>
                                      <a:rPr lang="en-CA" sz="1600" b="1" i="1" smtClean="0">
                                        <a:solidFill>
                                          <a:sysClr val="windowText" lastClr="000000"/>
                                        </a:solidFill>
                                        <a:latin typeface="Cambria Math" panose="02040503050406030204" pitchFamily="18" charset="0"/>
                                      </a:rPr>
                                    </m:ctrlPr>
                                  </m:sSubPr>
                                  <m:e>
                                    <m:r>
                                      <a:rPr lang="en-CA" sz="1600" b="1" i="1" smtClean="0">
                                        <a:solidFill>
                                          <a:sysClr val="windowText" lastClr="000000"/>
                                        </a:solidFill>
                                        <a:latin typeface="Cambria Math" panose="02040503050406030204" pitchFamily="18" charset="0"/>
                                      </a:rPr>
                                      <m:t>𝜽</m:t>
                                    </m:r>
                                  </m:e>
                                  <m:sub>
                                    <m:r>
                                      <a:rPr lang="en-CA" sz="1600" b="1" i="1" smtClean="0">
                                        <a:solidFill>
                                          <a:sysClr val="windowText" lastClr="000000"/>
                                        </a:solidFill>
                                        <a:latin typeface="Cambria Math" panose="02040503050406030204" pitchFamily="18" charset="0"/>
                                      </a:rPr>
                                      <m:t>𝜹𝜸</m:t>
                                    </m:r>
                                  </m:sub>
                                </m:sSub>
                              </m:oMath>
                            </m:oMathPara>
                          </a14:m>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14:m>
                            <m:oMathPara xmlns:m="http://schemas.openxmlformats.org/officeDocument/2006/math">
                              <m:oMathParaPr>
                                <m:jc m:val="centerGroup"/>
                              </m:oMathParaPr>
                              <m:oMath xmlns:m="http://schemas.openxmlformats.org/officeDocument/2006/math">
                                <m:sSub>
                                  <m:sSubPr>
                                    <m:ctrlPr>
                                      <a:rPr lang="en-CA" sz="1600" b="1" i="1" smtClean="0">
                                        <a:solidFill>
                                          <a:sysClr val="windowText" lastClr="000000"/>
                                        </a:solidFill>
                                        <a:latin typeface="Cambria Math" panose="02040503050406030204" pitchFamily="18" charset="0"/>
                                      </a:rPr>
                                    </m:ctrlPr>
                                  </m:sSubPr>
                                  <m:e>
                                    <m:r>
                                      <a:rPr lang="en-CA" sz="1600" b="1" i="1" smtClean="0">
                                        <a:solidFill>
                                          <a:sysClr val="windowText" lastClr="000000"/>
                                        </a:solidFill>
                                        <a:latin typeface="Cambria Math" panose="02040503050406030204" pitchFamily="18" charset="0"/>
                                      </a:rPr>
                                      <m:t>𝒇</m:t>
                                    </m:r>
                                  </m:e>
                                  <m:sub>
                                    <m:r>
                                      <a:rPr lang="en-CA" sz="1600" b="1" i="1" smtClean="0">
                                        <a:solidFill>
                                          <a:sysClr val="windowText" lastClr="000000"/>
                                        </a:solidFill>
                                        <a:latin typeface="Cambria Math" panose="02040503050406030204" pitchFamily="18" charset="0"/>
                                      </a:rPr>
                                      <m:t>𝒚</m:t>
                                    </m:r>
                                  </m:sub>
                                </m:sSub>
                                <m:r>
                                  <a:rPr lang="en-CA" sz="1600" b="1" i="1" smtClean="0">
                                    <a:solidFill>
                                      <a:sysClr val="windowText" lastClr="000000"/>
                                    </a:solidFill>
                                    <a:latin typeface="Cambria Math" panose="02040503050406030204" pitchFamily="18" charset="0"/>
                                  </a:rPr>
                                  <m:t>&lt;</m:t>
                                </m:r>
                                <m:r>
                                  <a:rPr lang="en-CA" sz="1600" b="1" i="1" smtClean="0">
                                    <a:solidFill>
                                      <a:sysClr val="windowText" lastClr="000000"/>
                                    </a:solidFill>
                                    <a:latin typeface="Cambria Math" panose="02040503050406030204" pitchFamily="18" charset="0"/>
                                  </a:rPr>
                                  <m:t>𝟎</m:t>
                                </m:r>
                              </m:oMath>
                            </m:oMathPara>
                          </a14:m>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CA" sz="1600" b="1" i="1" smtClean="0">
                                        <a:solidFill>
                                          <a:sysClr val="windowText" lastClr="000000"/>
                                        </a:solidFill>
                                        <a:latin typeface="Cambria Math" panose="02040503050406030204" pitchFamily="18" charset="0"/>
                                      </a:rPr>
                                    </m:ctrlPr>
                                  </m:sSubPr>
                                  <m:e>
                                    <m:r>
                                      <a:rPr lang="en-CA" sz="1600" b="1" i="1" smtClean="0">
                                        <a:solidFill>
                                          <a:sysClr val="windowText" lastClr="000000"/>
                                        </a:solidFill>
                                        <a:latin typeface="Cambria Math" panose="02040503050406030204" pitchFamily="18" charset="0"/>
                                      </a:rPr>
                                      <m:t>𝒇</m:t>
                                    </m:r>
                                  </m:e>
                                  <m:sub>
                                    <m:r>
                                      <a:rPr lang="en-CA" sz="1600" b="1" i="1" smtClean="0">
                                        <a:solidFill>
                                          <a:sysClr val="windowText" lastClr="000000"/>
                                        </a:solidFill>
                                        <a:latin typeface="Cambria Math" panose="02040503050406030204" pitchFamily="18" charset="0"/>
                                      </a:rPr>
                                      <m:t>𝒚</m:t>
                                    </m:r>
                                  </m:sub>
                                </m:sSub>
                                <m:r>
                                  <a:rPr lang="en-CA" sz="1600" b="1" i="1" smtClean="0">
                                    <a:solidFill>
                                      <a:sysClr val="windowText" lastClr="000000"/>
                                    </a:solidFill>
                                    <a:latin typeface="Cambria Math" panose="02040503050406030204" pitchFamily="18" charset="0"/>
                                  </a:rPr>
                                  <m:t>=</m:t>
                                </m:r>
                                <m:r>
                                  <a:rPr lang="en-CA" sz="1600" b="1" i="1" smtClean="0">
                                    <a:solidFill>
                                      <a:sysClr val="windowText" lastClr="000000"/>
                                    </a:solidFill>
                                    <a:latin typeface="Cambria Math" panose="02040503050406030204" pitchFamily="18" charset="0"/>
                                  </a:rPr>
                                  <m:t>𝟎</m:t>
                                </m:r>
                              </m:oMath>
                            </m:oMathPara>
                          </a14:m>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CA" sz="1600" b="1" i="1" smtClean="0">
                                        <a:solidFill>
                                          <a:sysClr val="windowText" lastClr="000000"/>
                                        </a:solidFill>
                                        <a:latin typeface="Cambria Math" panose="02040503050406030204" pitchFamily="18" charset="0"/>
                                      </a:rPr>
                                    </m:ctrlPr>
                                  </m:sSubPr>
                                  <m:e>
                                    <m:r>
                                      <a:rPr lang="en-CA" sz="1600" b="1" i="1" smtClean="0">
                                        <a:solidFill>
                                          <a:sysClr val="windowText" lastClr="000000"/>
                                        </a:solidFill>
                                        <a:latin typeface="Cambria Math" panose="02040503050406030204" pitchFamily="18" charset="0"/>
                                      </a:rPr>
                                      <m:t>𝒇</m:t>
                                    </m:r>
                                  </m:e>
                                  <m:sub>
                                    <m:r>
                                      <a:rPr lang="en-CA" sz="1600" b="1" i="1" smtClean="0">
                                        <a:solidFill>
                                          <a:sysClr val="windowText" lastClr="000000"/>
                                        </a:solidFill>
                                        <a:latin typeface="Cambria Math" panose="02040503050406030204" pitchFamily="18" charset="0"/>
                                      </a:rPr>
                                      <m:t>𝒚</m:t>
                                    </m:r>
                                  </m:sub>
                                </m:sSub>
                                <m:r>
                                  <a:rPr lang="en-CA" sz="1600" b="1" i="1" smtClean="0">
                                    <a:solidFill>
                                      <a:sysClr val="windowText" lastClr="000000"/>
                                    </a:solidFill>
                                    <a:latin typeface="Cambria Math" panose="02040503050406030204" pitchFamily="18" charset="0"/>
                                  </a:rPr>
                                  <m:t>&gt;</m:t>
                                </m:r>
                                <m:r>
                                  <a:rPr lang="en-CA" sz="1600" b="1" i="1" smtClean="0">
                                    <a:solidFill>
                                      <a:sysClr val="windowText" lastClr="000000"/>
                                    </a:solidFill>
                                    <a:latin typeface="Cambria Math" panose="02040503050406030204" pitchFamily="18" charset="0"/>
                                  </a:rPr>
                                  <m:t>𝟎</m:t>
                                </m:r>
                              </m:oMath>
                            </m:oMathPara>
                          </a14:m>
                          <a:endParaRPr lang="en-CA" sz="1600" dirty="0">
                            <a:solidFill>
                              <a:sysClr val="windowText" lastClr="000000"/>
                            </a:solidFill>
                          </a:endParaRPr>
                        </a:p>
                        <a:p>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562206984"/>
                      </a:ext>
                    </a:extLst>
                  </a:tr>
                  <a:tr h="2232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CA" sz="1600" b="1" i="1" smtClean="0">
                                        <a:solidFill>
                                          <a:sysClr val="windowText" lastClr="000000"/>
                                        </a:solidFill>
                                        <a:latin typeface="Cambria Math" panose="02040503050406030204" pitchFamily="18" charset="0"/>
                                      </a:rPr>
                                    </m:ctrlPr>
                                  </m:sSubPr>
                                  <m:e>
                                    <m:r>
                                      <a:rPr lang="en-CA" sz="1600" b="1" i="1" smtClean="0">
                                        <a:solidFill>
                                          <a:sysClr val="windowText" lastClr="000000"/>
                                        </a:solidFill>
                                        <a:latin typeface="Cambria Math" panose="02040503050406030204" pitchFamily="18" charset="0"/>
                                      </a:rPr>
                                      <m:t>𝒇</m:t>
                                    </m:r>
                                  </m:e>
                                  <m:sub>
                                    <m:r>
                                      <a:rPr lang="en-CA" sz="1600" b="1" i="1" smtClean="0">
                                        <a:solidFill>
                                          <a:sysClr val="windowText" lastClr="000000"/>
                                        </a:solidFill>
                                        <a:latin typeface="Cambria Math" panose="02040503050406030204" pitchFamily="18" charset="0"/>
                                      </a:rPr>
                                      <m:t>𝒙</m:t>
                                    </m:r>
                                  </m:sub>
                                </m:sSub>
                                <m:r>
                                  <a:rPr lang="en-CA" sz="1600" b="1" i="1" smtClean="0">
                                    <a:solidFill>
                                      <a:sysClr val="windowText" lastClr="000000"/>
                                    </a:solidFill>
                                    <a:latin typeface="Cambria Math" panose="02040503050406030204" pitchFamily="18" charset="0"/>
                                  </a:rPr>
                                  <m:t>&lt;</m:t>
                                </m:r>
                                <m:r>
                                  <a:rPr lang="en-CA" sz="1600" b="1" i="1" smtClean="0">
                                    <a:solidFill>
                                      <a:sysClr val="windowText" lastClr="000000"/>
                                    </a:solidFill>
                                    <a:latin typeface="Cambria Math" panose="02040503050406030204" pitchFamily="18" charset="0"/>
                                  </a:rPr>
                                  <m:t>𝟏</m:t>
                                </m:r>
                              </m:oMath>
                            </m:oMathPara>
                          </a14:m>
                          <a:endParaRPr lang="en-CA" sz="1600" dirty="0">
                            <a:solidFill>
                              <a:sysClr val="windowText" lastClr="000000"/>
                            </a:solidFill>
                          </a:endParaRPr>
                        </a:p>
                        <a:p>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r>
                            <a:rPr lang="en-CA" sz="1600" dirty="0">
                              <a:solidFill>
                                <a:sysClr val="windowText" lastClr="000000"/>
                              </a:solidFill>
                            </a:rPr>
                            <a:t>(-90,0)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CA" sz="1600" dirty="0">
                              <a:solidFill>
                                <a:sysClr val="windowText" lastClr="000000"/>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CA" sz="1600" dirty="0">
                              <a:solidFill>
                                <a:sysClr val="windowText" lastClr="000000"/>
                              </a:solidFill>
                            </a:rPr>
                            <a:t>(0,45)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3732048"/>
                      </a:ext>
                    </a:extLst>
                  </a:tr>
                  <a:tr h="5273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CA" sz="1600" b="1" i="1" smtClean="0">
                                        <a:solidFill>
                                          <a:sysClr val="windowText" lastClr="000000"/>
                                        </a:solidFill>
                                        <a:latin typeface="Cambria Math" panose="02040503050406030204" pitchFamily="18" charset="0"/>
                                      </a:rPr>
                                    </m:ctrlPr>
                                  </m:sSubPr>
                                  <m:e>
                                    <m:r>
                                      <a:rPr lang="en-CA" sz="1600" b="1" i="1" smtClean="0">
                                        <a:solidFill>
                                          <a:sysClr val="windowText" lastClr="000000"/>
                                        </a:solidFill>
                                        <a:latin typeface="Cambria Math" panose="02040503050406030204" pitchFamily="18" charset="0"/>
                                      </a:rPr>
                                      <m:t>𝒇</m:t>
                                    </m:r>
                                  </m:e>
                                  <m:sub>
                                    <m:r>
                                      <a:rPr lang="en-CA" sz="1600" b="1" i="1" smtClean="0">
                                        <a:solidFill>
                                          <a:sysClr val="windowText" lastClr="000000"/>
                                        </a:solidFill>
                                        <a:latin typeface="Cambria Math" panose="02040503050406030204" pitchFamily="18" charset="0"/>
                                      </a:rPr>
                                      <m:t>𝒙</m:t>
                                    </m:r>
                                  </m:sub>
                                </m:sSub>
                                <m:r>
                                  <a:rPr lang="en-CA" sz="1600" b="1" i="1" smtClean="0">
                                    <a:solidFill>
                                      <a:sysClr val="windowText" lastClr="000000"/>
                                    </a:solidFill>
                                    <a:latin typeface="Cambria Math" panose="02040503050406030204" pitchFamily="18" charset="0"/>
                                  </a:rPr>
                                  <m:t>=</m:t>
                                </m:r>
                                <m:r>
                                  <a:rPr lang="en-CA" sz="1600" b="1" i="1" smtClean="0">
                                    <a:solidFill>
                                      <a:sysClr val="windowText" lastClr="000000"/>
                                    </a:solidFill>
                                    <a:latin typeface="Cambria Math" panose="02040503050406030204" pitchFamily="18" charset="0"/>
                                  </a:rPr>
                                  <m:t>𝟏</m:t>
                                </m:r>
                              </m:oMath>
                            </m:oMathPara>
                          </a14:m>
                          <a:endParaRPr lang="en-CA" sz="1600" dirty="0">
                            <a:solidFill>
                              <a:sysClr val="windowText" lastClr="000000"/>
                            </a:solidFill>
                          </a:endParaRPr>
                        </a:p>
                        <a:p>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r>
                            <a:rPr lang="en-CA" sz="1600" dirty="0">
                              <a:solidFill>
                                <a:sysClr val="windowText" lastClr="000000"/>
                              </a:solidFill>
                            </a:rPr>
                            <a:t>-90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600" dirty="0">
                              <a:solidFill>
                                <a:schemeClr val="bg1"/>
                              </a:solidFill>
                            </a:rPr>
                            <a:t>Unstable combinations</a:t>
                          </a:r>
                        </a:p>
                        <a:p>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rowSpan="2" hMerge="1">
                      <a:txBody>
                        <a:bodyPr/>
                        <a:lstStyle/>
                        <a:p>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4098006658"/>
                      </a:ext>
                    </a:extLst>
                  </a:tr>
                  <a:tr h="3025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CA" sz="1600" b="1" i="1" smtClean="0">
                                        <a:solidFill>
                                          <a:sysClr val="windowText" lastClr="000000"/>
                                        </a:solidFill>
                                        <a:latin typeface="Cambria Math" panose="02040503050406030204" pitchFamily="18" charset="0"/>
                                      </a:rPr>
                                    </m:ctrlPr>
                                  </m:sSubPr>
                                  <m:e>
                                    <m:r>
                                      <a:rPr lang="en-CA" sz="1600" b="1" i="1" smtClean="0">
                                        <a:solidFill>
                                          <a:sysClr val="windowText" lastClr="000000"/>
                                        </a:solidFill>
                                        <a:latin typeface="Cambria Math" panose="02040503050406030204" pitchFamily="18" charset="0"/>
                                      </a:rPr>
                                      <m:t>𝒇</m:t>
                                    </m:r>
                                  </m:e>
                                  <m:sub>
                                    <m:r>
                                      <a:rPr lang="en-CA" sz="1600" b="1" i="1" smtClean="0">
                                        <a:solidFill>
                                          <a:sysClr val="windowText" lastClr="000000"/>
                                        </a:solidFill>
                                        <a:latin typeface="Cambria Math" panose="02040503050406030204" pitchFamily="18" charset="0"/>
                                      </a:rPr>
                                      <m:t>𝒙</m:t>
                                    </m:r>
                                  </m:sub>
                                </m:sSub>
                                <m:r>
                                  <a:rPr lang="en-CA" sz="1600" b="1" i="1" smtClean="0">
                                    <a:solidFill>
                                      <a:sysClr val="windowText" lastClr="000000"/>
                                    </a:solidFill>
                                    <a:latin typeface="Cambria Math" panose="02040503050406030204" pitchFamily="18" charset="0"/>
                                  </a:rPr>
                                  <m:t>&gt;</m:t>
                                </m:r>
                                <m:r>
                                  <a:rPr lang="en-CA" sz="1600" b="1" i="1" smtClean="0">
                                    <a:solidFill>
                                      <a:sysClr val="windowText" lastClr="000000"/>
                                    </a:solidFill>
                                    <a:latin typeface="Cambria Math" panose="02040503050406030204" pitchFamily="18" charset="0"/>
                                  </a:rPr>
                                  <m:t>𝟏</m:t>
                                </m:r>
                              </m:oMath>
                            </m:oMathPara>
                          </a14:m>
                          <a:endParaRPr lang="en-CA" sz="1600" dirty="0">
                            <a:solidFill>
                              <a:sysClr val="windowText" lastClr="000000"/>
                            </a:solidFill>
                          </a:endParaRPr>
                        </a:p>
                        <a:p>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r>
                            <a:rPr lang="en-CA" sz="1600" dirty="0">
                              <a:solidFill>
                                <a:sysClr val="windowText" lastClr="000000"/>
                              </a:solidFill>
                            </a:rPr>
                            <a:t>(-135,-90)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vMerge="1">
                      <a:txBody>
                        <a:bodyPr/>
                        <a:lstStyle/>
                        <a:p>
                          <a:endParaRPr lang="en-CA" sz="160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hMerge="1" vMerge="1">
                      <a:txBody>
                        <a:bodyPr/>
                        <a:lstStyle/>
                        <a:p>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617472108"/>
                      </a:ext>
                    </a:extLst>
                  </a:tr>
                </a:tbl>
              </a:graphicData>
            </a:graphic>
          </p:graphicFrame>
        </mc:Choice>
        <mc:Fallback xmlns="">
          <p:graphicFrame>
            <p:nvGraphicFramePr>
              <p:cNvPr id="12" name="Table 11">
                <a:extLst>
                  <a:ext uri="{FF2B5EF4-FFF2-40B4-BE49-F238E27FC236}">
                    <a16:creationId xmlns:a16="http://schemas.microsoft.com/office/drawing/2014/main" id="{0DB2F90C-566C-9BA8-057F-291628C3A5E9}"/>
                  </a:ext>
                </a:extLst>
              </p:cNvPr>
              <p:cNvGraphicFramePr>
                <a:graphicFrameLocks noGrp="1"/>
              </p:cNvGraphicFramePr>
              <p:nvPr>
                <p:extLst>
                  <p:ext uri="{D42A27DB-BD31-4B8C-83A1-F6EECF244321}">
                    <p14:modId xmlns:p14="http://schemas.microsoft.com/office/powerpoint/2010/main" val="4054209312"/>
                  </p:ext>
                </p:extLst>
              </p:nvPr>
            </p:nvGraphicFramePr>
            <p:xfrm>
              <a:off x="5270110" y="3257632"/>
              <a:ext cx="3667992" cy="2338832"/>
            </p:xfrm>
            <a:graphic>
              <a:graphicData uri="http://schemas.openxmlformats.org/drawingml/2006/table">
                <a:tbl>
                  <a:tblPr firstRow="1" bandRow="1">
                    <a:tableStyleId>{5C22544A-7EE6-4342-B048-85BDC9FD1C3A}</a:tableStyleId>
                  </a:tblPr>
                  <a:tblGrid>
                    <a:gridCol w="838279">
                      <a:extLst>
                        <a:ext uri="{9D8B030D-6E8A-4147-A177-3AD203B41FA5}">
                          <a16:colId xmlns:a16="http://schemas.microsoft.com/office/drawing/2014/main" val="2226634511"/>
                        </a:ext>
                      </a:extLst>
                    </a:gridCol>
                    <a:gridCol w="1037281">
                      <a:extLst>
                        <a:ext uri="{9D8B030D-6E8A-4147-A177-3AD203B41FA5}">
                          <a16:colId xmlns:a16="http://schemas.microsoft.com/office/drawing/2014/main" val="119068644"/>
                        </a:ext>
                      </a:extLst>
                    </a:gridCol>
                    <a:gridCol w="875433">
                      <a:extLst>
                        <a:ext uri="{9D8B030D-6E8A-4147-A177-3AD203B41FA5}">
                          <a16:colId xmlns:a16="http://schemas.microsoft.com/office/drawing/2014/main" val="2373714837"/>
                        </a:ext>
                      </a:extLst>
                    </a:gridCol>
                    <a:gridCol w="916999">
                      <a:extLst>
                        <a:ext uri="{9D8B030D-6E8A-4147-A177-3AD203B41FA5}">
                          <a16:colId xmlns:a16="http://schemas.microsoft.com/office/drawing/2014/main" val="671786232"/>
                        </a:ext>
                      </a:extLst>
                    </a:gridCol>
                  </a:tblGrid>
                  <a:tr h="601472">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t="-2083" r="-342424" b="-289583"/>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80488" t="-2083" r="-175610" b="-289583"/>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214493" t="-2083" r="-108696" b="-289583"/>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297260" t="-2083" r="-2740" b="-289583"/>
                          </a:stretch>
                        </a:blipFill>
                      </a:tcPr>
                    </a:tc>
                    <a:extLst>
                      <a:ext uri="{0D108BD9-81ED-4DB2-BD59-A6C34878D82A}">
                        <a16:rowId xmlns:a16="http://schemas.microsoft.com/office/drawing/2014/main" val="3562206984"/>
                      </a:ext>
                    </a:extLst>
                  </a:tr>
                  <a:tr h="57912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t="-108889" r="-342424" b="-208889"/>
                          </a:stretch>
                        </a:blipFill>
                      </a:tcPr>
                    </a:tc>
                    <a:tc>
                      <a:txBody>
                        <a:bodyPr/>
                        <a:lstStyle/>
                        <a:p>
                          <a:r>
                            <a:rPr lang="en-CA" sz="1600" dirty="0">
                              <a:solidFill>
                                <a:sysClr val="windowText" lastClr="000000"/>
                              </a:solidFill>
                            </a:rPr>
                            <a:t>(-90,0)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CA" sz="1600" dirty="0">
                              <a:solidFill>
                                <a:sysClr val="windowText" lastClr="000000"/>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CA" sz="1600" dirty="0">
                              <a:solidFill>
                                <a:sysClr val="windowText" lastClr="000000"/>
                              </a:solidFill>
                            </a:rPr>
                            <a:t>(0,45)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3732048"/>
                      </a:ext>
                    </a:extLst>
                  </a:tr>
                  <a:tr h="57912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t="-204348" r="-342424" b="-104348"/>
                          </a:stretch>
                        </a:blipFill>
                      </a:tcPr>
                    </a:tc>
                    <a:tc>
                      <a:txBody>
                        <a:bodyPr/>
                        <a:lstStyle/>
                        <a:p>
                          <a:r>
                            <a:rPr lang="en-CA" sz="1600" dirty="0">
                              <a:solidFill>
                                <a:sysClr val="windowText" lastClr="000000"/>
                              </a:solidFill>
                            </a:rPr>
                            <a:t>-90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1600" dirty="0">
                              <a:solidFill>
                                <a:schemeClr val="bg1"/>
                              </a:solidFill>
                            </a:rPr>
                            <a:t>Unstable combinations</a:t>
                          </a:r>
                        </a:p>
                        <a:p>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rowSpan="2" hMerge="1">
                      <a:txBody>
                        <a:bodyPr/>
                        <a:lstStyle/>
                        <a:p>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4098006658"/>
                      </a:ext>
                    </a:extLst>
                  </a:tr>
                  <a:tr h="57912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t="-304348" r="-342424" b="-4348"/>
                          </a:stretch>
                        </a:blipFill>
                      </a:tcPr>
                    </a:tc>
                    <a:tc>
                      <a:txBody>
                        <a:bodyPr/>
                        <a:lstStyle/>
                        <a:p>
                          <a:r>
                            <a:rPr lang="en-CA" sz="1600" dirty="0">
                              <a:solidFill>
                                <a:sysClr val="windowText" lastClr="000000"/>
                              </a:solidFill>
                            </a:rPr>
                            <a:t>(-135,-90)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vMerge="1">
                      <a:txBody>
                        <a:bodyPr/>
                        <a:lstStyle/>
                        <a:p>
                          <a:endParaRPr lang="en-CA" sz="160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hMerge="1" vMerge="1">
                      <a:txBody>
                        <a:bodyPr/>
                        <a:lstStyle/>
                        <a:p>
                          <a:endParaRPr lang="en-CA"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617472108"/>
                      </a:ext>
                    </a:extLst>
                  </a:tr>
                </a:tbl>
              </a:graphicData>
            </a:graphic>
          </p:graphicFrame>
        </mc:Fallback>
      </mc:AlternateContent>
      <p:sp>
        <p:nvSpPr>
          <p:cNvPr id="13" name="Title 1">
            <a:extLst>
              <a:ext uri="{FF2B5EF4-FFF2-40B4-BE49-F238E27FC236}">
                <a16:creationId xmlns:a16="http://schemas.microsoft.com/office/drawing/2014/main" id="{3CD04E8B-6BC0-42DB-40E7-1432D00F9AB0}"/>
              </a:ext>
            </a:extLst>
          </p:cNvPr>
          <p:cNvSpPr txBox="1">
            <a:spLocks/>
          </p:cNvSpPr>
          <p:nvPr/>
        </p:nvSpPr>
        <p:spPr>
          <a:xfrm>
            <a:off x="313184" y="5868229"/>
            <a:ext cx="7561670" cy="590912"/>
          </a:xfrm>
          <a:prstGeom prst="rect">
            <a:avLst/>
          </a:prstGeom>
        </p:spPr>
        <p:style>
          <a:lnRef idx="2">
            <a:schemeClr val="dk1">
              <a:shade val="15000"/>
            </a:schemeClr>
          </a:lnRef>
          <a:fillRef idx="1">
            <a:schemeClr val="dk1"/>
          </a:fillRef>
          <a:effectRef idx="0">
            <a:schemeClr val="dk1"/>
          </a:effectRef>
          <a:fontRef idx="minor">
            <a:schemeClr val="lt1"/>
          </a:fontRef>
        </p:style>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CA" sz="3200" dirty="0"/>
              <a:t>How to account for ‘random’ perturbations?</a:t>
            </a:r>
            <a:endParaRPr lang="en-US" sz="3200" dirty="0"/>
          </a:p>
        </p:txBody>
      </p:sp>
    </p:spTree>
    <p:extLst>
      <p:ext uri="{BB962C8B-B14F-4D97-AF65-F5344CB8AC3E}">
        <p14:creationId xmlns:p14="http://schemas.microsoft.com/office/powerpoint/2010/main" val="3029396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A329A3D-1E1A-0753-2DA2-9E41C43B718B}"/>
                  </a:ext>
                </a:extLst>
              </p:cNvPr>
              <p:cNvSpPr>
                <a:spLocks noGrp="1"/>
              </p:cNvSpPr>
              <p:nvPr>
                <p:ph type="title"/>
              </p:nvPr>
            </p:nvSpPr>
            <p:spPr/>
            <p:txBody>
              <a:bodyPr>
                <a:normAutofit fontScale="90000"/>
              </a:bodyPr>
              <a:lstStyle/>
              <a:p>
                <a:r>
                  <a:rPr lang="en-CA" dirty="0"/>
                  <a:t>“Violations” in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𝑓</m:t>
                        </m:r>
                      </m:e>
                      <m:sub>
                        <m:r>
                          <a:rPr lang="en-CA" b="0" i="1" smtClean="0">
                            <a:latin typeface="Cambria Math" panose="02040503050406030204" pitchFamily="18" charset="0"/>
                          </a:rPr>
                          <m:t>𝑥</m:t>
                        </m:r>
                      </m:sub>
                    </m:sSub>
                  </m:oMath>
                </a14:m>
                <a:r>
                  <a:rPr lang="en-CA" dirty="0"/>
                  <a:t> constraint appear related to calculation of sensitivity </a:t>
                </a:r>
              </a:p>
            </p:txBody>
          </p:sp>
        </mc:Choice>
        <mc:Fallback xmlns="">
          <p:sp>
            <p:nvSpPr>
              <p:cNvPr id="2" name="Title 1">
                <a:extLst>
                  <a:ext uri="{FF2B5EF4-FFF2-40B4-BE49-F238E27FC236}">
                    <a16:creationId xmlns:a16="http://schemas.microsoft.com/office/drawing/2014/main" id="{6A329A3D-1E1A-0753-2DA2-9E41C43B718B}"/>
                  </a:ext>
                </a:extLst>
              </p:cNvPr>
              <p:cNvSpPr>
                <a:spLocks noGrp="1" noRot="1" noChangeAspect="1" noMove="1" noResize="1" noEditPoints="1" noAdjustHandles="1" noChangeArrowheads="1" noChangeShapeType="1" noTextEdit="1"/>
              </p:cNvSpPr>
              <p:nvPr>
                <p:ph type="title"/>
              </p:nvPr>
            </p:nvSpPr>
            <p:spPr>
              <a:blipFill>
                <a:blip r:embed="rId3"/>
                <a:stretch>
                  <a:fillRect l="-2733" t="-6667" b="-15238"/>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3F55B91E-8DE9-E40F-194D-99C19D05A819}"/>
              </a:ext>
            </a:extLst>
          </p:cNvPr>
          <p:cNvSpPr>
            <a:spLocks noGrp="1"/>
          </p:cNvSpPr>
          <p:nvPr>
            <p:ph type="sldNum" sz="quarter" idx="12"/>
          </p:nvPr>
        </p:nvSpPr>
        <p:spPr/>
        <p:txBody>
          <a:bodyPr/>
          <a:lstStyle/>
          <a:p>
            <a:fld id="{54E480E7-7182-F741-A6DE-945FC3312167}" type="slidenum">
              <a:rPr lang="en-US" smtClean="0"/>
              <a:t>39</a:t>
            </a:fld>
            <a:endParaRPr lang="en-US"/>
          </a:p>
        </p:txBody>
      </p:sp>
      <p:pic>
        <p:nvPicPr>
          <p:cNvPr id="5" name="Picture 4" descr="A picture containing screenshot, line, design&#10;&#10;Description automatically generated">
            <a:extLst>
              <a:ext uri="{FF2B5EF4-FFF2-40B4-BE49-F238E27FC236}">
                <a16:creationId xmlns:a16="http://schemas.microsoft.com/office/drawing/2014/main" id="{D428A55A-E075-8D14-0411-C1E6513DFB10}"/>
              </a:ext>
            </a:extLst>
          </p:cNvPr>
          <p:cNvPicPr>
            <a:picLocks noChangeAspect="1"/>
          </p:cNvPicPr>
          <p:nvPr/>
        </p:nvPicPr>
        <p:blipFill>
          <a:blip r:embed="rId4"/>
          <a:stretch>
            <a:fillRect/>
          </a:stretch>
        </p:blipFill>
        <p:spPr>
          <a:xfrm>
            <a:off x="1159932" y="1603375"/>
            <a:ext cx="6824135" cy="5118101"/>
          </a:xfrm>
          <a:prstGeom prst="rect">
            <a:avLst/>
          </a:prstGeom>
        </p:spPr>
      </p:pic>
    </p:spTree>
    <p:extLst>
      <p:ext uri="{BB962C8B-B14F-4D97-AF65-F5344CB8AC3E}">
        <p14:creationId xmlns:p14="http://schemas.microsoft.com/office/powerpoint/2010/main" val="1316092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CA2DB-B998-EFF6-9C3E-9DCCBCE71FFA}"/>
              </a:ext>
            </a:extLst>
          </p:cNvPr>
          <p:cNvSpPr>
            <a:spLocks noGrp="1"/>
          </p:cNvSpPr>
          <p:nvPr>
            <p:ph type="title"/>
          </p:nvPr>
        </p:nvSpPr>
        <p:spPr/>
        <p:txBody>
          <a:bodyPr>
            <a:normAutofit fontScale="90000"/>
          </a:bodyPr>
          <a:lstStyle/>
          <a:p>
            <a:r>
              <a:rPr lang="en-CA" dirty="0"/>
              <a:t>Can we infer the sensitivity of this system to feedback via perturbation responses?</a:t>
            </a:r>
          </a:p>
        </p:txBody>
      </p:sp>
      <p:sp>
        <p:nvSpPr>
          <p:cNvPr id="4" name="Slide Number Placeholder 3">
            <a:extLst>
              <a:ext uri="{FF2B5EF4-FFF2-40B4-BE49-F238E27FC236}">
                <a16:creationId xmlns:a16="http://schemas.microsoft.com/office/drawing/2014/main" id="{799C310A-4131-A0F0-0859-2EAEFFC10B6D}"/>
              </a:ext>
            </a:extLst>
          </p:cNvPr>
          <p:cNvSpPr>
            <a:spLocks noGrp="1"/>
          </p:cNvSpPr>
          <p:nvPr>
            <p:ph type="sldNum" sz="quarter" idx="12"/>
          </p:nvPr>
        </p:nvSpPr>
        <p:spPr/>
        <p:txBody>
          <a:bodyPr/>
          <a:lstStyle/>
          <a:p>
            <a:fld id="{54E480E7-7182-F741-A6DE-945FC3312167}" type="slidenum">
              <a:rPr lang="en-US" smtClean="0"/>
              <a:t>4</a:t>
            </a:fld>
            <a:endParaRPr lang="en-US"/>
          </a:p>
        </p:txBody>
      </p:sp>
      <p:pic>
        <p:nvPicPr>
          <p:cNvPr id="5" name="Graphic 4">
            <a:extLst>
              <a:ext uri="{FF2B5EF4-FFF2-40B4-BE49-F238E27FC236}">
                <a16:creationId xmlns:a16="http://schemas.microsoft.com/office/drawing/2014/main" id="{26365E99-8069-F4AC-5F8F-BE4236D6D265}"/>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7438" t="14161" r="9997" b="28694"/>
          <a:stretch/>
        </p:blipFill>
        <p:spPr>
          <a:xfrm>
            <a:off x="2250455" y="2205285"/>
            <a:ext cx="4643089" cy="3213647"/>
          </a:xfrm>
          <a:prstGeom prst="rect">
            <a:avLst/>
          </a:prstGeom>
        </p:spPr>
      </p:pic>
      <p:pic>
        <p:nvPicPr>
          <p:cNvPr id="3" name="Picture 2">
            <a:extLst>
              <a:ext uri="{FF2B5EF4-FFF2-40B4-BE49-F238E27FC236}">
                <a16:creationId xmlns:a16="http://schemas.microsoft.com/office/drawing/2014/main" id="{1CF42C1B-F3E1-C7F6-40C9-F02791F06CE6}"/>
              </a:ext>
            </a:extLst>
          </p:cNvPr>
          <p:cNvPicPr>
            <a:picLocks noChangeAspect="1"/>
          </p:cNvPicPr>
          <p:nvPr/>
        </p:nvPicPr>
        <p:blipFill>
          <a:blip r:embed="rId5"/>
          <a:stretch>
            <a:fillRect/>
          </a:stretch>
        </p:blipFill>
        <p:spPr>
          <a:xfrm>
            <a:off x="6008627" y="2040695"/>
            <a:ext cx="1769833" cy="785541"/>
          </a:xfrm>
          <a:prstGeom prst="rect">
            <a:avLst/>
          </a:prstGeom>
        </p:spPr>
      </p:pic>
      <p:pic>
        <p:nvPicPr>
          <p:cNvPr id="8" name="Picture 7">
            <a:extLst>
              <a:ext uri="{FF2B5EF4-FFF2-40B4-BE49-F238E27FC236}">
                <a16:creationId xmlns:a16="http://schemas.microsoft.com/office/drawing/2014/main" id="{6645CA2D-4D04-8CF8-D268-31320AE3F904}"/>
              </a:ext>
            </a:extLst>
          </p:cNvPr>
          <p:cNvPicPr>
            <a:picLocks noChangeAspect="1"/>
          </p:cNvPicPr>
          <p:nvPr/>
        </p:nvPicPr>
        <p:blipFill>
          <a:blip r:embed="rId6"/>
          <a:stretch>
            <a:fillRect/>
          </a:stretch>
        </p:blipFill>
        <p:spPr>
          <a:xfrm>
            <a:off x="1120060" y="4478027"/>
            <a:ext cx="1769833" cy="785541"/>
          </a:xfrm>
          <a:prstGeom prst="rect">
            <a:avLst/>
          </a:prstGeom>
        </p:spPr>
      </p:pic>
      <p:sp>
        <p:nvSpPr>
          <p:cNvPr id="10" name="Title 1">
            <a:extLst>
              <a:ext uri="{FF2B5EF4-FFF2-40B4-BE49-F238E27FC236}">
                <a16:creationId xmlns:a16="http://schemas.microsoft.com/office/drawing/2014/main" id="{5BC5E2AB-4BAA-4C19-7F1A-74818DF4C978}"/>
              </a:ext>
            </a:extLst>
          </p:cNvPr>
          <p:cNvSpPr txBox="1">
            <a:spLocks/>
          </p:cNvSpPr>
          <p:nvPr/>
        </p:nvSpPr>
        <p:spPr>
          <a:xfrm>
            <a:off x="353417" y="5933528"/>
            <a:ext cx="7805063" cy="693411"/>
          </a:xfrm>
          <a:prstGeom prst="rect">
            <a:avLst/>
          </a:prstGeom>
        </p:spPr>
        <p:style>
          <a:lnRef idx="2">
            <a:schemeClr val="dk1">
              <a:shade val="15000"/>
            </a:schemeClr>
          </a:lnRef>
          <a:fillRef idx="1">
            <a:schemeClr val="dk1"/>
          </a:fillRef>
          <a:effectRef idx="0">
            <a:schemeClr val="dk1"/>
          </a:effectRef>
          <a:fontRef idx="minor">
            <a:schemeClr val="lt1"/>
          </a:fontRef>
        </p:style>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CA" sz="3200" dirty="0"/>
              <a:t>Sign of sensitivity defines positive or negative feedback</a:t>
            </a:r>
            <a:endParaRPr lang="en-US" sz="3200" dirty="0"/>
          </a:p>
        </p:txBody>
      </p:sp>
    </p:spTree>
    <p:extLst>
      <p:ext uri="{BB962C8B-B14F-4D97-AF65-F5344CB8AC3E}">
        <p14:creationId xmlns:p14="http://schemas.microsoft.com/office/powerpoint/2010/main" val="3551440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62CB6-0882-0656-D84E-80A6B3900B46}"/>
              </a:ext>
            </a:extLst>
          </p:cNvPr>
          <p:cNvSpPr>
            <a:spLocks noGrp="1"/>
          </p:cNvSpPr>
          <p:nvPr>
            <p:ph type="title"/>
          </p:nvPr>
        </p:nvSpPr>
        <p:spPr>
          <a:xfrm>
            <a:off x="0" y="167142"/>
            <a:ext cx="9144000" cy="1325563"/>
          </a:xfrm>
        </p:spPr>
        <p:txBody>
          <a:bodyPr>
            <a:normAutofit fontScale="90000"/>
          </a:bodyPr>
          <a:lstStyle/>
          <a:p>
            <a:pPr algn="ctr"/>
            <a:r>
              <a:rPr lang="en-US" sz="4400" dirty="0"/>
              <a:t>Incompletely specified stochastic systems still obey certain constraints on their correlation</a:t>
            </a:r>
          </a:p>
        </p:txBody>
      </p:sp>
      <p:sp>
        <p:nvSpPr>
          <p:cNvPr id="5" name="TextBox 4">
            <a:extLst>
              <a:ext uri="{FF2B5EF4-FFF2-40B4-BE49-F238E27FC236}">
                <a16:creationId xmlns:a16="http://schemas.microsoft.com/office/drawing/2014/main" id="{D0FA1E88-B24C-FB81-7089-EAC242BEE522}"/>
              </a:ext>
            </a:extLst>
          </p:cNvPr>
          <p:cNvSpPr txBox="1"/>
          <p:nvPr/>
        </p:nvSpPr>
        <p:spPr>
          <a:xfrm>
            <a:off x="4800601" y="5805777"/>
            <a:ext cx="4151376" cy="307777"/>
          </a:xfrm>
          <a:prstGeom prst="rect">
            <a:avLst/>
          </a:prstGeom>
          <a:noFill/>
        </p:spPr>
        <p:txBody>
          <a:bodyPr wrap="square">
            <a:spAutoFit/>
          </a:bodyPr>
          <a:lstStyle/>
          <a:p>
            <a:r>
              <a:rPr lang="en-CA" sz="1400" b="0" i="0" u="none" strike="noStrike" dirty="0" err="1">
                <a:solidFill>
                  <a:srgbClr val="222222"/>
                </a:solidFill>
                <a:effectLst/>
                <a:latin typeface="Arial" panose="020B0604020202020204" pitchFamily="34" charset="0"/>
              </a:rPr>
              <a:t>Hilfinger</a:t>
            </a:r>
            <a:r>
              <a:rPr lang="en-CA" sz="1400" b="0" i="0" u="none" strike="noStrike" dirty="0">
                <a:solidFill>
                  <a:srgbClr val="222222"/>
                </a:solidFill>
                <a:effectLst/>
                <a:latin typeface="Arial" panose="020B0604020202020204" pitchFamily="34" charset="0"/>
              </a:rPr>
              <a:t>, Andreas, et al. </a:t>
            </a:r>
            <a:r>
              <a:rPr lang="en-CA" sz="1400" b="0" i="1" u="none" strike="noStrike" dirty="0">
                <a:solidFill>
                  <a:srgbClr val="222222"/>
                </a:solidFill>
                <a:effectLst/>
                <a:latin typeface="Arial" panose="020B0604020202020204" pitchFamily="34" charset="0"/>
              </a:rPr>
              <a:t>Cell Systems</a:t>
            </a:r>
            <a:r>
              <a:rPr lang="en-CA" sz="1400" b="0" i="0" u="none" strike="noStrike" dirty="0">
                <a:solidFill>
                  <a:srgbClr val="222222"/>
                </a:solidFill>
                <a:effectLst/>
                <a:latin typeface="Arial" panose="020B0604020202020204" pitchFamily="34" charset="0"/>
              </a:rPr>
              <a:t> 2.4 (2016).</a:t>
            </a:r>
            <a:endParaRPr lang="en-CA" sz="1400" dirty="0"/>
          </a:p>
        </p:txBody>
      </p:sp>
      <p:sp>
        <p:nvSpPr>
          <p:cNvPr id="6" name="Slide Number Placeholder 5">
            <a:extLst>
              <a:ext uri="{FF2B5EF4-FFF2-40B4-BE49-F238E27FC236}">
                <a16:creationId xmlns:a16="http://schemas.microsoft.com/office/drawing/2014/main" id="{EF81A523-6B62-0799-640A-C74916B869B8}"/>
              </a:ext>
            </a:extLst>
          </p:cNvPr>
          <p:cNvSpPr>
            <a:spLocks noGrp="1"/>
          </p:cNvSpPr>
          <p:nvPr>
            <p:ph type="sldNum" sz="quarter" idx="12"/>
          </p:nvPr>
        </p:nvSpPr>
        <p:spPr/>
        <p:txBody>
          <a:bodyPr/>
          <a:lstStyle/>
          <a:p>
            <a:fld id="{54E480E7-7182-F741-A6DE-945FC3312167}" type="slidenum">
              <a:rPr lang="en-US" smtClean="0"/>
              <a:t>40</a:t>
            </a:fld>
            <a:endParaRPr lang="en-US"/>
          </a:p>
        </p:txBody>
      </p:sp>
      <p:pic>
        <p:nvPicPr>
          <p:cNvPr id="8" name="Graphic 7">
            <a:extLst>
              <a:ext uri="{FF2B5EF4-FFF2-40B4-BE49-F238E27FC236}">
                <a16:creationId xmlns:a16="http://schemas.microsoft.com/office/drawing/2014/main" id="{0D280C88-BB5A-EE7A-62B7-DDF756CF0C93}"/>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3811691" y="2257521"/>
            <a:ext cx="5140285" cy="3426857"/>
          </a:xfrm>
          <a:prstGeom prst="rect">
            <a:avLst/>
          </a:prstGeom>
        </p:spPr>
      </p:pic>
      <p:sp>
        <p:nvSpPr>
          <p:cNvPr id="9" name="TextBox 8">
            <a:extLst>
              <a:ext uri="{FF2B5EF4-FFF2-40B4-BE49-F238E27FC236}">
                <a16:creationId xmlns:a16="http://schemas.microsoft.com/office/drawing/2014/main" id="{AB8A7FAE-7E91-3589-40AF-AD61BEED3E0F}"/>
              </a:ext>
            </a:extLst>
          </p:cNvPr>
          <p:cNvSpPr txBox="1"/>
          <p:nvPr/>
        </p:nvSpPr>
        <p:spPr>
          <a:xfrm>
            <a:off x="168442" y="1735502"/>
            <a:ext cx="8574505" cy="461665"/>
          </a:xfrm>
          <a:prstGeom prst="rect">
            <a:avLst/>
          </a:prstGeom>
          <a:noFill/>
        </p:spPr>
        <p:txBody>
          <a:bodyPr wrap="square" rtlCol="0">
            <a:spAutoFit/>
          </a:bodyPr>
          <a:lstStyle/>
          <a:p>
            <a:pPr algn="ctr"/>
            <a:r>
              <a:rPr lang="en-US" sz="2400" b="1" dirty="0"/>
              <a:t>Model: Stochastic Gene Expression </a:t>
            </a:r>
          </a:p>
        </p:txBody>
      </p:sp>
      <p:sp>
        <p:nvSpPr>
          <p:cNvPr id="4" name="TextBox 3">
            <a:extLst>
              <a:ext uri="{FF2B5EF4-FFF2-40B4-BE49-F238E27FC236}">
                <a16:creationId xmlns:a16="http://schemas.microsoft.com/office/drawing/2014/main" id="{6AE2DC63-3948-2E7E-22CF-E01D0A9C16B1}"/>
              </a:ext>
            </a:extLst>
          </p:cNvPr>
          <p:cNvSpPr txBox="1"/>
          <p:nvPr/>
        </p:nvSpPr>
        <p:spPr>
          <a:xfrm>
            <a:off x="1050757" y="2679744"/>
            <a:ext cx="2662991" cy="923330"/>
          </a:xfrm>
          <a:prstGeom prst="rect">
            <a:avLst/>
          </a:prstGeom>
          <a:noFill/>
        </p:spPr>
        <p:txBody>
          <a:bodyPr wrap="square" rtlCol="0">
            <a:spAutoFit/>
          </a:bodyPr>
          <a:lstStyle/>
          <a:p>
            <a:r>
              <a:rPr lang="en-US" dirty="0"/>
              <a:t>If a measurement lands here, system inconsistent with this class of model!</a:t>
            </a:r>
          </a:p>
        </p:txBody>
      </p:sp>
      <p:cxnSp>
        <p:nvCxnSpPr>
          <p:cNvPr id="10" name="Straight Arrow Connector 9">
            <a:extLst>
              <a:ext uri="{FF2B5EF4-FFF2-40B4-BE49-F238E27FC236}">
                <a16:creationId xmlns:a16="http://schemas.microsoft.com/office/drawing/2014/main" id="{2A285050-5C93-A470-A192-4B38B4B001F0}"/>
              </a:ext>
            </a:extLst>
          </p:cNvPr>
          <p:cNvCxnSpPr>
            <a:cxnSpLocks/>
          </p:cNvCxnSpPr>
          <p:nvPr/>
        </p:nvCxnSpPr>
        <p:spPr>
          <a:xfrm flipV="1">
            <a:off x="3601453" y="2847474"/>
            <a:ext cx="1379621" cy="1305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4" name="Oval 13">
            <a:extLst>
              <a:ext uri="{FF2B5EF4-FFF2-40B4-BE49-F238E27FC236}">
                <a16:creationId xmlns:a16="http://schemas.microsoft.com/office/drawing/2014/main" id="{766C3065-44C0-8CA2-FC45-27F71DD0CAAA}"/>
              </a:ext>
            </a:extLst>
          </p:cNvPr>
          <p:cNvSpPr/>
          <p:nvPr/>
        </p:nvSpPr>
        <p:spPr>
          <a:xfrm>
            <a:off x="5048623" y="2766161"/>
            <a:ext cx="128336" cy="12833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7A7E602B-FE59-F8A6-72BB-F6BA45CD113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58926" y="3141409"/>
            <a:ext cx="4714620" cy="4714620"/>
          </a:xfrm>
          <a:prstGeom prst="rect">
            <a:avLst/>
          </a:prstGeom>
        </p:spPr>
      </p:pic>
    </p:spTree>
    <p:extLst>
      <p:ext uri="{BB962C8B-B14F-4D97-AF65-F5344CB8AC3E}">
        <p14:creationId xmlns:p14="http://schemas.microsoft.com/office/powerpoint/2010/main" val="6787537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4506E-67DE-B738-D3EC-5093775509F4}"/>
              </a:ext>
            </a:extLst>
          </p:cNvPr>
          <p:cNvSpPr>
            <a:spLocks noGrp="1"/>
          </p:cNvSpPr>
          <p:nvPr>
            <p:ph type="title"/>
          </p:nvPr>
        </p:nvSpPr>
        <p:spPr>
          <a:xfrm>
            <a:off x="628324" y="551393"/>
            <a:ext cx="7970243" cy="1325563"/>
          </a:xfrm>
        </p:spPr>
        <p:txBody>
          <a:bodyPr>
            <a:normAutofit fontScale="90000"/>
          </a:bodyPr>
          <a:lstStyle/>
          <a:p>
            <a:r>
              <a:rPr lang="en-US" dirty="0"/>
              <a:t>Perturbation response correlations are linked to variation of molecular averages by physical model of system</a:t>
            </a:r>
          </a:p>
        </p:txBody>
      </p:sp>
      <p:sp>
        <p:nvSpPr>
          <p:cNvPr id="4" name="Slide Number Placeholder 3">
            <a:extLst>
              <a:ext uri="{FF2B5EF4-FFF2-40B4-BE49-F238E27FC236}">
                <a16:creationId xmlns:a16="http://schemas.microsoft.com/office/drawing/2014/main" id="{79090F80-1746-36CB-3C34-B69F85BC1725}"/>
              </a:ext>
            </a:extLst>
          </p:cNvPr>
          <p:cNvSpPr>
            <a:spLocks noGrp="1"/>
          </p:cNvSpPr>
          <p:nvPr>
            <p:ph type="sldNum" sz="quarter" idx="12"/>
          </p:nvPr>
        </p:nvSpPr>
        <p:spPr/>
        <p:txBody>
          <a:bodyPr/>
          <a:lstStyle/>
          <a:p>
            <a:fld id="{54E480E7-7182-F741-A6DE-945FC3312167}" type="slidenum">
              <a:rPr lang="en-US" smtClean="0"/>
              <a:t>41</a:t>
            </a:fld>
            <a:endParaRPr lang="en-US"/>
          </a:p>
        </p:txBody>
      </p:sp>
      <p:pic>
        <p:nvPicPr>
          <p:cNvPr id="3" name="Graphic 2">
            <a:extLst>
              <a:ext uri="{FF2B5EF4-FFF2-40B4-BE49-F238E27FC236}">
                <a16:creationId xmlns:a16="http://schemas.microsoft.com/office/drawing/2014/main" id="{08CEFFDD-AFD7-A916-C286-B0167E59CA6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2098" y="2233961"/>
            <a:ext cx="4514961" cy="3009974"/>
          </a:xfrm>
          <a:prstGeom prst="rect">
            <a:avLst/>
          </a:prstGeom>
        </p:spPr>
      </p:pic>
      <p:sp>
        <p:nvSpPr>
          <p:cNvPr id="14" name="TextBox 13">
            <a:extLst>
              <a:ext uri="{FF2B5EF4-FFF2-40B4-BE49-F238E27FC236}">
                <a16:creationId xmlns:a16="http://schemas.microsoft.com/office/drawing/2014/main" id="{BDB0D181-48A1-3DFD-D424-65B063FCD939}"/>
              </a:ext>
            </a:extLst>
          </p:cNvPr>
          <p:cNvSpPr txBox="1"/>
          <p:nvPr/>
        </p:nvSpPr>
        <p:spPr>
          <a:xfrm>
            <a:off x="770022" y="5057548"/>
            <a:ext cx="3136232" cy="646331"/>
          </a:xfrm>
          <a:prstGeom prst="rect">
            <a:avLst/>
          </a:prstGeom>
          <a:noFill/>
        </p:spPr>
        <p:txBody>
          <a:bodyPr wrap="square" rtlCol="0">
            <a:spAutoFit/>
          </a:bodyPr>
          <a:lstStyle/>
          <a:p>
            <a:pPr algn="ctr"/>
            <a:r>
              <a:rPr lang="en-US" dirty="0"/>
              <a:t>Verify consistency with linear translation</a:t>
            </a:r>
          </a:p>
        </p:txBody>
      </p:sp>
      <p:sp>
        <p:nvSpPr>
          <p:cNvPr id="15" name="TextBox 14">
            <a:extLst>
              <a:ext uri="{FF2B5EF4-FFF2-40B4-BE49-F238E27FC236}">
                <a16:creationId xmlns:a16="http://schemas.microsoft.com/office/drawing/2014/main" id="{29A3E6ED-1C78-8AD4-7B29-97D4B86CF093}"/>
              </a:ext>
            </a:extLst>
          </p:cNvPr>
          <p:cNvSpPr txBox="1"/>
          <p:nvPr/>
        </p:nvSpPr>
        <p:spPr>
          <a:xfrm>
            <a:off x="5379118" y="5057548"/>
            <a:ext cx="3136232" cy="646331"/>
          </a:xfrm>
          <a:prstGeom prst="rect">
            <a:avLst/>
          </a:prstGeom>
          <a:noFill/>
        </p:spPr>
        <p:txBody>
          <a:bodyPr wrap="square" rtlCol="0">
            <a:spAutoFit/>
          </a:bodyPr>
          <a:lstStyle/>
          <a:p>
            <a:pPr algn="ctr"/>
            <a:r>
              <a:rPr lang="en-US" dirty="0"/>
              <a:t>Infer feedback assuming linear translation model</a:t>
            </a:r>
          </a:p>
        </p:txBody>
      </p:sp>
      <p:cxnSp>
        <p:nvCxnSpPr>
          <p:cNvPr id="16" name="Straight Arrow Connector 15">
            <a:extLst>
              <a:ext uri="{FF2B5EF4-FFF2-40B4-BE49-F238E27FC236}">
                <a16:creationId xmlns:a16="http://schemas.microsoft.com/office/drawing/2014/main" id="{BB314962-4A0D-65B1-B987-E74398A5B313}"/>
              </a:ext>
            </a:extLst>
          </p:cNvPr>
          <p:cNvCxnSpPr>
            <a:cxnSpLocks/>
          </p:cNvCxnSpPr>
          <p:nvPr/>
        </p:nvCxnSpPr>
        <p:spPr>
          <a:xfrm>
            <a:off x="3906254" y="5380713"/>
            <a:ext cx="1472864"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pic>
        <p:nvPicPr>
          <p:cNvPr id="17" name="Graphic 16">
            <a:extLst>
              <a:ext uri="{FF2B5EF4-FFF2-40B4-BE49-F238E27FC236}">
                <a16:creationId xmlns:a16="http://schemas.microsoft.com/office/drawing/2014/main" id="{CA8D9987-894A-11AE-4836-E12BD98B6174}"/>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t="31557" r="16664"/>
          <a:stretch/>
        </p:blipFill>
        <p:spPr>
          <a:xfrm>
            <a:off x="4452864" y="2258606"/>
            <a:ext cx="4598974" cy="2937763"/>
          </a:xfrm>
          <a:prstGeom prst="rect">
            <a:avLst/>
          </a:prstGeom>
        </p:spPr>
      </p:pic>
    </p:spTree>
    <p:extLst>
      <p:ext uri="{BB962C8B-B14F-4D97-AF65-F5344CB8AC3E}">
        <p14:creationId xmlns:p14="http://schemas.microsoft.com/office/powerpoint/2010/main" val="10879416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4506E-67DE-B738-D3EC-5093775509F4}"/>
              </a:ext>
            </a:extLst>
          </p:cNvPr>
          <p:cNvSpPr>
            <a:spLocks noGrp="1"/>
          </p:cNvSpPr>
          <p:nvPr>
            <p:ph type="title"/>
          </p:nvPr>
        </p:nvSpPr>
        <p:spPr>
          <a:xfrm>
            <a:off x="628324" y="551393"/>
            <a:ext cx="7970243" cy="1325563"/>
          </a:xfrm>
        </p:spPr>
        <p:txBody>
          <a:bodyPr>
            <a:normAutofit fontScale="90000"/>
          </a:bodyPr>
          <a:lstStyle/>
          <a:p>
            <a:r>
              <a:rPr lang="en-US" dirty="0"/>
              <a:t>Perturbation response correlations are linked to variation of molecular averages by physical model of system</a:t>
            </a:r>
          </a:p>
        </p:txBody>
      </p:sp>
      <p:sp>
        <p:nvSpPr>
          <p:cNvPr id="4" name="Slide Number Placeholder 3">
            <a:extLst>
              <a:ext uri="{FF2B5EF4-FFF2-40B4-BE49-F238E27FC236}">
                <a16:creationId xmlns:a16="http://schemas.microsoft.com/office/drawing/2014/main" id="{79090F80-1746-36CB-3C34-B69F85BC1725}"/>
              </a:ext>
            </a:extLst>
          </p:cNvPr>
          <p:cNvSpPr>
            <a:spLocks noGrp="1"/>
          </p:cNvSpPr>
          <p:nvPr>
            <p:ph type="sldNum" sz="quarter" idx="12"/>
          </p:nvPr>
        </p:nvSpPr>
        <p:spPr/>
        <p:txBody>
          <a:bodyPr/>
          <a:lstStyle/>
          <a:p>
            <a:fld id="{54E480E7-7182-F741-A6DE-945FC3312167}" type="slidenum">
              <a:rPr lang="en-US" smtClean="0"/>
              <a:t>42</a:t>
            </a:fld>
            <a:endParaRPr lang="en-US"/>
          </a:p>
        </p:txBody>
      </p:sp>
      <p:pic>
        <p:nvPicPr>
          <p:cNvPr id="3" name="Graphic 2">
            <a:extLst>
              <a:ext uri="{FF2B5EF4-FFF2-40B4-BE49-F238E27FC236}">
                <a16:creationId xmlns:a16="http://schemas.microsoft.com/office/drawing/2014/main" id="{08CEFFDD-AFD7-A916-C286-B0167E59CA69}"/>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62098" y="2233961"/>
            <a:ext cx="4514961" cy="3009974"/>
          </a:xfrm>
          <a:prstGeom prst="rect">
            <a:avLst/>
          </a:prstGeom>
        </p:spPr>
      </p:pic>
      <p:sp>
        <p:nvSpPr>
          <p:cNvPr id="10" name="Oval 9">
            <a:extLst>
              <a:ext uri="{FF2B5EF4-FFF2-40B4-BE49-F238E27FC236}">
                <a16:creationId xmlns:a16="http://schemas.microsoft.com/office/drawing/2014/main" id="{32C0D7D5-6E6F-C8CA-B9C4-8FA3FB1D9712}"/>
              </a:ext>
            </a:extLst>
          </p:cNvPr>
          <p:cNvSpPr/>
          <p:nvPr/>
        </p:nvSpPr>
        <p:spPr>
          <a:xfrm>
            <a:off x="1852655" y="3619678"/>
            <a:ext cx="238539" cy="238539"/>
          </a:xfrm>
          <a:prstGeom prst="ellipse">
            <a:avLst/>
          </a:prstGeom>
          <a:solidFill>
            <a:schemeClr val="accent6"/>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BDDA505B-D98B-F2E1-6914-AD065C40E15A}"/>
              </a:ext>
            </a:extLst>
          </p:cNvPr>
          <p:cNvSpPr txBox="1"/>
          <p:nvPr/>
        </p:nvSpPr>
        <p:spPr>
          <a:xfrm>
            <a:off x="770022" y="5057548"/>
            <a:ext cx="3136232" cy="646331"/>
          </a:xfrm>
          <a:prstGeom prst="rect">
            <a:avLst/>
          </a:prstGeom>
          <a:noFill/>
        </p:spPr>
        <p:txBody>
          <a:bodyPr wrap="square" rtlCol="0">
            <a:spAutoFit/>
          </a:bodyPr>
          <a:lstStyle/>
          <a:p>
            <a:pPr algn="ctr"/>
            <a:r>
              <a:rPr lang="en-US" dirty="0"/>
              <a:t>Verify consistency with linear translation</a:t>
            </a:r>
          </a:p>
        </p:txBody>
      </p:sp>
      <p:sp>
        <p:nvSpPr>
          <p:cNvPr id="15" name="TextBox 14">
            <a:extLst>
              <a:ext uri="{FF2B5EF4-FFF2-40B4-BE49-F238E27FC236}">
                <a16:creationId xmlns:a16="http://schemas.microsoft.com/office/drawing/2014/main" id="{159BB1DB-83F6-1712-2451-AD78FB363710}"/>
              </a:ext>
            </a:extLst>
          </p:cNvPr>
          <p:cNvSpPr txBox="1"/>
          <p:nvPr/>
        </p:nvSpPr>
        <p:spPr>
          <a:xfrm>
            <a:off x="5379118" y="5057548"/>
            <a:ext cx="3136232" cy="646331"/>
          </a:xfrm>
          <a:prstGeom prst="rect">
            <a:avLst/>
          </a:prstGeom>
          <a:noFill/>
        </p:spPr>
        <p:txBody>
          <a:bodyPr wrap="square" rtlCol="0">
            <a:spAutoFit/>
          </a:bodyPr>
          <a:lstStyle/>
          <a:p>
            <a:pPr algn="ctr"/>
            <a:r>
              <a:rPr lang="en-US" dirty="0"/>
              <a:t>Infer feedback assuming linear translation model</a:t>
            </a:r>
          </a:p>
        </p:txBody>
      </p:sp>
      <p:cxnSp>
        <p:nvCxnSpPr>
          <p:cNvPr id="16" name="Straight Arrow Connector 15">
            <a:extLst>
              <a:ext uri="{FF2B5EF4-FFF2-40B4-BE49-F238E27FC236}">
                <a16:creationId xmlns:a16="http://schemas.microsoft.com/office/drawing/2014/main" id="{70AB032A-747C-6CE9-FED1-CCD5C22ECE8A}"/>
              </a:ext>
            </a:extLst>
          </p:cNvPr>
          <p:cNvCxnSpPr>
            <a:cxnSpLocks/>
          </p:cNvCxnSpPr>
          <p:nvPr/>
        </p:nvCxnSpPr>
        <p:spPr>
          <a:xfrm>
            <a:off x="3906254" y="5380713"/>
            <a:ext cx="1472864"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pic>
        <p:nvPicPr>
          <p:cNvPr id="17" name="Graphic 16">
            <a:extLst>
              <a:ext uri="{FF2B5EF4-FFF2-40B4-BE49-F238E27FC236}">
                <a16:creationId xmlns:a16="http://schemas.microsoft.com/office/drawing/2014/main" id="{14D10EB0-F233-8D4F-882C-A2D0F419533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t="31557" r="16664"/>
          <a:stretch/>
        </p:blipFill>
        <p:spPr>
          <a:xfrm>
            <a:off x="4452864" y="2258606"/>
            <a:ext cx="4598974" cy="2937763"/>
          </a:xfrm>
          <a:prstGeom prst="rect">
            <a:avLst/>
          </a:prstGeom>
        </p:spPr>
      </p:pic>
      <p:pic>
        <p:nvPicPr>
          <p:cNvPr id="6" name="Graphic 5">
            <a:extLst>
              <a:ext uri="{FF2B5EF4-FFF2-40B4-BE49-F238E27FC236}">
                <a16:creationId xmlns:a16="http://schemas.microsoft.com/office/drawing/2014/main" id="{94A9F634-AAF7-8CEF-140F-41B72D21EDF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297371" y="5328161"/>
            <a:ext cx="2230210" cy="2230210"/>
          </a:xfrm>
          <a:prstGeom prst="rect">
            <a:avLst/>
          </a:prstGeom>
        </p:spPr>
      </p:pic>
    </p:spTree>
    <p:extLst>
      <p:ext uri="{BB962C8B-B14F-4D97-AF65-F5344CB8AC3E}">
        <p14:creationId xmlns:p14="http://schemas.microsoft.com/office/powerpoint/2010/main" val="33982720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Graphic 20">
            <a:extLst>
              <a:ext uri="{FF2B5EF4-FFF2-40B4-BE49-F238E27FC236}">
                <a16:creationId xmlns:a16="http://schemas.microsoft.com/office/drawing/2014/main" id="{32A75C78-CBA4-FDE5-633A-1AF4AD98336C}"/>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31557" r="16664"/>
          <a:stretch/>
        </p:blipFill>
        <p:spPr>
          <a:xfrm>
            <a:off x="4452864" y="2258606"/>
            <a:ext cx="4598974" cy="2937763"/>
          </a:xfrm>
          <a:prstGeom prst="rect">
            <a:avLst/>
          </a:prstGeom>
        </p:spPr>
      </p:pic>
      <p:sp>
        <p:nvSpPr>
          <p:cNvPr id="2" name="Title 1">
            <a:extLst>
              <a:ext uri="{FF2B5EF4-FFF2-40B4-BE49-F238E27FC236}">
                <a16:creationId xmlns:a16="http://schemas.microsoft.com/office/drawing/2014/main" id="{58D4506E-67DE-B738-D3EC-5093775509F4}"/>
              </a:ext>
            </a:extLst>
          </p:cNvPr>
          <p:cNvSpPr>
            <a:spLocks noGrp="1"/>
          </p:cNvSpPr>
          <p:nvPr>
            <p:ph type="title"/>
          </p:nvPr>
        </p:nvSpPr>
        <p:spPr>
          <a:xfrm>
            <a:off x="628324" y="551393"/>
            <a:ext cx="7970243" cy="1325563"/>
          </a:xfrm>
        </p:spPr>
        <p:txBody>
          <a:bodyPr>
            <a:normAutofit fontScale="90000"/>
          </a:bodyPr>
          <a:lstStyle/>
          <a:p>
            <a:r>
              <a:rPr lang="en-US" dirty="0"/>
              <a:t>Perturbation response correlations are linked to variation of molecular averages by physical model of system</a:t>
            </a:r>
          </a:p>
        </p:txBody>
      </p:sp>
      <p:sp>
        <p:nvSpPr>
          <p:cNvPr id="4" name="Slide Number Placeholder 3">
            <a:extLst>
              <a:ext uri="{FF2B5EF4-FFF2-40B4-BE49-F238E27FC236}">
                <a16:creationId xmlns:a16="http://schemas.microsoft.com/office/drawing/2014/main" id="{79090F80-1746-36CB-3C34-B69F85BC1725}"/>
              </a:ext>
            </a:extLst>
          </p:cNvPr>
          <p:cNvSpPr>
            <a:spLocks noGrp="1"/>
          </p:cNvSpPr>
          <p:nvPr>
            <p:ph type="sldNum" sz="quarter" idx="12"/>
          </p:nvPr>
        </p:nvSpPr>
        <p:spPr/>
        <p:txBody>
          <a:bodyPr/>
          <a:lstStyle/>
          <a:p>
            <a:fld id="{54E480E7-7182-F741-A6DE-945FC3312167}" type="slidenum">
              <a:rPr lang="en-US" smtClean="0"/>
              <a:t>43</a:t>
            </a:fld>
            <a:endParaRPr lang="en-US"/>
          </a:p>
        </p:txBody>
      </p:sp>
      <p:pic>
        <p:nvPicPr>
          <p:cNvPr id="3" name="Graphic 2">
            <a:extLst>
              <a:ext uri="{FF2B5EF4-FFF2-40B4-BE49-F238E27FC236}">
                <a16:creationId xmlns:a16="http://schemas.microsoft.com/office/drawing/2014/main" id="{08CEFFDD-AFD7-A916-C286-B0167E59CA69}"/>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62098" y="2233961"/>
            <a:ext cx="4514961" cy="3009974"/>
          </a:xfrm>
          <a:prstGeom prst="rect">
            <a:avLst/>
          </a:prstGeom>
        </p:spPr>
      </p:pic>
      <p:sp>
        <p:nvSpPr>
          <p:cNvPr id="8" name="Oval 7">
            <a:extLst>
              <a:ext uri="{FF2B5EF4-FFF2-40B4-BE49-F238E27FC236}">
                <a16:creationId xmlns:a16="http://schemas.microsoft.com/office/drawing/2014/main" id="{DDEF440D-9ABC-FD45-8C46-E6BC7E46493D}"/>
              </a:ext>
            </a:extLst>
          </p:cNvPr>
          <p:cNvSpPr/>
          <p:nvPr/>
        </p:nvSpPr>
        <p:spPr>
          <a:xfrm>
            <a:off x="1852655" y="3619678"/>
            <a:ext cx="238539" cy="238539"/>
          </a:xfrm>
          <a:prstGeom prst="ellipse">
            <a:avLst/>
          </a:prstGeom>
          <a:solidFill>
            <a:schemeClr val="accent6"/>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FC689BE4-9E4F-34CF-026F-03EFD53060A7}"/>
              </a:ext>
            </a:extLst>
          </p:cNvPr>
          <p:cNvSpPr/>
          <p:nvPr/>
        </p:nvSpPr>
        <p:spPr>
          <a:xfrm>
            <a:off x="6457950" y="3309730"/>
            <a:ext cx="238539" cy="238539"/>
          </a:xfrm>
          <a:prstGeom prst="ellipse">
            <a:avLst/>
          </a:prstGeom>
          <a:solidFill>
            <a:schemeClr val="accent6"/>
          </a:solidFill>
          <a:ln>
            <a:solidFill>
              <a:schemeClr val="tx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C6A53F37-325B-F3AD-30AE-24390439B464}"/>
              </a:ext>
            </a:extLst>
          </p:cNvPr>
          <p:cNvSpPr txBox="1"/>
          <p:nvPr/>
        </p:nvSpPr>
        <p:spPr>
          <a:xfrm>
            <a:off x="770022" y="5057548"/>
            <a:ext cx="3136232" cy="646331"/>
          </a:xfrm>
          <a:prstGeom prst="rect">
            <a:avLst/>
          </a:prstGeom>
          <a:noFill/>
        </p:spPr>
        <p:txBody>
          <a:bodyPr wrap="square" rtlCol="0">
            <a:spAutoFit/>
          </a:bodyPr>
          <a:lstStyle/>
          <a:p>
            <a:pPr algn="ctr"/>
            <a:r>
              <a:rPr lang="en-US" dirty="0"/>
              <a:t>Verify consistency with linear translation</a:t>
            </a:r>
          </a:p>
        </p:txBody>
      </p:sp>
      <p:sp>
        <p:nvSpPr>
          <p:cNvPr id="19" name="TextBox 18">
            <a:extLst>
              <a:ext uri="{FF2B5EF4-FFF2-40B4-BE49-F238E27FC236}">
                <a16:creationId xmlns:a16="http://schemas.microsoft.com/office/drawing/2014/main" id="{42C145AC-ECBD-4089-8314-559D92D531A4}"/>
              </a:ext>
            </a:extLst>
          </p:cNvPr>
          <p:cNvSpPr txBox="1"/>
          <p:nvPr/>
        </p:nvSpPr>
        <p:spPr>
          <a:xfrm>
            <a:off x="5379118" y="5057548"/>
            <a:ext cx="3136232" cy="646331"/>
          </a:xfrm>
          <a:prstGeom prst="rect">
            <a:avLst/>
          </a:prstGeom>
          <a:noFill/>
        </p:spPr>
        <p:txBody>
          <a:bodyPr wrap="square" rtlCol="0">
            <a:spAutoFit/>
          </a:bodyPr>
          <a:lstStyle/>
          <a:p>
            <a:pPr algn="ctr"/>
            <a:r>
              <a:rPr lang="en-US" dirty="0"/>
              <a:t>Infer feedback assuming linear translation model</a:t>
            </a:r>
          </a:p>
        </p:txBody>
      </p:sp>
      <p:cxnSp>
        <p:nvCxnSpPr>
          <p:cNvPr id="20" name="Straight Arrow Connector 19">
            <a:extLst>
              <a:ext uri="{FF2B5EF4-FFF2-40B4-BE49-F238E27FC236}">
                <a16:creationId xmlns:a16="http://schemas.microsoft.com/office/drawing/2014/main" id="{4CFBD175-1A7B-288A-86BA-1398309F5021}"/>
              </a:ext>
            </a:extLst>
          </p:cNvPr>
          <p:cNvCxnSpPr>
            <a:cxnSpLocks/>
          </p:cNvCxnSpPr>
          <p:nvPr/>
        </p:nvCxnSpPr>
        <p:spPr>
          <a:xfrm>
            <a:off x="3906254" y="5380713"/>
            <a:ext cx="1472864"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pic>
        <p:nvPicPr>
          <p:cNvPr id="5" name="Graphic 4">
            <a:extLst>
              <a:ext uri="{FF2B5EF4-FFF2-40B4-BE49-F238E27FC236}">
                <a16:creationId xmlns:a16="http://schemas.microsoft.com/office/drawing/2014/main" id="{C4A4EFAB-6EF2-A4B2-629F-F226AAB515B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297371" y="5328161"/>
            <a:ext cx="2230210" cy="2230210"/>
          </a:xfrm>
          <a:prstGeom prst="rect">
            <a:avLst/>
          </a:prstGeom>
        </p:spPr>
      </p:pic>
      <p:pic>
        <p:nvPicPr>
          <p:cNvPr id="10" name="Graphic 9">
            <a:extLst>
              <a:ext uri="{FF2B5EF4-FFF2-40B4-BE49-F238E27FC236}">
                <a16:creationId xmlns:a16="http://schemas.microsoft.com/office/drawing/2014/main" id="{81129DC9-A675-5ED6-FD72-A36F40A7979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832129" y="5328161"/>
            <a:ext cx="2230210" cy="2230210"/>
          </a:xfrm>
          <a:prstGeom prst="rect">
            <a:avLst/>
          </a:prstGeom>
        </p:spPr>
      </p:pic>
    </p:spTree>
    <p:extLst>
      <p:ext uri="{BB962C8B-B14F-4D97-AF65-F5344CB8AC3E}">
        <p14:creationId xmlns:p14="http://schemas.microsoft.com/office/powerpoint/2010/main" val="31911196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E2A74-86DF-A382-432F-647CE854B32D}"/>
              </a:ext>
            </a:extLst>
          </p:cNvPr>
          <p:cNvSpPr>
            <a:spLocks noGrp="1"/>
          </p:cNvSpPr>
          <p:nvPr>
            <p:ph type="title"/>
          </p:nvPr>
        </p:nvSpPr>
        <p:spPr>
          <a:xfrm>
            <a:off x="0" y="136524"/>
            <a:ext cx="9144000" cy="1325563"/>
          </a:xfrm>
        </p:spPr>
        <p:txBody>
          <a:bodyPr>
            <a:normAutofit/>
          </a:bodyPr>
          <a:lstStyle/>
          <a:p>
            <a:pPr algn="ctr"/>
            <a:r>
              <a:rPr lang="en-US" dirty="0"/>
              <a:t>Reducing ‘error’ below 10% requires ~100 samples</a:t>
            </a:r>
          </a:p>
        </p:txBody>
      </p:sp>
      <p:sp>
        <p:nvSpPr>
          <p:cNvPr id="4" name="Slide Number Placeholder 3">
            <a:extLst>
              <a:ext uri="{FF2B5EF4-FFF2-40B4-BE49-F238E27FC236}">
                <a16:creationId xmlns:a16="http://schemas.microsoft.com/office/drawing/2014/main" id="{DBB00761-6BA3-70F2-0665-9FA4D6AC5013}"/>
              </a:ext>
            </a:extLst>
          </p:cNvPr>
          <p:cNvSpPr>
            <a:spLocks noGrp="1"/>
          </p:cNvSpPr>
          <p:nvPr>
            <p:ph type="sldNum" sz="quarter" idx="12"/>
          </p:nvPr>
        </p:nvSpPr>
        <p:spPr/>
        <p:txBody>
          <a:bodyPr/>
          <a:lstStyle/>
          <a:p>
            <a:fld id="{54E480E7-7182-F741-A6DE-945FC3312167}" type="slidenum">
              <a:rPr lang="en-US" smtClean="0"/>
              <a:t>44</a:t>
            </a:fld>
            <a:endParaRPr lang="en-US"/>
          </a:p>
        </p:txBody>
      </p:sp>
      <p:pic>
        <p:nvPicPr>
          <p:cNvPr id="6" name="Picture 5">
            <a:extLst>
              <a:ext uri="{FF2B5EF4-FFF2-40B4-BE49-F238E27FC236}">
                <a16:creationId xmlns:a16="http://schemas.microsoft.com/office/drawing/2014/main" id="{B27F6F2B-22DC-EC95-ED5F-E22FB19B5770}"/>
              </a:ext>
            </a:extLst>
          </p:cNvPr>
          <p:cNvPicPr>
            <a:picLocks noChangeAspect="1"/>
          </p:cNvPicPr>
          <p:nvPr/>
        </p:nvPicPr>
        <p:blipFill>
          <a:blip r:embed="rId3"/>
          <a:stretch>
            <a:fillRect/>
          </a:stretch>
        </p:blipFill>
        <p:spPr>
          <a:xfrm>
            <a:off x="1692442" y="1513485"/>
            <a:ext cx="2747793" cy="787700"/>
          </a:xfrm>
          <a:prstGeom prst="rect">
            <a:avLst/>
          </a:prstGeom>
        </p:spPr>
      </p:pic>
      <p:pic>
        <p:nvPicPr>
          <p:cNvPr id="10" name="Graphic 9">
            <a:extLst>
              <a:ext uri="{FF2B5EF4-FFF2-40B4-BE49-F238E27FC236}">
                <a16:creationId xmlns:a16="http://schemas.microsoft.com/office/drawing/2014/main" id="{276F4E39-44E9-EC98-8808-B847F789613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66327" y="2230500"/>
            <a:ext cx="6941251" cy="4627500"/>
          </a:xfrm>
          <a:prstGeom prst="rect">
            <a:avLst/>
          </a:prstGeom>
        </p:spPr>
      </p:pic>
      <p:cxnSp>
        <p:nvCxnSpPr>
          <p:cNvPr id="13" name="Straight Arrow Connector 12">
            <a:extLst>
              <a:ext uri="{FF2B5EF4-FFF2-40B4-BE49-F238E27FC236}">
                <a16:creationId xmlns:a16="http://schemas.microsoft.com/office/drawing/2014/main" id="{243D254D-4446-A050-F1E3-45034952E612}"/>
              </a:ext>
            </a:extLst>
          </p:cNvPr>
          <p:cNvCxnSpPr>
            <a:cxnSpLocks/>
          </p:cNvCxnSpPr>
          <p:nvPr/>
        </p:nvCxnSpPr>
        <p:spPr>
          <a:xfrm>
            <a:off x="4541148" y="1975150"/>
            <a:ext cx="82257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10BD17A-46FF-0818-8268-5EA2DF007A67}"/>
                  </a:ext>
                </a:extLst>
              </p:cNvPr>
              <p:cNvSpPr txBox="1"/>
              <p:nvPr/>
            </p:nvSpPr>
            <p:spPr>
              <a:xfrm>
                <a:off x="5363726" y="1584169"/>
                <a:ext cx="2585137" cy="646331"/>
              </a:xfrm>
              <a:prstGeom prst="rect">
                <a:avLst/>
              </a:prstGeom>
              <a:noFill/>
            </p:spPr>
            <p:txBody>
              <a:bodyPr wrap="square" rtlCol="0">
                <a:spAutoFit/>
              </a:bodyPr>
              <a:lstStyle/>
              <a:p>
                <a:pPr algn="ctr"/>
                <a:r>
                  <a:rPr lang="en-US" dirty="0"/>
                  <a:t>Function of sampling covariance between </a:t>
                </a:r>
                <a14:m>
                  <m:oMath xmlns:m="http://schemas.openxmlformats.org/officeDocument/2006/math">
                    <m:r>
                      <a:rPr lang="en-CA" b="0" i="1" smtClean="0">
                        <a:latin typeface="Cambria Math" panose="02040503050406030204" pitchFamily="18" charset="0"/>
                      </a:rPr>
                      <m:t>𝜆</m:t>
                    </m:r>
                    <m:r>
                      <a:rPr lang="en-CA" b="0" i="1" smtClean="0">
                        <a:latin typeface="Cambria Math" panose="02040503050406030204" pitchFamily="18" charset="0"/>
                      </a:rPr>
                      <m:t>,</m:t>
                    </m:r>
                    <m:r>
                      <a:rPr lang="en-CA" b="0" i="1" smtClean="0">
                        <a:latin typeface="Cambria Math" panose="02040503050406030204" pitchFamily="18" charset="0"/>
                      </a:rPr>
                      <m:t>𝛾</m:t>
                    </m:r>
                  </m:oMath>
                </a14:m>
                <a:endParaRPr lang="en-US" dirty="0"/>
              </a:p>
            </p:txBody>
          </p:sp>
        </mc:Choice>
        <mc:Fallback xmlns="">
          <p:sp>
            <p:nvSpPr>
              <p:cNvPr id="14" name="TextBox 13">
                <a:extLst>
                  <a:ext uri="{FF2B5EF4-FFF2-40B4-BE49-F238E27FC236}">
                    <a16:creationId xmlns:a16="http://schemas.microsoft.com/office/drawing/2014/main" id="{410BD17A-46FF-0818-8268-5EA2DF007A67}"/>
                  </a:ext>
                </a:extLst>
              </p:cNvPr>
              <p:cNvSpPr txBox="1">
                <a:spLocks noRot="1" noChangeAspect="1" noMove="1" noResize="1" noEditPoints="1" noAdjustHandles="1" noChangeArrowheads="1" noChangeShapeType="1" noTextEdit="1"/>
              </p:cNvSpPr>
              <p:nvPr/>
            </p:nvSpPr>
            <p:spPr>
              <a:xfrm>
                <a:off x="5363726" y="1584169"/>
                <a:ext cx="2585137" cy="646331"/>
              </a:xfrm>
              <a:prstGeom prst="rect">
                <a:avLst/>
              </a:prstGeom>
              <a:blipFill>
                <a:blip r:embed="rId6"/>
                <a:stretch>
                  <a:fillRect t="-3846" b="-15385"/>
                </a:stretch>
              </a:blipFill>
            </p:spPr>
            <p:txBody>
              <a:bodyPr/>
              <a:lstStyle/>
              <a:p>
                <a:r>
                  <a:rPr lang="en-US">
                    <a:noFill/>
                  </a:rPr>
                  <a:t> </a:t>
                </a:r>
              </a:p>
            </p:txBody>
          </p:sp>
        </mc:Fallback>
      </mc:AlternateContent>
    </p:spTree>
    <p:extLst>
      <p:ext uri="{BB962C8B-B14F-4D97-AF65-F5344CB8AC3E}">
        <p14:creationId xmlns:p14="http://schemas.microsoft.com/office/powerpoint/2010/main" val="11127017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1B12682-A23F-B1DF-A810-D6F31E346868}"/>
                  </a:ext>
                </a:extLst>
              </p:cNvPr>
              <p:cNvSpPr>
                <a:spLocks noGrp="1"/>
              </p:cNvSpPr>
              <p:nvPr>
                <p:ph type="title"/>
              </p:nvPr>
            </p:nvSpPr>
            <p:spPr>
              <a:xfrm>
                <a:off x="365760" y="136524"/>
                <a:ext cx="8778240" cy="1133766"/>
              </a:xfrm>
            </p:spPr>
            <p:txBody>
              <a:bodyPr>
                <a:noAutofit/>
              </a:bodyPr>
              <a:lstStyle/>
              <a:p>
                <a:r>
                  <a:rPr lang="en-US" sz="3600" dirty="0"/>
                  <a:t>Two constraints for </a:t>
                </a:r>
                <a14:m>
                  <m:oMath xmlns:m="http://schemas.openxmlformats.org/officeDocument/2006/math">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𝑓</m:t>
                        </m:r>
                      </m:e>
                      <m:sub>
                        <m:r>
                          <a:rPr lang="en-CA" sz="3600" b="0" i="1" smtClean="0">
                            <a:latin typeface="Cambria Math" panose="02040503050406030204" pitchFamily="18" charset="0"/>
                          </a:rPr>
                          <m:t>𝑦</m:t>
                        </m:r>
                      </m:sub>
                    </m:sSub>
                  </m:oMath>
                </a14:m>
                <a:r>
                  <a:rPr lang="en-US" sz="3600" dirty="0"/>
                  <a:t> and </a:t>
                </a:r>
                <a14:m>
                  <m:oMath xmlns:m="http://schemas.openxmlformats.org/officeDocument/2006/math">
                    <m:sSub>
                      <m:sSubPr>
                        <m:ctrlPr>
                          <a:rPr lang="en-CA" sz="3600" b="0" i="1" smtClean="0">
                            <a:latin typeface="Cambria Math" panose="02040503050406030204" pitchFamily="18" charset="0"/>
                          </a:rPr>
                        </m:ctrlPr>
                      </m:sSubPr>
                      <m:e>
                        <m:r>
                          <a:rPr lang="en-CA" sz="3600" b="0" i="1" smtClean="0">
                            <a:latin typeface="Cambria Math" panose="02040503050406030204" pitchFamily="18" charset="0"/>
                          </a:rPr>
                          <m:t>𝑓</m:t>
                        </m:r>
                      </m:e>
                      <m:sub>
                        <m:r>
                          <a:rPr lang="en-CA" sz="3600" b="0" i="1" smtClean="0">
                            <a:latin typeface="Cambria Math" panose="02040503050406030204" pitchFamily="18" charset="0"/>
                          </a:rPr>
                          <m:t>𝑥</m:t>
                        </m:r>
                      </m:sub>
                    </m:sSub>
                  </m:oMath>
                </a14:m>
                <a:r>
                  <a:rPr lang="en-US" sz="3600" dirty="0"/>
                  <a:t> determine “sign” of feedback</a:t>
                </a:r>
              </a:p>
            </p:txBody>
          </p:sp>
        </mc:Choice>
        <mc:Fallback xmlns="">
          <p:sp>
            <p:nvSpPr>
              <p:cNvPr id="2" name="Title 1">
                <a:extLst>
                  <a:ext uri="{FF2B5EF4-FFF2-40B4-BE49-F238E27FC236}">
                    <a16:creationId xmlns:a16="http://schemas.microsoft.com/office/drawing/2014/main" id="{61B12682-A23F-B1DF-A810-D6F31E346868}"/>
                  </a:ext>
                </a:extLst>
              </p:cNvPr>
              <p:cNvSpPr>
                <a:spLocks noGrp="1" noRot="1" noChangeAspect="1" noMove="1" noResize="1" noEditPoints="1" noAdjustHandles="1" noChangeArrowheads="1" noChangeShapeType="1" noTextEdit="1"/>
              </p:cNvSpPr>
              <p:nvPr>
                <p:ph type="title"/>
              </p:nvPr>
            </p:nvSpPr>
            <p:spPr>
              <a:xfrm>
                <a:off x="365760" y="136524"/>
                <a:ext cx="8778240" cy="1133766"/>
              </a:xfrm>
              <a:blipFill>
                <a:blip r:embed="rId3"/>
                <a:stretch>
                  <a:fillRect l="-2023" t="-11111" r="-2168" b="-18889"/>
                </a:stretch>
              </a:blipFill>
            </p:spPr>
            <p:txBody>
              <a:bodyPr/>
              <a:lstStyle/>
              <a:p>
                <a:r>
                  <a:rPr lang="en-CA">
                    <a:noFill/>
                  </a:rPr>
                  <a:t> </a:t>
                </a:r>
              </a:p>
            </p:txBody>
          </p:sp>
        </mc:Fallback>
      </mc:AlternateContent>
      <p:sp>
        <p:nvSpPr>
          <p:cNvPr id="14" name="Slide Number Placeholder 13">
            <a:extLst>
              <a:ext uri="{FF2B5EF4-FFF2-40B4-BE49-F238E27FC236}">
                <a16:creationId xmlns:a16="http://schemas.microsoft.com/office/drawing/2014/main" id="{EB93FD8C-5594-74EB-A4A8-B2312EBAD22C}"/>
              </a:ext>
            </a:extLst>
          </p:cNvPr>
          <p:cNvSpPr>
            <a:spLocks noGrp="1"/>
          </p:cNvSpPr>
          <p:nvPr>
            <p:ph type="sldNum" sz="quarter" idx="12"/>
          </p:nvPr>
        </p:nvSpPr>
        <p:spPr/>
        <p:txBody>
          <a:bodyPr/>
          <a:lstStyle/>
          <a:p>
            <a:fld id="{54E480E7-7182-F741-A6DE-945FC3312167}" type="slidenum">
              <a:rPr lang="en-US" smtClean="0"/>
              <a:t>45</a:t>
            </a:fld>
            <a:endParaRPr lang="en-US"/>
          </a:p>
        </p:txBody>
      </p:sp>
      <p:pic>
        <p:nvPicPr>
          <p:cNvPr id="4" name="Picture 3" descr="A picture containing screenshot, line, colorfulness, electric blue&#10;&#10;Description automatically generated">
            <a:extLst>
              <a:ext uri="{FF2B5EF4-FFF2-40B4-BE49-F238E27FC236}">
                <a16:creationId xmlns:a16="http://schemas.microsoft.com/office/drawing/2014/main" id="{4B8137DD-C173-5CB2-CFAC-1B7DC92F428C}"/>
              </a:ext>
            </a:extLst>
          </p:cNvPr>
          <p:cNvPicPr>
            <a:picLocks noChangeAspect="1"/>
          </p:cNvPicPr>
          <p:nvPr/>
        </p:nvPicPr>
        <p:blipFill>
          <a:blip r:embed="rId4"/>
          <a:stretch>
            <a:fillRect/>
          </a:stretch>
        </p:blipFill>
        <p:spPr>
          <a:xfrm>
            <a:off x="763451" y="1367378"/>
            <a:ext cx="7138797" cy="5354098"/>
          </a:xfrm>
          <a:prstGeom prst="rect">
            <a:avLst/>
          </a:prstGeom>
        </p:spPr>
      </p:pic>
      <p:pic>
        <p:nvPicPr>
          <p:cNvPr id="7" name="Picture 6">
            <a:extLst>
              <a:ext uri="{FF2B5EF4-FFF2-40B4-BE49-F238E27FC236}">
                <a16:creationId xmlns:a16="http://schemas.microsoft.com/office/drawing/2014/main" id="{00215D4C-5CDB-6C56-A7DA-E63C43D7F2B5}"/>
              </a:ext>
            </a:extLst>
          </p:cNvPr>
          <p:cNvPicPr>
            <a:picLocks noChangeAspect="1"/>
          </p:cNvPicPr>
          <p:nvPr/>
        </p:nvPicPr>
        <p:blipFill>
          <a:blip r:embed="rId5"/>
          <a:stretch>
            <a:fillRect/>
          </a:stretch>
        </p:blipFill>
        <p:spPr>
          <a:xfrm>
            <a:off x="7824924" y="3090340"/>
            <a:ext cx="1111250" cy="514350"/>
          </a:xfrm>
          <a:prstGeom prst="rect">
            <a:avLst/>
          </a:prstGeom>
        </p:spPr>
      </p:pic>
      <p:pic>
        <p:nvPicPr>
          <p:cNvPr id="8" name="Picture 7">
            <a:extLst>
              <a:ext uri="{FF2B5EF4-FFF2-40B4-BE49-F238E27FC236}">
                <a16:creationId xmlns:a16="http://schemas.microsoft.com/office/drawing/2014/main" id="{9B06FB57-1A1C-129F-FCF4-D2604C87EC12}"/>
              </a:ext>
            </a:extLst>
          </p:cNvPr>
          <p:cNvPicPr>
            <a:picLocks noChangeAspect="1"/>
          </p:cNvPicPr>
          <p:nvPr/>
        </p:nvPicPr>
        <p:blipFill>
          <a:blip r:embed="rId6"/>
          <a:stretch>
            <a:fillRect/>
          </a:stretch>
        </p:blipFill>
        <p:spPr>
          <a:xfrm>
            <a:off x="3643630" y="1016247"/>
            <a:ext cx="1111250" cy="546100"/>
          </a:xfrm>
          <a:prstGeom prst="rect">
            <a:avLst/>
          </a:prstGeom>
        </p:spPr>
      </p:pic>
      <p:pic>
        <p:nvPicPr>
          <p:cNvPr id="10" name="Picture 9">
            <a:extLst>
              <a:ext uri="{FF2B5EF4-FFF2-40B4-BE49-F238E27FC236}">
                <a16:creationId xmlns:a16="http://schemas.microsoft.com/office/drawing/2014/main" id="{5E0F2AFB-D912-6FEB-EB5E-67E25F1C23F9}"/>
              </a:ext>
            </a:extLst>
          </p:cNvPr>
          <p:cNvPicPr>
            <a:picLocks noChangeAspect="1"/>
          </p:cNvPicPr>
          <p:nvPr/>
        </p:nvPicPr>
        <p:blipFill>
          <a:blip r:embed="rId7"/>
          <a:stretch>
            <a:fillRect/>
          </a:stretch>
        </p:blipFill>
        <p:spPr>
          <a:xfrm>
            <a:off x="1933863" y="1569403"/>
            <a:ext cx="841317" cy="317640"/>
          </a:xfrm>
          <a:prstGeom prst="rect">
            <a:avLst/>
          </a:prstGeom>
        </p:spPr>
      </p:pic>
      <p:pic>
        <p:nvPicPr>
          <p:cNvPr id="11" name="Picture 10">
            <a:extLst>
              <a:ext uri="{FF2B5EF4-FFF2-40B4-BE49-F238E27FC236}">
                <a16:creationId xmlns:a16="http://schemas.microsoft.com/office/drawing/2014/main" id="{9CFF085D-CA93-EDA2-2B86-BCAE8DFCA21B}"/>
              </a:ext>
            </a:extLst>
          </p:cNvPr>
          <p:cNvPicPr>
            <a:picLocks noChangeAspect="1"/>
          </p:cNvPicPr>
          <p:nvPr/>
        </p:nvPicPr>
        <p:blipFill>
          <a:blip r:embed="rId8"/>
          <a:stretch>
            <a:fillRect/>
          </a:stretch>
        </p:blipFill>
        <p:spPr>
          <a:xfrm rot="18791854">
            <a:off x="2109959" y="3030496"/>
            <a:ext cx="841317" cy="317640"/>
          </a:xfrm>
          <a:prstGeom prst="rect">
            <a:avLst/>
          </a:prstGeom>
        </p:spPr>
      </p:pic>
      <p:pic>
        <p:nvPicPr>
          <p:cNvPr id="12" name="Picture 11">
            <a:extLst>
              <a:ext uri="{FF2B5EF4-FFF2-40B4-BE49-F238E27FC236}">
                <a16:creationId xmlns:a16="http://schemas.microsoft.com/office/drawing/2014/main" id="{D3591BFB-02D4-9E41-CA90-C83B355385C8}"/>
              </a:ext>
            </a:extLst>
          </p:cNvPr>
          <p:cNvPicPr>
            <a:picLocks noChangeAspect="1"/>
          </p:cNvPicPr>
          <p:nvPr/>
        </p:nvPicPr>
        <p:blipFill>
          <a:blip r:embed="rId9"/>
          <a:stretch>
            <a:fillRect/>
          </a:stretch>
        </p:blipFill>
        <p:spPr>
          <a:xfrm>
            <a:off x="4572000" y="3780913"/>
            <a:ext cx="841317" cy="317640"/>
          </a:xfrm>
          <a:prstGeom prst="rect">
            <a:avLst/>
          </a:prstGeom>
        </p:spPr>
      </p:pic>
      <p:pic>
        <p:nvPicPr>
          <p:cNvPr id="13" name="Picture 12">
            <a:extLst>
              <a:ext uri="{FF2B5EF4-FFF2-40B4-BE49-F238E27FC236}">
                <a16:creationId xmlns:a16="http://schemas.microsoft.com/office/drawing/2014/main" id="{6B588755-A8A6-4C32-5D97-1F124DFA5626}"/>
              </a:ext>
            </a:extLst>
          </p:cNvPr>
          <p:cNvPicPr>
            <a:picLocks noChangeAspect="1"/>
          </p:cNvPicPr>
          <p:nvPr/>
        </p:nvPicPr>
        <p:blipFill>
          <a:blip r:embed="rId10"/>
          <a:stretch>
            <a:fillRect/>
          </a:stretch>
        </p:blipFill>
        <p:spPr>
          <a:xfrm>
            <a:off x="4572000" y="4214781"/>
            <a:ext cx="906211" cy="317641"/>
          </a:xfrm>
          <a:prstGeom prst="rect">
            <a:avLst/>
          </a:prstGeom>
        </p:spPr>
      </p:pic>
      <p:pic>
        <p:nvPicPr>
          <p:cNvPr id="15" name="Picture 14">
            <a:extLst>
              <a:ext uri="{FF2B5EF4-FFF2-40B4-BE49-F238E27FC236}">
                <a16:creationId xmlns:a16="http://schemas.microsoft.com/office/drawing/2014/main" id="{EB7A814F-3E60-FB9A-7991-CEBD9339D96A}"/>
              </a:ext>
            </a:extLst>
          </p:cNvPr>
          <p:cNvPicPr>
            <a:picLocks noChangeAspect="1"/>
          </p:cNvPicPr>
          <p:nvPr/>
        </p:nvPicPr>
        <p:blipFill>
          <a:blip r:embed="rId11"/>
          <a:stretch>
            <a:fillRect/>
          </a:stretch>
        </p:blipFill>
        <p:spPr>
          <a:xfrm rot="1071219">
            <a:off x="5265234" y="2569123"/>
            <a:ext cx="906211" cy="317641"/>
          </a:xfrm>
          <a:prstGeom prst="rect">
            <a:avLst/>
          </a:prstGeom>
        </p:spPr>
      </p:pic>
      <p:pic>
        <p:nvPicPr>
          <p:cNvPr id="16" name="Picture 15">
            <a:extLst>
              <a:ext uri="{FF2B5EF4-FFF2-40B4-BE49-F238E27FC236}">
                <a16:creationId xmlns:a16="http://schemas.microsoft.com/office/drawing/2014/main" id="{5A6A9B39-9CB6-BD97-5024-0720E7243C4B}"/>
              </a:ext>
            </a:extLst>
          </p:cNvPr>
          <p:cNvPicPr>
            <a:picLocks noChangeAspect="1"/>
          </p:cNvPicPr>
          <p:nvPr/>
        </p:nvPicPr>
        <p:blipFill>
          <a:blip r:embed="rId12"/>
          <a:stretch>
            <a:fillRect/>
          </a:stretch>
        </p:blipFill>
        <p:spPr>
          <a:xfrm>
            <a:off x="6832926" y="1978587"/>
            <a:ext cx="884209" cy="309929"/>
          </a:xfrm>
          <a:prstGeom prst="rect">
            <a:avLst/>
          </a:prstGeom>
        </p:spPr>
      </p:pic>
      <p:pic>
        <p:nvPicPr>
          <p:cNvPr id="17" name="Picture 16">
            <a:extLst>
              <a:ext uri="{FF2B5EF4-FFF2-40B4-BE49-F238E27FC236}">
                <a16:creationId xmlns:a16="http://schemas.microsoft.com/office/drawing/2014/main" id="{30E90F0C-E732-980E-D820-17E83B9284E6}"/>
              </a:ext>
            </a:extLst>
          </p:cNvPr>
          <p:cNvPicPr>
            <a:picLocks noChangeAspect="1"/>
          </p:cNvPicPr>
          <p:nvPr/>
        </p:nvPicPr>
        <p:blipFill>
          <a:blip r:embed="rId9"/>
          <a:stretch>
            <a:fillRect/>
          </a:stretch>
        </p:blipFill>
        <p:spPr>
          <a:xfrm rot="610700">
            <a:off x="6304572" y="2833964"/>
            <a:ext cx="841317" cy="317640"/>
          </a:xfrm>
          <a:prstGeom prst="rect">
            <a:avLst/>
          </a:prstGeom>
        </p:spPr>
      </p:pic>
      <p:pic>
        <p:nvPicPr>
          <p:cNvPr id="18" name="Picture 17">
            <a:extLst>
              <a:ext uri="{FF2B5EF4-FFF2-40B4-BE49-F238E27FC236}">
                <a16:creationId xmlns:a16="http://schemas.microsoft.com/office/drawing/2014/main" id="{A7BD26B3-2277-C04C-5373-88AEF5A1AB49}"/>
              </a:ext>
            </a:extLst>
          </p:cNvPr>
          <p:cNvPicPr>
            <a:picLocks noChangeAspect="1"/>
          </p:cNvPicPr>
          <p:nvPr/>
        </p:nvPicPr>
        <p:blipFill>
          <a:blip r:embed="rId9"/>
          <a:stretch>
            <a:fillRect/>
          </a:stretch>
        </p:blipFill>
        <p:spPr>
          <a:xfrm>
            <a:off x="6862957" y="1582243"/>
            <a:ext cx="841317" cy="304800"/>
          </a:xfrm>
          <a:prstGeom prst="rect">
            <a:avLst/>
          </a:prstGeom>
        </p:spPr>
      </p:pic>
      <p:pic>
        <p:nvPicPr>
          <p:cNvPr id="19" name="Picture 18">
            <a:extLst>
              <a:ext uri="{FF2B5EF4-FFF2-40B4-BE49-F238E27FC236}">
                <a16:creationId xmlns:a16="http://schemas.microsoft.com/office/drawing/2014/main" id="{D46922DF-06BD-1783-31CD-E49BFA57D923}"/>
              </a:ext>
            </a:extLst>
          </p:cNvPr>
          <p:cNvPicPr>
            <a:picLocks noChangeAspect="1"/>
          </p:cNvPicPr>
          <p:nvPr/>
        </p:nvPicPr>
        <p:blipFill>
          <a:blip r:embed="rId10"/>
          <a:stretch>
            <a:fillRect/>
          </a:stretch>
        </p:blipFill>
        <p:spPr>
          <a:xfrm>
            <a:off x="1868969" y="1911984"/>
            <a:ext cx="906211" cy="317641"/>
          </a:xfrm>
          <a:prstGeom prst="rect">
            <a:avLst/>
          </a:prstGeom>
        </p:spPr>
      </p:pic>
      <p:pic>
        <p:nvPicPr>
          <p:cNvPr id="20" name="Picture 19">
            <a:extLst>
              <a:ext uri="{FF2B5EF4-FFF2-40B4-BE49-F238E27FC236}">
                <a16:creationId xmlns:a16="http://schemas.microsoft.com/office/drawing/2014/main" id="{A533B009-222D-F214-E917-49509E33C13D}"/>
              </a:ext>
            </a:extLst>
          </p:cNvPr>
          <p:cNvPicPr>
            <a:picLocks noChangeAspect="1"/>
          </p:cNvPicPr>
          <p:nvPr/>
        </p:nvPicPr>
        <p:blipFill>
          <a:blip r:embed="rId10"/>
          <a:stretch>
            <a:fillRect/>
          </a:stretch>
        </p:blipFill>
        <p:spPr>
          <a:xfrm rot="18732898">
            <a:off x="2787791" y="2289330"/>
            <a:ext cx="906211" cy="317641"/>
          </a:xfrm>
          <a:prstGeom prst="rect">
            <a:avLst/>
          </a:prstGeom>
        </p:spPr>
      </p:pic>
    </p:spTree>
    <p:extLst>
      <p:ext uri="{BB962C8B-B14F-4D97-AF65-F5344CB8AC3E}">
        <p14:creationId xmlns:p14="http://schemas.microsoft.com/office/powerpoint/2010/main" val="21588792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040AE52C-02A9-5AC9-D37B-EFCAD9916663}"/>
                  </a:ext>
                </a:extLst>
              </p:cNvPr>
              <p:cNvSpPr>
                <a:spLocks noGrp="1"/>
              </p:cNvSpPr>
              <p:nvPr>
                <p:ph type="title"/>
              </p:nvPr>
            </p:nvSpPr>
            <p:spPr>
              <a:xfrm>
                <a:off x="161059" y="204688"/>
                <a:ext cx="8712778" cy="1325563"/>
              </a:xfrm>
            </p:spPr>
            <p:txBody>
              <a:bodyPr>
                <a:normAutofit/>
              </a:bodyPr>
              <a:lstStyle/>
              <a:p>
                <a:r>
                  <a:rPr lang="en-CA" dirty="0"/>
                  <a:t>Non-linear, stochastic systems deviate for finite perturbations to </a:t>
                </a:r>
                <a14:m>
                  <m:oMath xmlns:m="http://schemas.openxmlformats.org/officeDocument/2006/math">
                    <m:r>
                      <a:rPr lang="en-CA" b="0" i="1" smtClean="0">
                        <a:latin typeface="Cambria Math" panose="02040503050406030204" pitchFamily="18" charset="0"/>
                      </a:rPr>
                      <m:t>𝛾</m:t>
                    </m:r>
                  </m:oMath>
                </a14:m>
                <a:endParaRPr lang="en-CA" dirty="0"/>
              </a:p>
            </p:txBody>
          </p:sp>
        </mc:Choice>
        <mc:Fallback xmlns="">
          <p:sp>
            <p:nvSpPr>
              <p:cNvPr id="2" name="Title 1">
                <a:extLst>
                  <a:ext uri="{FF2B5EF4-FFF2-40B4-BE49-F238E27FC236}">
                    <a16:creationId xmlns:a16="http://schemas.microsoft.com/office/drawing/2014/main" id="{040AE52C-02A9-5AC9-D37B-EFCAD9916663}"/>
                  </a:ext>
                </a:extLst>
              </p:cNvPr>
              <p:cNvSpPr>
                <a:spLocks noGrp="1" noRot="1" noChangeAspect="1" noMove="1" noResize="1" noEditPoints="1" noAdjustHandles="1" noChangeArrowheads="1" noChangeShapeType="1" noTextEdit="1"/>
              </p:cNvSpPr>
              <p:nvPr>
                <p:ph type="title"/>
              </p:nvPr>
            </p:nvSpPr>
            <p:spPr>
              <a:xfrm>
                <a:off x="161059" y="204688"/>
                <a:ext cx="8712778" cy="1325563"/>
              </a:xfrm>
              <a:blipFill>
                <a:blip r:embed="rId3"/>
                <a:stretch>
                  <a:fillRect l="-2766" t="-13333" r="-3785" b="-21905"/>
                </a:stretch>
              </a:blipFill>
            </p:spPr>
            <p:txBody>
              <a:bodyPr/>
              <a:lstStyle/>
              <a:p>
                <a:r>
                  <a:rPr lang="en-CA">
                    <a:noFill/>
                  </a:rPr>
                  <a:t> </a:t>
                </a:r>
              </a:p>
            </p:txBody>
          </p:sp>
        </mc:Fallback>
      </mc:AlternateContent>
      <p:sp>
        <p:nvSpPr>
          <p:cNvPr id="4" name="Slide Number Placeholder 3">
            <a:extLst>
              <a:ext uri="{FF2B5EF4-FFF2-40B4-BE49-F238E27FC236}">
                <a16:creationId xmlns:a16="http://schemas.microsoft.com/office/drawing/2014/main" id="{2AF905B1-C642-76F5-25F8-4135F868004A}"/>
              </a:ext>
            </a:extLst>
          </p:cNvPr>
          <p:cNvSpPr>
            <a:spLocks noGrp="1"/>
          </p:cNvSpPr>
          <p:nvPr>
            <p:ph type="sldNum" sz="quarter" idx="12"/>
          </p:nvPr>
        </p:nvSpPr>
        <p:spPr/>
        <p:txBody>
          <a:bodyPr/>
          <a:lstStyle/>
          <a:p>
            <a:fld id="{54E480E7-7182-F741-A6DE-945FC3312167}" type="slidenum">
              <a:rPr lang="en-US" smtClean="0"/>
              <a:t>46</a:t>
            </a:fld>
            <a:endParaRPr lang="en-US"/>
          </a:p>
        </p:txBody>
      </p:sp>
      <p:pic>
        <p:nvPicPr>
          <p:cNvPr id="7" name="Picture 6">
            <a:extLst>
              <a:ext uri="{FF2B5EF4-FFF2-40B4-BE49-F238E27FC236}">
                <a16:creationId xmlns:a16="http://schemas.microsoft.com/office/drawing/2014/main" id="{2B25416B-793B-029A-5A2E-D8E24359C6F1}"/>
              </a:ext>
            </a:extLst>
          </p:cNvPr>
          <p:cNvPicPr>
            <a:picLocks noChangeAspect="1"/>
          </p:cNvPicPr>
          <p:nvPr/>
        </p:nvPicPr>
        <p:blipFill>
          <a:blip r:embed="rId4"/>
          <a:srcRect/>
          <a:stretch/>
        </p:blipFill>
        <p:spPr>
          <a:xfrm>
            <a:off x="1257300" y="1380835"/>
            <a:ext cx="6520296" cy="5272477"/>
          </a:xfrm>
          <a:prstGeom prst="rect">
            <a:avLst/>
          </a:prstGeom>
        </p:spPr>
      </p:pic>
    </p:spTree>
    <p:extLst>
      <p:ext uri="{BB962C8B-B14F-4D97-AF65-F5344CB8AC3E}">
        <p14:creationId xmlns:p14="http://schemas.microsoft.com/office/powerpoint/2010/main" val="15858978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0E21E-B9DB-8160-00CC-58EC7165F28C}"/>
              </a:ext>
            </a:extLst>
          </p:cNvPr>
          <p:cNvSpPr>
            <a:spLocks noGrp="1"/>
          </p:cNvSpPr>
          <p:nvPr>
            <p:ph type="title"/>
          </p:nvPr>
        </p:nvSpPr>
        <p:spPr>
          <a:xfrm>
            <a:off x="209734" y="-39518"/>
            <a:ext cx="8829676" cy="1325563"/>
          </a:xfrm>
        </p:spPr>
        <p:txBody>
          <a:bodyPr>
            <a:normAutofit/>
          </a:bodyPr>
          <a:lstStyle/>
          <a:p>
            <a:r>
              <a:rPr lang="en-CA" dirty="0"/>
              <a:t>Systems land on curves based on relative feedback sensitivities</a:t>
            </a:r>
          </a:p>
        </p:txBody>
      </p:sp>
      <p:sp>
        <p:nvSpPr>
          <p:cNvPr id="4" name="Slide Number Placeholder 3">
            <a:extLst>
              <a:ext uri="{FF2B5EF4-FFF2-40B4-BE49-F238E27FC236}">
                <a16:creationId xmlns:a16="http://schemas.microsoft.com/office/drawing/2014/main" id="{1E452AFB-077C-869A-E5F6-617EF35508F9}"/>
              </a:ext>
            </a:extLst>
          </p:cNvPr>
          <p:cNvSpPr>
            <a:spLocks noGrp="1"/>
          </p:cNvSpPr>
          <p:nvPr>
            <p:ph type="sldNum" sz="quarter" idx="12"/>
          </p:nvPr>
        </p:nvSpPr>
        <p:spPr/>
        <p:txBody>
          <a:bodyPr/>
          <a:lstStyle/>
          <a:p>
            <a:fld id="{54E480E7-7182-F741-A6DE-945FC3312167}" type="slidenum">
              <a:rPr lang="en-US" smtClean="0"/>
              <a:t>47</a:t>
            </a:fld>
            <a:endParaRPr lang="en-US"/>
          </a:p>
        </p:txBody>
      </p:sp>
      <p:pic>
        <p:nvPicPr>
          <p:cNvPr id="12" name="Picture 11">
            <a:extLst>
              <a:ext uri="{FF2B5EF4-FFF2-40B4-BE49-F238E27FC236}">
                <a16:creationId xmlns:a16="http://schemas.microsoft.com/office/drawing/2014/main" id="{EEBB6227-79DF-B505-032E-5E8555936A3D}"/>
              </a:ext>
            </a:extLst>
          </p:cNvPr>
          <p:cNvPicPr>
            <a:picLocks noChangeAspect="1"/>
          </p:cNvPicPr>
          <p:nvPr/>
        </p:nvPicPr>
        <p:blipFill>
          <a:blip r:embed="rId3"/>
          <a:srcRect/>
          <a:stretch/>
        </p:blipFill>
        <p:spPr>
          <a:xfrm>
            <a:off x="0" y="1617140"/>
            <a:ext cx="7034937" cy="5306267"/>
          </a:xfrm>
          <a:prstGeom prst="rect">
            <a:avLst/>
          </a:prstGeom>
        </p:spPr>
      </p:pic>
      <p:pic>
        <p:nvPicPr>
          <p:cNvPr id="5" name="Picture 4">
            <a:extLst>
              <a:ext uri="{FF2B5EF4-FFF2-40B4-BE49-F238E27FC236}">
                <a16:creationId xmlns:a16="http://schemas.microsoft.com/office/drawing/2014/main" id="{CB23F786-4DCC-E5DF-DC3F-5C22F347A0F3}"/>
              </a:ext>
            </a:extLst>
          </p:cNvPr>
          <p:cNvPicPr>
            <a:picLocks noChangeAspect="1"/>
          </p:cNvPicPr>
          <p:nvPr/>
        </p:nvPicPr>
        <p:blipFill>
          <a:blip r:embed="rId4"/>
          <a:stretch>
            <a:fillRect/>
          </a:stretch>
        </p:blipFill>
        <p:spPr>
          <a:xfrm>
            <a:off x="7425698" y="4462788"/>
            <a:ext cx="871458" cy="646331"/>
          </a:xfrm>
          <a:prstGeom prst="rect">
            <a:avLst/>
          </a:prstGeom>
        </p:spPr>
      </p:pic>
      <p:pic>
        <p:nvPicPr>
          <p:cNvPr id="9" name="Picture 8">
            <a:extLst>
              <a:ext uri="{FF2B5EF4-FFF2-40B4-BE49-F238E27FC236}">
                <a16:creationId xmlns:a16="http://schemas.microsoft.com/office/drawing/2014/main" id="{0E916C88-297C-8FEE-C90F-50F00E1142F8}"/>
              </a:ext>
            </a:extLst>
          </p:cNvPr>
          <p:cNvPicPr>
            <a:picLocks noChangeAspect="1"/>
          </p:cNvPicPr>
          <p:nvPr/>
        </p:nvPicPr>
        <p:blipFill>
          <a:blip r:embed="rId5"/>
          <a:stretch>
            <a:fillRect/>
          </a:stretch>
        </p:blipFill>
        <p:spPr>
          <a:xfrm>
            <a:off x="7240967" y="2371355"/>
            <a:ext cx="1244600" cy="1041400"/>
          </a:xfrm>
          <a:prstGeom prst="rect">
            <a:avLst/>
          </a:prstGeom>
        </p:spPr>
      </p:pic>
      <p:sp>
        <p:nvSpPr>
          <p:cNvPr id="13" name="TextBox 12">
            <a:extLst>
              <a:ext uri="{FF2B5EF4-FFF2-40B4-BE49-F238E27FC236}">
                <a16:creationId xmlns:a16="http://schemas.microsoft.com/office/drawing/2014/main" id="{92C24E4F-4800-A7BE-7240-CD152E4928E6}"/>
              </a:ext>
            </a:extLst>
          </p:cNvPr>
          <p:cNvSpPr txBox="1"/>
          <p:nvPr/>
        </p:nvSpPr>
        <p:spPr>
          <a:xfrm>
            <a:off x="7240967" y="1286045"/>
            <a:ext cx="184731" cy="369332"/>
          </a:xfrm>
          <a:prstGeom prst="rect">
            <a:avLst/>
          </a:prstGeom>
          <a:noFill/>
        </p:spPr>
        <p:txBody>
          <a:bodyPr wrap="square" rtlCol="0">
            <a:spAutoFit/>
          </a:bodyPr>
          <a:lstStyle/>
          <a:p>
            <a:endParaRPr lang="en-CA" dirty="0"/>
          </a:p>
        </p:txBody>
      </p:sp>
      <p:pic>
        <p:nvPicPr>
          <p:cNvPr id="14" name="Picture 13">
            <a:extLst>
              <a:ext uri="{FF2B5EF4-FFF2-40B4-BE49-F238E27FC236}">
                <a16:creationId xmlns:a16="http://schemas.microsoft.com/office/drawing/2014/main" id="{777E419E-B798-DDB7-F4FE-A10ED2E8122C}"/>
              </a:ext>
            </a:extLst>
          </p:cNvPr>
          <p:cNvPicPr>
            <a:picLocks noChangeAspect="1"/>
          </p:cNvPicPr>
          <p:nvPr/>
        </p:nvPicPr>
        <p:blipFill>
          <a:blip r:embed="rId6"/>
          <a:stretch>
            <a:fillRect/>
          </a:stretch>
        </p:blipFill>
        <p:spPr>
          <a:xfrm>
            <a:off x="7061510" y="5908798"/>
            <a:ext cx="1977900" cy="245622"/>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1EDDF12-82D5-0498-98D6-72E64EFA4ED7}"/>
                  </a:ext>
                </a:extLst>
              </p:cNvPr>
              <p:cNvSpPr txBox="1"/>
              <p:nvPr/>
            </p:nvSpPr>
            <p:spPr>
              <a:xfrm>
                <a:off x="2651760" y="1286045"/>
                <a:ext cx="2407647" cy="369332"/>
              </a:xfrm>
              <a:prstGeom prst="rect">
                <a:avLst/>
              </a:prstGeom>
              <a:noFill/>
            </p:spPr>
            <p:txBody>
              <a:bodyPr wrap="none" rtlCol="0">
                <a:spAutoFit/>
              </a:bodyPr>
              <a:lstStyle/>
              <a:p>
                <a:r>
                  <a:rPr lang="en-CA" dirty="0"/>
                  <a:t>All curves start at </a:t>
                </a:r>
                <a14:m>
                  <m:oMath xmlns:m="http://schemas.openxmlformats.org/officeDocument/2006/math">
                    <m:d>
                      <m:dPr>
                        <m:ctrlPr>
                          <a:rPr lang="en-CA" b="0" i="1" smtClean="0">
                            <a:latin typeface="Cambria Math" panose="02040503050406030204" pitchFamily="18" charset="0"/>
                          </a:rPr>
                        </m:ctrlPr>
                      </m:dPr>
                      <m:e>
                        <m:r>
                          <a:rPr lang="en-CA" b="0" i="1" smtClean="0">
                            <a:latin typeface="Cambria Math" panose="02040503050406030204" pitchFamily="18" charset="0"/>
                          </a:rPr>
                          <m:t>1,1</m:t>
                        </m:r>
                      </m:e>
                    </m:d>
                  </m:oMath>
                </a14:m>
                <a:endParaRPr lang="en-CA" dirty="0"/>
              </a:p>
            </p:txBody>
          </p:sp>
        </mc:Choice>
        <mc:Fallback xmlns="">
          <p:sp>
            <p:nvSpPr>
              <p:cNvPr id="15" name="TextBox 14">
                <a:extLst>
                  <a:ext uri="{FF2B5EF4-FFF2-40B4-BE49-F238E27FC236}">
                    <a16:creationId xmlns:a16="http://schemas.microsoft.com/office/drawing/2014/main" id="{F1EDDF12-82D5-0498-98D6-72E64EFA4ED7}"/>
                  </a:ext>
                </a:extLst>
              </p:cNvPr>
              <p:cNvSpPr txBox="1">
                <a:spLocks noRot="1" noChangeAspect="1" noMove="1" noResize="1" noEditPoints="1" noAdjustHandles="1" noChangeArrowheads="1" noChangeShapeType="1" noTextEdit="1"/>
              </p:cNvSpPr>
              <p:nvPr/>
            </p:nvSpPr>
            <p:spPr>
              <a:xfrm>
                <a:off x="2651760" y="1286045"/>
                <a:ext cx="2407647" cy="369332"/>
              </a:xfrm>
              <a:prstGeom prst="rect">
                <a:avLst/>
              </a:prstGeom>
              <a:blipFill>
                <a:blip r:embed="rId7"/>
                <a:stretch>
                  <a:fillRect l="-2094" t="-6667" b="-26667"/>
                </a:stretch>
              </a:blipFill>
            </p:spPr>
            <p:txBody>
              <a:bodyPr/>
              <a:lstStyle/>
              <a:p>
                <a:r>
                  <a:rPr lang="en-CA">
                    <a:noFill/>
                  </a:rPr>
                  <a:t> </a:t>
                </a:r>
              </a:p>
            </p:txBody>
          </p:sp>
        </mc:Fallback>
      </mc:AlternateContent>
      <p:sp>
        <p:nvSpPr>
          <p:cNvPr id="3" name="TextBox 2">
            <a:extLst>
              <a:ext uri="{FF2B5EF4-FFF2-40B4-BE49-F238E27FC236}">
                <a16:creationId xmlns:a16="http://schemas.microsoft.com/office/drawing/2014/main" id="{BC4B4D99-9954-8534-E283-68D324D5F6A2}"/>
              </a:ext>
            </a:extLst>
          </p:cNvPr>
          <p:cNvSpPr txBox="1"/>
          <p:nvPr/>
        </p:nvSpPr>
        <p:spPr>
          <a:xfrm>
            <a:off x="6933027" y="1485559"/>
            <a:ext cx="1860480" cy="923330"/>
          </a:xfrm>
          <a:prstGeom prst="rect">
            <a:avLst/>
          </a:prstGeom>
          <a:noFill/>
        </p:spPr>
        <p:txBody>
          <a:bodyPr wrap="square" rtlCol="0">
            <a:spAutoFit/>
          </a:bodyPr>
          <a:lstStyle/>
          <a:p>
            <a:r>
              <a:rPr lang="en-CA" dirty="0"/>
              <a:t>Curves shared by systems with same</a:t>
            </a:r>
          </a:p>
        </p:txBody>
      </p:sp>
      <p:sp>
        <p:nvSpPr>
          <p:cNvPr id="6" name="TextBox 5">
            <a:extLst>
              <a:ext uri="{FF2B5EF4-FFF2-40B4-BE49-F238E27FC236}">
                <a16:creationId xmlns:a16="http://schemas.microsoft.com/office/drawing/2014/main" id="{45FB2CA5-EDF4-5AB8-FC95-1E80D36B0A45}"/>
              </a:ext>
            </a:extLst>
          </p:cNvPr>
          <p:cNvSpPr txBox="1"/>
          <p:nvPr/>
        </p:nvSpPr>
        <p:spPr>
          <a:xfrm>
            <a:off x="7061510" y="3782088"/>
            <a:ext cx="1991157" cy="646331"/>
          </a:xfrm>
          <a:prstGeom prst="rect">
            <a:avLst/>
          </a:prstGeom>
          <a:noFill/>
        </p:spPr>
        <p:txBody>
          <a:bodyPr wrap="square" rtlCol="0">
            <a:spAutoFit/>
          </a:bodyPr>
          <a:lstStyle/>
          <a:p>
            <a:r>
              <a:rPr lang="en-CA" dirty="0"/>
              <a:t>End at CV ratio equal to</a:t>
            </a:r>
          </a:p>
        </p:txBody>
      </p:sp>
      <p:sp>
        <p:nvSpPr>
          <p:cNvPr id="7" name="TextBox 6">
            <a:extLst>
              <a:ext uri="{FF2B5EF4-FFF2-40B4-BE49-F238E27FC236}">
                <a16:creationId xmlns:a16="http://schemas.microsoft.com/office/drawing/2014/main" id="{884D4E99-E759-0135-574C-6E8144F275C8}"/>
              </a:ext>
            </a:extLst>
          </p:cNvPr>
          <p:cNvSpPr txBox="1"/>
          <p:nvPr/>
        </p:nvSpPr>
        <p:spPr>
          <a:xfrm>
            <a:off x="6910942" y="5432286"/>
            <a:ext cx="2128468" cy="369332"/>
          </a:xfrm>
          <a:prstGeom prst="rect">
            <a:avLst/>
          </a:prstGeom>
          <a:noFill/>
        </p:spPr>
        <p:txBody>
          <a:bodyPr wrap="none" rtlCol="0">
            <a:spAutoFit/>
          </a:bodyPr>
          <a:lstStyle/>
          <a:p>
            <a:r>
              <a:rPr lang="en-CA" dirty="0"/>
              <a:t>With a correlation of</a:t>
            </a:r>
          </a:p>
        </p:txBody>
      </p:sp>
    </p:spTree>
    <p:extLst>
      <p:ext uri="{BB962C8B-B14F-4D97-AF65-F5344CB8AC3E}">
        <p14:creationId xmlns:p14="http://schemas.microsoft.com/office/powerpoint/2010/main" val="35132707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CA2DB-B998-EFF6-9C3E-9DCCBCE71FFA}"/>
              </a:ext>
            </a:extLst>
          </p:cNvPr>
          <p:cNvSpPr>
            <a:spLocks noGrp="1"/>
          </p:cNvSpPr>
          <p:nvPr>
            <p:ph type="title"/>
          </p:nvPr>
        </p:nvSpPr>
        <p:spPr>
          <a:xfrm>
            <a:off x="235326" y="327513"/>
            <a:ext cx="8673346" cy="1325563"/>
          </a:xfrm>
        </p:spPr>
        <p:txBody>
          <a:bodyPr>
            <a:normAutofit/>
          </a:bodyPr>
          <a:lstStyle/>
          <a:p>
            <a:r>
              <a:rPr lang="en-CA" dirty="0"/>
              <a:t>Yes with linear response analysis! But perturbations can only hit one target</a:t>
            </a:r>
          </a:p>
        </p:txBody>
      </p:sp>
      <p:sp>
        <p:nvSpPr>
          <p:cNvPr id="4" name="Slide Number Placeholder 3">
            <a:extLst>
              <a:ext uri="{FF2B5EF4-FFF2-40B4-BE49-F238E27FC236}">
                <a16:creationId xmlns:a16="http://schemas.microsoft.com/office/drawing/2014/main" id="{799C310A-4131-A0F0-0859-2EAEFFC10B6D}"/>
              </a:ext>
            </a:extLst>
          </p:cNvPr>
          <p:cNvSpPr>
            <a:spLocks noGrp="1"/>
          </p:cNvSpPr>
          <p:nvPr>
            <p:ph type="sldNum" sz="quarter" idx="12"/>
          </p:nvPr>
        </p:nvSpPr>
        <p:spPr/>
        <p:txBody>
          <a:bodyPr/>
          <a:lstStyle/>
          <a:p>
            <a:fld id="{54E480E7-7182-F741-A6DE-945FC3312167}" type="slidenum">
              <a:rPr lang="en-US" smtClean="0"/>
              <a:t>5</a:t>
            </a:fld>
            <a:endParaRPr lang="en-US"/>
          </a:p>
        </p:txBody>
      </p:sp>
      <p:pic>
        <p:nvPicPr>
          <p:cNvPr id="5" name="Graphic 4">
            <a:extLst>
              <a:ext uri="{FF2B5EF4-FFF2-40B4-BE49-F238E27FC236}">
                <a16:creationId xmlns:a16="http://schemas.microsoft.com/office/drawing/2014/main" id="{26365E99-8069-F4AC-5F8F-BE4236D6D265}"/>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7438" t="14161" r="9997" b="28694"/>
          <a:stretch/>
        </p:blipFill>
        <p:spPr>
          <a:xfrm>
            <a:off x="2300251" y="2045970"/>
            <a:ext cx="5005610" cy="3464561"/>
          </a:xfrm>
          <a:prstGeom prst="rect">
            <a:avLst/>
          </a:prstGeom>
        </p:spPr>
      </p:pic>
      <p:pic>
        <p:nvPicPr>
          <p:cNvPr id="8" name="Picture 7">
            <a:extLst>
              <a:ext uri="{FF2B5EF4-FFF2-40B4-BE49-F238E27FC236}">
                <a16:creationId xmlns:a16="http://schemas.microsoft.com/office/drawing/2014/main" id="{2561CD39-69CB-28B6-1D0A-D77EBC0982AB}"/>
              </a:ext>
            </a:extLst>
          </p:cNvPr>
          <p:cNvPicPr>
            <a:picLocks noChangeAspect="1"/>
          </p:cNvPicPr>
          <p:nvPr/>
        </p:nvPicPr>
        <p:blipFill>
          <a:blip r:embed="rId5"/>
          <a:stretch>
            <a:fillRect/>
          </a:stretch>
        </p:blipFill>
        <p:spPr>
          <a:xfrm>
            <a:off x="1531619" y="2193142"/>
            <a:ext cx="1042805" cy="1311654"/>
          </a:xfrm>
          <a:prstGeom prst="rect">
            <a:avLst/>
          </a:prstGeom>
        </p:spPr>
      </p:pic>
      <p:cxnSp>
        <p:nvCxnSpPr>
          <p:cNvPr id="20" name="Straight Arrow Connector 19">
            <a:extLst>
              <a:ext uri="{FF2B5EF4-FFF2-40B4-BE49-F238E27FC236}">
                <a16:creationId xmlns:a16="http://schemas.microsoft.com/office/drawing/2014/main" id="{8B32139D-1323-5421-FFFE-60A1AC004086}"/>
              </a:ext>
            </a:extLst>
          </p:cNvPr>
          <p:cNvCxnSpPr>
            <a:cxnSpLocks/>
            <a:endCxn id="3" idx="1"/>
          </p:cNvCxnSpPr>
          <p:nvPr/>
        </p:nvCxnSpPr>
        <p:spPr>
          <a:xfrm>
            <a:off x="2515585" y="2952957"/>
            <a:ext cx="741118" cy="69450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66E8BECB-32AB-640F-5E11-AF62C4AAFFBE}"/>
              </a:ext>
            </a:extLst>
          </p:cNvPr>
          <p:cNvPicPr>
            <a:picLocks noChangeAspect="1"/>
          </p:cNvPicPr>
          <p:nvPr/>
        </p:nvPicPr>
        <p:blipFill>
          <a:blip r:embed="rId5">
            <a:duotone>
              <a:prstClr val="black"/>
              <a:schemeClr val="accent4">
                <a:lumMod val="75000"/>
                <a:tint val="45000"/>
                <a:satMod val="400000"/>
              </a:schemeClr>
            </a:duotone>
          </a:blip>
          <a:stretch>
            <a:fillRect/>
          </a:stretch>
        </p:blipFill>
        <p:spPr>
          <a:xfrm rot="5779958">
            <a:off x="5936548" y="2991632"/>
            <a:ext cx="1042805" cy="1311654"/>
          </a:xfrm>
          <a:prstGeom prst="rect">
            <a:avLst/>
          </a:prstGeom>
        </p:spPr>
      </p:pic>
      <p:cxnSp>
        <p:nvCxnSpPr>
          <p:cNvPr id="24" name="Straight Arrow Connector 23">
            <a:extLst>
              <a:ext uri="{FF2B5EF4-FFF2-40B4-BE49-F238E27FC236}">
                <a16:creationId xmlns:a16="http://schemas.microsoft.com/office/drawing/2014/main" id="{3FCDCA3D-426D-DA68-5A04-0B3CB968BA86}"/>
              </a:ext>
            </a:extLst>
          </p:cNvPr>
          <p:cNvCxnSpPr>
            <a:cxnSpLocks/>
          </p:cNvCxnSpPr>
          <p:nvPr/>
        </p:nvCxnSpPr>
        <p:spPr>
          <a:xfrm flipH="1">
            <a:off x="6060943" y="3915811"/>
            <a:ext cx="217170" cy="644416"/>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470596AF-C4D7-9182-8007-D4BC7BCB1B2A}"/>
              </a:ext>
            </a:extLst>
          </p:cNvPr>
          <p:cNvSpPr txBox="1">
            <a:spLocks/>
          </p:cNvSpPr>
          <p:nvPr/>
        </p:nvSpPr>
        <p:spPr>
          <a:xfrm>
            <a:off x="871577" y="5641842"/>
            <a:ext cx="7400845" cy="693411"/>
          </a:xfrm>
          <a:prstGeom prst="rect">
            <a:avLst/>
          </a:prstGeom>
        </p:spPr>
        <p:style>
          <a:lnRef idx="2">
            <a:schemeClr val="dk1">
              <a:shade val="15000"/>
            </a:schemeClr>
          </a:lnRef>
          <a:fillRef idx="1">
            <a:schemeClr val="dk1"/>
          </a:fillRef>
          <a:effectRef idx="0">
            <a:schemeClr val="dk1"/>
          </a:effectRef>
          <a:fontRef idx="minor">
            <a:schemeClr val="lt1"/>
          </a:fontRef>
        </p:style>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CA" sz="3200" dirty="0"/>
              <a:t>True even if size of perturbations is unknown</a:t>
            </a:r>
            <a:endParaRPr lang="en-US" sz="320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1DAE2032-192E-1760-6E88-367F01644730}"/>
                  </a:ext>
                </a:extLst>
              </p:cNvPr>
              <p:cNvSpPr txBox="1"/>
              <p:nvPr/>
            </p:nvSpPr>
            <p:spPr>
              <a:xfrm>
                <a:off x="3256703" y="3432015"/>
                <a:ext cx="1315296"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800" b="0" i="1" smtClean="0">
                          <a:latin typeface="Cambria Math" panose="02040503050406030204" pitchFamily="18" charset="0"/>
                        </a:rPr>
                        <m:t>𝜆</m:t>
                      </m:r>
                      <m:r>
                        <a:rPr lang="en-CA" sz="2800" b="0" i="1" smtClean="0">
                          <a:latin typeface="Cambria Math" panose="02040503050406030204" pitchFamily="18" charset="0"/>
                        </a:rPr>
                        <m:t>𝑓</m:t>
                      </m:r>
                      <m:r>
                        <a:rPr lang="en-CA" sz="2800" b="0" i="1" smtClean="0">
                          <a:latin typeface="Cambria Math" panose="02040503050406030204" pitchFamily="18" charset="0"/>
                        </a:rPr>
                        <m:t>(</m:t>
                      </m:r>
                      <m:r>
                        <a:rPr lang="en-CA" sz="2800" b="0" i="1" smtClean="0">
                          <a:latin typeface="Cambria Math" panose="02040503050406030204" pitchFamily="18" charset="0"/>
                        </a:rPr>
                        <m:t>𝑥</m:t>
                      </m:r>
                      <m:r>
                        <a:rPr lang="en-CA" sz="2800" b="0" i="1" smtClean="0">
                          <a:latin typeface="Cambria Math" panose="02040503050406030204" pitchFamily="18" charset="0"/>
                        </a:rPr>
                        <m:t>,</m:t>
                      </m:r>
                      <m:r>
                        <a:rPr lang="en-CA" sz="2800" b="0" i="1" smtClean="0">
                          <a:latin typeface="Cambria Math" panose="02040503050406030204" pitchFamily="18" charset="0"/>
                        </a:rPr>
                        <m:t>𝑦</m:t>
                      </m:r>
                      <m:r>
                        <a:rPr lang="en-CA" sz="2800" b="0" i="1" smtClean="0">
                          <a:latin typeface="Cambria Math" panose="02040503050406030204" pitchFamily="18" charset="0"/>
                        </a:rPr>
                        <m:t>)</m:t>
                      </m:r>
                    </m:oMath>
                  </m:oMathPara>
                </a14:m>
                <a:endParaRPr lang="en-CA" sz="2800" dirty="0"/>
              </a:p>
            </p:txBody>
          </p:sp>
        </mc:Choice>
        <mc:Fallback xmlns="">
          <p:sp>
            <p:nvSpPr>
              <p:cNvPr id="3" name="TextBox 2">
                <a:extLst>
                  <a:ext uri="{FF2B5EF4-FFF2-40B4-BE49-F238E27FC236}">
                    <a16:creationId xmlns:a16="http://schemas.microsoft.com/office/drawing/2014/main" id="{1DAE2032-192E-1760-6E88-367F01644730}"/>
                  </a:ext>
                </a:extLst>
              </p:cNvPr>
              <p:cNvSpPr txBox="1">
                <a:spLocks noRot="1" noChangeAspect="1" noMove="1" noResize="1" noEditPoints="1" noAdjustHandles="1" noChangeArrowheads="1" noChangeShapeType="1" noTextEdit="1"/>
              </p:cNvSpPr>
              <p:nvPr/>
            </p:nvSpPr>
            <p:spPr>
              <a:xfrm>
                <a:off x="3256703" y="3432015"/>
                <a:ext cx="1315296" cy="430887"/>
              </a:xfrm>
              <a:prstGeom prst="rect">
                <a:avLst/>
              </a:prstGeom>
              <a:blipFill>
                <a:blip r:embed="rId6"/>
                <a:stretch>
                  <a:fillRect l="-9615" t="-2857" r="-9615" b="-31429"/>
                </a:stretch>
              </a:blipFill>
            </p:spPr>
            <p:txBody>
              <a:bodyPr/>
              <a:lstStyle/>
              <a:p>
                <a:r>
                  <a:rPr lang="en-CA">
                    <a:noFill/>
                  </a:rPr>
                  <a:t> </a:t>
                </a:r>
              </a:p>
            </p:txBody>
          </p:sp>
        </mc:Fallback>
      </mc:AlternateContent>
      <p:sp>
        <p:nvSpPr>
          <p:cNvPr id="7" name="TextBox 6">
            <a:extLst>
              <a:ext uri="{FF2B5EF4-FFF2-40B4-BE49-F238E27FC236}">
                <a16:creationId xmlns:a16="http://schemas.microsoft.com/office/drawing/2014/main" id="{10723F51-6B81-04E5-73BD-33B5C1156167}"/>
              </a:ext>
            </a:extLst>
          </p:cNvPr>
          <p:cNvSpPr txBox="1"/>
          <p:nvPr/>
        </p:nvSpPr>
        <p:spPr>
          <a:xfrm>
            <a:off x="4168487" y="6407562"/>
            <a:ext cx="4578926" cy="369332"/>
          </a:xfrm>
          <a:prstGeom prst="rect">
            <a:avLst/>
          </a:prstGeom>
          <a:noFill/>
        </p:spPr>
        <p:txBody>
          <a:bodyPr wrap="square">
            <a:spAutoFit/>
          </a:bodyPr>
          <a:lstStyle/>
          <a:p>
            <a:r>
              <a:rPr lang="en-CA" b="0" i="0" u="none" strike="noStrike" dirty="0">
                <a:solidFill>
                  <a:srgbClr val="222222"/>
                </a:solidFill>
                <a:effectLst/>
                <a:latin typeface="Arial" panose="020B0604020202020204" pitchFamily="34" charset="0"/>
              </a:rPr>
              <a:t>Kholodenko., et al. </a:t>
            </a:r>
            <a:r>
              <a:rPr lang="en-CA" b="0" i="1" u="none" strike="noStrike" dirty="0">
                <a:solidFill>
                  <a:srgbClr val="222222"/>
                </a:solidFill>
                <a:effectLst/>
                <a:latin typeface="Arial" panose="020B0604020202020204" pitchFamily="34" charset="0"/>
              </a:rPr>
              <a:t>PNAS </a:t>
            </a:r>
            <a:r>
              <a:rPr lang="en-CA" b="0" i="0" u="none" strike="noStrike" dirty="0">
                <a:solidFill>
                  <a:srgbClr val="222222"/>
                </a:solidFill>
                <a:effectLst/>
                <a:latin typeface="Arial" panose="020B0604020202020204" pitchFamily="34" charset="0"/>
              </a:rPr>
              <a:t>99.20 (2002)</a:t>
            </a:r>
            <a:endParaRPr lang="en-CA" dirty="0"/>
          </a:p>
        </p:txBody>
      </p:sp>
    </p:spTree>
    <p:extLst>
      <p:ext uri="{BB962C8B-B14F-4D97-AF65-F5344CB8AC3E}">
        <p14:creationId xmlns:p14="http://schemas.microsoft.com/office/powerpoint/2010/main" val="2169943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CA2DB-B998-EFF6-9C3E-9DCCBCE71FFA}"/>
              </a:ext>
            </a:extLst>
          </p:cNvPr>
          <p:cNvSpPr>
            <a:spLocks noGrp="1"/>
          </p:cNvSpPr>
          <p:nvPr>
            <p:ph type="title"/>
          </p:nvPr>
        </p:nvSpPr>
        <p:spPr>
          <a:xfrm>
            <a:off x="79382" y="233208"/>
            <a:ext cx="8985235" cy="1325563"/>
          </a:xfrm>
        </p:spPr>
        <p:txBody>
          <a:bodyPr>
            <a:normAutofit/>
          </a:bodyPr>
          <a:lstStyle/>
          <a:p>
            <a:r>
              <a:rPr lang="en-CA" dirty="0"/>
              <a:t>These methods do not account for drugs hitting both targets</a:t>
            </a:r>
          </a:p>
        </p:txBody>
      </p:sp>
      <p:sp>
        <p:nvSpPr>
          <p:cNvPr id="4" name="Slide Number Placeholder 3">
            <a:extLst>
              <a:ext uri="{FF2B5EF4-FFF2-40B4-BE49-F238E27FC236}">
                <a16:creationId xmlns:a16="http://schemas.microsoft.com/office/drawing/2014/main" id="{799C310A-4131-A0F0-0859-2EAEFFC10B6D}"/>
              </a:ext>
            </a:extLst>
          </p:cNvPr>
          <p:cNvSpPr>
            <a:spLocks noGrp="1"/>
          </p:cNvSpPr>
          <p:nvPr>
            <p:ph type="sldNum" sz="quarter" idx="12"/>
          </p:nvPr>
        </p:nvSpPr>
        <p:spPr/>
        <p:txBody>
          <a:bodyPr/>
          <a:lstStyle/>
          <a:p>
            <a:fld id="{54E480E7-7182-F741-A6DE-945FC3312167}" type="slidenum">
              <a:rPr lang="en-US" smtClean="0"/>
              <a:t>6</a:t>
            </a:fld>
            <a:endParaRPr lang="en-US"/>
          </a:p>
        </p:txBody>
      </p:sp>
      <p:pic>
        <p:nvPicPr>
          <p:cNvPr id="5" name="Graphic 4">
            <a:extLst>
              <a:ext uri="{FF2B5EF4-FFF2-40B4-BE49-F238E27FC236}">
                <a16:creationId xmlns:a16="http://schemas.microsoft.com/office/drawing/2014/main" id="{26365E99-8069-F4AC-5F8F-BE4236D6D265}"/>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7438" t="14161" r="9997" b="28694"/>
          <a:stretch/>
        </p:blipFill>
        <p:spPr>
          <a:xfrm>
            <a:off x="1662019" y="1880718"/>
            <a:ext cx="5861572" cy="4057002"/>
          </a:xfrm>
          <a:prstGeom prst="rect">
            <a:avLst/>
          </a:prstGeom>
        </p:spPr>
      </p:pic>
      <p:pic>
        <p:nvPicPr>
          <p:cNvPr id="13" name="Picture 12">
            <a:extLst>
              <a:ext uri="{FF2B5EF4-FFF2-40B4-BE49-F238E27FC236}">
                <a16:creationId xmlns:a16="http://schemas.microsoft.com/office/drawing/2014/main" id="{CD3E4AC6-5BEF-6DA3-3CAB-696EFA0159E9}"/>
              </a:ext>
            </a:extLst>
          </p:cNvPr>
          <p:cNvPicPr>
            <a:picLocks noChangeAspect="1"/>
          </p:cNvPicPr>
          <p:nvPr/>
        </p:nvPicPr>
        <p:blipFill>
          <a:blip r:embed="rId5"/>
          <a:stretch>
            <a:fillRect/>
          </a:stretch>
        </p:blipFill>
        <p:spPr>
          <a:xfrm rot="16664989">
            <a:off x="912982" y="5040557"/>
            <a:ext cx="1106060" cy="1391217"/>
          </a:xfrm>
          <a:prstGeom prst="rect">
            <a:avLst/>
          </a:prstGeom>
        </p:spPr>
      </p:pic>
      <p:cxnSp>
        <p:nvCxnSpPr>
          <p:cNvPr id="16" name="Straight Arrow Connector 15">
            <a:extLst>
              <a:ext uri="{FF2B5EF4-FFF2-40B4-BE49-F238E27FC236}">
                <a16:creationId xmlns:a16="http://schemas.microsoft.com/office/drawing/2014/main" id="{272BD522-893E-BD48-EE25-52E75994A79B}"/>
              </a:ext>
            </a:extLst>
          </p:cNvPr>
          <p:cNvCxnSpPr>
            <a:cxnSpLocks/>
          </p:cNvCxnSpPr>
          <p:nvPr/>
        </p:nvCxnSpPr>
        <p:spPr>
          <a:xfrm flipV="1">
            <a:off x="1760053" y="3625018"/>
            <a:ext cx="533643" cy="1494787"/>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E4EC8D2E-862A-9C80-1029-274BCD4106F1}"/>
              </a:ext>
            </a:extLst>
          </p:cNvPr>
          <p:cNvCxnSpPr>
            <a:cxnSpLocks/>
          </p:cNvCxnSpPr>
          <p:nvPr/>
        </p:nvCxnSpPr>
        <p:spPr>
          <a:xfrm flipV="1">
            <a:off x="2367087" y="5664232"/>
            <a:ext cx="2284385" cy="482803"/>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C480DA9B-FF83-89C9-57EC-0FE17765C14C}"/>
              </a:ext>
            </a:extLst>
          </p:cNvPr>
          <p:cNvPicPr>
            <a:picLocks noChangeAspect="1"/>
          </p:cNvPicPr>
          <p:nvPr/>
        </p:nvPicPr>
        <p:blipFill>
          <a:blip r:embed="rId6"/>
          <a:stretch>
            <a:fillRect/>
          </a:stretch>
        </p:blipFill>
        <p:spPr>
          <a:xfrm>
            <a:off x="5679802" y="2316477"/>
            <a:ext cx="1152313" cy="1449394"/>
          </a:xfrm>
          <a:prstGeom prst="rect">
            <a:avLst/>
          </a:prstGeom>
        </p:spPr>
      </p:pic>
      <p:cxnSp>
        <p:nvCxnSpPr>
          <p:cNvPr id="33" name="Straight Arrow Connector 32">
            <a:extLst>
              <a:ext uri="{FF2B5EF4-FFF2-40B4-BE49-F238E27FC236}">
                <a16:creationId xmlns:a16="http://schemas.microsoft.com/office/drawing/2014/main" id="{10680003-DE5C-D48A-9093-01C2D47D2D17}"/>
              </a:ext>
            </a:extLst>
          </p:cNvPr>
          <p:cNvCxnSpPr>
            <a:cxnSpLocks/>
          </p:cNvCxnSpPr>
          <p:nvPr/>
        </p:nvCxnSpPr>
        <p:spPr>
          <a:xfrm flipH="1">
            <a:off x="5880584" y="3429000"/>
            <a:ext cx="577366" cy="1691799"/>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7BF2A1BF-66D2-3811-44DF-BE293434A221}"/>
              </a:ext>
            </a:extLst>
          </p:cNvPr>
          <p:cNvCxnSpPr>
            <a:cxnSpLocks/>
          </p:cNvCxnSpPr>
          <p:nvPr/>
        </p:nvCxnSpPr>
        <p:spPr>
          <a:xfrm flipH="1">
            <a:off x="3904102" y="2720340"/>
            <a:ext cx="2096648" cy="24003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5832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CA2DB-B998-EFF6-9C3E-9DCCBCE71FFA}"/>
              </a:ext>
            </a:extLst>
          </p:cNvPr>
          <p:cNvSpPr>
            <a:spLocks noGrp="1"/>
          </p:cNvSpPr>
          <p:nvPr>
            <p:ph type="title"/>
          </p:nvPr>
        </p:nvSpPr>
        <p:spPr>
          <a:xfrm>
            <a:off x="47744" y="136524"/>
            <a:ext cx="8985235" cy="1325563"/>
          </a:xfrm>
        </p:spPr>
        <p:txBody>
          <a:bodyPr>
            <a:normAutofit/>
          </a:bodyPr>
          <a:lstStyle/>
          <a:p>
            <a:r>
              <a:rPr lang="en-CA" dirty="0"/>
              <a:t>Methods do not study correlations in response to set of perturbations</a:t>
            </a:r>
          </a:p>
        </p:txBody>
      </p:sp>
      <p:sp>
        <p:nvSpPr>
          <p:cNvPr id="4" name="Slide Number Placeholder 3">
            <a:extLst>
              <a:ext uri="{FF2B5EF4-FFF2-40B4-BE49-F238E27FC236}">
                <a16:creationId xmlns:a16="http://schemas.microsoft.com/office/drawing/2014/main" id="{799C310A-4131-A0F0-0859-2EAEFFC10B6D}"/>
              </a:ext>
            </a:extLst>
          </p:cNvPr>
          <p:cNvSpPr>
            <a:spLocks noGrp="1"/>
          </p:cNvSpPr>
          <p:nvPr>
            <p:ph type="sldNum" sz="quarter" idx="12"/>
          </p:nvPr>
        </p:nvSpPr>
        <p:spPr/>
        <p:txBody>
          <a:bodyPr/>
          <a:lstStyle/>
          <a:p>
            <a:fld id="{54E480E7-7182-F741-A6DE-945FC3312167}" type="slidenum">
              <a:rPr lang="en-US" smtClean="0"/>
              <a:t>7</a:t>
            </a:fld>
            <a:endParaRPr lang="en-US"/>
          </a:p>
        </p:txBody>
      </p:sp>
      <p:pic>
        <p:nvPicPr>
          <p:cNvPr id="5" name="Graphic 4">
            <a:extLst>
              <a:ext uri="{FF2B5EF4-FFF2-40B4-BE49-F238E27FC236}">
                <a16:creationId xmlns:a16="http://schemas.microsoft.com/office/drawing/2014/main" id="{26365E99-8069-F4AC-5F8F-BE4236D6D265}"/>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7438" t="14161" r="9997" b="28694"/>
          <a:stretch/>
        </p:blipFill>
        <p:spPr>
          <a:xfrm>
            <a:off x="4500911" y="1721997"/>
            <a:ext cx="4643089" cy="3213647"/>
          </a:xfrm>
          <a:prstGeom prst="rect">
            <a:avLst/>
          </a:prstGeom>
        </p:spPr>
      </p:pic>
      <p:pic>
        <p:nvPicPr>
          <p:cNvPr id="8" name="Picture 7">
            <a:extLst>
              <a:ext uri="{FF2B5EF4-FFF2-40B4-BE49-F238E27FC236}">
                <a16:creationId xmlns:a16="http://schemas.microsoft.com/office/drawing/2014/main" id="{2561CD39-69CB-28B6-1D0A-D77EBC0982AB}"/>
              </a:ext>
            </a:extLst>
          </p:cNvPr>
          <p:cNvPicPr>
            <a:picLocks noChangeAspect="1"/>
          </p:cNvPicPr>
          <p:nvPr/>
        </p:nvPicPr>
        <p:blipFill>
          <a:blip r:embed="rId5"/>
          <a:stretch>
            <a:fillRect/>
          </a:stretch>
        </p:blipFill>
        <p:spPr>
          <a:xfrm>
            <a:off x="1933328" y="1870474"/>
            <a:ext cx="967282" cy="1216660"/>
          </a:xfrm>
          <a:prstGeom prst="rect">
            <a:avLst/>
          </a:prstGeom>
        </p:spPr>
      </p:pic>
      <p:pic>
        <p:nvPicPr>
          <p:cNvPr id="23" name="Picture 22">
            <a:extLst>
              <a:ext uri="{FF2B5EF4-FFF2-40B4-BE49-F238E27FC236}">
                <a16:creationId xmlns:a16="http://schemas.microsoft.com/office/drawing/2014/main" id="{66E8BECB-32AB-640F-5E11-AF62C4AAFFBE}"/>
              </a:ext>
            </a:extLst>
          </p:cNvPr>
          <p:cNvPicPr>
            <a:picLocks noChangeAspect="1"/>
          </p:cNvPicPr>
          <p:nvPr/>
        </p:nvPicPr>
        <p:blipFill>
          <a:blip r:embed="rId5">
            <a:duotone>
              <a:prstClr val="black"/>
              <a:schemeClr val="accent4">
                <a:lumMod val="75000"/>
                <a:tint val="45000"/>
                <a:satMod val="400000"/>
              </a:schemeClr>
            </a:duotone>
          </a:blip>
          <a:stretch>
            <a:fillRect/>
          </a:stretch>
        </p:blipFill>
        <p:spPr>
          <a:xfrm rot="6589327">
            <a:off x="2534372" y="2720491"/>
            <a:ext cx="967282" cy="1216660"/>
          </a:xfrm>
          <a:prstGeom prst="rect">
            <a:avLst/>
          </a:prstGeom>
        </p:spPr>
      </p:pic>
      <p:pic>
        <p:nvPicPr>
          <p:cNvPr id="11" name="Picture 10">
            <a:extLst>
              <a:ext uri="{FF2B5EF4-FFF2-40B4-BE49-F238E27FC236}">
                <a16:creationId xmlns:a16="http://schemas.microsoft.com/office/drawing/2014/main" id="{7A5088D8-A00F-D66B-40A7-4F381AA9B7FD}"/>
              </a:ext>
            </a:extLst>
          </p:cNvPr>
          <p:cNvPicPr>
            <a:picLocks noChangeAspect="1"/>
          </p:cNvPicPr>
          <p:nvPr/>
        </p:nvPicPr>
        <p:blipFill>
          <a:blip r:embed="rId6"/>
          <a:stretch>
            <a:fillRect/>
          </a:stretch>
        </p:blipFill>
        <p:spPr>
          <a:xfrm>
            <a:off x="474839" y="2458261"/>
            <a:ext cx="921846" cy="1159510"/>
          </a:xfrm>
          <a:prstGeom prst="rect">
            <a:avLst/>
          </a:prstGeom>
        </p:spPr>
      </p:pic>
      <p:pic>
        <p:nvPicPr>
          <p:cNvPr id="12" name="Picture 11">
            <a:extLst>
              <a:ext uri="{FF2B5EF4-FFF2-40B4-BE49-F238E27FC236}">
                <a16:creationId xmlns:a16="http://schemas.microsoft.com/office/drawing/2014/main" id="{D924C4A6-E7AC-2D70-E026-886B248CD8D7}"/>
              </a:ext>
            </a:extLst>
          </p:cNvPr>
          <p:cNvPicPr>
            <a:picLocks noChangeAspect="1"/>
          </p:cNvPicPr>
          <p:nvPr/>
        </p:nvPicPr>
        <p:blipFill>
          <a:blip r:embed="rId5"/>
          <a:stretch>
            <a:fillRect/>
          </a:stretch>
        </p:blipFill>
        <p:spPr>
          <a:xfrm rot="18733688">
            <a:off x="1257123" y="4076178"/>
            <a:ext cx="967282" cy="1216660"/>
          </a:xfrm>
          <a:prstGeom prst="rect">
            <a:avLst/>
          </a:prstGeom>
        </p:spPr>
      </p:pic>
      <p:pic>
        <p:nvPicPr>
          <p:cNvPr id="13" name="Picture 12">
            <a:extLst>
              <a:ext uri="{FF2B5EF4-FFF2-40B4-BE49-F238E27FC236}">
                <a16:creationId xmlns:a16="http://schemas.microsoft.com/office/drawing/2014/main" id="{CD3E4AC6-5BEF-6DA3-3CAB-696EFA0159E9}"/>
              </a:ext>
            </a:extLst>
          </p:cNvPr>
          <p:cNvPicPr>
            <a:picLocks noChangeAspect="1"/>
          </p:cNvPicPr>
          <p:nvPr/>
        </p:nvPicPr>
        <p:blipFill>
          <a:blip r:embed="rId6"/>
          <a:stretch>
            <a:fillRect/>
          </a:stretch>
        </p:blipFill>
        <p:spPr>
          <a:xfrm rot="16664989">
            <a:off x="1498628" y="2833422"/>
            <a:ext cx="921846" cy="1159510"/>
          </a:xfrm>
          <a:prstGeom prst="rect">
            <a:avLst/>
          </a:prstGeom>
        </p:spPr>
      </p:pic>
      <p:pic>
        <p:nvPicPr>
          <p:cNvPr id="3" name="Picture 2">
            <a:extLst>
              <a:ext uri="{FF2B5EF4-FFF2-40B4-BE49-F238E27FC236}">
                <a16:creationId xmlns:a16="http://schemas.microsoft.com/office/drawing/2014/main" id="{B6F48305-42AB-114F-EBC5-99A05F902FA7}"/>
              </a:ext>
            </a:extLst>
          </p:cNvPr>
          <p:cNvPicPr>
            <a:picLocks noChangeAspect="1"/>
          </p:cNvPicPr>
          <p:nvPr/>
        </p:nvPicPr>
        <p:blipFill>
          <a:blip r:embed="rId7"/>
          <a:stretch>
            <a:fillRect/>
          </a:stretch>
        </p:blipFill>
        <p:spPr>
          <a:xfrm>
            <a:off x="371413" y="3627817"/>
            <a:ext cx="1152313" cy="1449394"/>
          </a:xfrm>
          <a:prstGeom prst="rect">
            <a:avLst/>
          </a:prstGeom>
        </p:spPr>
      </p:pic>
      <p:pic>
        <p:nvPicPr>
          <p:cNvPr id="6" name="Picture 5">
            <a:extLst>
              <a:ext uri="{FF2B5EF4-FFF2-40B4-BE49-F238E27FC236}">
                <a16:creationId xmlns:a16="http://schemas.microsoft.com/office/drawing/2014/main" id="{24ED73CC-71D9-1F3E-F51A-9F0B256F0E6A}"/>
              </a:ext>
            </a:extLst>
          </p:cNvPr>
          <p:cNvPicPr>
            <a:picLocks noChangeAspect="1"/>
          </p:cNvPicPr>
          <p:nvPr/>
        </p:nvPicPr>
        <p:blipFill>
          <a:blip r:embed="rId7"/>
          <a:stretch>
            <a:fillRect/>
          </a:stretch>
        </p:blipFill>
        <p:spPr>
          <a:xfrm rot="4221360">
            <a:off x="2596493" y="3679323"/>
            <a:ext cx="1152313" cy="1449394"/>
          </a:xfrm>
          <a:prstGeom prst="rect">
            <a:avLst/>
          </a:prstGeom>
        </p:spPr>
      </p:pic>
      <p:pic>
        <p:nvPicPr>
          <p:cNvPr id="7" name="Picture 6">
            <a:extLst>
              <a:ext uri="{FF2B5EF4-FFF2-40B4-BE49-F238E27FC236}">
                <a16:creationId xmlns:a16="http://schemas.microsoft.com/office/drawing/2014/main" id="{94F3829E-13F5-23A7-1169-C5F4E851A309}"/>
              </a:ext>
            </a:extLst>
          </p:cNvPr>
          <p:cNvPicPr>
            <a:picLocks noChangeAspect="1"/>
          </p:cNvPicPr>
          <p:nvPr/>
        </p:nvPicPr>
        <p:blipFill>
          <a:blip r:embed="rId6"/>
          <a:stretch>
            <a:fillRect/>
          </a:stretch>
        </p:blipFill>
        <p:spPr>
          <a:xfrm rot="4828837">
            <a:off x="2320559" y="4418147"/>
            <a:ext cx="921846" cy="1159510"/>
          </a:xfrm>
          <a:prstGeom prst="rect">
            <a:avLst/>
          </a:prstGeom>
        </p:spPr>
      </p:pic>
    </p:spTree>
    <p:extLst>
      <p:ext uri="{BB962C8B-B14F-4D97-AF65-F5344CB8AC3E}">
        <p14:creationId xmlns:p14="http://schemas.microsoft.com/office/powerpoint/2010/main" val="2435594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99C310A-4131-A0F0-0859-2EAEFFC10B6D}"/>
              </a:ext>
            </a:extLst>
          </p:cNvPr>
          <p:cNvSpPr>
            <a:spLocks noGrp="1"/>
          </p:cNvSpPr>
          <p:nvPr>
            <p:ph type="sldNum" sz="quarter" idx="12"/>
          </p:nvPr>
        </p:nvSpPr>
        <p:spPr/>
        <p:txBody>
          <a:bodyPr/>
          <a:lstStyle/>
          <a:p>
            <a:fld id="{54E480E7-7182-F741-A6DE-945FC3312167}" type="slidenum">
              <a:rPr lang="en-US" smtClean="0"/>
              <a:t>8</a:t>
            </a:fld>
            <a:endParaRPr lang="en-US"/>
          </a:p>
        </p:txBody>
      </p:sp>
      <p:pic>
        <p:nvPicPr>
          <p:cNvPr id="8" name="Picture 7">
            <a:extLst>
              <a:ext uri="{FF2B5EF4-FFF2-40B4-BE49-F238E27FC236}">
                <a16:creationId xmlns:a16="http://schemas.microsoft.com/office/drawing/2014/main" id="{2561CD39-69CB-28B6-1D0A-D77EBC0982AB}"/>
              </a:ext>
            </a:extLst>
          </p:cNvPr>
          <p:cNvPicPr>
            <a:picLocks noChangeAspect="1"/>
          </p:cNvPicPr>
          <p:nvPr/>
        </p:nvPicPr>
        <p:blipFill>
          <a:blip r:embed="rId3">
            <a:grayscl/>
          </a:blip>
          <a:stretch>
            <a:fillRect/>
          </a:stretch>
        </p:blipFill>
        <p:spPr>
          <a:xfrm>
            <a:off x="1933328" y="1870474"/>
            <a:ext cx="967282" cy="1216660"/>
          </a:xfrm>
          <a:prstGeom prst="rect">
            <a:avLst/>
          </a:prstGeom>
        </p:spPr>
      </p:pic>
      <p:pic>
        <p:nvPicPr>
          <p:cNvPr id="23" name="Picture 22">
            <a:extLst>
              <a:ext uri="{FF2B5EF4-FFF2-40B4-BE49-F238E27FC236}">
                <a16:creationId xmlns:a16="http://schemas.microsoft.com/office/drawing/2014/main" id="{66E8BECB-32AB-640F-5E11-AF62C4AAFFBE}"/>
              </a:ext>
            </a:extLst>
          </p:cNvPr>
          <p:cNvPicPr>
            <a:picLocks noChangeAspect="1"/>
          </p:cNvPicPr>
          <p:nvPr/>
        </p:nvPicPr>
        <p:blipFill>
          <a:blip r:embed="rId3">
            <a:grayscl/>
          </a:blip>
          <a:stretch>
            <a:fillRect/>
          </a:stretch>
        </p:blipFill>
        <p:spPr>
          <a:xfrm rot="6589327">
            <a:off x="2534372" y="2720491"/>
            <a:ext cx="967282" cy="1216660"/>
          </a:xfrm>
          <a:prstGeom prst="rect">
            <a:avLst/>
          </a:prstGeom>
        </p:spPr>
      </p:pic>
      <p:pic>
        <p:nvPicPr>
          <p:cNvPr id="11" name="Picture 10">
            <a:extLst>
              <a:ext uri="{FF2B5EF4-FFF2-40B4-BE49-F238E27FC236}">
                <a16:creationId xmlns:a16="http://schemas.microsoft.com/office/drawing/2014/main" id="{7A5088D8-A00F-D66B-40A7-4F381AA9B7FD}"/>
              </a:ext>
            </a:extLst>
          </p:cNvPr>
          <p:cNvPicPr>
            <a:picLocks noChangeAspect="1"/>
          </p:cNvPicPr>
          <p:nvPr/>
        </p:nvPicPr>
        <p:blipFill>
          <a:blip r:embed="rId4">
            <a:grayscl/>
          </a:blip>
          <a:stretch>
            <a:fillRect/>
          </a:stretch>
        </p:blipFill>
        <p:spPr>
          <a:xfrm>
            <a:off x="474839" y="2458261"/>
            <a:ext cx="921846" cy="1159510"/>
          </a:xfrm>
          <a:prstGeom prst="rect">
            <a:avLst/>
          </a:prstGeom>
        </p:spPr>
      </p:pic>
      <p:pic>
        <p:nvPicPr>
          <p:cNvPr id="12" name="Picture 11">
            <a:extLst>
              <a:ext uri="{FF2B5EF4-FFF2-40B4-BE49-F238E27FC236}">
                <a16:creationId xmlns:a16="http://schemas.microsoft.com/office/drawing/2014/main" id="{D924C4A6-E7AC-2D70-E026-886B248CD8D7}"/>
              </a:ext>
            </a:extLst>
          </p:cNvPr>
          <p:cNvPicPr>
            <a:picLocks noChangeAspect="1"/>
          </p:cNvPicPr>
          <p:nvPr/>
        </p:nvPicPr>
        <p:blipFill>
          <a:blip r:embed="rId3">
            <a:grayscl/>
          </a:blip>
          <a:stretch>
            <a:fillRect/>
          </a:stretch>
        </p:blipFill>
        <p:spPr>
          <a:xfrm rot="18733688">
            <a:off x="1257123" y="4076178"/>
            <a:ext cx="967282" cy="1216660"/>
          </a:xfrm>
          <a:prstGeom prst="rect">
            <a:avLst/>
          </a:prstGeom>
        </p:spPr>
      </p:pic>
      <p:pic>
        <p:nvPicPr>
          <p:cNvPr id="13" name="Picture 12">
            <a:extLst>
              <a:ext uri="{FF2B5EF4-FFF2-40B4-BE49-F238E27FC236}">
                <a16:creationId xmlns:a16="http://schemas.microsoft.com/office/drawing/2014/main" id="{CD3E4AC6-5BEF-6DA3-3CAB-696EFA0159E9}"/>
              </a:ext>
            </a:extLst>
          </p:cNvPr>
          <p:cNvPicPr>
            <a:picLocks noChangeAspect="1"/>
          </p:cNvPicPr>
          <p:nvPr/>
        </p:nvPicPr>
        <p:blipFill>
          <a:blip r:embed="rId4">
            <a:grayscl/>
          </a:blip>
          <a:stretch>
            <a:fillRect/>
          </a:stretch>
        </p:blipFill>
        <p:spPr>
          <a:xfrm rot="16664989">
            <a:off x="1498628" y="2833422"/>
            <a:ext cx="921846" cy="1159510"/>
          </a:xfrm>
          <a:prstGeom prst="rect">
            <a:avLst/>
          </a:prstGeom>
        </p:spPr>
      </p:pic>
      <p:pic>
        <p:nvPicPr>
          <p:cNvPr id="3" name="Picture 2">
            <a:extLst>
              <a:ext uri="{FF2B5EF4-FFF2-40B4-BE49-F238E27FC236}">
                <a16:creationId xmlns:a16="http://schemas.microsoft.com/office/drawing/2014/main" id="{B6F48305-42AB-114F-EBC5-99A05F902FA7}"/>
              </a:ext>
            </a:extLst>
          </p:cNvPr>
          <p:cNvPicPr>
            <a:picLocks noChangeAspect="1"/>
          </p:cNvPicPr>
          <p:nvPr/>
        </p:nvPicPr>
        <p:blipFill>
          <a:blip r:embed="rId5">
            <a:grayscl/>
          </a:blip>
          <a:stretch>
            <a:fillRect/>
          </a:stretch>
        </p:blipFill>
        <p:spPr>
          <a:xfrm>
            <a:off x="371413" y="3627817"/>
            <a:ext cx="1152313" cy="1449394"/>
          </a:xfrm>
          <a:prstGeom prst="rect">
            <a:avLst/>
          </a:prstGeom>
        </p:spPr>
      </p:pic>
      <p:pic>
        <p:nvPicPr>
          <p:cNvPr id="6" name="Picture 5">
            <a:extLst>
              <a:ext uri="{FF2B5EF4-FFF2-40B4-BE49-F238E27FC236}">
                <a16:creationId xmlns:a16="http://schemas.microsoft.com/office/drawing/2014/main" id="{24ED73CC-71D9-1F3E-F51A-9F0B256F0E6A}"/>
              </a:ext>
            </a:extLst>
          </p:cNvPr>
          <p:cNvPicPr>
            <a:picLocks noChangeAspect="1"/>
          </p:cNvPicPr>
          <p:nvPr/>
        </p:nvPicPr>
        <p:blipFill>
          <a:blip r:embed="rId5">
            <a:grayscl/>
          </a:blip>
          <a:stretch>
            <a:fillRect/>
          </a:stretch>
        </p:blipFill>
        <p:spPr>
          <a:xfrm rot="4221360">
            <a:off x="2596493" y="3679323"/>
            <a:ext cx="1152313" cy="1449394"/>
          </a:xfrm>
          <a:prstGeom prst="rect">
            <a:avLst/>
          </a:prstGeom>
        </p:spPr>
      </p:pic>
      <p:pic>
        <p:nvPicPr>
          <p:cNvPr id="7" name="Picture 6">
            <a:extLst>
              <a:ext uri="{FF2B5EF4-FFF2-40B4-BE49-F238E27FC236}">
                <a16:creationId xmlns:a16="http://schemas.microsoft.com/office/drawing/2014/main" id="{94F3829E-13F5-23A7-1169-C5F4E851A309}"/>
              </a:ext>
            </a:extLst>
          </p:cNvPr>
          <p:cNvPicPr>
            <a:picLocks noChangeAspect="1"/>
          </p:cNvPicPr>
          <p:nvPr/>
        </p:nvPicPr>
        <p:blipFill>
          <a:blip r:embed="rId4">
            <a:grayscl/>
          </a:blip>
          <a:stretch>
            <a:fillRect/>
          </a:stretch>
        </p:blipFill>
        <p:spPr>
          <a:xfrm rot="4828837">
            <a:off x="2320559" y="4418147"/>
            <a:ext cx="921846" cy="1159510"/>
          </a:xfrm>
          <a:prstGeom prst="rect">
            <a:avLst/>
          </a:prstGeom>
        </p:spPr>
      </p:pic>
      <p:sp>
        <p:nvSpPr>
          <p:cNvPr id="9" name="Title 1">
            <a:extLst>
              <a:ext uri="{FF2B5EF4-FFF2-40B4-BE49-F238E27FC236}">
                <a16:creationId xmlns:a16="http://schemas.microsoft.com/office/drawing/2014/main" id="{1AE908FB-6F13-3420-2AE7-BDCDAC538376}"/>
              </a:ext>
            </a:extLst>
          </p:cNvPr>
          <p:cNvSpPr txBox="1">
            <a:spLocks/>
          </p:cNvSpPr>
          <p:nvPr/>
        </p:nvSpPr>
        <p:spPr>
          <a:xfrm>
            <a:off x="382985" y="5604151"/>
            <a:ext cx="8338105" cy="693411"/>
          </a:xfrm>
          <a:prstGeom prst="rect">
            <a:avLst/>
          </a:prstGeom>
        </p:spPr>
        <p:style>
          <a:lnRef idx="2">
            <a:schemeClr val="dk1">
              <a:shade val="15000"/>
            </a:schemeClr>
          </a:lnRef>
          <a:fillRef idx="1">
            <a:schemeClr val="dk1"/>
          </a:fillRef>
          <a:effectRef idx="0">
            <a:schemeClr val="dk1"/>
          </a:effectRef>
          <a:fontRef idx="minor">
            <a:schemeClr val="lt1"/>
          </a:fontRef>
        </p:style>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CA" sz="3200" dirty="0"/>
              <a:t>Can we develop a linear analysis of ‘random’ perturbations?</a:t>
            </a:r>
            <a:endParaRPr lang="en-US" sz="3200" dirty="0"/>
          </a:p>
        </p:txBody>
      </p:sp>
      <p:sp>
        <p:nvSpPr>
          <p:cNvPr id="17" name="Title 1">
            <a:extLst>
              <a:ext uri="{FF2B5EF4-FFF2-40B4-BE49-F238E27FC236}">
                <a16:creationId xmlns:a16="http://schemas.microsoft.com/office/drawing/2014/main" id="{936D3DD2-8B85-64AA-2D61-0809CFEDBDF6}"/>
              </a:ext>
            </a:extLst>
          </p:cNvPr>
          <p:cNvSpPr>
            <a:spLocks noGrp="1"/>
          </p:cNvSpPr>
          <p:nvPr>
            <p:ph type="title"/>
          </p:nvPr>
        </p:nvSpPr>
        <p:spPr>
          <a:xfrm>
            <a:off x="47744" y="136524"/>
            <a:ext cx="8985235" cy="1325563"/>
          </a:xfrm>
        </p:spPr>
        <p:txBody>
          <a:bodyPr>
            <a:normAutofit/>
          </a:bodyPr>
          <a:lstStyle/>
          <a:p>
            <a:r>
              <a:rPr lang="en-CA" dirty="0"/>
              <a:t>Let alone correlations to set of unknown perturbations</a:t>
            </a:r>
          </a:p>
        </p:txBody>
      </p:sp>
      <p:pic>
        <p:nvPicPr>
          <p:cNvPr id="2" name="Graphic 1">
            <a:extLst>
              <a:ext uri="{FF2B5EF4-FFF2-40B4-BE49-F238E27FC236}">
                <a16:creationId xmlns:a16="http://schemas.microsoft.com/office/drawing/2014/main" id="{8CA7F1D5-35FB-D6CE-799E-93ED7E99F0A3}"/>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7438" t="14161" r="9997" b="28694"/>
          <a:stretch/>
        </p:blipFill>
        <p:spPr>
          <a:xfrm>
            <a:off x="4500911" y="1721997"/>
            <a:ext cx="4643089" cy="3213647"/>
          </a:xfrm>
          <a:prstGeom prst="rect">
            <a:avLst/>
          </a:prstGeom>
        </p:spPr>
      </p:pic>
    </p:spTree>
    <p:extLst>
      <p:ext uri="{BB962C8B-B14F-4D97-AF65-F5344CB8AC3E}">
        <p14:creationId xmlns:p14="http://schemas.microsoft.com/office/powerpoint/2010/main" val="1291325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12682-A23F-B1DF-A810-D6F31E346868}"/>
              </a:ext>
            </a:extLst>
          </p:cNvPr>
          <p:cNvSpPr>
            <a:spLocks noGrp="1"/>
          </p:cNvSpPr>
          <p:nvPr>
            <p:ph type="title"/>
          </p:nvPr>
        </p:nvSpPr>
        <p:spPr>
          <a:xfrm>
            <a:off x="365760" y="136524"/>
            <a:ext cx="8778240" cy="1133766"/>
          </a:xfrm>
        </p:spPr>
        <p:txBody>
          <a:bodyPr>
            <a:noAutofit/>
          </a:bodyPr>
          <a:lstStyle/>
          <a:p>
            <a:r>
              <a:rPr lang="en-US" sz="3600" dirty="0"/>
              <a:t>Linear analysis of random perturbation experiments yields constraints on feedback sensitivities </a:t>
            </a:r>
          </a:p>
        </p:txBody>
      </p:sp>
      <p:sp>
        <p:nvSpPr>
          <p:cNvPr id="14" name="Slide Number Placeholder 13">
            <a:extLst>
              <a:ext uri="{FF2B5EF4-FFF2-40B4-BE49-F238E27FC236}">
                <a16:creationId xmlns:a16="http://schemas.microsoft.com/office/drawing/2014/main" id="{EB93FD8C-5594-74EB-A4A8-B2312EBAD22C}"/>
              </a:ext>
            </a:extLst>
          </p:cNvPr>
          <p:cNvSpPr>
            <a:spLocks noGrp="1"/>
          </p:cNvSpPr>
          <p:nvPr>
            <p:ph type="sldNum" sz="quarter" idx="12"/>
          </p:nvPr>
        </p:nvSpPr>
        <p:spPr/>
        <p:txBody>
          <a:bodyPr/>
          <a:lstStyle/>
          <a:p>
            <a:fld id="{54E480E7-7182-F741-A6DE-945FC3312167}" type="slidenum">
              <a:rPr lang="en-US" smtClean="0"/>
              <a:t>9</a:t>
            </a:fld>
            <a:endParaRPr lang="en-US"/>
          </a:p>
        </p:txBody>
      </p:sp>
      <p:sp>
        <p:nvSpPr>
          <p:cNvPr id="5" name="TextBox 4">
            <a:extLst>
              <a:ext uri="{FF2B5EF4-FFF2-40B4-BE49-F238E27FC236}">
                <a16:creationId xmlns:a16="http://schemas.microsoft.com/office/drawing/2014/main" id="{2AFED9BA-2D73-57D6-326A-793F0F6C95B8}"/>
              </a:ext>
            </a:extLst>
          </p:cNvPr>
          <p:cNvSpPr txBox="1"/>
          <p:nvPr/>
        </p:nvSpPr>
        <p:spPr>
          <a:xfrm>
            <a:off x="538807" y="2577090"/>
            <a:ext cx="2314736" cy="923330"/>
          </a:xfrm>
          <a:prstGeom prst="rect">
            <a:avLst/>
          </a:prstGeom>
          <a:noFill/>
        </p:spPr>
        <p:txBody>
          <a:bodyPr wrap="square" rtlCol="0">
            <a:spAutoFit/>
          </a:bodyPr>
          <a:lstStyle/>
          <a:p>
            <a:r>
              <a:rPr lang="en-CA" dirty="0"/>
              <a:t>Correlation between levels across random perturbations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B5D5310-6857-E0AA-404C-E290C71E870D}"/>
                  </a:ext>
                </a:extLst>
              </p:cNvPr>
              <p:cNvSpPr txBox="1"/>
              <p:nvPr/>
            </p:nvSpPr>
            <p:spPr>
              <a:xfrm>
                <a:off x="3135336" y="5895948"/>
                <a:ext cx="3436914" cy="808363"/>
              </a:xfrm>
              <a:prstGeom prst="rect">
                <a:avLst/>
              </a:prstGeom>
              <a:noFill/>
            </p:spPr>
            <p:txBody>
              <a:bodyPr wrap="square" rtlCol="0">
                <a:spAutoFit/>
              </a:bodyPr>
              <a:lstStyle/>
              <a:p>
                <a:r>
                  <a:rPr lang="en-CA" dirty="0"/>
                  <a:t>Ratio of coefficients of variation </a:t>
                </a:r>
                <a14:m>
                  <m:oMath xmlns:m="http://schemas.openxmlformats.org/officeDocument/2006/math">
                    <m:d>
                      <m:dPr>
                        <m:ctrlPr>
                          <a:rPr lang="en-CA" b="0" i="1" smtClean="0">
                            <a:latin typeface="Cambria Math" panose="02040503050406030204" pitchFamily="18" charset="0"/>
                          </a:rPr>
                        </m:ctrlPr>
                      </m:dPr>
                      <m:e>
                        <m:f>
                          <m:fPr>
                            <m:ctrlPr>
                              <a:rPr lang="en-CA" b="0" i="1" smtClean="0">
                                <a:latin typeface="Cambria Math" panose="02040503050406030204" pitchFamily="18" charset="0"/>
                              </a:rPr>
                            </m:ctrlPr>
                          </m:fPr>
                          <m:num>
                            <m:r>
                              <a:rPr lang="en-CA" b="0" i="1" smtClean="0">
                                <a:latin typeface="Cambria Math" panose="02040503050406030204" pitchFamily="18" charset="0"/>
                              </a:rPr>
                              <m:t>𝜎</m:t>
                            </m:r>
                          </m:num>
                          <m:den>
                            <m:r>
                              <a:rPr lang="en-CA" b="0" i="1" smtClean="0">
                                <a:latin typeface="Cambria Math" panose="02040503050406030204" pitchFamily="18" charset="0"/>
                              </a:rPr>
                              <m:t>𝜇</m:t>
                            </m:r>
                          </m:den>
                        </m:f>
                      </m:e>
                    </m:d>
                  </m:oMath>
                </a14:m>
                <a:r>
                  <a:rPr lang="en-CA" dirty="0"/>
                  <a:t> of levels across perturbations</a:t>
                </a:r>
              </a:p>
            </p:txBody>
          </p:sp>
        </mc:Choice>
        <mc:Fallback xmlns="">
          <p:sp>
            <p:nvSpPr>
              <p:cNvPr id="6" name="TextBox 5">
                <a:extLst>
                  <a:ext uri="{FF2B5EF4-FFF2-40B4-BE49-F238E27FC236}">
                    <a16:creationId xmlns:a16="http://schemas.microsoft.com/office/drawing/2014/main" id="{4B5D5310-6857-E0AA-404C-E290C71E870D}"/>
                  </a:ext>
                </a:extLst>
              </p:cNvPr>
              <p:cNvSpPr txBox="1">
                <a:spLocks noRot="1" noChangeAspect="1" noMove="1" noResize="1" noEditPoints="1" noAdjustHandles="1" noChangeArrowheads="1" noChangeShapeType="1" noTextEdit="1"/>
              </p:cNvSpPr>
              <p:nvPr/>
            </p:nvSpPr>
            <p:spPr>
              <a:xfrm>
                <a:off x="3135336" y="5895948"/>
                <a:ext cx="3436914" cy="808363"/>
              </a:xfrm>
              <a:prstGeom prst="rect">
                <a:avLst/>
              </a:prstGeom>
              <a:blipFill>
                <a:blip r:embed="rId3"/>
                <a:stretch>
                  <a:fillRect l="-1471" t="-3125" b="-1563"/>
                </a:stretch>
              </a:blipFill>
            </p:spPr>
            <p:txBody>
              <a:bodyPr/>
              <a:lstStyle/>
              <a:p>
                <a:r>
                  <a:rPr lang="en-CA">
                    <a:noFill/>
                  </a:rPr>
                  <a:t> </a:t>
                </a:r>
              </a:p>
            </p:txBody>
          </p:sp>
        </mc:Fallback>
      </mc:AlternateContent>
      <p:pic>
        <p:nvPicPr>
          <p:cNvPr id="4" name="Picture 3">
            <a:extLst>
              <a:ext uri="{FF2B5EF4-FFF2-40B4-BE49-F238E27FC236}">
                <a16:creationId xmlns:a16="http://schemas.microsoft.com/office/drawing/2014/main" id="{ED94D29D-7710-7619-DB62-CB79E341C47B}"/>
              </a:ext>
            </a:extLst>
          </p:cNvPr>
          <p:cNvPicPr>
            <a:picLocks noChangeAspect="1"/>
          </p:cNvPicPr>
          <p:nvPr/>
        </p:nvPicPr>
        <p:blipFill>
          <a:blip r:embed="rId4"/>
          <a:srcRect/>
          <a:stretch/>
        </p:blipFill>
        <p:spPr>
          <a:xfrm>
            <a:off x="2744292" y="1514448"/>
            <a:ext cx="5842000" cy="4381500"/>
          </a:xfrm>
          <a:prstGeom prst="rect">
            <a:avLst/>
          </a:prstGeom>
        </p:spPr>
      </p:pic>
    </p:spTree>
    <p:extLst>
      <p:ext uri="{BB962C8B-B14F-4D97-AF65-F5344CB8AC3E}">
        <p14:creationId xmlns:p14="http://schemas.microsoft.com/office/powerpoint/2010/main" val="112891899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18051</TotalTime>
  <Words>4034</Words>
  <Application>Microsoft Macintosh PowerPoint</Application>
  <PresentationFormat>On-screen Show (4:3)</PresentationFormat>
  <Paragraphs>302</Paragraphs>
  <Slides>47</Slides>
  <Notes>45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Arial</vt:lpstr>
      <vt:lpstr>Calibri</vt:lpstr>
      <vt:lpstr>Calibri Light</vt:lpstr>
      <vt:lpstr>Cambria Math</vt:lpstr>
      <vt:lpstr>Office Theme</vt:lpstr>
      <vt:lpstr>Using random perturbation experiments to constrain feedback in biomolecular networks</vt:lpstr>
      <vt:lpstr>How do molecules in cells interact?</vt:lpstr>
      <vt:lpstr>Class of models: systems that contain a linear production rate</vt:lpstr>
      <vt:lpstr>Can we infer the sensitivity of this system to feedback via perturbation responses?</vt:lpstr>
      <vt:lpstr>Yes with linear response analysis! But perturbations can only hit one target</vt:lpstr>
      <vt:lpstr>These methods do not account for drugs hitting both targets</vt:lpstr>
      <vt:lpstr>Methods do not study correlations in response to set of perturbations</vt:lpstr>
      <vt:lpstr>Let alone correlations to set of unknown perturbations</vt:lpstr>
      <vt:lpstr>Linear analysis of random perturbation experiments yields constraints on feedback sensitivities </vt:lpstr>
      <vt:lpstr>Position on plot determines sign of f_y</vt:lpstr>
      <vt:lpstr>Position on plot determines sign of f_y</vt:lpstr>
      <vt:lpstr>Position on plot determines sign of f_y</vt:lpstr>
      <vt:lpstr>Position on plot determines sign of 1-f_x</vt:lpstr>
      <vt:lpstr>Position on plot determines sign of 1-f_x</vt:lpstr>
      <vt:lpstr>Position on plot determines sign of 1-f_x</vt:lpstr>
      <vt:lpstr>Systems land on curves based on relative feedback sensitivities</vt:lpstr>
      <vt:lpstr>Position on ‘iso-feedback curves’ is from relative variation in parameters</vt:lpstr>
      <vt:lpstr>The fine print: Bounds assume perturbations have uncorrelated effects on parameters</vt:lpstr>
      <vt:lpstr>Finite perturbation effects: Real biological systems are non-linear</vt:lpstr>
      <vt:lpstr>Finite perturbation effects:  Real biological systems are non-linear AND stochastic</vt:lpstr>
      <vt:lpstr>Real biological systems deviate under finite perturbations to γ</vt:lpstr>
      <vt:lpstr>Real biological systems deviate under finite perturbations to γ</vt:lpstr>
      <vt:lpstr>Stochastic simulations calculate exact values for observables and feedback under finite perturbation</vt:lpstr>
      <vt:lpstr>Most sampled systems obeyed predicted constraints under finite perturbation</vt:lpstr>
      <vt:lpstr>Some systems with f_y&lt;0 behave like positive feedback systems</vt:lpstr>
      <vt:lpstr>Some systems with f_y&lt;0 cross f_x≥1 bound ‘early’</vt:lpstr>
      <vt:lpstr>Additional problem: what if sampling from ‘correlation-free’ perturbations</vt:lpstr>
      <vt:lpstr>Finite sampling causes deviation from constraints due to sample perturbation correlations</vt:lpstr>
      <vt:lpstr>Systems with feedback show similar reliance on sample size</vt:lpstr>
      <vt:lpstr>This work (and a lot of Physics) in one sentence</vt:lpstr>
      <vt:lpstr>Large scale ‘random’ perturbation experiments are a reality: Physics can play role in modelling</vt:lpstr>
      <vt:lpstr>Lands and Treaty acknowledgement </vt:lpstr>
      <vt:lpstr>Acknowledgements</vt:lpstr>
      <vt:lpstr>Appendix</vt:lpstr>
      <vt:lpstr>Some systems with f_y&lt;0 that violate constraint follow “positive feedback”-like curves</vt:lpstr>
      <vt:lpstr>Systems that violate the f_x constraint have a sensitivity approaching the critical value</vt:lpstr>
      <vt:lpstr>Systems with f_y&gt;0 that violate constrain have weak feedback and appear near constraint line</vt:lpstr>
      <vt:lpstr>Hit one parameter: “linear response” constrains feedback</vt:lpstr>
      <vt:lpstr>“Violations” in f_x constraint appear related to calculation of sensitivity </vt:lpstr>
      <vt:lpstr>Incompletely specified stochastic systems still obey certain constraints on their correlation</vt:lpstr>
      <vt:lpstr>Perturbation response correlations are linked to variation of molecular averages by physical model of system</vt:lpstr>
      <vt:lpstr>Perturbation response correlations are linked to variation of molecular averages by physical model of system</vt:lpstr>
      <vt:lpstr>Perturbation response correlations are linked to variation of molecular averages by physical model of system</vt:lpstr>
      <vt:lpstr>Reducing ‘error’ below 10% requires ~100 samples</vt:lpstr>
      <vt:lpstr>Two constraints for f_y and f_x determine “sign” of feedback</vt:lpstr>
      <vt:lpstr>Non-linear, stochastic systems deviate for finite perturbations to γ</vt:lpstr>
      <vt:lpstr>Systems land on curves based on relative feedback sensitivities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simulations of perturbation experiments</dc:title>
  <dc:creator>Seshu Iyengar</dc:creator>
  <cp:lastModifiedBy>Seshu Iyengar</cp:lastModifiedBy>
  <cp:revision>6</cp:revision>
  <dcterms:created xsi:type="dcterms:W3CDTF">2023-02-15T22:25:50Z</dcterms:created>
  <dcterms:modified xsi:type="dcterms:W3CDTF">2023-06-20T19:10:55Z</dcterms:modified>
</cp:coreProperties>
</file>