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tags/tag3.xml" ContentType="application/vnd.openxmlformats-officedocument.presentationml.tags+xml"/>
  <Override PartName="/ppt/notesSlides/notesSlide2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3.xml" ContentType="application/vnd.openxmlformats-officedocument.presentationml.notesSlide+xml"/>
  <Override PartName="/ppt/tags/tag6.xml" ContentType="application/vnd.openxmlformats-officedocument.presentationml.tags+xml"/>
  <Override PartName="/ppt/notesSlides/notesSlide4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notesSlides/notesSlide6.xml" ContentType="application/vnd.openxmlformats-officedocument.presentationml.notesSlide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notesSlides/notesSlide7.xml" ContentType="application/vnd.openxmlformats-officedocument.presentationml.notesSlide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notesSlides/notesSlide8.xml" ContentType="application/vnd.openxmlformats-officedocument.presentationml.notesSlide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notesSlides/notesSlide9.xml" ContentType="application/vnd.openxmlformats-officedocument.presentationml.notesSlide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notesSlides/notesSlide10.xml" ContentType="application/vnd.openxmlformats-officedocument.presentationml.notesSlide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notesSlides/notesSlide11.xml" ContentType="application/vnd.openxmlformats-officedocument.presentationml.notesSlide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notesSlides/notesSlide12.xml" ContentType="application/vnd.openxmlformats-officedocument.presentationml.notesSlide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notesSlides/notesSlide13.xml" ContentType="application/vnd.openxmlformats-officedocument.presentationml.notesSlide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notesSlides/notesSlide14.xml" ContentType="application/vnd.openxmlformats-officedocument.presentationml.notesSlide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notesSlides/notesSlide15.xml" ContentType="application/vnd.openxmlformats-officedocument.presentationml.notesSlide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notesSlides/notesSlide16.xml" ContentType="application/vnd.openxmlformats-officedocument.presentationml.notesSlide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notesSlides/notesSlide17.xml" ContentType="application/vnd.openxmlformats-officedocument.presentationml.notesSlide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4128" r:id="rId1"/>
  </p:sldMasterIdLst>
  <p:notesMasterIdLst>
    <p:notesMasterId r:id="rId21"/>
  </p:notesMasterIdLst>
  <p:handoutMasterIdLst>
    <p:handoutMasterId r:id="rId22"/>
  </p:handoutMasterIdLst>
  <p:sldIdLst>
    <p:sldId id="313" r:id="rId2"/>
    <p:sldId id="330" r:id="rId3"/>
    <p:sldId id="331" r:id="rId4"/>
    <p:sldId id="357" r:id="rId5"/>
    <p:sldId id="346" r:id="rId6"/>
    <p:sldId id="344" r:id="rId7"/>
    <p:sldId id="345" r:id="rId8"/>
    <p:sldId id="350" r:id="rId9"/>
    <p:sldId id="351" r:id="rId10"/>
    <p:sldId id="352" r:id="rId11"/>
    <p:sldId id="353" r:id="rId12"/>
    <p:sldId id="354" r:id="rId13"/>
    <p:sldId id="355" r:id="rId14"/>
    <p:sldId id="356" r:id="rId15"/>
    <p:sldId id="343" r:id="rId16"/>
    <p:sldId id="360" r:id="rId17"/>
    <p:sldId id="348" r:id="rId18"/>
    <p:sldId id="349" r:id="rId19"/>
    <p:sldId id="359" r:id="rId20"/>
  </p:sldIdLst>
  <p:sldSz cx="12192000" cy="6858000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520" userDrawn="1">
          <p15:clr>
            <a:srgbClr val="A4A3A4"/>
          </p15:clr>
        </p15:guide>
        <p15:guide id="4" pos="3896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14B8C"/>
    <a:srgbClr val="FAA00C"/>
    <a:srgbClr val="1885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5743475-8205-4CAE-B89A-21E54827EB75}" v="2" dt="2023-06-20T00:41:22.96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620"/>
    <p:restoredTop sz="73022" autoAdjust="0"/>
  </p:normalViewPr>
  <p:slideViewPr>
    <p:cSldViewPr snapToGrid="0">
      <p:cViewPr varScale="1">
        <p:scale>
          <a:sx n="49" d="100"/>
          <a:sy n="49" d="100"/>
        </p:scale>
        <p:origin x="1312" y="32"/>
      </p:cViewPr>
      <p:guideLst>
        <p:guide orient="horz" pos="2160"/>
        <p:guide pos="3840"/>
        <p:guide orient="horz" pos="1520"/>
        <p:guide pos="3896"/>
      </p:guideLst>
    </p:cSldViewPr>
  </p:slid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>
        <p:scale>
          <a:sx n="1" d="2"/>
          <a:sy n="1" d="2"/>
        </p:scale>
        <p:origin x="2684" y="24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28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ny Hamel" userId="42bea099-557b-4336-b386-1ba9f84a9d48" providerId="ADAL" clId="{35743475-8205-4CAE-B89A-21E54827EB75}"/>
    <pc:docChg chg="custSel modSld">
      <pc:chgData name="Deny Hamel" userId="42bea099-557b-4336-b386-1ba9f84a9d48" providerId="ADAL" clId="{35743475-8205-4CAE-B89A-21E54827EB75}" dt="2023-06-20T00:41:58.066" v="197" actId="20577"/>
      <pc:docMkLst>
        <pc:docMk/>
      </pc:docMkLst>
      <pc:sldChg chg="modSp mod">
        <pc:chgData name="Deny Hamel" userId="42bea099-557b-4336-b386-1ba9f84a9d48" providerId="ADAL" clId="{35743475-8205-4CAE-B89A-21E54827EB75}" dt="2023-06-20T00:41:03.264" v="189" actId="20577"/>
        <pc:sldMkLst>
          <pc:docMk/>
          <pc:sldMk cId="2600170502" sldId="313"/>
        </pc:sldMkLst>
        <pc:spChg chg="mod replST">
          <ac:chgData name="Deny Hamel" userId="42bea099-557b-4336-b386-1ba9f84a9d48" providerId="ADAL" clId="{35743475-8205-4CAE-B89A-21E54827EB75}" dt="2023-06-20T00:40:51.503" v="36"/>
          <ac:spMkLst>
            <pc:docMk/>
            <pc:sldMk cId="2600170502" sldId="313"/>
            <ac:spMk id="2" creationId="{00000000-0000-0000-0000-000000000000}"/>
          </ac:spMkLst>
        </pc:spChg>
        <pc:spChg chg="mod replST">
          <ac:chgData name="Deny Hamel" userId="42bea099-557b-4336-b386-1ba9f84a9d48" providerId="ADAL" clId="{35743475-8205-4CAE-B89A-21E54827EB75}" dt="2023-06-20T00:41:03.264" v="189" actId="20577"/>
          <ac:spMkLst>
            <pc:docMk/>
            <pc:sldMk cId="2600170502" sldId="313"/>
            <ac:spMk id="3" creationId="{00000000-0000-0000-0000-000000000000}"/>
          </ac:spMkLst>
        </pc:spChg>
      </pc:sldChg>
      <pc:sldChg chg="modSp mod">
        <pc:chgData name="Deny Hamel" userId="42bea099-557b-4336-b386-1ba9f84a9d48" providerId="ADAL" clId="{35743475-8205-4CAE-B89A-21E54827EB75}" dt="2023-06-20T00:40:51.515" v="38"/>
        <pc:sldMkLst>
          <pc:docMk/>
          <pc:sldMk cId="2784434198" sldId="330"/>
        </pc:sldMkLst>
        <pc:picChg chg="replST">
          <ac:chgData name="Deny Hamel" userId="42bea099-557b-4336-b386-1ba9f84a9d48" providerId="ADAL" clId="{35743475-8205-4CAE-B89A-21E54827EB75}" dt="2023-06-20T00:40:51.515" v="38"/>
          <ac:picMkLst>
            <pc:docMk/>
            <pc:sldMk cId="2784434198" sldId="330"/>
            <ac:picMk id="5" creationId="{83228DD7-9516-AEDC-110D-18B7EB208722}"/>
          </ac:picMkLst>
        </pc:picChg>
      </pc:sldChg>
      <pc:sldChg chg="modSp mod">
        <pc:chgData name="Deny Hamel" userId="42bea099-557b-4336-b386-1ba9f84a9d48" providerId="ADAL" clId="{35743475-8205-4CAE-B89A-21E54827EB75}" dt="2023-06-20T00:41:22.968" v="191"/>
        <pc:sldMkLst>
          <pc:docMk/>
          <pc:sldMk cId="2332687851" sldId="331"/>
        </pc:sldMkLst>
        <pc:spChg chg="replST">
          <ac:chgData name="Deny Hamel" userId="42bea099-557b-4336-b386-1ba9f84a9d48" providerId="ADAL" clId="{35743475-8205-4CAE-B89A-21E54827EB75}" dt="2023-06-20T00:40:51.520" v="39"/>
          <ac:spMkLst>
            <pc:docMk/>
            <pc:sldMk cId="2332687851" sldId="331"/>
            <ac:spMk id="80" creationId="{8E80C7DB-0215-DA59-B88A-A1FA0883ED68}"/>
          </ac:spMkLst>
        </pc:spChg>
        <pc:spChg chg="mod replST">
          <ac:chgData name="Deny Hamel" userId="42bea099-557b-4336-b386-1ba9f84a9d48" providerId="ADAL" clId="{35743475-8205-4CAE-B89A-21E54827EB75}" dt="2023-06-20T00:41:22.968" v="191"/>
          <ac:spMkLst>
            <pc:docMk/>
            <pc:sldMk cId="2332687851" sldId="331"/>
            <ac:spMk id="83" creationId="{16458EB2-0D21-BEDA-FDEC-3821F6E0475A}"/>
          </ac:spMkLst>
        </pc:spChg>
      </pc:sldChg>
      <pc:sldChg chg="modSp mod modNotes">
        <pc:chgData name="Deny Hamel" userId="42bea099-557b-4336-b386-1ba9f84a9d48" providerId="ADAL" clId="{35743475-8205-4CAE-B89A-21E54827EB75}" dt="2023-06-20T00:41:51.919" v="194" actId="20577"/>
        <pc:sldMkLst>
          <pc:docMk/>
          <pc:sldMk cId="916121255" sldId="343"/>
        </pc:sldMkLst>
        <pc:spChg chg="replST">
          <ac:chgData name="Deny Hamel" userId="42bea099-557b-4336-b386-1ba9f84a9d48" providerId="ADAL" clId="{35743475-8205-4CAE-B89A-21E54827EB75}" dt="2023-06-20T00:40:51.854" v="144"/>
          <ac:spMkLst>
            <pc:docMk/>
            <pc:sldMk cId="916121255" sldId="343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860" v="146"/>
          <ac:spMkLst>
            <pc:docMk/>
            <pc:sldMk cId="916121255" sldId="343"/>
            <ac:spMk id="10" creationId="{D11C0171-A48B-0BF8-F8CC-0393530BF96D}"/>
          </ac:spMkLst>
        </pc:spChg>
        <pc:spChg chg="replST">
          <ac:chgData name="Deny Hamel" userId="42bea099-557b-4336-b386-1ba9f84a9d48" providerId="ADAL" clId="{35743475-8205-4CAE-B89A-21E54827EB75}" dt="2023-06-20T00:40:51.866" v="148"/>
          <ac:spMkLst>
            <pc:docMk/>
            <pc:sldMk cId="916121255" sldId="343"/>
            <ac:spMk id="16" creationId="{5FA48489-6934-6C40-960F-52A9FBD0F61B}"/>
          </ac:spMkLst>
        </pc:spChg>
        <pc:picChg chg="replST">
          <ac:chgData name="Deny Hamel" userId="42bea099-557b-4336-b386-1ba9f84a9d48" providerId="ADAL" clId="{35743475-8205-4CAE-B89A-21E54827EB75}" dt="2023-06-20T00:40:51.857" v="145"/>
          <ac:picMkLst>
            <pc:docMk/>
            <pc:sldMk cId="916121255" sldId="343"/>
            <ac:picMk id="4" creationId="{4450C626-23D7-59C2-03ED-68B24FD7B7AF}"/>
          </ac:picMkLst>
        </pc:picChg>
        <pc:picChg chg="replST">
          <ac:chgData name="Deny Hamel" userId="42bea099-557b-4336-b386-1ba9f84a9d48" providerId="ADAL" clId="{35743475-8205-4CAE-B89A-21E54827EB75}" dt="2023-06-20T00:40:51.863" v="147"/>
          <ac:picMkLst>
            <pc:docMk/>
            <pc:sldMk cId="916121255" sldId="343"/>
            <ac:picMk id="12" creationId="{97A1395D-F3AA-6F43-1883-E332F517C7C0}"/>
          </ac:picMkLst>
        </pc:picChg>
      </pc:sldChg>
      <pc:sldChg chg="modSp mod">
        <pc:chgData name="Deny Hamel" userId="42bea099-557b-4336-b386-1ba9f84a9d48" providerId="ADAL" clId="{35743475-8205-4CAE-B89A-21E54827EB75}" dt="2023-06-20T00:40:51.547" v="47"/>
        <pc:sldMkLst>
          <pc:docMk/>
          <pc:sldMk cId="827395989" sldId="344"/>
        </pc:sldMkLst>
        <pc:spChg chg="replST">
          <ac:chgData name="Deny Hamel" userId="42bea099-557b-4336-b386-1ba9f84a9d48" providerId="ADAL" clId="{35743475-8205-4CAE-B89A-21E54827EB75}" dt="2023-06-20T00:40:51.544" v="46"/>
          <ac:spMkLst>
            <pc:docMk/>
            <pc:sldMk cId="827395989" sldId="344"/>
            <ac:spMk id="2" creationId="{00000000-0000-0000-0000-000000000000}"/>
          </ac:spMkLst>
        </pc:spChg>
        <pc:picChg chg="replST">
          <ac:chgData name="Deny Hamel" userId="42bea099-557b-4336-b386-1ba9f84a9d48" providerId="ADAL" clId="{35743475-8205-4CAE-B89A-21E54827EB75}" dt="2023-06-20T00:40:51.547" v="47"/>
          <ac:picMkLst>
            <pc:docMk/>
            <pc:sldMk cId="827395989" sldId="344"/>
            <ac:picMk id="1027" creationId="{267CBE5E-4E84-53AA-6EC0-7C0ED6E3F96E}"/>
          </ac:picMkLst>
        </pc:picChg>
      </pc:sldChg>
      <pc:sldChg chg="modSp mod">
        <pc:chgData name="Deny Hamel" userId="42bea099-557b-4336-b386-1ba9f84a9d48" providerId="ADAL" clId="{35743475-8205-4CAE-B89A-21E54827EB75}" dt="2023-06-20T00:40:51.585" v="60"/>
        <pc:sldMkLst>
          <pc:docMk/>
          <pc:sldMk cId="4156448383" sldId="345"/>
        </pc:sldMkLst>
        <pc:spChg chg="replST">
          <ac:chgData name="Deny Hamel" userId="42bea099-557b-4336-b386-1ba9f84a9d48" providerId="ADAL" clId="{35743475-8205-4CAE-B89A-21E54827EB75}" dt="2023-06-20T00:40:51.551" v="48"/>
          <ac:spMkLst>
            <pc:docMk/>
            <pc:sldMk cId="4156448383" sldId="345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555" v="49"/>
          <ac:spMkLst>
            <pc:docMk/>
            <pc:sldMk cId="4156448383" sldId="345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566" v="53"/>
          <ac:spMkLst>
            <pc:docMk/>
            <pc:sldMk cId="4156448383" sldId="345"/>
            <ac:spMk id="8" creationId="{74292BFC-5C10-7A3D-E74C-E8FB379E96B0}"/>
          </ac:spMkLst>
        </pc:spChg>
        <pc:spChg chg="replST">
          <ac:chgData name="Deny Hamel" userId="42bea099-557b-4336-b386-1ba9f84a9d48" providerId="ADAL" clId="{35743475-8205-4CAE-B89A-21E54827EB75}" dt="2023-06-20T00:40:51.558" v="50"/>
          <ac:spMkLst>
            <pc:docMk/>
            <pc:sldMk cId="4156448383" sldId="345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561" v="51"/>
          <ac:spMkLst>
            <pc:docMk/>
            <pc:sldMk cId="4156448383" sldId="345"/>
            <ac:spMk id="10" creationId="{70CDFE08-3D1F-CFAB-6456-3EF9C9CF8718}"/>
          </ac:spMkLst>
        </pc:spChg>
        <pc:spChg chg="replST">
          <ac:chgData name="Deny Hamel" userId="42bea099-557b-4336-b386-1ba9f84a9d48" providerId="ADAL" clId="{35743475-8205-4CAE-B89A-21E54827EB75}" dt="2023-06-20T00:40:51.568" v="54"/>
          <ac:spMkLst>
            <pc:docMk/>
            <pc:sldMk cId="4156448383" sldId="345"/>
            <ac:spMk id="11" creationId="{DB96950F-544F-C6AC-9408-41DCE5F4EEDA}"/>
          </ac:spMkLst>
        </pc:spChg>
        <pc:spChg chg="replST">
          <ac:chgData name="Deny Hamel" userId="42bea099-557b-4336-b386-1ba9f84a9d48" providerId="ADAL" clId="{35743475-8205-4CAE-B89A-21E54827EB75}" dt="2023-06-20T00:40:51.571" v="55"/>
          <ac:spMkLst>
            <pc:docMk/>
            <pc:sldMk cId="4156448383" sldId="345"/>
            <ac:spMk id="12" creationId="{D0849F0E-D235-88BF-81B1-68938FEE2303}"/>
          </ac:spMkLst>
        </pc:spChg>
        <pc:spChg chg="replST">
          <ac:chgData name="Deny Hamel" userId="42bea099-557b-4336-b386-1ba9f84a9d48" providerId="ADAL" clId="{35743475-8205-4CAE-B89A-21E54827EB75}" dt="2023-06-20T00:40:51.575" v="56"/>
          <ac:spMkLst>
            <pc:docMk/>
            <pc:sldMk cId="4156448383" sldId="345"/>
            <ac:spMk id="13" creationId="{21E3E44B-CCD6-BD40-56EA-99F396AD71AF}"/>
          </ac:spMkLst>
        </pc:spChg>
        <pc:spChg chg="replST">
          <ac:chgData name="Deny Hamel" userId="42bea099-557b-4336-b386-1ba9f84a9d48" providerId="ADAL" clId="{35743475-8205-4CAE-B89A-21E54827EB75}" dt="2023-06-20T00:40:51.577" v="57"/>
          <ac:spMkLst>
            <pc:docMk/>
            <pc:sldMk cId="4156448383" sldId="345"/>
            <ac:spMk id="23" creationId="{D64471C1-9B34-5760-F191-DFF2D3B2AF3B}"/>
          </ac:spMkLst>
        </pc:spChg>
        <pc:spChg chg="replST">
          <ac:chgData name="Deny Hamel" userId="42bea099-557b-4336-b386-1ba9f84a9d48" providerId="ADAL" clId="{35743475-8205-4CAE-B89A-21E54827EB75}" dt="2023-06-20T00:40:51.580" v="58"/>
          <ac:spMkLst>
            <pc:docMk/>
            <pc:sldMk cId="4156448383" sldId="345"/>
            <ac:spMk id="24" creationId="{1D9AFF8F-A0E3-B91B-CD96-CEA999474DF5}"/>
          </ac:spMkLst>
        </pc:spChg>
        <pc:spChg chg="replST">
          <ac:chgData name="Deny Hamel" userId="42bea099-557b-4336-b386-1ba9f84a9d48" providerId="ADAL" clId="{35743475-8205-4CAE-B89A-21E54827EB75}" dt="2023-06-20T00:40:51.582" v="59"/>
          <ac:spMkLst>
            <pc:docMk/>
            <pc:sldMk cId="4156448383" sldId="345"/>
            <ac:spMk id="25" creationId="{5219BFF0-4746-82A1-F91D-C2817C75A4DF}"/>
          </ac:spMkLst>
        </pc:spChg>
        <pc:grpChg chg="replST">
          <ac:chgData name="Deny Hamel" userId="42bea099-557b-4336-b386-1ba9f84a9d48" providerId="ADAL" clId="{35743475-8205-4CAE-B89A-21E54827EB75}" dt="2023-06-20T00:40:51.563" v="52"/>
          <ac:grpSpMkLst>
            <pc:docMk/>
            <pc:sldMk cId="4156448383" sldId="345"/>
            <ac:grpSpMk id="4" creationId="{87188362-5BD2-BCDE-58D7-981EA0614C66}"/>
          </ac:grpSpMkLst>
        </pc:grpChg>
        <pc:picChg chg="replST">
          <ac:chgData name="Deny Hamel" userId="42bea099-557b-4336-b386-1ba9f84a9d48" providerId="ADAL" clId="{35743475-8205-4CAE-B89A-21E54827EB75}" dt="2023-06-20T00:40:51.585" v="60"/>
          <ac:picMkLst>
            <pc:docMk/>
            <pc:sldMk cId="4156448383" sldId="345"/>
            <ac:picMk id="28" creationId="{406B0E5D-53BE-1D77-3655-5220D1DC8050}"/>
          </ac:picMkLst>
        </pc:picChg>
      </pc:sldChg>
      <pc:sldChg chg="modSp mod">
        <pc:chgData name="Deny Hamel" userId="42bea099-557b-4336-b386-1ba9f84a9d48" providerId="ADAL" clId="{35743475-8205-4CAE-B89A-21E54827EB75}" dt="2023-06-20T00:40:51.540" v="45"/>
        <pc:sldMkLst>
          <pc:docMk/>
          <pc:sldMk cId="3991649439" sldId="346"/>
        </pc:sldMkLst>
        <pc:spChg chg="replST">
          <ac:chgData name="Deny Hamel" userId="42bea099-557b-4336-b386-1ba9f84a9d48" providerId="ADAL" clId="{35743475-8205-4CAE-B89A-21E54827EB75}" dt="2023-06-20T00:40:51.537" v="44"/>
          <ac:spMkLst>
            <pc:docMk/>
            <pc:sldMk cId="3991649439" sldId="346"/>
            <ac:spMk id="2" creationId="{92586E7E-AD8E-C826-B9E9-6F4855F6F86F}"/>
          </ac:spMkLst>
        </pc:spChg>
        <pc:spChg chg="replST">
          <ac:chgData name="Deny Hamel" userId="42bea099-557b-4336-b386-1ba9f84a9d48" providerId="ADAL" clId="{35743475-8205-4CAE-B89A-21E54827EB75}" dt="2023-06-20T00:40:51.540" v="45"/>
          <ac:spMkLst>
            <pc:docMk/>
            <pc:sldMk cId="3991649439" sldId="346"/>
            <ac:spMk id="3" creationId="{AE20F79E-0D23-0F24-65F9-27C88B5B57BF}"/>
          </ac:spMkLst>
        </pc:spChg>
        <pc:spChg chg="replST">
          <ac:chgData name="Deny Hamel" userId="42bea099-557b-4336-b386-1ba9f84a9d48" providerId="ADAL" clId="{35743475-8205-4CAE-B89A-21E54827EB75}" dt="2023-06-20T00:40:51.531" v="42"/>
          <ac:spMkLst>
            <pc:docMk/>
            <pc:sldMk cId="3991649439" sldId="346"/>
            <ac:spMk id="80" creationId="{8E80C7DB-0215-DA59-B88A-A1FA0883ED68}"/>
          </ac:spMkLst>
        </pc:spChg>
        <pc:spChg chg="replST">
          <ac:chgData name="Deny Hamel" userId="42bea099-557b-4336-b386-1ba9f84a9d48" providerId="ADAL" clId="{35743475-8205-4CAE-B89A-21E54827EB75}" dt="2023-06-20T00:40:51.534" v="43"/>
          <ac:spMkLst>
            <pc:docMk/>
            <pc:sldMk cId="3991649439" sldId="346"/>
            <ac:spMk id="83" creationId="{16458EB2-0D21-BEDA-FDEC-3821F6E0475A}"/>
          </ac:spMkLst>
        </pc:spChg>
      </pc:sldChg>
      <pc:sldChg chg="modSp mod modNotes">
        <pc:chgData name="Deny Hamel" userId="42bea099-557b-4336-b386-1ba9f84a9d48" providerId="ADAL" clId="{35743475-8205-4CAE-B89A-21E54827EB75}" dt="2023-06-20T00:41:58.066" v="197" actId="20577"/>
        <pc:sldMkLst>
          <pc:docMk/>
          <pc:sldMk cId="3559465324" sldId="348"/>
        </pc:sldMkLst>
        <pc:spChg chg="replST">
          <ac:chgData name="Deny Hamel" userId="42bea099-557b-4336-b386-1ba9f84a9d48" providerId="ADAL" clId="{35743475-8205-4CAE-B89A-21E54827EB75}" dt="2023-06-20T00:40:51.900" v="159"/>
          <ac:spMkLst>
            <pc:docMk/>
            <pc:sldMk cId="3559465324" sldId="348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936" v="170"/>
          <ac:spMkLst>
            <pc:docMk/>
            <pc:sldMk cId="3559465324" sldId="348"/>
            <ac:spMk id="4" creationId="{633FD57A-6D5C-622A-1706-278FF6B16785}"/>
          </ac:spMkLst>
        </pc:spChg>
        <pc:spChg chg="replST">
          <ac:chgData name="Deny Hamel" userId="42bea099-557b-4336-b386-1ba9f84a9d48" providerId="ADAL" clId="{35743475-8205-4CAE-B89A-21E54827EB75}" dt="2023-06-20T00:40:51.938" v="171"/>
          <ac:spMkLst>
            <pc:docMk/>
            <pc:sldMk cId="3559465324" sldId="348"/>
            <ac:spMk id="7" creationId="{0720B0D4-FEF9-B711-9B22-45FE6B154680}"/>
          </ac:spMkLst>
        </pc:spChg>
        <pc:spChg chg="replST">
          <ac:chgData name="Deny Hamel" userId="42bea099-557b-4336-b386-1ba9f84a9d48" providerId="ADAL" clId="{35743475-8205-4CAE-B89A-21E54827EB75}" dt="2023-06-20T00:40:51.906" v="161"/>
          <ac:spMkLst>
            <pc:docMk/>
            <pc:sldMk cId="3559465324" sldId="348"/>
            <ac:spMk id="8" creationId="{C17C264E-4806-F37E-4C80-6AE851AE58A1}"/>
          </ac:spMkLst>
        </pc:spChg>
        <pc:spChg chg="replST">
          <ac:chgData name="Deny Hamel" userId="42bea099-557b-4336-b386-1ba9f84a9d48" providerId="ADAL" clId="{35743475-8205-4CAE-B89A-21E54827EB75}" dt="2023-06-20T00:40:51.908" v="162"/>
          <ac:spMkLst>
            <pc:docMk/>
            <pc:sldMk cId="3559465324" sldId="348"/>
            <ac:spMk id="12" creationId="{AABB0AE6-4FFB-1EBF-7BCA-2E759A35E108}"/>
          </ac:spMkLst>
        </pc:spChg>
        <pc:spChg chg="replST">
          <ac:chgData name="Deny Hamel" userId="42bea099-557b-4336-b386-1ba9f84a9d48" providerId="ADAL" clId="{35743475-8205-4CAE-B89A-21E54827EB75}" dt="2023-06-20T00:40:51.916" v="164"/>
          <ac:spMkLst>
            <pc:docMk/>
            <pc:sldMk cId="3559465324" sldId="348"/>
            <ac:spMk id="16" creationId="{D387846C-2E92-7A0B-B6C5-9BE83C0F9999}"/>
          </ac:spMkLst>
        </pc:spChg>
        <pc:spChg chg="replST">
          <ac:chgData name="Deny Hamel" userId="42bea099-557b-4336-b386-1ba9f84a9d48" providerId="ADAL" clId="{35743475-8205-4CAE-B89A-21E54827EB75}" dt="2023-06-20T00:40:51.921" v="165"/>
          <ac:spMkLst>
            <pc:docMk/>
            <pc:sldMk cId="3559465324" sldId="348"/>
            <ac:spMk id="17" creationId="{7D4F0BAB-BE79-7E8E-6A97-25DFCC39DEF6}"/>
          </ac:spMkLst>
        </pc:spChg>
        <pc:spChg chg="replST">
          <ac:chgData name="Deny Hamel" userId="42bea099-557b-4336-b386-1ba9f84a9d48" providerId="ADAL" clId="{35743475-8205-4CAE-B89A-21E54827EB75}" dt="2023-06-20T00:40:51.927" v="167"/>
          <ac:spMkLst>
            <pc:docMk/>
            <pc:sldMk cId="3559465324" sldId="348"/>
            <ac:spMk id="20" creationId="{D8EB9A9B-8262-1367-26B4-716FC7963EFC}"/>
          </ac:spMkLst>
        </pc:spChg>
        <pc:spChg chg="replST">
          <ac:chgData name="Deny Hamel" userId="42bea099-557b-4336-b386-1ba9f84a9d48" providerId="ADAL" clId="{35743475-8205-4CAE-B89A-21E54827EB75}" dt="2023-06-20T00:40:51.930" v="168"/>
          <ac:spMkLst>
            <pc:docMk/>
            <pc:sldMk cId="3559465324" sldId="348"/>
            <ac:spMk id="22" creationId="{1D20E414-03CE-7615-B871-B1AFF01ECAC6}"/>
          </ac:spMkLst>
        </pc:spChg>
        <pc:picChg chg="replST">
          <ac:chgData name="Deny Hamel" userId="42bea099-557b-4336-b386-1ba9f84a9d48" providerId="ADAL" clId="{35743475-8205-4CAE-B89A-21E54827EB75}" dt="2023-06-20T00:40:51.933" v="169"/>
          <ac:picMkLst>
            <pc:docMk/>
            <pc:sldMk cId="3559465324" sldId="348"/>
            <ac:picMk id="3" creationId="{7751291B-704A-5919-9ED3-F981133DEF84}"/>
          </ac:picMkLst>
        </pc:picChg>
        <pc:picChg chg="replST">
          <ac:chgData name="Deny Hamel" userId="42bea099-557b-4336-b386-1ba9f84a9d48" providerId="ADAL" clId="{35743475-8205-4CAE-B89A-21E54827EB75}" dt="2023-06-20T00:40:51.902" v="160"/>
          <ac:picMkLst>
            <pc:docMk/>
            <pc:sldMk cId="3559465324" sldId="348"/>
            <ac:picMk id="6" creationId="{E1CD6FEC-EBBC-AE27-F371-CEBD1CD239D3}"/>
          </ac:picMkLst>
        </pc:picChg>
        <pc:picChg chg="replST">
          <ac:chgData name="Deny Hamel" userId="42bea099-557b-4336-b386-1ba9f84a9d48" providerId="ADAL" clId="{35743475-8205-4CAE-B89A-21E54827EB75}" dt="2023-06-20T00:40:51.913" v="163"/>
          <ac:picMkLst>
            <pc:docMk/>
            <pc:sldMk cId="3559465324" sldId="348"/>
            <ac:picMk id="14" creationId="{AB9ABA7F-4704-AA57-CC6D-2C17585F7D94}"/>
          </ac:picMkLst>
        </pc:picChg>
        <pc:picChg chg="replST">
          <ac:chgData name="Deny Hamel" userId="42bea099-557b-4336-b386-1ba9f84a9d48" providerId="ADAL" clId="{35743475-8205-4CAE-B89A-21E54827EB75}" dt="2023-06-20T00:40:51.924" v="166"/>
          <ac:picMkLst>
            <pc:docMk/>
            <pc:sldMk cId="3559465324" sldId="348"/>
            <ac:picMk id="19" creationId="{14D6AD7C-4A31-11CC-6ECA-4A183FC49AB5}"/>
          </ac:picMkLst>
        </pc:picChg>
      </pc:sldChg>
      <pc:sldChg chg="modSp mod">
        <pc:chgData name="Deny Hamel" userId="42bea099-557b-4336-b386-1ba9f84a9d48" providerId="ADAL" clId="{35743475-8205-4CAE-B89A-21E54827EB75}" dt="2023-06-20T00:40:51.978" v="182"/>
        <pc:sldMkLst>
          <pc:docMk/>
          <pc:sldMk cId="425120471" sldId="349"/>
        </pc:sldMkLst>
        <pc:spChg chg="replST">
          <ac:chgData name="Deny Hamel" userId="42bea099-557b-4336-b386-1ba9f84a9d48" providerId="ADAL" clId="{35743475-8205-4CAE-B89A-21E54827EB75}" dt="2023-06-20T00:40:51.944" v="172"/>
          <ac:spMkLst>
            <pc:docMk/>
            <pc:sldMk cId="425120471" sldId="349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973" v="180"/>
          <ac:spMkLst>
            <pc:docMk/>
            <pc:sldMk cId="425120471" sldId="349"/>
            <ac:spMk id="3" creationId="{1FC7D940-151F-E4F9-91A2-E80C86790EF5}"/>
          </ac:spMkLst>
        </pc:spChg>
        <pc:spChg chg="replST">
          <ac:chgData name="Deny Hamel" userId="42bea099-557b-4336-b386-1ba9f84a9d48" providerId="ADAL" clId="{35743475-8205-4CAE-B89A-21E54827EB75}" dt="2023-06-20T00:40:51.976" v="181"/>
          <ac:spMkLst>
            <pc:docMk/>
            <pc:sldMk cId="425120471" sldId="349"/>
            <ac:spMk id="4" creationId="{FA60279E-8818-B8E4-8613-B5C4E35E2BA6}"/>
          </ac:spMkLst>
        </pc:spChg>
        <pc:spChg chg="replST">
          <ac:chgData name="Deny Hamel" userId="42bea099-557b-4336-b386-1ba9f84a9d48" providerId="ADAL" clId="{35743475-8205-4CAE-B89A-21E54827EB75}" dt="2023-06-20T00:40:51.978" v="182"/>
          <ac:spMkLst>
            <pc:docMk/>
            <pc:sldMk cId="425120471" sldId="349"/>
            <ac:spMk id="5" creationId="{3AADD54B-8AE3-7BB3-9D50-3F46256CF457}"/>
          </ac:spMkLst>
        </pc:spChg>
        <pc:spChg chg="replST">
          <ac:chgData name="Deny Hamel" userId="42bea099-557b-4336-b386-1ba9f84a9d48" providerId="ADAL" clId="{35743475-8205-4CAE-B89A-21E54827EB75}" dt="2023-06-20T00:40:51.950" v="174"/>
          <ac:spMkLst>
            <pc:docMk/>
            <pc:sldMk cId="425120471" sldId="349"/>
            <ac:spMk id="8" creationId="{59C1E964-7689-EAFD-98D7-F044B46F911A}"/>
          </ac:spMkLst>
        </pc:spChg>
        <pc:spChg chg="replST">
          <ac:chgData name="Deny Hamel" userId="42bea099-557b-4336-b386-1ba9f84a9d48" providerId="ADAL" clId="{35743475-8205-4CAE-B89A-21E54827EB75}" dt="2023-06-20T00:40:51.957" v="176"/>
          <ac:spMkLst>
            <pc:docMk/>
            <pc:sldMk cId="425120471" sldId="349"/>
            <ac:spMk id="14" creationId="{84CC0805-9A26-E4E8-5881-7644CB6528E8}"/>
          </ac:spMkLst>
        </pc:spChg>
        <pc:spChg chg="replST">
          <ac:chgData name="Deny Hamel" userId="42bea099-557b-4336-b386-1ba9f84a9d48" providerId="ADAL" clId="{35743475-8205-4CAE-B89A-21E54827EB75}" dt="2023-06-20T00:40:51.961" v="177"/>
          <ac:spMkLst>
            <pc:docMk/>
            <pc:sldMk cId="425120471" sldId="349"/>
            <ac:spMk id="18" creationId="{8F6B0150-39D1-FE66-6DDF-D9F0C2AA63CA}"/>
          </ac:spMkLst>
        </pc:spChg>
        <pc:spChg chg="replST">
          <ac:chgData name="Deny Hamel" userId="42bea099-557b-4336-b386-1ba9f84a9d48" providerId="ADAL" clId="{35743475-8205-4CAE-B89A-21E54827EB75}" dt="2023-06-20T00:40:51.966" v="178"/>
          <ac:spMkLst>
            <pc:docMk/>
            <pc:sldMk cId="425120471" sldId="349"/>
            <ac:spMk id="22" creationId="{C1FB9E6B-FA9C-91ED-78C3-1052C9E20576}"/>
          </ac:spMkLst>
        </pc:spChg>
        <pc:picChg chg="replST">
          <ac:chgData name="Deny Hamel" userId="42bea099-557b-4336-b386-1ba9f84a9d48" providerId="ADAL" clId="{35743475-8205-4CAE-B89A-21E54827EB75}" dt="2023-06-20T00:40:51.947" v="173"/>
          <ac:picMkLst>
            <pc:docMk/>
            <pc:sldMk cId="425120471" sldId="349"/>
            <ac:picMk id="6" creationId="{C9490939-DF79-89EE-9787-61CA1B250DF3}"/>
          </ac:picMkLst>
        </pc:picChg>
        <pc:picChg chg="replST">
          <ac:chgData name="Deny Hamel" userId="42bea099-557b-4336-b386-1ba9f84a9d48" providerId="ADAL" clId="{35743475-8205-4CAE-B89A-21E54827EB75}" dt="2023-06-20T00:40:51.954" v="175"/>
          <ac:picMkLst>
            <pc:docMk/>
            <pc:sldMk cId="425120471" sldId="349"/>
            <ac:picMk id="10" creationId="{0F7850C6-803A-42B0-3D99-EF598861FC11}"/>
          </ac:picMkLst>
        </pc:picChg>
        <pc:picChg chg="replST">
          <ac:chgData name="Deny Hamel" userId="42bea099-557b-4336-b386-1ba9f84a9d48" providerId="ADAL" clId="{35743475-8205-4CAE-B89A-21E54827EB75}" dt="2023-06-20T00:40:51.970" v="179"/>
          <ac:picMkLst>
            <pc:docMk/>
            <pc:sldMk cId="425120471" sldId="349"/>
            <ac:picMk id="26" creationId="{2DFD91AC-043E-7F82-6F7F-D8A1F1B4F90F}"/>
          </ac:picMkLst>
        </pc:picChg>
      </pc:sldChg>
      <pc:sldChg chg="modSp mod">
        <pc:chgData name="Deny Hamel" userId="42bea099-557b-4336-b386-1ba9f84a9d48" providerId="ADAL" clId="{35743475-8205-4CAE-B89A-21E54827EB75}" dt="2023-06-20T00:40:51.613" v="70"/>
        <pc:sldMkLst>
          <pc:docMk/>
          <pc:sldMk cId="229479587" sldId="350"/>
        </pc:sldMkLst>
        <pc:spChg chg="replST">
          <ac:chgData name="Deny Hamel" userId="42bea099-557b-4336-b386-1ba9f84a9d48" providerId="ADAL" clId="{35743475-8205-4CAE-B89A-21E54827EB75}" dt="2023-06-20T00:40:51.591" v="62"/>
          <ac:spMkLst>
            <pc:docMk/>
            <pc:sldMk cId="229479587" sldId="350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594" v="63"/>
          <ac:spMkLst>
            <pc:docMk/>
            <pc:sldMk cId="229479587" sldId="350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597" v="64"/>
          <ac:spMkLst>
            <pc:docMk/>
            <pc:sldMk cId="229479587" sldId="350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600" v="65"/>
          <ac:spMkLst>
            <pc:docMk/>
            <pc:sldMk cId="229479587" sldId="350"/>
            <ac:spMk id="10" creationId="{70CDFE08-3D1F-CFAB-6456-3EF9C9CF8718}"/>
          </ac:spMkLst>
        </pc:spChg>
        <pc:graphicFrameChg chg="replST">
          <ac:chgData name="Deny Hamel" userId="42bea099-557b-4336-b386-1ba9f84a9d48" providerId="ADAL" clId="{35743475-8205-4CAE-B89A-21E54827EB75}" dt="2023-06-20T00:40:51.589" v="61"/>
          <ac:graphicFrameMkLst>
            <pc:docMk/>
            <pc:sldMk cId="229479587" sldId="350"/>
            <ac:graphicFrameMk id="11" creationId="{3C5B70C4-41D7-8BB8-3A8E-E2EF6BF21394}"/>
          </ac:graphicFrameMkLst>
        </pc:graphicFrameChg>
        <pc:picChg chg="replST">
          <ac:chgData name="Deny Hamel" userId="42bea099-557b-4336-b386-1ba9f84a9d48" providerId="ADAL" clId="{35743475-8205-4CAE-B89A-21E54827EB75}" dt="2023-06-20T00:40:51.602" v="66"/>
          <ac:picMkLst>
            <pc:docMk/>
            <pc:sldMk cId="229479587" sldId="350"/>
            <ac:picMk id="16" creationId="{DEF56668-58AB-2C9D-CD2A-EC66C2AA5C53}"/>
          </ac:picMkLst>
        </pc:picChg>
        <pc:picChg chg="replST">
          <ac:chgData name="Deny Hamel" userId="42bea099-557b-4336-b386-1ba9f84a9d48" providerId="ADAL" clId="{35743475-8205-4CAE-B89A-21E54827EB75}" dt="2023-06-20T00:40:51.605" v="67"/>
          <ac:picMkLst>
            <pc:docMk/>
            <pc:sldMk cId="229479587" sldId="350"/>
            <ac:picMk id="17" creationId="{1C1E731D-5BE3-11BD-4853-5C72EB95E30F}"/>
          </ac:picMkLst>
        </pc:picChg>
        <pc:picChg chg="replST">
          <ac:chgData name="Deny Hamel" userId="42bea099-557b-4336-b386-1ba9f84a9d48" providerId="ADAL" clId="{35743475-8205-4CAE-B89A-21E54827EB75}" dt="2023-06-20T00:40:51.608" v="68"/>
          <ac:picMkLst>
            <pc:docMk/>
            <pc:sldMk cId="229479587" sldId="350"/>
            <ac:picMk id="18" creationId="{85C35040-B2AC-CCCB-BFC2-A98FEC2AC225}"/>
          </ac:picMkLst>
        </pc:picChg>
        <pc:picChg chg="replST">
          <ac:chgData name="Deny Hamel" userId="42bea099-557b-4336-b386-1ba9f84a9d48" providerId="ADAL" clId="{35743475-8205-4CAE-B89A-21E54827EB75}" dt="2023-06-20T00:40:51.611" v="69"/>
          <ac:picMkLst>
            <pc:docMk/>
            <pc:sldMk cId="229479587" sldId="350"/>
            <ac:picMk id="22" creationId="{43D1CBE6-59FA-03CA-79D7-57EDC122CBEA}"/>
          </ac:picMkLst>
        </pc:picChg>
        <pc:picChg chg="replST">
          <ac:chgData name="Deny Hamel" userId="42bea099-557b-4336-b386-1ba9f84a9d48" providerId="ADAL" clId="{35743475-8205-4CAE-B89A-21E54827EB75}" dt="2023-06-20T00:40:51.613" v="70"/>
          <ac:picMkLst>
            <pc:docMk/>
            <pc:sldMk cId="229479587" sldId="350"/>
            <ac:picMk id="32" creationId="{11C639D5-8EC2-467A-3F38-C48281494389}"/>
          </ac:picMkLst>
        </pc:picChg>
      </pc:sldChg>
      <pc:sldChg chg="modSp mod">
        <pc:chgData name="Deny Hamel" userId="42bea099-557b-4336-b386-1ba9f84a9d48" providerId="ADAL" clId="{35743475-8205-4CAE-B89A-21E54827EB75}" dt="2023-06-20T00:40:51.652" v="83"/>
        <pc:sldMkLst>
          <pc:docMk/>
          <pc:sldMk cId="3705999368" sldId="351"/>
        </pc:sldMkLst>
        <pc:spChg chg="replST">
          <ac:chgData name="Deny Hamel" userId="42bea099-557b-4336-b386-1ba9f84a9d48" providerId="ADAL" clId="{35743475-8205-4CAE-B89A-21E54827EB75}" dt="2023-06-20T00:40:51.620" v="72"/>
          <ac:spMkLst>
            <pc:docMk/>
            <pc:sldMk cId="3705999368" sldId="351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623" v="73"/>
          <ac:spMkLst>
            <pc:docMk/>
            <pc:sldMk cId="3705999368" sldId="351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640" v="79"/>
          <ac:spMkLst>
            <pc:docMk/>
            <pc:sldMk cId="3705999368" sldId="351"/>
            <ac:spMk id="4" creationId="{D469808B-F033-9DDF-FAA6-2DD0CF2D37D3}"/>
          </ac:spMkLst>
        </pc:spChg>
        <pc:spChg chg="replST">
          <ac:chgData name="Deny Hamel" userId="42bea099-557b-4336-b386-1ba9f84a9d48" providerId="ADAL" clId="{35743475-8205-4CAE-B89A-21E54827EB75}" dt="2023-06-20T00:40:51.625" v="74"/>
          <ac:spMkLst>
            <pc:docMk/>
            <pc:sldMk cId="3705999368" sldId="351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628" v="75"/>
          <ac:spMkLst>
            <pc:docMk/>
            <pc:sldMk cId="3705999368" sldId="351"/>
            <ac:spMk id="10" creationId="{70CDFE08-3D1F-CFAB-6456-3EF9C9CF8718}"/>
          </ac:spMkLst>
        </pc:spChg>
        <pc:graphicFrameChg chg="replST">
          <ac:chgData name="Deny Hamel" userId="42bea099-557b-4336-b386-1ba9f84a9d48" providerId="ADAL" clId="{35743475-8205-4CAE-B89A-21E54827EB75}" dt="2023-06-20T00:40:51.618" v="71"/>
          <ac:graphicFrameMkLst>
            <pc:docMk/>
            <pc:sldMk cId="3705999368" sldId="351"/>
            <ac:graphicFrameMk id="11" creationId="{3C5B70C4-41D7-8BB8-3A8E-E2EF6BF21394}"/>
          </ac:graphicFrameMkLst>
        </pc:graphicFrameChg>
        <pc:picChg chg="replST">
          <ac:chgData name="Deny Hamel" userId="42bea099-557b-4336-b386-1ba9f84a9d48" providerId="ADAL" clId="{35743475-8205-4CAE-B89A-21E54827EB75}" dt="2023-06-20T00:40:51.652" v="83"/>
          <ac:picMkLst>
            <pc:docMk/>
            <pc:sldMk cId="3705999368" sldId="351"/>
            <ac:picMk id="6" creationId="{092065A6-E8DD-A0C1-4062-5AFE4B217458}"/>
          </ac:picMkLst>
        </pc:picChg>
        <pc:picChg chg="replST">
          <ac:chgData name="Deny Hamel" userId="42bea099-557b-4336-b386-1ba9f84a9d48" providerId="ADAL" clId="{35743475-8205-4CAE-B89A-21E54827EB75}" dt="2023-06-20T00:40:51.643" v="80"/>
          <ac:picMkLst>
            <pc:docMk/>
            <pc:sldMk cId="3705999368" sldId="351"/>
            <ac:picMk id="14" creationId="{8392A0AB-A676-9041-0BDD-7E3DBD70ECCF}"/>
          </ac:picMkLst>
        </pc:picChg>
        <pc:picChg chg="replST">
          <ac:chgData name="Deny Hamel" userId="42bea099-557b-4336-b386-1ba9f84a9d48" providerId="ADAL" clId="{35743475-8205-4CAE-B89A-21E54827EB75}" dt="2023-06-20T00:40:51.645" v="81"/>
          <ac:picMkLst>
            <pc:docMk/>
            <pc:sldMk cId="3705999368" sldId="351"/>
            <ac:picMk id="15" creationId="{587222A8-FFBE-EF4D-E4D3-2E2306A5D57A}"/>
          </ac:picMkLst>
        </pc:picChg>
        <pc:picChg chg="replST">
          <ac:chgData name="Deny Hamel" userId="42bea099-557b-4336-b386-1ba9f84a9d48" providerId="ADAL" clId="{35743475-8205-4CAE-B89A-21E54827EB75}" dt="2023-06-20T00:40:51.631" v="76"/>
          <ac:picMkLst>
            <pc:docMk/>
            <pc:sldMk cId="3705999368" sldId="351"/>
            <ac:picMk id="16" creationId="{DEF56668-58AB-2C9D-CD2A-EC66C2AA5C53}"/>
          </ac:picMkLst>
        </pc:picChg>
        <pc:picChg chg="replST">
          <ac:chgData name="Deny Hamel" userId="42bea099-557b-4336-b386-1ba9f84a9d48" providerId="ADAL" clId="{35743475-8205-4CAE-B89A-21E54827EB75}" dt="2023-06-20T00:40:51.635" v="77"/>
          <ac:picMkLst>
            <pc:docMk/>
            <pc:sldMk cId="3705999368" sldId="351"/>
            <ac:picMk id="17" creationId="{1C1E731D-5BE3-11BD-4853-5C72EB95E30F}"/>
          </ac:picMkLst>
        </pc:picChg>
        <pc:picChg chg="replST">
          <ac:chgData name="Deny Hamel" userId="42bea099-557b-4336-b386-1ba9f84a9d48" providerId="ADAL" clId="{35743475-8205-4CAE-B89A-21E54827EB75}" dt="2023-06-20T00:40:51.638" v="78"/>
          <ac:picMkLst>
            <pc:docMk/>
            <pc:sldMk cId="3705999368" sldId="351"/>
            <ac:picMk id="18" creationId="{85C35040-B2AC-CCCB-BFC2-A98FEC2AC225}"/>
          </ac:picMkLst>
        </pc:picChg>
        <pc:picChg chg="replST">
          <ac:chgData name="Deny Hamel" userId="42bea099-557b-4336-b386-1ba9f84a9d48" providerId="ADAL" clId="{35743475-8205-4CAE-B89A-21E54827EB75}" dt="2023-06-20T00:40:51.648" v="82"/>
          <ac:picMkLst>
            <pc:docMk/>
            <pc:sldMk cId="3705999368" sldId="351"/>
            <ac:picMk id="19" creationId="{8A8AE167-490B-A4D8-D034-8BC72DED2780}"/>
          </ac:picMkLst>
        </pc:picChg>
      </pc:sldChg>
      <pc:sldChg chg="modSp mod">
        <pc:chgData name="Deny Hamel" userId="42bea099-557b-4336-b386-1ba9f84a9d48" providerId="ADAL" clId="{35743475-8205-4CAE-B89A-21E54827EB75}" dt="2023-06-20T00:40:51.697" v="98"/>
        <pc:sldMkLst>
          <pc:docMk/>
          <pc:sldMk cId="1721910254" sldId="352"/>
        </pc:sldMkLst>
        <pc:spChg chg="replST">
          <ac:chgData name="Deny Hamel" userId="42bea099-557b-4336-b386-1ba9f84a9d48" providerId="ADAL" clId="{35743475-8205-4CAE-B89A-21E54827EB75}" dt="2023-06-20T00:40:51.662" v="85"/>
          <ac:spMkLst>
            <pc:docMk/>
            <pc:sldMk cId="1721910254" sldId="352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664" v="86"/>
          <ac:spMkLst>
            <pc:docMk/>
            <pc:sldMk cId="1721910254" sldId="352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681" v="92"/>
          <ac:spMkLst>
            <pc:docMk/>
            <pc:sldMk cId="1721910254" sldId="352"/>
            <ac:spMk id="4" creationId="{D469808B-F033-9DDF-FAA6-2DD0CF2D37D3}"/>
          </ac:spMkLst>
        </pc:spChg>
        <pc:spChg chg="replST">
          <ac:chgData name="Deny Hamel" userId="42bea099-557b-4336-b386-1ba9f84a9d48" providerId="ADAL" clId="{35743475-8205-4CAE-B89A-21E54827EB75}" dt="2023-06-20T00:40:51.667" v="87"/>
          <ac:spMkLst>
            <pc:docMk/>
            <pc:sldMk cId="1721910254" sldId="352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670" v="88"/>
          <ac:spMkLst>
            <pc:docMk/>
            <pc:sldMk cId="1721910254" sldId="352"/>
            <ac:spMk id="10" creationId="{70CDFE08-3D1F-CFAB-6456-3EF9C9CF8718}"/>
          </ac:spMkLst>
        </pc:spChg>
        <pc:grpChg chg="replST">
          <ac:chgData name="Deny Hamel" userId="42bea099-557b-4336-b386-1ba9f84a9d48" providerId="ADAL" clId="{35743475-8205-4CAE-B89A-21E54827EB75}" dt="2023-06-20T00:40:51.692" v="96"/>
          <ac:grpSpMkLst>
            <pc:docMk/>
            <pc:sldMk cId="1721910254" sldId="352"/>
            <ac:grpSpMk id="23" creationId="{10D1C457-4BA9-1892-CB8D-4DD388E4DCBD}"/>
          </ac:grpSpMkLst>
        </pc:grpChg>
        <pc:graphicFrameChg chg="replST">
          <ac:chgData name="Deny Hamel" userId="42bea099-557b-4336-b386-1ba9f84a9d48" providerId="ADAL" clId="{35743475-8205-4CAE-B89A-21E54827EB75}" dt="2023-06-20T00:40:51.659" v="84"/>
          <ac:graphicFrameMkLst>
            <pc:docMk/>
            <pc:sldMk cId="1721910254" sldId="352"/>
            <ac:graphicFrameMk id="11" creationId="{3C5B70C4-41D7-8BB8-3A8E-E2EF6BF21394}"/>
          </ac:graphicFrameMkLst>
        </pc:graphicFrameChg>
        <pc:picChg chg="replST">
          <ac:chgData name="Deny Hamel" userId="42bea099-557b-4336-b386-1ba9f84a9d48" providerId="ADAL" clId="{35743475-8205-4CAE-B89A-21E54827EB75}" dt="2023-06-20T00:40:51.684" v="93"/>
          <ac:picMkLst>
            <pc:docMk/>
            <pc:sldMk cId="1721910254" sldId="352"/>
            <ac:picMk id="14" creationId="{8392A0AB-A676-9041-0BDD-7E3DBD70ECCF}"/>
          </ac:picMkLst>
        </pc:picChg>
        <pc:picChg chg="replST">
          <ac:chgData name="Deny Hamel" userId="42bea099-557b-4336-b386-1ba9f84a9d48" providerId="ADAL" clId="{35743475-8205-4CAE-B89A-21E54827EB75}" dt="2023-06-20T00:40:51.687" v="94"/>
          <ac:picMkLst>
            <pc:docMk/>
            <pc:sldMk cId="1721910254" sldId="352"/>
            <ac:picMk id="15" creationId="{587222A8-FFBE-EF4D-E4D3-2E2306A5D57A}"/>
          </ac:picMkLst>
        </pc:picChg>
        <pc:picChg chg="replST">
          <ac:chgData name="Deny Hamel" userId="42bea099-557b-4336-b386-1ba9f84a9d48" providerId="ADAL" clId="{35743475-8205-4CAE-B89A-21E54827EB75}" dt="2023-06-20T00:40:51.672" v="89"/>
          <ac:picMkLst>
            <pc:docMk/>
            <pc:sldMk cId="1721910254" sldId="352"/>
            <ac:picMk id="16" creationId="{DEF56668-58AB-2C9D-CD2A-EC66C2AA5C53}"/>
          </ac:picMkLst>
        </pc:picChg>
        <pc:picChg chg="replST">
          <ac:chgData name="Deny Hamel" userId="42bea099-557b-4336-b386-1ba9f84a9d48" providerId="ADAL" clId="{35743475-8205-4CAE-B89A-21E54827EB75}" dt="2023-06-20T00:40:51.675" v="90"/>
          <ac:picMkLst>
            <pc:docMk/>
            <pc:sldMk cId="1721910254" sldId="352"/>
            <ac:picMk id="17" creationId="{1C1E731D-5BE3-11BD-4853-5C72EB95E30F}"/>
          </ac:picMkLst>
        </pc:picChg>
        <pc:picChg chg="replST">
          <ac:chgData name="Deny Hamel" userId="42bea099-557b-4336-b386-1ba9f84a9d48" providerId="ADAL" clId="{35743475-8205-4CAE-B89A-21E54827EB75}" dt="2023-06-20T00:40:51.679" v="91"/>
          <ac:picMkLst>
            <pc:docMk/>
            <pc:sldMk cId="1721910254" sldId="352"/>
            <ac:picMk id="18" creationId="{85C35040-B2AC-CCCB-BFC2-A98FEC2AC225}"/>
          </ac:picMkLst>
        </pc:picChg>
        <pc:picChg chg="replST">
          <ac:chgData name="Deny Hamel" userId="42bea099-557b-4336-b386-1ba9f84a9d48" providerId="ADAL" clId="{35743475-8205-4CAE-B89A-21E54827EB75}" dt="2023-06-20T00:40:51.689" v="95"/>
          <ac:picMkLst>
            <pc:docMk/>
            <pc:sldMk cId="1721910254" sldId="352"/>
            <ac:picMk id="19" creationId="{8A8AE167-490B-A4D8-D034-8BC72DED2780}"/>
          </ac:picMkLst>
        </pc:picChg>
        <pc:picChg chg="replST">
          <ac:chgData name="Deny Hamel" userId="42bea099-557b-4336-b386-1ba9f84a9d48" providerId="ADAL" clId="{35743475-8205-4CAE-B89A-21E54827EB75}" dt="2023-06-20T00:40:51.694" v="97"/>
          <ac:picMkLst>
            <pc:docMk/>
            <pc:sldMk cId="1721910254" sldId="352"/>
            <ac:picMk id="24" creationId="{A0F13551-FE86-F36F-90BC-18C0CC3B2139}"/>
          </ac:picMkLst>
        </pc:picChg>
        <pc:picChg chg="replST">
          <ac:chgData name="Deny Hamel" userId="42bea099-557b-4336-b386-1ba9f84a9d48" providerId="ADAL" clId="{35743475-8205-4CAE-B89A-21E54827EB75}" dt="2023-06-20T00:40:51.697" v="98"/>
          <ac:picMkLst>
            <pc:docMk/>
            <pc:sldMk cId="1721910254" sldId="352"/>
            <ac:picMk id="25" creationId="{BB3E37D9-6B36-EFAC-B3DD-71B96AB76E3F}"/>
          </ac:picMkLst>
        </pc:picChg>
      </pc:sldChg>
      <pc:sldChg chg="modSp mod">
        <pc:chgData name="Deny Hamel" userId="42bea099-557b-4336-b386-1ba9f84a9d48" providerId="ADAL" clId="{35743475-8205-4CAE-B89A-21E54827EB75}" dt="2023-06-20T00:40:51.753" v="116"/>
        <pc:sldMkLst>
          <pc:docMk/>
          <pc:sldMk cId="477248310" sldId="353"/>
        </pc:sldMkLst>
        <pc:spChg chg="replST">
          <ac:chgData name="Deny Hamel" userId="42bea099-557b-4336-b386-1ba9f84a9d48" providerId="ADAL" clId="{35743475-8205-4CAE-B89A-21E54827EB75}" dt="2023-06-20T00:40:51.705" v="100"/>
          <ac:spMkLst>
            <pc:docMk/>
            <pc:sldMk cId="477248310" sldId="353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707" v="101"/>
          <ac:spMkLst>
            <pc:docMk/>
            <pc:sldMk cId="477248310" sldId="353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726" v="107"/>
          <ac:spMkLst>
            <pc:docMk/>
            <pc:sldMk cId="477248310" sldId="353"/>
            <ac:spMk id="4" creationId="{D469808B-F033-9DDF-FAA6-2DD0CF2D37D3}"/>
          </ac:spMkLst>
        </pc:spChg>
        <pc:spChg chg="replST">
          <ac:chgData name="Deny Hamel" userId="42bea099-557b-4336-b386-1ba9f84a9d48" providerId="ADAL" clId="{35743475-8205-4CAE-B89A-21E54827EB75}" dt="2023-06-20T00:40:51.710" v="102"/>
          <ac:spMkLst>
            <pc:docMk/>
            <pc:sldMk cId="477248310" sldId="353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713" v="103"/>
          <ac:spMkLst>
            <pc:docMk/>
            <pc:sldMk cId="477248310" sldId="353"/>
            <ac:spMk id="10" creationId="{70CDFE08-3D1F-CFAB-6456-3EF9C9CF8718}"/>
          </ac:spMkLst>
        </pc:spChg>
        <pc:graphicFrameChg chg="replST">
          <ac:chgData name="Deny Hamel" userId="42bea099-557b-4336-b386-1ba9f84a9d48" providerId="ADAL" clId="{35743475-8205-4CAE-B89A-21E54827EB75}" dt="2023-06-20T00:40:51.701" v="99"/>
          <ac:graphicFrameMkLst>
            <pc:docMk/>
            <pc:sldMk cId="477248310" sldId="353"/>
            <ac:graphicFrameMk id="11" creationId="{3C5B70C4-41D7-8BB8-3A8E-E2EF6BF21394}"/>
          </ac:graphicFrameMkLst>
        </pc:graphicFrameChg>
        <pc:picChg chg="replST">
          <ac:chgData name="Deny Hamel" userId="42bea099-557b-4336-b386-1ba9f84a9d48" providerId="ADAL" clId="{35743475-8205-4CAE-B89A-21E54827EB75}" dt="2023-06-20T00:40:51.744" v="113"/>
          <ac:picMkLst>
            <pc:docMk/>
            <pc:sldMk cId="477248310" sldId="353"/>
            <ac:picMk id="7" creationId="{075E49B4-63C0-4755-364D-5899F30F22AD}"/>
          </ac:picMkLst>
        </pc:picChg>
        <pc:picChg chg="replST">
          <ac:chgData name="Deny Hamel" userId="42bea099-557b-4336-b386-1ba9f84a9d48" providerId="ADAL" clId="{35743475-8205-4CAE-B89A-21E54827EB75}" dt="2023-06-20T00:40:51.747" v="114"/>
          <ac:picMkLst>
            <pc:docMk/>
            <pc:sldMk cId="477248310" sldId="353"/>
            <ac:picMk id="8" creationId="{08E76160-5C60-3F2B-1762-D9BC3BB396E5}"/>
          </ac:picMkLst>
        </pc:picChg>
        <pc:picChg chg="replST">
          <ac:chgData name="Deny Hamel" userId="42bea099-557b-4336-b386-1ba9f84a9d48" providerId="ADAL" clId="{35743475-8205-4CAE-B89A-21E54827EB75}" dt="2023-06-20T00:40:51.729" v="108"/>
          <ac:picMkLst>
            <pc:docMk/>
            <pc:sldMk cId="477248310" sldId="353"/>
            <ac:picMk id="14" creationId="{8392A0AB-A676-9041-0BDD-7E3DBD70ECCF}"/>
          </ac:picMkLst>
        </pc:picChg>
        <pc:picChg chg="replST">
          <ac:chgData name="Deny Hamel" userId="42bea099-557b-4336-b386-1ba9f84a9d48" providerId="ADAL" clId="{35743475-8205-4CAE-B89A-21E54827EB75}" dt="2023-06-20T00:40:51.731" v="109"/>
          <ac:picMkLst>
            <pc:docMk/>
            <pc:sldMk cId="477248310" sldId="353"/>
            <ac:picMk id="15" creationId="{587222A8-FFBE-EF4D-E4D3-2E2306A5D57A}"/>
          </ac:picMkLst>
        </pc:picChg>
        <pc:picChg chg="replST">
          <ac:chgData name="Deny Hamel" userId="42bea099-557b-4336-b386-1ba9f84a9d48" providerId="ADAL" clId="{35743475-8205-4CAE-B89A-21E54827EB75}" dt="2023-06-20T00:40:51.716" v="104"/>
          <ac:picMkLst>
            <pc:docMk/>
            <pc:sldMk cId="477248310" sldId="353"/>
            <ac:picMk id="16" creationId="{DEF56668-58AB-2C9D-CD2A-EC66C2AA5C53}"/>
          </ac:picMkLst>
        </pc:picChg>
        <pc:picChg chg="replST">
          <ac:chgData name="Deny Hamel" userId="42bea099-557b-4336-b386-1ba9f84a9d48" providerId="ADAL" clId="{35743475-8205-4CAE-B89A-21E54827EB75}" dt="2023-06-20T00:40:51.719" v="105"/>
          <ac:picMkLst>
            <pc:docMk/>
            <pc:sldMk cId="477248310" sldId="353"/>
            <ac:picMk id="17" creationId="{1C1E731D-5BE3-11BD-4853-5C72EB95E30F}"/>
          </ac:picMkLst>
        </pc:picChg>
        <pc:picChg chg="replST">
          <ac:chgData name="Deny Hamel" userId="42bea099-557b-4336-b386-1ba9f84a9d48" providerId="ADAL" clId="{35743475-8205-4CAE-B89A-21E54827EB75}" dt="2023-06-20T00:40:51.723" v="106"/>
          <ac:picMkLst>
            <pc:docMk/>
            <pc:sldMk cId="477248310" sldId="353"/>
            <ac:picMk id="18" creationId="{85C35040-B2AC-CCCB-BFC2-A98FEC2AC225}"/>
          </ac:picMkLst>
        </pc:picChg>
        <pc:picChg chg="replST">
          <ac:chgData name="Deny Hamel" userId="42bea099-557b-4336-b386-1ba9f84a9d48" providerId="ADAL" clId="{35743475-8205-4CAE-B89A-21E54827EB75}" dt="2023-06-20T00:40:51.735" v="110"/>
          <ac:picMkLst>
            <pc:docMk/>
            <pc:sldMk cId="477248310" sldId="353"/>
            <ac:picMk id="19" creationId="{8A8AE167-490B-A4D8-D034-8BC72DED2780}"/>
          </ac:picMkLst>
        </pc:picChg>
        <pc:picChg chg="replST">
          <ac:chgData name="Deny Hamel" userId="42bea099-557b-4336-b386-1ba9f84a9d48" providerId="ADAL" clId="{35743475-8205-4CAE-B89A-21E54827EB75}" dt="2023-06-20T00:40:51.738" v="111"/>
          <ac:picMkLst>
            <pc:docMk/>
            <pc:sldMk cId="477248310" sldId="353"/>
            <ac:picMk id="24" creationId="{A0F13551-FE86-F36F-90BC-18C0CC3B2139}"/>
          </ac:picMkLst>
        </pc:picChg>
        <pc:picChg chg="replST">
          <ac:chgData name="Deny Hamel" userId="42bea099-557b-4336-b386-1ba9f84a9d48" providerId="ADAL" clId="{35743475-8205-4CAE-B89A-21E54827EB75}" dt="2023-06-20T00:40:51.741" v="112"/>
          <ac:picMkLst>
            <pc:docMk/>
            <pc:sldMk cId="477248310" sldId="353"/>
            <ac:picMk id="25" creationId="{BB3E37D9-6B36-EFAC-B3DD-71B96AB76E3F}"/>
          </ac:picMkLst>
        </pc:picChg>
        <pc:picChg chg="replST">
          <ac:chgData name="Deny Hamel" userId="42bea099-557b-4336-b386-1ba9f84a9d48" providerId="ADAL" clId="{35743475-8205-4CAE-B89A-21E54827EB75}" dt="2023-06-20T00:40:51.750" v="115"/>
          <ac:picMkLst>
            <pc:docMk/>
            <pc:sldMk cId="477248310" sldId="353"/>
            <ac:picMk id="27" creationId="{707314C9-3CBC-A1A6-CA46-4FDF41ACFAF3}"/>
          </ac:picMkLst>
        </pc:picChg>
        <pc:picChg chg="replST">
          <ac:chgData name="Deny Hamel" userId="42bea099-557b-4336-b386-1ba9f84a9d48" providerId="ADAL" clId="{35743475-8205-4CAE-B89A-21E54827EB75}" dt="2023-06-20T00:40:51.753" v="116"/>
          <ac:picMkLst>
            <pc:docMk/>
            <pc:sldMk cId="477248310" sldId="353"/>
            <ac:picMk id="29" creationId="{7ADDD76E-A184-807F-8252-A979960E53D3}"/>
          </ac:picMkLst>
        </pc:picChg>
      </pc:sldChg>
      <pc:sldChg chg="modSp mod">
        <pc:chgData name="Deny Hamel" userId="42bea099-557b-4336-b386-1ba9f84a9d48" providerId="ADAL" clId="{35743475-8205-4CAE-B89A-21E54827EB75}" dt="2023-06-20T00:40:51.815" v="133"/>
        <pc:sldMkLst>
          <pc:docMk/>
          <pc:sldMk cId="696878205" sldId="354"/>
        </pc:sldMkLst>
        <pc:spChg chg="replST">
          <ac:chgData name="Deny Hamel" userId="42bea099-557b-4336-b386-1ba9f84a9d48" providerId="ADAL" clId="{35743475-8205-4CAE-B89A-21E54827EB75}" dt="2023-06-20T00:40:51.766" v="118"/>
          <ac:spMkLst>
            <pc:docMk/>
            <pc:sldMk cId="696878205" sldId="354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769" v="119"/>
          <ac:spMkLst>
            <pc:docMk/>
            <pc:sldMk cId="696878205" sldId="354"/>
            <ac:spMk id="3" creationId="{280C9A82-C695-89D7-FA7D-E6AD56773138}"/>
          </ac:spMkLst>
        </pc:spChg>
        <pc:spChg chg="replST">
          <ac:chgData name="Deny Hamel" userId="42bea099-557b-4336-b386-1ba9f84a9d48" providerId="ADAL" clId="{35743475-8205-4CAE-B89A-21E54827EB75}" dt="2023-06-20T00:40:51.788" v="125"/>
          <ac:spMkLst>
            <pc:docMk/>
            <pc:sldMk cId="696878205" sldId="354"/>
            <ac:spMk id="4" creationId="{D469808B-F033-9DDF-FAA6-2DD0CF2D37D3}"/>
          </ac:spMkLst>
        </pc:spChg>
        <pc:spChg chg="replST">
          <ac:chgData name="Deny Hamel" userId="42bea099-557b-4336-b386-1ba9f84a9d48" providerId="ADAL" clId="{35743475-8205-4CAE-B89A-21E54827EB75}" dt="2023-06-20T00:40:51.773" v="120"/>
          <ac:spMkLst>
            <pc:docMk/>
            <pc:sldMk cId="696878205" sldId="354"/>
            <ac:spMk id="9" creationId="{11114858-F54B-B50A-C1C5-D62633369429}"/>
          </ac:spMkLst>
        </pc:spChg>
        <pc:spChg chg="replST">
          <ac:chgData name="Deny Hamel" userId="42bea099-557b-4336-b386-1ba9f84a9d48" providerId="ADAL" clId="{35743475-8205-4CAE-B89A-21E54827EB75}" dt="2023-06-20T00:40:51.776" v="121"/>
          <ac:spMkLst>
            <pc:docMk/>
            <pc:sldMk cId="696878205" sldId="354"/>
            <ac:spMk id="10" creationId="{70CDFE08-3D1F-CFAB-6456-3EF9C9CF8718}"/>
          </ac:spMkLst>
        </pc:spChg>
        <pc:graphicFrameChg chg="replST">
          <ac:chgData name="Deny Hamel" userId="42bea099-557b-4336-b386-1ba9f84a9d48" providerId="ADAL" clId="{35743475-8205-4CAE-B89A-21E54827EB75}" dt="2023-06-20T00:40:51.757" v="117"/>
          <ac:graphicFrameMkLst>
            <pc:docMk/>
            <pc:sldMk cId="696878205" sldId="354"/>
            <ac:graphicFrameMk id="11" creationId="{3C5B70C4-41D7-8BB8-3A8E-E2EF6BF21394}"/>
          </ac:graphicFrameMkLst>
        </pc:graphicFrameChg>
        <pc:picChg chg="replST">
          <ac:chgData name="Deny Hamel" userId="42bea099-557b-4336-b386-1ba9f84a9d48" providerId="ADAL" clId="{35743475-8205-4CAE-B89A-21E54827EB75}" dt="2023-06-20T00:40:51.815" v="133"/>
          <ac:picMkLst>
            <pc:docMk/>
            <pc:sldMk cId="696878205" sldId="354"/>
            <ac:picMk id="5" creationId="{7A70276E-B0F4-51C0-A228-471889C479BA}"/>
          </ac:picMkLst>
        </pc:picChg>
        <pc:picChg chg="replST">
          <ac:chgData name="Deny Hamel" userId="42bea099-557b-4336-b386-1ba9f84a9d48" providerId="ADAL" clId="{35743475-8205-4CAE-B89A-21E54827EB75}" dt="2023-06-20T00:40:51.808" v="131"/>
          <ac:picMkLst>
            <pc:docMk/>
            <pc:sldMk cId="696878205" sldId="354"/>
            <ac:picMk id="7" creationId="{075E49B4-63C0-4755-364D-5899F30F22AD}"/>
          </ac:picMkLst>
        </pc:picChg>
        <pc:picChg chg="replST">
          <ac:chgData name="Deny Hamel" userId="42bea099-557b-4336-b386-1ba9f84a9d48" providerId="ADAL" clId="{35743475-8205-4CAE-B89A-21E54827EB75}" dt="2023-06-20T00:40:51.811" v="132"/>
          <ac:picMkLst>
            <pc:docMk/>
            <pc:sldMk cId="696878205" sldId="354"/>
            <ac:picMk id="8" creationId="{08E76160-5C60-3F2B-1762-D9BC3BB396E5}"/>
          </ac:picMkLst>
        </pc:picChg>
        <pc:picChg chg="replST">
          <ac:chgData name="Deny Hamel" userId="42bea099-557b-4336-b386-1ba9f84a9d48" providerId="ADAL" clId="{35743475-8205-4CAE-B89A-21E54827EB75}" dt="2023-06-20T00:40:51.792" v="126"/>
          <ac:picMkLst>
            <pc:docMk/>
            <pc:sldMk cId="696878205" sldId="354"/>
            <ac:picMk id="14" creationId="{8392A0AB-A676-9041-0BDD-7E3DBD70ECCF}"/>
          </ac:picMkLst>
        </pc:picChg>
        <pc:picChg chg="replST">
          <ac:chgData name="Deny Hamel" userId="42bea099-557b-4336-b386-1ba9f84a9d48" providerId="ADAL" clId="{35743475-8205-4CAE-B89A-21E54827EB75}" dt="2023-06-20T00:40:51.795" v="127"/>
          <ac:picMkLst>
            <pc:docMk/>
            <pc:sldMk cId="696878205" sldId="354"/>
            <ac:picMk id="15" creationId="{587222A8-FFBE-EF4D-E4D3-2E2306A5D57A}"/>
          </ac:picMkLst>
        </pc:picChg>
        <pc:picChg chg="replST">
          <ac:chgData name="Deny Hamel" userId="42bea099-557b-4336-b386-1ba9f84a9d48" providerId="ADAL" clId="{35743475-8205-4CAE-B89A-21E54827EB75}" dt="2023-06-20T00:40:51.778" v="122"/>
          <ac:picMkLst>
            <pc:docMk/>
            <pc:sldMk cId="696878205" sldId="354"/>
            <ac:picMk id="16" creationId="{DEF56668-58AB-2C9D-CD2A-EC66C2AA5C53}"/>
          </ac:picMkLst>
        </pc:picChg>
        <pc:picChg chg="replST">
          <ac:chgData name="Deny Hamel" userId="42bea099-557b-4336-b386-1ba9f84a9d48" providerId="ADAL" clId="{35743475-8205-4CAE-B89A-21E54827EB75}" dt="2023-06-20T00:40:51.782" v="123"/>
          <ac:picMkLst>
            <pc:docMk/>
            <pc:sldMk cId="696878205" sldId="354"/>
            <ac:picMk id="17" creationId="{1C1E731D-5BE3-11BD-4853-5C72EB95E30F}"/>
          </ac:picMkLst>
        </pc:picChg>
        <pc:picChg chg="replST">
          <ac:chgData name="Deny Hamel" userId="42bea099-557b-4336-b386-1ba9f84a9d48" providerId="ADAL" clId="{35743475-8205-4CAE-B89A-21E54827EB75}" dt="2023-06-20T00:40:51.785" v="124"/>
          <ac:picMkLst>
            <pc:docMk/>
            <pc:sldMk cId="696878205" sldId="354"/>
            <ac:picMk id="18" creationId="{85C35040-B2AC-CCCB-BFC2-A98FEC2AC225}"/>
          </ac:picMkLst>
        </pc:picChg>
        <pc:picChg chg="replST">
          <ac:chgData name="Deny Hamel" userId="42bea099-557b-4336-b386-1ba9f84a9d48" providerId="ADAL" clId="{35743475-8205-4CAE-B89A-21E54827EB75}" dt="2023-06-20T00:40:51.798" v="128"/>
          <ac:picMkLst>
            <pc:docMk/>
            <pc:sldMk cId="696878205" sldId="354"/>
            <ac:picMk id="19" creationId="{8A8AE167-490B-A4D8-D034-8BC72DED2780}"/>
          </ac:picMkLst>
        </pc:picChg>
        <pc:picChg chg="replST">
          <ac:chgData name="Deny Hamel" userId="42bea099-557b-4336-b386-1ba9f84a9d48" providerId="ADAL" clId="{35743475-8205-4CAE-B89A-21E54827EB75}" dt="2023-06-20T00:40:51.801" v="129"/>
          <ac:picMkLst>
            <pc:docMk/>
            <pc:sldMk cId="696878205" sldId="354"/>
            <ac:picMk id="24" creationId="{A0F13551-FE86-F36F-90BC-18C0CC3B2139}"/>
          </ac:picMkLst>
        </pc:picChg>
        <pc:picChg chg="replST">
          <ac:chgData name="Deny Hamel" userId="42bea099-557b-4336-b386-1ba9f84a9d48" providerId="ADAL" clId="{35743475-8205-4CAE-B89A-21E54827EB75}" dt="2023-06-20T00:40:51.805" v="130"/>
          <ac:picMkLst>
            <pc:docMk/>
            <pc:sldMk cId="696878205" sldId="354"/>
            <ac:picMk id="25" creationId="{BB3E37D9-6B36-EFAC-B3DD-71B96AB76E3F}"/>
          </ac:picMkLst>
        </pc:picChg>
      </pc:sldChg>
      <pc:sldChg chg="modSp mod modNotes">
        <pc:chgData name="Deny Hamel" userId="42bea099-557b-4336-b386-1ba9f84a9d48" providerId="ADAL" clId="{35743475-8205-4CAE-B89A-21E54827EB75}" dt="2023-06-20T00:41:47.775" v="192" actId="20577"/>
        <pc:sldMkLst>
          <pc:docMk/>
          <pc:sldMk cId="3292764672" sldId="355"/>
        </pc:sldMkLst>
        <pc:spChg chg="replST">
          <ac:chgData name="Deny Hamel" userId="42bea099-557b-4336-b386-1ba9f84a9d48" providerId="ADAL" clId="{35743475-8205-4CAE-B89A-21E54827EB75}" dt="2023-06-20T00:40:51.819" v="134"/>
          <ac:spMkLst>
            <pc:docMk/>
            <pc:sldMk cId="3292764672" sldId="355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825" v="136"/>
          <ac:spMkLst>
            <pc:docMk/>
            <pc:sldMk cId="3292764672" sldId="355"/>
            <ac:spMk id="21" creationId="{2E40BF1E-D374-58CB-EBBF-A105FDC6F6E5}"/>
          </ac:spMkLst>
        </pc:spChg>
        <pc:spChg chg="replST">
          <ac:chgData name="Deny Hamel" userId="42bea099-557b-4336-b386-1ba9f84a9d48" providerId="ADAL" clId="{35743475-8205-4CAE-B89A-21E54827EB75}" dt="2023-06-20T00:40:51.830" v="137"/>
          <ac:spMkLst>
            <pc:docMk/>
            <pc:sldMk cId="3292764672" sldId="355"/>
            <ac:spMk id="25" creationId="{298CFA69-9359-0821-B079-53E228B030C1}"/>
          </ac:spMkLst>
        </pc:spChg>
        <pc:picChg chg="replST">
          <ac:chgData name="Deny Hamel" userId="42bea099-557b-4336-b386-1ba9f84a9d48" providerId="ADAL" clId="{35743475-8205-4CAE-B89A-21E54827EB75}" dt="2023-06-20T00:40:51.822" v="135"/>
          <ac:picMkLst>
            <pc:docMk/>
            <pc:sldMk cId="3292764672" sldId="355"/>
            <ac:picMk id="17" creationId="{2848028A-2787-5274-593C-8F36C100CF36}"/>
          </ac:picMkLst>
        </pc:picChg>
        <pc:picChg chg="replST">
          <ac:chgData name="Deny Hamel" userId="42bea099-557b-4336-b386-1ba9f84a9d48" providerId="ADAL" clId="{35743475-8205-4CAE-B89A-21E54827EB75}" dt="2023-06-20T00:40:51.833" v="138"/>
          <ac:picMkLst>
            <pc:docMk/>
            <pc:sldMk cId="3292764672" sldId="355"/>
            <ac:picMk id="27" creationId="{F0AC149E-70F2-C485-233A-0A28E2A257AD}"/>
          </ac:picMkLst>
        </pc:picChg>
      </pc:sldChg>
      <pc:sldChg chg="modSp mod modNotes">
        <pc:chgData name="Deny Hamel" userId="42bea099-557b-4336-b386-1ba9f84a9d48" providerId="ADAL" clId="{35743475-8205-4CAE-B89A-21E54827EB75}" dt="2023-06-20T00:41:50.676" v="193" actId="20577"/>
        <pc:sldMkLst>
          <pc:docMk/>
          <pc:sldMk cId="870196710" sldId="356"/>
        </pc:sldMkLst>
        <pc:spChg chg="mod replST">
          <ac:chgData name="Deny Hamel" userId="42bea099-557b-4336-b386-1ba9f84a9d48" providerId="ADAL" clId="{35743475-8205-4CAE-B89A-21E54827EB75}" dt="2023-06-20T00:40:51.837" v="139"/>
          <ac:spMkLst>
            <pc:docMk/>
            <pc:sldMk cId="870196710" sldId="356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844" v="141"/>
          <ac:spMkLst>
            <pc:docMk/>
            <pc:sldMk cId="870196710" sldId="356"/>
            <ac:spMk id="8" creationId="{957A5CFF-64CB-6855-9098-90F8E006021C}"/>
          </ac:spMkLst>
        </pc:spChg>
        <pc:spChg chg="replST">
          <ac:chgData name="Deny Hamel" userId="42bea099-557b-4336-b386-1ba9f84a9d48" providerId="ADAL" clId="{35743475-8205-4CAE-B89A-21E54827EB75}" dt="2023-06-20T00:40:51.846" v="142"/>
          <ac:spMkLst>
            <pc:docMk/>
            <pc:sldMk cId="870196710" sldId="356"/>
            <ac:spMk id="13" creationId="{3C572AAE-3E78-1F7F-E4B9-EFA109453135}"/>
          </ac:spMkLst>
        </pc:spChg>
        <pc:picChg chg="replST">
          <ac:chgData name="Deny Hamel" userId="42bea099-557b-4336-b386-1ba9f84a9d48" providerId="ADAL" clId="{35743475-8205-4CAE-B89A-21E54827EB75}" dt="2023-06-20T00:40:51.841" v="140"/>
          <ac:picMkLst>
            <pc:docMk/>
            <pc:sldMk cId="870196710" sldId="356"/>
            <ac:picMk id="7" creationId="{1688EF02-5D97-087A-F178-1652DD28AB12}"/>
          </ac:picMkLst>
        </pc:picChg>
        <pc:picChg chg="replST">
          <ac:chgData name="Deny Hamel" userId="42bea099-557b-4336-b386-1ba9f84a9d48" providerId="ADAL" clId="{35743475-8205-4CAE-B89A-21E54827EB75}" dt="2023-06-20T00:40:51.850" v="143"/>
          <ac:picMkLst>
            <pc:docMk/>
            <pc:sldMk cId="870196710" sldId="356"/>
            <ac:picMk id="15" creationId="{EDF194E8-4778-50BB-8641-DD57C6565EF3}"/>
          </ac:picMkLst>
        </pc:picChg>
      </pc:sldChg>
      <pc:sldChg chg="modSp mod">
        <pc:chgData name="Deny Hamel" userId="42bea099-557b-4336-b386-1ba9f84a9d48" providerId="ADAL" clId="{35743475-8205-4CAE-B89A-21E54827EB75}" dt="2023-06-20T00:40:51.527" v="41"/>
        <pc:sldMkLst>
          <pc:docMk/>
          <pc:sldMk cId="4121873500" sldId="357"/>
        </pc:sldMkLst>
        <pc:picChg chg="replST">
          <ac:chgData name="Deny Hamel" userId="42bea099-557b-4336-b386-1ba9f84a9d48" providerId="ADAL" clId="{35743475-8205-4CAE-B89A-21E54827EB75}" dt="2023-06-20T00:40:51.527" v="41"/>
          <ac:picMkLst>
            <pc:docMk/>
            <pc:sldMk cId="4121873500" sldId="357"/>
            <ac:picMk id="5" creationId="{83228DD7-9516-AEDC-110D-18B7EB208722}"/>
          </ac:picMkLst>
        </pc:picChg>
      </pc:sldChg>
      <pc:sldChg chg="modSp mod">
        <pc:chgData name="Deny Hamel" userId="42bea099-557b-4336-b386-1ba9f84a9d48" providerId="ADAL" clId="{35743475-8205-4CAE-B89A-21E54827EB75}" dt="2023-06-20T00:40:51.989" v="185"/>
        <pc:sldMkLst>
          <pc:docMk/>
          <pc:sldMk cId="2436516921" sldId="359"/>
        </pc:sldMkLst>
        <pc:spChg chg="replST">
          <ac:chgData name="Deny Hamel" userId="42bea099-557b-4336-b386-1ba9f84a9d48" providerId="ADAL" clId="{35743475-8205-4CAE-B89A-21E54827EB75}" dt="2023-06-20T00:40:51.982" v="183"/>
          <ac:spMkLst>
            <pc:docMk/>
            <pc:sldMk cId="2436516921" sldId="359"/>
            <ac:spMk id="2" creationId="{00000000-0000-0000-0000-000000000000}"/>
          </ac:spMkLst>
        </pc:spChg>
        <pc:picChg chg="replST">
          <ac:chgData name="Deny Hamel" userId="42bea099-557b-4336-b386-1ba9f84a9d48" providerId="ADAL" clId="{35743475-8205-4CAE-B89A-21E54827EB75}" dt="2023-06-20T00:40:51.985" v="184"/>
          <ac:picMkLst>
            <pc:docMk/>
            <pc:sldMk cId="2436516921" sldId="359"/>
            <ac:picMk id="4" creationId="{02C793AA-066B-56AE-CBCF-10683D424519}"/>
          </ac:picMkLst>
        </pc:picChg>
        <pc:picChg chg="replST">
          <ac:chgData name="Deny Hamel" userId="42bea099-557b-4336-b386-1ba9f84a9d48" providerId="ADAL" clId="{35743475-8205-4CAE-B89A-21E54827EB75}" dt="2023-06-20T00:40:51.989" v="185"/>
          <ac:picMkLst>
            <pc:docMk/>
            <pc:sldMk cId="2436516921" sldId="359"/>
            <ac:picMk id="5" creationId="{01939FEA-C4A1-AB2C-6246-D56975D7CE44}"/>
          </ac:picMkLst>
        </pc:picChg>
      </pc:sldChg>
      <pc:sldChg chg="modSp mod">
        <pc:chgData name="Deny Hamel" userId="42bea099-557b-4336-b386-1ba9f84a9d48" providerId="ADAL" clId="{35743475-8205-4CAE-B89A-21E54827EB75}" dt="2023-06-20T00:40:51.896" v="158"/>
        <pc:sldMkLst>
          <pc:docMk/>
          <pc:sldMk cId="3062324344" sldId="360"/>
        </pc:sldMkLst>
        <pc:spChg chg="replST">
          <ac:chgData name="Deny Hamel" userId="42bea099-557b-4336-b386-1ba9f84a9d48" providerId="ADAL" clId="{35743475-8205-4CAE-B89A-21E54827EB75}" dt="2023-06-20T00:40:51.870" v="149"/>
          <ac:spMkLst>
            <pc:docMk/>
            <pc:sldMk cId="3062324344" sldId="360"/>
            <ac:spMk id="2" creationId="{00000000-0000-0000-0000-000000000000}"/>
          </ac:spMkLst>
        </pc:spChg>
        <pc:spChg chg="replST">
          <ac:chgData name="Deny Hamel" userId="42bea099-557b-4336-b386-1ba9f84a9d48" providerId="ADAL" clId="{35743475-8205-4CAE-B89A-21E54827EB75}" dt="2023-06-20T00:40:51.874" v="150"/>
          <ac:spMkLst>
            <pc:docMk/>
            <pc:sldMk cId="3062324344" sldId="360"/>
            <ac:spMk id="4" creationId="{52FDBB3E-A872-BC50-9D1F-1799E047164B}"/>
          </ac:spMkLst>
        </pc:spChg>
        <pc:spChg chg="replST">
          <ac:chgData name="Deny Hamel" userId="42bea099-557b-4336-b386-1ba9f84a9d48" providerId="ADAL" clId="{35743475-8205-4CAE-B89A-21E54827EB75}" dt="2023-06-20T00:40:51.876" v="151"/>
          <ac:spMkLst>
            <pc:docMk/>
            <pc:sldMk cId="3062324344" sldId="360"/>
            <ac:spMk id="6" creationId="{9EBB4B59-AB97-30B4-474B-C3E5D8310A2F}"/>
          </ac:spMkLst>
        </pc:spChg>
        <pc:spChg chg="replST">
          <ac:chgData name="Deny Hamel" userId="42bea099-557b-4336-b386-1ba9f84a9d48" providerId="ADAL" clId="{35743475-8205-4CAE-B89A-21E54827EB75}" dt="2023-06-20T00:40:51.879" v="152"/>
          <ac:spMkLst>
            <pc:docMk/>
            <pc:sldMk cId="3062324344" sldId="360"/>
            <ac:spMk id="10" creationId="{705EC474-D0C4-9CD7-224E-ED7ADF9F1900}"/>
          </ac:spMkLst>
        </pc:spChg>
        <pc:spChg chg="replST">
          <ac:chgData name="Deny Hamel" userId="42bea099-557b-4336-b386-1ba9f84a9d48" providerId="ADAL" clId="{35743475-8205-4CAE-B89A-21E54827EB75}" dt="2023-06-20T00:40:51.882" v="153"/>
          <ac:spMkLst>
            <pc:docMk/>
            <pc:sldMk cId="3062324344" sldId="360"/>
            <ac:spMk id="11" creationId="{84CC277E-8347-F3EE-AC1F-CA02C82D13BF}"/>
          </ac:spMkLst>
        </pc:spChg>
        <pc:spChg chg="replST">
          <ac:chgData name="Deny Hamel" userId="42bea099-557b-4336-b386-1ba9f84a9d48" providerId="ADAL" clId="{35743475-8205-4CAE-B89A-21E54827EB75}" dt="2023-06-20T00:40:51.885" v="154"/>
          <ac:spMkLst>
            <pc:docMk/>
            <pc:sldMk cId="3062324344" sldId="360"/>
            <ac:spMk id="12" creationId="{B3921B64-EBF3-FB93-1506-272F960E1B38}"/>
          </ac:spMkLst>
        </pc:spChg>
        <pc:spChg chg="replST">
          <ac:chgData name="Deny Hamel" userId="42bea099-557b-4336-b386-1ba9f84a9d48" providerId="ADAL" clId="{35743475-8205-4CAE-B89A-21E54827EB75}" dt="2023-06-20T00:40:51.888" v="155"/>
          <ac:spMkLst>
            <pc:docMk/>
            <pc:sldMk cId="3062324344" sldId="360"/>
            <ac:spMk id="13" creationId="{B05A85C1-A22A-FB75-1E39-91E4EEF13573}"/>
          </ac:spMkLst>
        </pc:spChg>
        <pc:spChg chg="replST">
          <ac:chgData name="Deny Hamel" userId="42bea099-557b-4336-b386-1ba9f84a9d48" providerId="ADAL" clId="{35743475-8205-4CAE-B89A-21E54827EB75}" dt="2023-06-20T00:40:51.891" v="156"/>
          <ac:spMkLst>
            <pc:docMk/>
            <pc:sldMk cId="3062324344" sldId="360"/>
            <ac:spMk id="14" creationId="{A21632D9-2BC4-E8D1-E038-BEF77C744B9C}"/>
          </ac:spMkLst>
        </pc:spChg>
        <pc:spChg chg="replST">
          <ac:chgData name="Deny Hamel" userId="42bea099-557b-4336-b386-1ba9f84a9d48" providerId="ADAL" clId="{35743475-8205-4CAE-B89A-21E54827EB75}" dt="2023-06-20T00:40:51.896" v="158"/>
          <ac:spMkLst>
            <pc:docMk/>
            <pc:sldMk cId="3062324344" sldId="360"/>
            <ac:spMk id="18" creationId="{0D2B4AB3-3B9E-0894-59C3-9BCB384E0D75}"/>
          </ac:spMkLst>
        </pc:spChg>
        <pc:picChg chg="replST">
          <ac:chgData name="Deny Hamel" userId="42bea099-557b-4336-b386-1ba9f84a9d48" providerId="ADAL" clId="{35743475-8205-4CAE-B89A-21E54827EB75}" dt="2023-06-20T00:40:51.894" v="157"/>
          <ac:picMkLst>
            <pc:docMk/>
            <pc:sldMk cId="3062324344" sldId="360"/>
            <ac:picMk id="16" creationId="{B1ACC522-DFD0-9818-0E10-3F7DAF11C51F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2"/>
            <a:ext cx="3037146" cy="464980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71654" y="2"/>
            <a:ext cx="3037146" cy="464980"/>
          </a:xfrm>
          <a:prstGeom prst="rect">
            <a:avLst/>
          </a:prstGeom>
        </p:spPr>
        <p:txBody>
          <a:bodyPr vert="horz" lIns="92089" tIns="46045" rIns="92089" bIns="46045" rtlCol="0"/>
          <a:lstStyle>
            <a:lvl1pPr algn="r">
              <a:defRPr sz="1200"/>
            </a:lvl1pPr>
          </a:lstStyle>
          <a:p>
            <a:fld id="{B2752EE6-E2BE-4DA9-9D52-31C6012D4516}" type="datetimeFigureOut">
              <a:rPr lang="fr-CA" smtClean="0"/>
              <a:t>2023-06-19</a:t>
            </a:fld>
            <a:endParaRPr lang="fr-CA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8829824"/>
            <a:ext cx="3037146" cy="464980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71654" y="8829824"/>
            <a:ext cx="3037146" cy="464980"/>
          </a:xfrm>
          <a:prstGeom prst="rect">
            <a:avLst/>
          </a:prstGeom>
        </p:spPr>
        <p:txBody>
          <a:bodyPr vert="horz" lIns="92089" tIns="46045" rIns="92089" bIns="46045" rtlCol="0" anchor="b"/>
          <a:lstStyle>
            <a:lvl1pPr algn="r">
              <a:defRPr sz="1200"/>
            </a:lvl1pPr>
          </a:lstStyle>
          <a:p>
            <a:fld id="{185D902F-AA50-43B8-BA5C-4917979E2A69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25483566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70339" y="0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C0FE9-9A2A-410D-B572-D76DECBE322C}" type="datetimeFigureOut">
              <a:rPr lang="fr-CA" smtClean="0"/>
              <a:t>2023-06-19</a:t>
            </a:fld>
            <a:endParaRPr lang="fr-CA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715963" y="1162050"/>
            <a:ext cx="5578475" cy="31384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A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701675" y="4474033"/>
            <a:ext cx="5607050" cy="366071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CA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A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70339" y="8829822"/>
            <a:ext cx="3038475" cy="46657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A2FD930-458E-47B3-8839-2A2ACDB5F61D}" type="slidenum">
              <a:rPr lang="fr-CA" smtClean="0"/>
              <a:t>‹N°›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1545449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39366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11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619404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fr-CA" dirty="0" err="1"/>
              <a:t>Higher</a:t>
            </a:r>
            <a:r>
              <a:rPr lang="fr-CA" dirty="0"/>
              <a:t> </a:t>
            </a:r>
            <a:r>
              <a:rPr lang="fr-CA" dirty="0" err="1"/>
              <a:t>brightness</a:t>
            </a:r>
            <a:endParaRPr lang="fr-CA" dirty="0"/>
          </a:p>
          <a:p>
            <a:pPr marL="171450" indent="-171450">
              <a:buFontTx/>
              <a:buChar char="-"/>
            </a:pPr>
            <a:r>
              <a:rPr lang="fr-CA" dirty="0" err="1"/>
              <a:t>Better</a:t>
            </a:r>
            <a:r>
              <a:rPr lang="fr-CA" dirty="0"/>
              <a:t> </a:t>
            </a:r>
            <a:r>
              <a:rPr lang="fr-CA" dirty="0" err="1"/>
              <a:t>fidelity</a:t>
            </a:r>
            <a:endParaRPr lang="fr-CA" dirty="0"/>
          </a:p>
          <a:p>
            <a:pPr marL="171450" indent="-171450">
              <a:buFontTx/>
              <a:buChar char="-"/>
            </a:pPr>
            <a:r>
              <a:rPr lang="fr-CA" dirty="0"/>
              <a:t>More </a:t>
            </a:r>
            <a:r>
              <a:rPr lang="fr-CA" dirty="0" err="1"/>
              <a:t>indistinguishable</a:t>
            </a:r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89316294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 err="1"/>
              <a:t>Promising</a:t>
            </a:r>
            <a:r>
              <a:rPr lang="fr-CA" dirty="0"/>
              <a:t> </a:t>
            </a:r>
            <a:r>
              <a:rPr lang="fr-CA" dirty="0" err="1"/>
              <a:t>results</a:t>
            </a:r>
            <a:r>
              <a:rPr lang="fr-CA" dirty="0"/>
              <a:t> </a:t>
            </a:r>
            <a:r>
              <a:rPr lang="fr-CA" dirty="0" err="1"/>
              <a:t>from</a:t>
            </a:r>
            <a:r>
              <a:rPr lang="fr-CA" dirty="0"/>
              <a:t> the </a:t>
            </a:r>
            <a:r>
              <a:rPr lang="fr-CA" dirty="0" err="1"/>
              <a:t>field</a:t>
            </a:r>
            <a:r>
              <a:rPr lang="fr-CA" dirty="0"/>
              <a:t> of </a:t>
            </a:r>
            <a:r>
              <a:rPr lang="fr-CA" dirty="0" err="1"/>
              <a:t>waveguide</a:t>
            </a:r>
            <a:r>
              <a:rPr lang="fr-CA" dirty="0"/>
              <a:t> quantum </a:t>
            </a:r>
            <a:r>
              <a:rPr lang="fr-CA" dirty="0" err="1"/>
              <a:t>electro</a:t>
            </a:r>
            <a:r>
              <a:rPr lang="fr-CA" dirty="0"/>
              <a:t> </a:t>
            </a:r>
            <a:r>
              <a:rPr lang="fr-CA" dirty="0" err="1"/>
              <a:t>dynamics</a:t>
            </a:r>
            <a:r>
              <a:rPr lang="fr-CA" dirty="0"/>
              <a:t>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015556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CA" dirty="0"/>
              <a:t>Psi-Quantum’s approach : fusion gates to turn several copies of a small resource state into a large cluster state.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3080647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Xanadu’s approach : avoid the need for interactions between single photons by using Gaussian states.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93012477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16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9593689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CA" dirty="0"/>
              <a:t>Challenges are to </a:t>
            </a:r>
            <a:r>
              <a:rPr lang="fr-CA" dirty="0" err="1"/>
              <a:t>get</a:t>
            </a:r>
            <a:r>
              <a:rPr lang="fr-CA" dirty="0"/>
              <a:t>:</a:t>
            </a:r>
          </a:p>
          <a:p>
            <a:r>
              <a:rPr lang="fr-CA" dirty="0"/>
              <a:t>- longer </a:t>
            </a:r>
            <a:r>
              <a:rPr lang="fr-CA" dirty="0" err="1"/>
              <a:t>storage</a:t>
            </a:r>
            <a:r>
              <a:rPr lang="fr-CA" dirty="0"/>
              <a:t> times</a:t>
            </a:r>
          </a:p>
          <a:p>
            <a:r>
              <a:rPr lang="fr-CA" dirty="0"/>
              <a:t>- high </a:t>
            </a:r>
            <a:r>
              <a:rPr lang="fr-CA" dirty="0" err="1"/>
              <a:t>bandwidths</a:t>
            </a:r>
            <a:endParaRPr lang="fr-CA" dirty="0"/>
          </a:p>
          <a:p>
            <a:r>
              <a:rPr lang="fr-CA" dirty="0"/>
              <a:t>- good </a:t>
            </a:r>
            <a:r>
              <a:rPr lang="fr-CA" dirty="0" err="1"/>
              <a:t>retrieval</a:t>
            </a:r>
            <a:r>
              <a:rPr lang="fr-CA" dirty="0"/>
              <a:t> rates.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6875396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4778600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81343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2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85669452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3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3098123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fr-CA" sz="160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4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15191212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5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1442211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7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36955543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8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40169445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9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247927810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A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A2FD930-458E-47B3-8839-2A2ACDB5F61D}" type="slidenum">
              <a:rPr lang="fr-CA" smtClean="0"/>
              <a:t>10</a:t>
            </a:fld>
            <a:endParaRPr lang="fr-CA"/>
          </a:p>
        </p:txBody>
      </p:sp>
    </p:spTree>
    <p:extLst>
      <p:ext uri="{BB962C8B-B14F-4D97-AF65-F5344CB8AC3E}">
        <p14:creationId xmlns:p14="http://schemas.microsoft.com/office/powerpoint/2010/main" val="8335037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3014134" y="3429000"/>
            <a:ext cx="6163733" cy="889000"/>
          </a:xfrm>
          <a:prstGeom prst="rect">
            <a:avLst/>
          </a:prstGeom>
        </p:spPr>
        <p:txBody>
          <a:bodyPr vert="horz"/>
          <a:lstStyle>
            <a:lvl1pPr algn="ctr">
              <a:defRPr sz="1900"/>
            </a:lvl1pPr>
          </a:lstStyle>
          <a:p>
            <a:pPr lvl="0"/>
            <a:r>
              <a:rPr lang="fr-CA"/>
              <a:t>Sous-titre</a:t>
            </a: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1900238"/>
            <a:ext cx="10972800" cy="11430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rgbClr val="014B8C"/>
                </a:solidFill>
              </a:defRPr>
            </a:lvl1pPr>
          </a:lstStyle>
          <a:p>
            <a:r>
              <a:rPr lang="fr-CA"/>
              <a:t>Titre</a:t>
            </a:r>
            <a:endParaRPr lang="en-US"/>
          </a:p>
        </p:txBody>
      </p:sp>
      <p:pic>
        <p:nvPicPr>
          <p:cNvPr id="3" name="Image 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792980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50505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Isosceles Triangle 7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 noProof="0">
                <a:latin typeface="Century Gothic"/>
                <a:cs typeface="Century Gothic"/>
              </a:rPr>
              <a:t>Cliquez pour modifier votre texte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idx="1" hasCustomPrompt="1"/>
          </p:nvPr>
        </p:nvSpPr>
        <p:spPr>
          <a:xfrm>
            <a:off x="825793" y="1581170"/>
            <a:ext cx="5276559" cy="417407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487841" y="1584960"/>
            <a:ext cx="5276559" cy="417407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42855571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Isosceles Triangle 9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25792" y="1535113"/>
            <a:ext cx="5170725" cy="639762"/>
          </a:xfrm>
          <a:prstGeom prst="rect">
            <a:avLst/>
          </a:prstGeom>
        </p:spPr>
        <p:txBody>
          <a:bodyPr anchor="b">
            <a:noAutofit/>
          </a:bodyPr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CA" noProof="0"/>
              <a:t>Cliquez pour modifier votre texte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481234" y="1535113"/>
            <a:ext cx="5101167" cy="639762"/>
          </a:xfrm>
          <a:prstGeom prst="rect">
            <a:avLst/>
          </a:prstGeom>
        </p:spPr>
        <p:txBody>
          <a:bodyPr anchor="b"/>
          <a:lstStyle>
            <a:lvl1pPr marL="0" marR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fr-CA" noProof="0"/>
              <a:t>Cliquez pour modifier votre texte</a:t>
            </a:r>
          </a:p>
        </p:txBody>
      </p:sp>
      <p:sp>
        <p:nvSpPr>
          <p:cNvPr id="11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 noProof="0">
                <a:latin typeface="Century Gothic"/>
                <a:cs typeface="Century Gothic"/>
              </a:rPr>
              <a:t>Cliquez pour modifier votre texte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 hasCustomPrompt="1"/>
          </p:nvPr>
        </p:nvSpPr>
        <p:spPr>
          <a:xfrm>
            <a:off x="825793" y="2208150"/>
            <a:ext cx="5276559" cy="400643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1" hasCustomPrompt="1"/>
          </p:nvPr>
        </p:nvSpPr>
        <p:spPr>
          <a:xfrm>
            <a:off x="6487841" y="2211940"/>
            <a:ext cx="5276559" cy="400643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</p:txBody>
      </p:sp>
    </p:spTree>
    <p:extLst>
      <p:ext uri="{BB962C8B-B14F-4D97-AF65-F5344CB8AC3E}">
        <p14:creationId xmlns:p14="http://schemas.microsoft.com/office/powerpoint/2010/main" val="29590818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Isosceles Triangle 5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 noProof="0">
                <a:latin typeface="Century Gothic"/>
                <a:cs typeface="Century Gothic"/>
              </a:rPr>
              <a:t>Cliquez pour modifier votre texte</a:t>
            </a:r>
          </a:p>
        </p:txBody>
      </p:sp>
    </p:spTree>
    <p:extLst>
      <p:ext uri="{BB962C8B-B14F-4D97-AF65-F5344CB8AC3E}">
        <p14:creationId xmlns:p14="http://schemas.microsoft.com/office/powerpoint/2010/main" val="323700231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4721700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4"/>
          <p:cNvSpPr>
            <a:spLocks noGrp="1"/>
          </p:cNvSpPr>
          <p:nvPr>
            <p:ph type="body" sz="quarter" idx="10" hasCustomPrompt="1"/>
          </p:nvPr>
        </p:nvSpPr>
        <p:spPr>
          <a:xfrm>
            <a:off x="3014134" y="4140200"/>
            <a:ext cx="6163733" cy="889000"/>
          </a:xfrm>
          <a:prstGeom prst="rect">
            <a:avLst/>
          </a:prstGeom>
        </p:spPr>
        <p:txBody>
          <a:bodyPr vert="horz"/>
          <a:lstStyle>
            <a:lvl1pPr algn="ctr">
              <a:defRPr sz="1900"/>
            </a:lvl1pPr>
          </a:lstStyle>
          <a:p>
            <a:pPr lvl="0"/>
            <a:r>
              <a:rPr lang="fr-CA"/>
              <a:t>Sous-titre</a:t>
            </a:r>
            <a:endParaRPr lang="en-US"/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611438"/>
            <a:ext cx="10972800" cy="1143000"/>
          </a:xfrm>
          <a:prstGeom prst="rect">
            <a:avLst/>
          </a:prstGeom>
        </p:spPr>
        <p:txBody>
          <a:bodyPr vert="horz"/>
          <a:lstStyle>
            <a:lvl1pPr algn="ctr">
              <a:defRPr sz="3200">
                <a:solidFill>
                  <a:srgbClr val="014B8C"/>
                </a:solidFill>
              </a:defRPr>
            </a:lvl1pPr>
          </a:lstStyle>
          <a:p>
            <a:r>
              <a:rPr lang="fr-CA"/>
              <a:t>Titre</a:t>
            </a:r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1"/>
          </p:nvPr>
        </p:nvSpPr>
        <p:spPr>
          <a:xfrm>
            <a:off x="0" y="203200"/>
            <a:ext cx="12192000" cy="22098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pic>
        <p:nvPicPr>
          <p:cNvPr id="6" name="Imag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4792980"/>
            <a:ext cx="2743200" cy="2057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2554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1" y="1499607"/>
            <a:ext cx="6083300" cy="3850342"/>
          </a:xfrm>
          <a:prstGeom prst="rect">
            <a:avLst/>
          </a:prstGeom>
        </p:spPr>
        <p:txBody>
          <a:bodyPr/>
          <a:lstStyle>
            <a:lvl2pPr>
              <a:defRPr sz="1700">
                <a:solidFill>
                  <a:srgbClr val="1885A2"/>
                </a:solidFill>
                <a:latin typeface="+mn-lt"/>
              </a:defRPr>
            </a:lvl2pPr>
            <a:lvl3pPr>
              <a:defRPr sz="1700">
                <a:solidFill>
                  <a:srgbClr val="1885A2"/>
                </a:solidFill>
                <a:latin typeface="+mn-lt"/>
              </a:defRPr>
            </a:lvl3pPr>
            <a:lvl4pPr>
              <a:defRPr sz="1700">
                <a:solidFill>
                  <a:srgbClr val="1885A2"/>
                </a:solidFill>
                <a:latin typeface="+mn-lt"/>
              </a:defRPr>
            </a:lvl4pPr>
            <a:lvl5pPr>
              <a:defRPr sz="1700">
                <a:solidFill>
                  <a:srgbClr val="1885A2"/>
                </a:solidFill>
                <a:latin typeface="+mn-lt"/>
              </a:defRPr>
            </a:lvl5pPr>
          </a:lstStyle>
          <a:p>
            <a:pPr lvl="0"/>
            <a:endParaRPr lang="en-US"/>
          </a:p>
        </p:txBody>
      </p:sp>
      <p:sp>
        <p:nvSpPr>
          <p:cNvPr id="12" name="Title 11"/>
          <p:cNvSpPr>
            <a:spLocks noGrp="1"/>
          </p:cNvSpPr>
          <p:nvPr>
            <p:ph type="title" hasCustomPrompt="1"/>
          </p:nvPr>
        </p:nvSpPr>
        <p:spPr>
          <a:xfrm>
            <a:off x="6908800" y="1653540"/>
            <a:ext cx="4504267" cy="3505200"/>
          </a:xfrm>
          <a:prstGeom prst="rect">
            <a:avLst/>
          </a:prstGeom>
        </p:spPr>
        <p:txBody>
          <a:bodyPr vert="horz" anchor="ctr" anchorCtr="0"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fr-CA"/>
              <a:t>Cliquez pour modifier le 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645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461319" y="1680520"/>
            <a:ext cx="11137556" cy="3476367"/>
          </a:xfrm>
          <a:prstGeom prst="rect">
            <a:avLst/>
          </a:prstGeom>
        </p:spPr>
        <p:txBody>
          <a:bodyPr vert="horz" anchor="ctr" anchorCtr="0"/>
          <a:lstStyle>
            <a:lvl1pPr algn="ctr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fr-CA"/>
              <a:t>Cliquez pour </a:t>
            </a:r>
            <a:br>
              <a:rPr lang="fr-CA"/>
            </a:br>
            <a:r>
              <a:rPr lang="fr-CA"/>
              <a:t>modifier le 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7430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 hasCustomPrompt="1"/>
          </p:nvPr>
        </p:nvSpPr>
        <p:spPr>
          <a:xfrm>
            <a:off x="4423833" y="1600200"/>
            <a:ext cx="6231468" cy="3520440"/>
          </a:xfrm>
          <a:prstGeom prst="rect">
            <a:avLst/>
          </a:prstGeom>
        </p:spPr>
        <p:txBody>
          <a:bodyPr vert="horz" anchor="ctr" anchorCtr="0"/>
          <a:lstStyle>
            <a:lvl1pPr algn="ctr">
              <a:defRPr sz="3600" baseline="0">
                <a:solidFill>
                  <a:schemeClr val="bg1"/>
                </a:solidFill>
              </a:defRPr>
            </a:lvl1pPr>
          </a:lstStyle>
          <a:p>
            <a:r>
              <a:rPr lang="fr-CA"/>
              <a:t>Cliquez pour modifier le texte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8086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Isosceles Triangle 4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>
                <a:latin typeface="Century Gothic"/>
                <a:cs typeface="Century Gothic"/>
              </a:rPr>
              <a:t>Cliquez pour modifier votre texte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0" hasCustomPrompt="1"/>
          </p:nvPr>
        </p:nvSpPr>
        <p:spPr>
          <a:xfrm>
            <a:off x="846667" y="1562100"/>
            <a:ext cx="10972800" cy="4203700"/>
          </a:xfrm>
          <a:prstGeom prst="rect">
            <a:avLst/>
          </a:prstGeom>
        </p:spPr>
        <p:txBody>
          <a:bodyPr vert="horz"/>
          <a:lstStyle>
            <a:lvl1pPr>
              <a:defRPr sz="240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  <a:p>
            <a:pPr lvl="0"/>
            <a:r>
              <a:rPr lang="fr-CA" noProof="0"/>
              <a:t>Cliquez pour modifier votre texte</a:t>
            </a:r>
          </a:p>
          <a:p>
            <a:pPr lvl="0"/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2911765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825792" y="1554480"/>
            <a:ext cx="10972800" cy="4200768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2pPr>
            <a:lvl3pPr>
              <a:defRPr sz="180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3pPr>
            <a:lvl4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4pPr>
            <a:lvl5pPr>
              <a:defRPr sz="1800" baseline="0">
                <a:solidFill>
                  <a:srgbClr val="1885A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5pPr>
          </a:lstStyle>
          <a:p>
            <a:pPr lvl="0"/>
            <a:r>
              <a:rPr lang="fr-CA" noProof="0"/>
              <a:t>Cliquez pour modifier votre texte</a:t>
            </a:r>
          </a:p>
          <a:p>
            <a:pPr lvl="1"/>
            <a:r>
              <a:rPr lang="fr-CA" noProof="0"/>
              <a:t>Deuxième niveau</a:t>
            </a:r>
          </a:p>
          <a:p>
            <a:pPr lvl="2"/>
            <a:r>
              <a:rPr lang="fr-CA" noProof="0"/>
              <a:t>Troisième niveau</a:t>
            </a:r>
          </a:p>
          <a:p>
            <a:pPr lvl="3"/>
            <a:r>
              <a:rPr lang="fr-CA" noProof="0"/>
              <a:t>Quatrième niveau</a:t>
            </a:r>
          </a:p>
          <a:p>
            <a:pPr lvl="4"/>
            <a:r>
              <a:rPr lang="fr-CA" noProof="0"/>
              <a:t>Cinquième niveau</a:t>
            </a:r>
          </a:p>
        </p:txBody>
      </p:sp>
      <p:sp>
        <p:nvSpPr>
          <p:cNvPr id="7" name="Isosceles Triangle 6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 noProof="0">
                <a:latin typeface="Century Gothic"/>
                <a:cs typeface="Century Gothic"/>
              </a:rPr>
              <a:t>Cliquez pour modifier votre texte</a:t>
            </a:r>
          </a:p>
        </p:txBody>
      </p:sp>
    </p:spTree>
    <p:extLst>
      <p:ext uri="{BB962C8B-B14F-4D97-AF65-F5344CB8AC3E}">
        <p14:creationId xmlns:p14="http://schemas.microsoft.com/office/powerpoint/2010/main" val="39224900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/>
          <p:nvPr userDrawn="1"/>
        </p:nvSpPr>
        <p:spPr>
          <a:xfrm rot="5400000">
            <a:off x="-170529" y="485541"/>
            <a:ext cx="950658" cy="609600"/>
          </a:xfrm>
          <a:prstGeom prst="triangle">
            <a:avLst/>
          </a:prstGeom>
          <a:solidFill>
            <a:srgbClr val="014B8C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itre 1"/>
          <p:cNvSpPr>
            <a:spLocks noGrp="1"/>
          </p:cNvSpPr>
          <p:nvPr>
            <p:ph type="title" hasCustomPrompt="1"/>
          </p:nvPr>
        </p:nvSpPr>
        <p:spPr>
          <a:xfrm>
            <a:off x="812800" y="174373"/>
            <a:ext cx="10972800" cy="1228875"/>
          </a:xfrm>
          <a:prstGeom prst="rect">
            <a:avLst/>
          </a:prstGeom>
        </p:spPr>
        <p:txBody>
          <a:bodyPr anchor="ctr" anchorCtr="0">
            <a:normAutofit/>
          </a:bodyPr>
          <a:lstStyle/>
          <a:p>
            <a:r>
              <a:rPr lang="fr-CA" noProof="0">
                <a:latin typeface="Century Gothic"/>
                <a:cs typeface="Century Gothic"/>
              </a:rPr>
              <a:t>Cliquez pour modifier votre texte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1879474" y="1554480"/>
            <a:ext cx="8541029" cy="4402801"/>
          </a:xfrm>
          <a:prstGeom prst="rect">
            <a:avLst/>
          </a:prstGeom>
        </p:spPr>
        <p:txBody>
          <a:bodyPr/>
          <a:lstStyle>
            <a:lvl1pPr>
              <a:defRPr sz="2400" baseline="0"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defRPr sz="1700" baseline="0">
                <a:solidFill>
                  <a:srgbClr val="1885A2"/>
                </a:solidFill>
                <a:latin typeface="+mn-lt"/>
              </a:defRPr>
            </a:lvl2pPr>
            <a:lvl3pPr>
              <a:defRPr sz="1700">
                <a:solidFill>
                  <a:srgbClr val="1885A2"/>
                </a:solidFill>
                <a:latin typeface="+mn-lt"/>
              </a:defRPr>
            </a:lvl3pPr>
            <a:lvl4pPr>
              <a:defRPr sz="1700" baseline="0">
                <a:solidFill>
                  <a:srgbClr val="1885A2"/>
                </a:solidFill>
                <a:latin typeface="+mn-lt"/>
              </a:defRPr>
            </a:lvl4pPr>
            <a:lvl5pPr>
              <a:defRPr sz="1700" baseline="0">
                <a:solidFill>
                  <a:srgbClr val="1885A2"/>
                </a:solidFill>
                <a:latin typeface="+mn-lt"/>
              </a:defRPr>
            </a:lvl5pPr>
          </a:lstStyle>
          <a:p>
            <a:pPr lvl="0"/>
            <a:endParaRPr lang="fr-CA" noProof="0"/>
          </a:p>
        </p:txBody>
      </p:sp>
    </p:spTree>
    <p:extLst>
      <p:ext uri="{BB962C8B-B14F-4D97-AF65-F5344CB8AC3E}">
        <p14:creationId xmlns:p14="http://schemas.microsoft.com/office/powerpoint/2010/main" val="3606366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57997067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49615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9" r:id="rId1"/>
    <p:sldLayoutId id="2147484147" r:id="rId2"/>
    <p:sldLayoutId id="2147484137" r:id="rId3"/>
    <p:sldLayoutId id="2147484138" r:id="rId4"/>
    <p:sldLayoutId id="2147484139" r:id="rId5"/>
    <p:sldLayoutId id="2147484130" r:id="rId6"/>
    <p:sldLayoutId id="2147484141" r:id="rId7"/>
    <p:sldLayoutId id="2147484142" r:id="rId8"/>
    <p:sldLayoutId id="2147484146" r:id="rId9"/>
    <p:sldLayoutId id="2147484132" r:id="rId10"/>
    <p:sldLayoutId id="2147484133" r:id="rId11"/>
    <p:sldLayoutId id="2147484134" r:id="rId12"/>
    <p:sldLayoutId id="2147484135" r:id="rId13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tabLst>
          <a:tab pos="858838" algn="l"/>
        </a:tabLst>
        <a:defRPr sz="3000" b="1" i="0" kern="1200">
          <a:solidFill>
            <a:srgbClr val="FAA00C"/>
          </a:solidFill>
          <a:latin typeface="Century Gothic"/>
          <a:ea typeface="+mj-ea"/>
          <a:cs typeface="Arial"/>
        </a:defRPr>
      </a:lvl1pPr>
    </p:titleStyle>
    <p:bodyStyle>
      <a:lvl1pPr marL="0" indent="0" algn="l" defTabSz="457200" rtl="0" eaLnBrk="1" latinLnBrk="0" hangingPunct="1">
        <a:spcBef>
          <a:spcPct val="20000"/>
        </a:spcBef>
        <a:buFont typeface="Arial"/>
        <a:buNone/>
        <a:defRPr sz="2200" kern="1200">
          <a:solidFill>
            <a:srgbClr val="014B8C"/>
          </a:solidFill>
          <a:latin typeface="Century Gothic"/>
          <a:ea typeface="+mn-ea"/>
          <a:cs typeface="Arial"/>
        </a:defRPr>
      </a:lvl1pPr>
      <a:lvl2pPr marL="800100" indent="-342900" algn="l" defTabSz="457200" rtl="0" eaLnBrk="1" latinLnBrk="0" hangingPunct="1">
        <a:spcBef>
          <a:spcPct val="20000"/>
        </a:spcBef>
        <a:buFont typeface="Arial"/>
        <a:buChar char="•"/>
        <a:defRPr sz="1700" kern="1200">
          <a:solidFill>
            <a:srgbClr val="1885A2"/>
          </a:solidFill>
          <a:latin typeface="Century Gothic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700" kern="1200">
          <a:solidFill>
            <a:srgbClr val="1885A2"/>
          </a:solidFill>
          <a:latin typeface="Century Gothic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tags" Target="../tags/tag56.xml"/><Relationship Id="rId13" Type="http://schemas.openxmlformats.org/officeDocument/2006/relationships/tags" Target="../tags/tag61.xml"/><Relationship Id="rId18" Type="http://schemas.openxmlformats.org/officeDocument/2006/relationships/image" Target="../media/image10.png"/><Relationship Id="rId3" Type="http://schemas.openxmlformats.org/officeDocument/2006/relationships/tags" Target="../tags/tag51.xml"/><Relationship Id="rId7" Type="http://schemas.openxmlformats.org/officeDocument/2006/relationships/tags" Target="../tags/tag55.xml"/><Relationship Id="rId12" Type="http://schemas.openxmlformats.org/officeDocument/2006/relationships/tags" Target="../tags/tag60.xml"/><Relationship Id="rId17" Type="http://schemas.openxmlformats.org/officeDocument/2006/relationships/notesSlide" Target="../notesSlides/notesSlide9.xml"/><Relationship Id="rId2" Type="http://schemas.openxmlformats.org/officeDocument/2006/relationships/tags" Target="../tags/tag50.xml"/><Relationship Id="rId16" Type="http://schemas.openxmlformats.org/officeDocument/2006/relationships/slideLayout" Target="../slideLayouts/slideLayout12.xml"/><Relationship Id="rId1" Type="http://schemas.openxmlformats.org/officeDocument/2006/relationships/tags" Target="../tags/tag49.xml"/><Relationship Id="rId6" Type="http://schemas.openxmlformats.org/officeDocument/2006/relationships/tags" Target="../tags/tag54.xml"/><Relationship Id="rId11" Type="http://schemas.openxmlformats.org/officeDocument/2006/relationships/tags" Target="../tags/tag59.xml"/><Relationship Id="rId5" Type="http://schemas.openxmlformats.org/officeDocument/2006/relationships/tags" Target="../tags/tag53.xml"/><Relationship Id="rId15" Type="http://schemas.openxmlformats.org/officeDocument/2006/relationships/tags" Target="../tags/tag63.xml"/><Relationship Id="rId10" Type="http://schemas.openxmlformats.org/officeDocument/2006/relationships/tags" Target="../tags/tag58.xml"/><Relationship Id="rId19" Type="http://schemas.openxmlformats.org/officeDocument/2006/relationships/image" Target="../media/image14.png"/><Relationship Id="rId4" Type="http://schemas.openxmlformats.org/officeDocument/2006/relationships/tags" Target="../tags/tag52.xml"/><Relationship Id="rId9" Type="http://schemas.openxmlformats.org/officeDocument/2006/relationships/tags" Target="../tags/tag57.xml"/><Relationship Id="rId14" Type="http://schemas.openxmlformats.org/officeDocument/2006/relationships/tags" Target="../tags/tag6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71.xml"/><Relationship Id="rId13" Type="http://schemas.openxmlformats.org/officeDocument/2006/relationships/tags" Target="../tags/tag76.xml"/><Relationship Id="rId18" Type="http://schemas.openxmlformats.org/officeDocument/2006/relationships/tags" Target="../tags/tag81.xml"/><Relationship Id="rId3" Type="http://schemas.openxmlformats.org/officeDocument/2006/relationships/tags" Target="../tags/tag66.xml"/><Relationship Id="rId21" Type="http://schemas.openxmlformats.org/officeDocument/2006/relationships/image" Target="../media/image10.png"/><Relationship Id="rId7" Type="http://schemas.openxmlformats.org/officeDocument/2006/relationships/tags" Target="../tags/tag70.xml"/><Relationship Id="rId12" Type="http://schemas.openxmlformats.org/officeDocument/2006/relationships/tags" Target="../tags/tag75.xml"/><Relationship Id="rId17" Type="http://schemas.openxmlformats.org/officeDocument/2006/relationships/tags" Target="../tags/tag80.xml"/><Relationship Id="rId2" Type="http://schemas.openxmlformats.org/officeDocument/2006/relationships/tags" Target="../tags/tag65.xml"/><Relationship Id="rId16" Type="http://schemas.openxmlformats.org/officeDocument/2006/relationships/tags" Target="../tags/tag79.xml"/><Relationship Id="rId20" Type="http://schemas.openxmlformats.org/officeDocument/2006/relationships/notesSlide" Target="../notesSlides/notesSlide10.xml"/><Relationship Id="rId1" Type="http://schemas.openxmlformats.org/officeDocument/2006/relationships/tags" Target="../tags/tag64.xml"/><Relationship Id="rId6" Type="http://schemas.openxmlformats.org/officeDocument/2006/relationships/tags" Target="../tags/tag69.xml"/><Relationship Id="rId11" Type="http://schemas.openxmlformats.org/officeDocument/2006/relationships/tags" Target="../tags/tag74.xml"/><Relationship Id="rId5" Type="http://schemas.openxmlformats.org/officeDocument/2006/relationships/tags" Target="../tags/tag68.xml"/><Relationship Id="rId15" Type="http://schemas.openxmlformats.org/officeDocument/2006/relationships/tags" Target="../tags/tag78.xml"/><Relationship Id="rId10" Type="http://schemas.openxmlformats.org/officeDocument/2006/relationships/tags" Target="../tags/tag73.xml"/><Relationship Id="rId19" Type="http://schemas.openxmlformats.org/officeDocument/2006/relationships/slideLayout" Target="../slideLayouts/slideLayout12.xml"/><Relationship Id="rId4" Type="http://schemas.openxmlformats.org/officeDocument/2006/relationships/tags" Target="../tags/tag67.xml"/><Relationship Id="rId9" Type="http://schemas.openxmlformats.org/officeDocument/2006/relationships/tags" Target="../tags/tag72.xml"/><Relationship Id="rId14" Type="http://schemas.openxmlformats.org/officeDocument/2006/relationships/tags" Target="../tags/tag77.xml"/><Relationship Id="rId2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tags" Target="../tags/tag89.xml"/><Relationship Id="rId13" Type="http://schemas.openxmlformats.org/officeDocument/2006/relationships/tags" Target="../tags/tag94.xml"/><Relationship Id="rId18" Type="http://schemas.openxmlformats.org/officeDocument/2006/relationships/slideLayout" Target="../slideLayouts/slideLayout12.xml"/><Relationship Id="rId3" Type="http://schemas.openxmlformats.org/officeDocument/2006/relationships/tags" Target="../tags/tag84.xml"/><Relationship Id="rId7" Type="http://schemas.openxmlformats.org/officeDocument/2006/relationships/tags" Target="../tags/tag88.xml"/><Relationship Id="rId12" Type="http://schemas.openxmlformats.org/officeDocument/2006/relationships/tags" Target="../tags/tag93.xml"/><Relationship Id="rId17" Type="http://schemas.openxmlformats.org/officeDocument/2006/relationships/tags" Target="../tags/tag98.xml"/><Relationship Id="rId2" Type="http://schemas.openxmlformats.org/officeDocument/2006/relationships/tags" Target="../tags/tag83.xml"/><Relationship Id="rId16" Type="http://schemas.openxmlformats.org/officeDocument/2006/relationships/tags" Target="../tags/tag97.xml"/><Relationship Id="rId20" Type="http://schemas.openxmlformats.org/officeDocument/2006/relationships/image" Target="../media/image10.png"/><Relationship Id="rId1" Type="http://schemas.openxmlformats.org/officeDocument/2006/relationships/tags" Target="../tags/tag82.xml"/><Relationship Id="rId6" Type="http://schemas.openxmlformats.org/officeDocument/2006/relationships/tags" Target="../tags/tag87.xml"/><Relationship Id="rId11" Type="http://schemas.openxmlformats.org/officeDocument/2006/relationships/tags" Target="../tags/tag92.xml"/><Relationship Id="rId5" Type="http://schemas.openxmlformats.org/officeDocument/2006/relationships/tags" Target="../tags/tag86.xml"/><Relationship Id="rId15" Type="http://schemas.openxmlformats.org/officeDocument/2006/relationships/tags" Target="../tags/tag96.xml"/><Relationship Id="rId10" Type="http://schemas.openxmlformats.org/officeDocument/2006/relationships/tags" Target="../tags/tag91.xml"/><Relationship Id="rId19" Type="http://schemas.openxmlformats.org/officeDocument/2006/relationships/notesSlide" Target="../notesSlides/notesSlide11.xml"/><Relationship Id="rId4" Type="http://schemas.openxmlformats.org/officeDocument/2006/relationships/tags" Target="../tags/tag85.xml"/><Relationship Id="rId9" Type="http://schemas.openxmlformats.org/officeDocument/2006/relationships/tags" Target="../tags/tag90.xml"/><Relationship Id="rId14" Type="http://schemas.openxmlformats.org/officeDocument/2006/relationships/tags" Target="../tags/tag95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tags" Target="../tags/tag101.xml"/><Relationship Id="rId7" Type="http://schemas.openxmlformats.org/officeDocument/2006/relationships/notesSlide" Target="../notesSlides/notesSlide12.xml"/><Relationship Id="rId2" Type="http://schemas.openxmlformats.org/officeDocument/2006/relationships/tags" Target="../tags/tag100.xml"/><Relationship Id="rId1" Type="http://schemas.openxmlformats.org/officeDocument/2006/relationships/tags" Target="../tags/tag99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03.xml"/><Relationship Id="rId4" Type="http://schemas.openxmlformats.org/officeDocument/2006/relationships/tags" Target="../tags/tag102.xml"/><Relationship Id="rId9" Type="http://schemas.openxmlformats.org/officeDocument/2006/relationships/image" Target="../media/image17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106.xml"/><Relationship Id="rId7" Type="http://schemas.openxmlformats.org/officeDocument/2006/relationships/notesSlide" Target="../notesSlides/notesSlide13.xml"/><Relationship Id="rId2" Type="http://schemas.openxmlformats.org/officeDocument/2006/relationships/tags" Target="../tags/tag105.xml"/><Relationship Id="rId1" Type="http://schemas.openxmlformats.org/officeDocument/2006/relationships/tags" Target="../tags/tag104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08.xml"/><Relationship Id="rId4" Type="http://schemas.openxmlformats.org/officeDocument/2006/relationships/tags" Target="../tags/tag107.xml"/><Relationship Id="rId9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11.xml"/><Relationship Id="rId7" Type="http://schemas.openxmlformats.org/officeDocument/2006/relationships/notesSlide" Target="../notesSlides/notesSlide14.xml"/><Relationship Id="rId2" Type="http://schemas.openxmlformats.org/officeDocument/2006/relationships/tags" Target="../tags/tag110.xml"/><Relationship Id="rId1" Type="http://schemas.openxmlformats.org/officeDocument/2006/relationships/tags" Target="../tags/tag109.xml"/><Relationship Id="rId6" Type="http://schemas.openxmlformats.org/officeDocument/2006/relationships/slideLayout" Target="../slideLayouts/slideLayout12.xml"/><Relationship Id="rId5" Type="http://schemas.openxmlformats.org/officeDocument/2006/relationships/tags" Target="../tags/tag113.xml"/><Relationship Id="rId4" Type="http://schemas.openxmlformats.org/officeDocument/2006/relationships/tags" Target="../tags/tag112.xml"/><Relationship Id="rId9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121.xml"/><Relationship Id="rId13" Type="http://schemas.openxmlformats.org/officeDocument/2006/relationships/image" Target="../media/image22.png"/><Relationship Id="rId3" Type="http://schemas.openxmlformats.org/officeDocument/2006/relationships/tags" Target="../tags/tag116.xml"/><Relationship Id="rId7" Type="http://schemas.openxmlformats.org/officeDocument/2006/relationships/tags" Target="../tags/tag120.xml"/><Relationship Id="rId12" Type="http://schemas.openxmlformats.org/officeDocument/2006/relationships/notesSlide" Target="../notesSlides/notesSlide15.xml"/><Relationship Id="rId2" Type="http://schemas.openxmlformats.org/officeDocument/2006/relationships/tags" Target="../tags/tag115.xml"/><Relationship Id="rId1" Type="http://schemas.openxmlformats.org/officeDocument/2006/relationships/tags" Target="../tags/tag114.xml"/><Relationship Id="rId6" Type="http://schemas.openxmlformats.org/officeDocument/2006/relationships/tags" Target="../tags/tag119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118.xml"/><Relationship Id="rId10" Type="http://schemas.openxmlformats.org/officeDocument/2006/relationships/tags" Target="../tags/tag123.xml"/><Relationship Id="rId4" Type="http://schemas.openxmlformats.org/officeDocument/2006/relationships/tags" Target="../tags/tag117.xml"/><Relationship Id="rId9" Type="http://schemas.openxmlformats.org/officeDocument/2006/relationships/tags" Target="../tags/tag122.xml"/><Relationship Id="rId14" Type="http://schemas.openxmlformats.org/officeDocument/2006/relationships/image" Target="../media/image23.sv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131.xml"/><Relationship Id="rId13" Type="http://schemas.openxmlformats.org/officeDocument/2006/relationships/tags" Target="../tags/tag136.xml"/><Relationship Id="rId18" Type="http://schemas.openxmlformats.org/officeDocument/2006/relationships/image" Target="../media/image26.png"/><Relationship Id="rId3" Type="http://schemas.openxmlformats.org/officeDocument/2006/relationships/tags" Target="../tags/tag126.xml"/><Relationship Id="rId7" Type="http://schemas.openxmlformats.org/officeDocument/2006/relationships/tags" Target="../tags/tag130.xml"/><Relationship Id="rId12" Type="http://schemas.openxmlformats.org/officeDocument/2006/relationships/tags" Target="../tags/tag135.xml"/><Relationship Id="rId17" Type="http://schemas.openxmlformats.org/officeDocument/2006/relationships/image" Target="../media/image25.png"/><Relationship Id="rId2" Type="http://schemas.openxmlformats.org/officeDocument/2006/relationships/tags" Target="../tags/tag125.xml"/><Relationship Id="rId16" Type="http://schemas.openxmlformats.org/officeDocument/2006/relationships/image" Target="../media/image24.png"/><Relationship Id="rId1" Type="http://schemas.openxmlformats.org/officeDocument/2006/relationships/tags" Target="../tags/tag124.xml"/><Relationship Id="rId6" Type="http://schemas.openxmlformats.org/officeDocument/2006/relationships/tags" Target="../tags/tag129.xml"/><Relationship Id="rId11" Type="http://schemas.openxmlformats.org/officeDocument/2006/relationships/tags" Target="../tags/tag134.xml"/><Relationship Id="rId5" Type="http://schemas.openxmlformats.org/officeDocument/2006/relationships/tags" Target="../tags/tag128.xml"/><Relationship Id="rId15" Type="http://schemas.openxmlformats.org/officeDocument/2006/relationships/notesSlide" Target="../notesSlides/notesSlide16.xml"/><Relationship Id="rId10" Type="http://schemas.openxmlformats.org/officeDocument/2006/relationships/tags" Target="../tags/tag133.xml"/><Relationship Id="rId19" Type="http://schemas.openxmlformats.org/officeDocument/2006/relationships/image" Target="../media/image27.png"/><Relationship Id="rId4" Type="http://schemas.openxmlformats.org/officeDocument/2006/relationships/tags" Target="../tags/tag127.xml"/><Relationship Id="rId9" Type="http://schemas.openxmlformats.org/officeDocument/2006/relationships/tags" Target="../tags/tag132.xml"/><Relationship Id="rId14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notesSlide" Target="../notesSlides/notesSlide17.xml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slideLayout" Target="../slideLayouts/slideLayout12.xml"/><Relationship Id="rId2" Type="http://schemas.openxmlformats.org/officeDocument/2006/relationships/tags" Target="../tags/tag138.xml"/><Relationship Id="rId16" Type="http://schemas.openxmlformats.org/officeDocument/2006/relationships/image" Target="../media/image30.png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tags" Target="../tags/tag147.xml"/><Relationship Id="rId5" Type="http://schemas.openxmlformats.org/officeDocument/2006/relationships/tags" Target="../tags/tag141.xml"/><Relationship Id="rId15" Type="http://schemas.openxmlformats.org/officeDocument/2006/relationships/image" Target="../media/image29.png"/><Relationship Id="rId10" Type="http://schemas.openxmlformats.org/officeDocument/2006/relationships/tags" Target="../tags/tag146.xml"/><Relationship Id="rId4" Type="http://schemas.openxmlformats.org/officeDocument/2006/relationships/tags" Target="../tags/tag140.xml"/><Relationship Id="rId9" Type="http://schemas.openxmlformats.org/officeDocument/2006/relationships/tags" Target="../tags/tag145.xml"/><Relationship Id="rId14" Type="http://schemas.openxmlformats.org/officeDocument/2006/relationships/image" Target="../media/image2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tags" Target="../tags/tag150.xml"/><Relationship Id="rId7" Type="http://schemas.openxmlformats.org/officeDocument/2006/relationships/image" Target="../media/image8.png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image" Target="../media/image31.png"/><Relationship Id="rId5" Type="http://schemas.openxmlformats.org/officeDocument/2006/relationships/notesSlide" Target="../notesSlides/notesSlide18.xml"/><Relationship Id="rId4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3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6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notesSlide" Target="../notesSlides/notesSlide5.xml"/><Relationship Id="rId5" Type="http://schemas.openxmlformats.org/officeDocument/2006/relationships/slideLayout" Target="../slideLayouts/slideLayout13.xml"/><Relationship Id="rId4" Type="http://schemas.openxmlformats.org/officeDocument/2006/relationships/tags" Target="../tags/tag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tags" Target="../tags/tag25.xml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tags" Target="../tags/tag24.xml"/><Relationship Id="rId2" Type="http://schemas.openxmlformats.org/officeDocument/2006/relationships/tags" Target="../tags/tag14.xml"/><Relationship Id="rId16" Type="http://schemas.openxmlformats.org/officeDocument/2006/relationships/image" Target="../media/image9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5" Type="http://schemas.openxmlformats.org/officeDocument/2006/relationships/tags" Target="../tags/tag17.xml"/><Relationship Id="rId15" Type="http://schemas.openxmlformats.org/officeDocument/2006/relationships/notesSlide" Target="../notesSlides/notesSlide6.xml"/><Relationship Id="rId10" Type="http://schemas.openxmlformats.org/officeDocument/2006/relationships/tags" Target="../tags/tag22.xml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tags" Target="../tags/tag33.xml"/><Relationship Id="rId13" Type="http://schemas.openxmlformats.org/officeDocument/2006/relationships/image" Target="../media/image10.png"/><Relationship Id="rId3" Type="http://schemas.openxmlformats.org/officeDocument/2006/relationships/tags" Target="../tags/tag28.xml"/><Relationship Id="rId7" Type="http://schemas.openxmlformats.org/officeDocument/2006/relationships/tags" Target="../tags/tag32.xml"/><Relationship Id="rId12" Type="http://schemas.openxmlformats.org/officeDocument/2006/relationships/notesSlide" Target="../notesSlides/notesSlide7.xml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tags" Target="../tags/tag31.xml"/><Relationship Id="rId11" Type="http://schemas.openxmlformats.org/officeDocument/2006/relationships/slideLayout" Target="../slideLayouts/slideLayout12.xml"/><Relationship Id="rId5" Type="http://schemas.openxmlformats.org/officeDocument/2006/relationships/tags" Target="../tags/tag30.xml"/><Relationship Id="rId15" Type="http://schemas.openxmlformats.org/officeDocument/2006/relationships/image" Target="../media/image12.png"/><Relationship Id="rId10" Type="http://schemas.openxmlformats.org/officeDocument/2006/relationships/tags" Target="../tags/tag35.xml"/><Relationship Id="rId4" Type="http://schemas.openxmlformats.org/officeDocument/2006/relationships/tags" Target="../tags/tag29.xml"/><Relationship Id="rId9" Type="http://schemas.openxmlformats.org/officeDocument/2006/relationships/tags" Target="../tags/tag34.xml"/><Relationship Id="rId1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tags" Target="../tags/tag43.xml"/><Relationship Id="rId13" Type="http://schemas.openxmlformats.org/officeDocument/2006/relationships/tags" Target="../tags/tag48.xml"/><Relationship Id="rId3" Type="http://schemas.openxmlformats.org/officeDocument/2006/relationships/tags" Target="../tags/tag38.xml"/><Relationship Id="rId7" Type="http://schemas.openxmlformats.org/officeDocument/2006/relationships/tags" Target="../tags/tag42.xml"/><Relationship Id="rId12" Type="http://schemas.openxmlformats.org/officeDocument/2006/relationships/tags" Target="../tags/tag47.xml"/><Relationship Id="rId17" Type="http://schemas.openxmlformats.org/officeDocument/2006/relationships/image" Target="../media/image13.png"/><Relationship Id="rId2" Type="http://schemas.openxmlformats.org/officeDocument/2006/relationships/tags" Target="../tags/tag37.xml"/><Relationship Id="rId16" Type="http://schemas.openxmlformats.org/officeDocument/2006/relationships/image" Target="../media/image10.png"/><Relationship Id="rId1" Type="http://schemas.openxmlformats.org/officeDocument/2006/relationships/tags" Target="../tags/tag36.xml"/><Relationship Id="rId6" Type="http://schemas.openxmlformats.org/officeDocument/2006/relationships/tags" Target="../tags/tag41.xml"/><Relationship Id="rId11" Type="http://schemas.openxmlformats.org/officeDocument/2006/relationships/tags" Target="../tags/tag46.xml"/><Relationship Id="rId5" Type="http://schemas.openxmlformats.org/officeDocument/2006/relationships/tags" Target="../tags/tag40.xml"/><Relationship Id="rId15" Type="http://schemas.openxmlformats.org/officeDocument/2006/relationships/notesSlide" Target="../notesSlides/notesSlide8.xml"/><Relationship Id="rId10" Type="http://schemas.openxmlformats.org/officeDocument/2006/relationships/tags" Target="../tags/tag45.xml"/><Relationship Id="rId4" Type="http://schemas.openxmlformats.org/officeDocument/2006/relationships/tags" Target="../tags/tag39.xml"/><Relationship Id="rId9" Type="http://schemas.openxmlformats.org/officeDocument/2006/relationships/tags" Target="../tags/tag44.xml"/><Relationship Id="rId14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  <p:custDataLst>
              <p:tags r:id="rId1"/>
            </p:custDataLst>
          </p:nvPr>
        </p:nvSpPr>
        <p:spPr>
          <a:xfrm>
            <a:off x="3014132" y="3278529"/>
            <a:ext cx="6163733" cy="1108276"/>
          </a:xfrm>
        </p:spPr>
        <p:txBody>
          <a:bodyPr/>
          <a:lstStyle/>
          <a:p>
            <a:r>
              <a:rPr lang="fr-CA" dirty="0"/>
              <a:t>Deny Hamel</a:t>
            </a:r>
          </a:p>
          <a:p>
            <a:r>
              <a:rPr lang="fr-CA" sz="2000" b="0" dirty="0">
                <a:latin typeface="Century Gothic"/>
                <a:cs typeface="Century Gothic"/>
              </a:rPr>
              <a:t>CAP </a:t>
            </a:r>
            <a:r>
              <a:rPr lang="fr-CA" sz="2000" b="0" dirty="0" err="1">
                <a:latin typeface="Century Gothic"/>
                <a:cs typeface="Century Gothic"/>
              </a:rPr>
              <a:t>Congress</a:t>
            </a:r>
            <a:r>
              <a:rPr lang="fr-CA" sz="2000" b="0" dirty="0">
                <a:latin typeface="Century Gothic"/>
                <a:cs typeface="Century Gothic"/>
              </a:rPr>
              <a:t> 2023</a:t>
            </a:r>
          </a:p>
          <a:p>
            <a:r>
              <a:rPr lang="fr-CA" sz="2000" b="0" dirty="0">
                <a:latin typeface="Century Gothic"/>
                <a:cs typeface="Century Gothic"/>
              </a:rPr>
              <a:t> QSTATE Symposium</a:t>
            </a:r>
          </a:p>
          <a:p>
            <a:endParaRPr lang="fr-CA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9599" y="1301679"/>
            <a:ext cx="10972800" cy="1302625"/>
          </a:xfrm>
        </p:spPr>
        <p:txBody>
          <a:bodyPr/>
          <a:lstStyle/>
          <a:p>
            <a:r>
              <a:rPr lang="fr-CA" dirty="0"/>
              <a:t>The future of </a:t>
            </a:r>
            <a:r>
              <a:rPr lang="fr-CA" dirty="0" err="1"/>
              <a:t>optical</a:t>
            </a:r>
            <a:r>
              <a:rPr lang="fr-CA" dirty="0"/>
              <a:t> quantum information :</a:t>
            </a:r>
            <a:br>
              <a:rPr lang="fr-CA" dirty="0"/>
            </a:br>
            <a:r>
              <a:rPr lang="fr-CA" dirty="0" err="1"/>
              <a:t>Farther</a:t>
            </a:r>
            <a:r>
              <a:rPr lang="fr-CA" dirty="0"/>
              <a:t>, </a:t>
            </a:r>
            <a:r>
              <a:rPr lang="fr-CA" dirty="0" err="1"/>
              <a:t>Better</a:t>
            </a:r>
            <a:r>
              <a:rPr lang="fr-CA" dirty="0"/>
              <a:t>, </a:t>
            </a:r>
            <a:r>
              <a:rPr lang="fr-CA" dirty="0" err="1"/>
              <a:t>Slower</a:t>
            </a:r>
            <a:r>
              <a:rPr lang="fr-CA" dirty="0"/>
              <a:t>, </a:t>
            </a:r>
            <a:r>
              <a:rPr lang="fr-CA" dirty="0" err="1"/>
              <a:t>Stronger</a:t>
            </a: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6001705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5B70C4-41D7-8BB8-3A8E-E2EF6BF2139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8247" y="1647748"/>
          <a:ext cx="11495506" cy="4022997"/>
        </p:xfrm>
        <a:graphic>
          <a:graphicData uri="http://schemas.openxmlformats.org/drawingml/2006/table">
            <a:tbl>
              <a:tblPr/>
              <a:tblGrid>
                <a:gridCol w="943222">
                  <a:extLst>
                    <a:ext uri="{9D8B030D-6E8A-4147-A177-3AD203B41FA5}">
                      <a16:colId xmlns:a16="http://schemas.microsoft.com/office/drawing/2014/main" val="1435913438"/>
                    </a:ext>
                  </a:extLst>
                </a:gridCol>
                <a:gridCol w="2570668">
                  <a:extLst>
                    <a:ext uri="{9D8B030D-6E8A-4147-A177-3AD203B41FA5}">
                      <a16:colId xmlns:a16="http://schemas.microsoft.com/office/drawing/2014/main" val="278441760"/>
                    </a:ext>
                  </a:extLst>
                </a:gridCol>
                <a:gridCol w="2719137">
                  <a:extLst>
                    <a:ext uri="{9D8B030D-6E8A-4147-A177-3AD203B41FA5}">
                      <a16:colId xmlns:a16="http://schemas.microsoft.com/office/drawing/2014/main" val="3218622871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44560928"/>
                    </a:ext>
                  </a:extLst>
                </a:gridCol>
                <a:gridCol w="2651627">
                  <a:extLst>
                    <a:ext uri="{9D8B030D-6E8A-4147-A177-3AD203B41FA5}">
                      <a16:colId xmlns:a16="http://schemas.microsoft.com/office/drawing/2014/main" val="3343048842"/>
                    </a:ext>
                  </a:extLst>
                </a:gridCol>
              </a:tblGrid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952400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044512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571877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7846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1867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pic>
        <p:nvPicPr>
          <p:cNvPr id="16" name="Image 15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DEF56668-58AB-2C9D-CD2A-EC66C2AA5C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35" y="2521259"/>
            <a:ext cx="812800" cy="722489"/>
          </a:xfrm>
          <a:prstGeom prst="rect">
            <a:avLst/>
          </a:prstGeom>
        </p:spPr>
      </p:pic>
      <p:pic>
        <p:nvPicPr>
          <p:cNvPr id="17" name="Image 1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1C1E731D-5BE3-11BD-4853-5C72EB95E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2489895"/>
            <a:ext cx="812800" cy="722489"/>
          </a:xfrm>
          <a:prstGeom prst="rect">
            <a:avLst/>
          </a:prstGeom>
        </p:spPr>
      </p:pic>
      <p:pic>
        <p:nvPicPr>
          <p:cNvPr id="18" name="Image 1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5C35040-B2AC-CCCB-BFC2-A98FEC2AC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3284372"/>
            <a:ext cx="812800" cy="722489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469808B-F033-9DDF-FAA6-2DD0CF2D37D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0160888" y="2644449"/>
            <a:ext cx="1430201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N/A</a:t>
            </a:r>
          </a:p>
        </p:txBody>
      </p:sp>
      <p:pic>
        <p:nvPicPr>
          <p:cNvPr id="14" name="Image 1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392A0AB-A676-9041-0BDD-7E3DBD70ECC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3298001"/>
            <a:ext cx="812800" cy="722489"/>
          </a:xfrm>
          <a:prstGeom prst="rect">
            <a:avLst/>
          </a:prstGeom>
        </p:spPr>
      </p:pic>
      <p:pic>
        <p:nvPicPr>
          <p:cNvPr id="15" name="Image 1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587222A8-FFBE-EF4D-E4D3-2E2306A5D57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042789"/>
            <a:ext cx="812800" cy="722489"/>
          </a:xfrm>
          <a:prstGeom prst="rect">
            <a:avLst/>
          </a:prstGeom>
        </p:spPr>
      </p:pic>
      <p:pic>
        <p:nvPicPr>
          <p:cNvPr id="19" name="Image 18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A8AE167-490B-A4D8-D034-8BC72DED278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856767"/>
            <a:ext cx="812800" cy="722489"/>
          </a:xfrm>
          <a:prstGeom prst="rect">
            <a:avLst/>
          </a:prstGeom>
        </p:spPr>
      </p:pic>
      <p:grpSp>
        <p:nvGrpSpPr>
          <p:cNvPr id="23" name="Groupe 22">
            <a:extLst>
              <a:ext uri="{FF2B5EF4-FFF2-40B4-BE49-F238E27FC236}">
                <a16:creationId xmlns:a16="http://schemas.microsoft.com/office/drawing/2014/main" id="{10D1C457-4BA9-1892-CB8D-4DD388E4DCBD}"/>
              </a:ext>
            </a:extLst>
          </p:cNvPr>
          <p:cNvGrpSpPr/>
          <p:nvPr>
            <p:custDataLst>
              <p:tags r:id="rId13"/>
            </p:custDataLst>
          </p:nvPr>
        </p:nvGrpSpPr>
        <p:grpSpPr>
          <a:xfrm>
            <a:off x="986813" y="4615477"/>
            <a:ext cx="6016263" cy="1927558"/>
            <a:chOff x="0" y="4636571"/>
            <a:chExt cx="6169206" cy="2260434"/>
          </a:xfrm>
        </p:grpSpPr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0B1A1A47-8502-D6DB-99BB-F7A052E61D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0" y="4636571"/>
              <a:ext cx="6169206" cy="2234909"/>
            </a:xfrm>
            <a:prstGeom prst="rect">
              <a:avLst/>
            </a:prstGeom>
          </p:spPr>
        </p:pic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7050496D-A7AB-6A89-2FF5-A7ED9CE3E909}"/>
                </a:ext>
              </a:extLst>
            </p:cNvPr>
            <p:cNvSpPr txBox="1"/>
            <p:nvPr/>
          </p:nvSpPr>
          <p:spPr>
            <a:xfrm>
              <a:off x="145597" y="6527673"/>
              <a:ext cx="432463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fr-CA" dirty="0"/>
                <a:t>Hamel et al. Nat. Photonics </a:t>
              </a:r>
              <a:r>
                <a:rPr lang="fr-CA" b="1" dirty="0"/>
                <a:t>8</a:t>
              </a:r>
              <a:r>
                <a:rPr lang="fr-CA" dirty="0"/>
                <a:t>, 801 (2014).</a:t>
              </a:r>
            </a:p>
          </p:txBody>
        </p:sp>
      </p:grpSp>
      <p:pic>
        <p:nvPicPr>
          <p:cNvPr id="24" name="Image 2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A0F13551-FE86-F36F-90BC-18C0CC3B2139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49" y="4134278"/>
            <a:ext cx="812800" cy="722489"/>
          </a:xfrm>
          <a:prstGeom prst="rect">
            <a:avLst/>
          </a:prstGeom>
        </p:spPr>
      </p:pic>
      <p:pic>
        <p:nvPicPr>
          <p:cNvPr id="25" name="Image 2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BB3E37D9-6B36-EFAC-B3DD-71B96AB76E3F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82" y="3332293"/>
            <a:ext cx="812800" cy="72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1910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5B70C4-41D7-8BB8-3A8E-E2EF6BF2139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8247" y="1647748"/>
          <a:ext cx="11495506" cy="4022997"/>
        </p:xfrm>
        <a:graphic>
          <a:graphicData uri="http://schemas.openxmlformats.org/drawingml/2006/table">
            <a:tbl>
              <a:tblPr/>
              <a:tblGrid>
                <a:gridCol w="943222">
                  <a:extLst>
                    <a:ext uri="{9D8B030D-6E8A-4147-A177-3AD203B41FA5}">
                      <a16:colId xmlns:a16="http://schemas.microsoft.com/office/drawing/2014/main" val="1435913438"/>
                    </a:ext>
                  </a:extLst>
                </a:gridCol>
                <a:gridCol w="2570668">
                  <a:extLst>
                    <a:ext uri="{9D8B030D-6E8A-4147-A177-3AD203B41FA5}">
                      <a16:colId xmlns:a16="http://schemas.microsoft.com/office/drawing/2014/main" val="278441760"/>
                    </a:ext>
                  </a:extLst>
                </a:gridCol>
                <a:gridCol w="2719137">
                  <a:extLst>
                    <a:ext uri="{9D8B030D-6E8A-4147-A177-3AD203B41FA5}">
                      <a16:colId xmlns:a16="http://schemas.microsoft.com/office/drawing/2014/main" val="3218622871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44560928"/>
                    </a:ext>
                  </a:extLst>
                </a:gridCol>
                <a:gridCol w="2651627">
                  <a:extLst>
                    <a:ext uri="{9D8B030D-6E8A-4147-A177-3AD203B41FA5}">
                      <a16:colId xmlns:a16="http://schemas.microsoft.com/office/drawing/2014/main" val="3343048842"/>
                    </a:ext>
                  </a:extLst>
                </a:gridCol>
              </a:tblGrid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952400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044512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571877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7846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1867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4+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pic>
        <p:nvPicPr>
          <p:cNvPr id="16" name="Image 15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DEF56668-58AB-2C9D-CD2A-EC66C2AA5C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35" y="2521259"/>
            <a:ext cx="812800" cy="722489"/>
          </a:xfrm>
          <a:prstGeom prst="rect">
            <a:avLst/>
          </a:prstGeom>
        </p:spPr>
      </p:pic>
      <p:pic>
        <p:nvPicPr>
          <p:cNvPr id="17" name="Image 1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1C1E731D-5BE3-11BD-4853-5C72EB95E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2489895"/>
            <a:ext cx="812800" cy="722489"/>
          </a:xfrm>
          <a:prstGeom prst="rect">
            <a:avLst/>
          </a:prstGeom>
        </p:spPr>
      </p:pic>
      <p:pic>
        <p:nvPicPr>
          <p:cNvPr id="18" name="Image 1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5C35040-B2AC-CCCB-BFC2-A98FEC2AC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3284372"/>
            <a:ext cx="812800" cy="722489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469808B-F033-9DDF-FAA6-2DD0CF2D37D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0160888" y="2644449"/>
            <a:ext cx="1430201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N/A</a:t>
            </a:r>
          </a:p>
        </p:txBody>
      </p:sp>
      <p:pic>
        <p:nvPicPr>
          <p:cNvPr id="14" name="Image 1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392A0AB-A676-9041-0BDD-7E3DBD70ECC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3298001"/>
            <a:ext cx="812800" cy="722489"/>
          </a:xfrm>
          <a:prstGeom prst="rect">
            <a:avLst/>
          </a:prstGeom>
        </p:spPr>
      </p:pic>
      <p:pic>
        <p:nvPicPr>
          <p:cNvPr id="15" name="Image 1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587222A8-FFBE-EF4D-E4D3-2E2306A5D57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042789"/>
            <a:ext cx="812800" cy="722489"/>
          </a:xfrm>
          <a:prstGeom prst="rect">
            <a:avLst/>
          </a:prstGeom>
        </p:spPr>
      </p:pic>
      <p:pic>
        <p:nvPicPr>
          <p:cNvPr id="19" name="Image 18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A8AE167-490B-A4D8-D034-8BC72DED278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856767"/>
            <a:ext cx="812800" cy="722489"/>
          </a:xfrm>
          <a:prstGeom prst="rect">
            <a:avLst/>
          </a:prstGeom>
        </p:spPr>
      </p:pic>
      <p:pic>
        <p:nvPicPr>
          <p:cNvPr id="24" name="Image 2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A0F13551-FE86-F36F-90BC-18C0CC3B213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49" y="4134278"/>
            <a:ext cx="812800" cy="722489"/>
          </a:xfrm>
          <a:prstGeom prst="rect">
            <a:avLst/>
          </a:prstGeom>
        </p:spPr>
      </p:pic>
      <p:pic>
        <p:nvPicPr>
          <p:cNvPr id="25" name="Image 2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BB3E37D9-6B36-EFAC-B3DD-71B96AB76E3F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82" y="3332293"/>
            <a:ext cx="812800" cy="722489"/>
          </a:xfrm>
          <a:prstGeom prst="rect">
            <a:avLst/>
          </a:prstGeom>
        </p:spPr>
      </p:pic>
      <p:pic>
        <p:nvPicPr>
          <p:cNvPr id="7" name="Image 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075E49B4-63C0-4755-364D-5899F30F22AD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2489894"/>
            <a:ext cx="812800" cy="722489"/>
          </a:xfrm>
          <a:prstGeom prst="rect">
            <a:avLst/>
          </a:prstGeom>
        </p:spPr>
      </p:pic>
      <p:pic>
        <p:nvPicPr>
          <p:cNvPr id="8" name="Image 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08E76160-5C60-3F2B-1762-D9BC3BB396E5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3262640"/>
            <a:ext cx="812800" cy="722489"/>
          </a:xfrm>
          <a:prstGeom prst="rect">
            <a:avLst/>
          </a:prstGeom>
        </p:spPr>
      </p:pic>
      <p:pic>
        <p:nvPicPr>
          <p:cNvPr id="27" name="Image 2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707314C9-3CBC-A1A6-CA46-4FDF41ACFAF3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4105447"/>
            <a:ext cx="812800" cy="722489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7ADDD76E-A184-807F-8252-A979960E53D3}"/>
              </a:ext>
            </a:extLst>
          </p:cNvPr>
          <p:cNvPicPr>
            <a:picLocks noChangeAspect="1"/>
          </p:cNvPicPr>
          <p:nvPr>
            <p:custDataLst>
              <p:tags r:id="rId18"/>
            </p:custDataLst>
          </p:nvPr>
        </p:nvPicPr>
        <p:blipFill>
          <a:blip r:embed="rId22"/>
          <a:stretch>
            <a:fillRect/>
          </a:stretch>
        </p:blipFill>
        <p:spPr>
          <a:xfrm>
            <a:off x="3948196" y="2521259"/>
            <a:ext cx="5657850" cy="3962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7248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5B70C4-41D7-8BB8-3A8E-E2EF6BF2139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8247" y="1647748"/>
          <a:ext cx="11495506" cy="4022997"/>
        </p:xfrm>
        <a:graphic>
          <a:graphicData uri="http://schemas.openxmlformats.org/drawingml/2006/table">
            <a:tbl>
              <a:tblPr/>
              <a:tblGrid>
                <a:gridCol w="943222">
                  <a:extLst>
                    <a:ext uri="{9D8B030D-6E8A-4147-A177-3AD203B41FA5}">
                      <a16:colId xmlns:a16="http://schemas.microsoft.com/office/drawing/2014/main" val="1435913438"/>
                    </a:ext>
                  </a:extLst>
                </a:gridCol>
                <a:gridCol w="2570668">
                  <a:extLst>
                    <a:ext uri="{9D8B030D-6E8A-4147-A177-3AD203B41FA5}">
                      <a16:colId xmlns:a16="http://schemas.microsoft.com/office/drawing/2014/main" val="278441760"/>
                    </a:ext>
                  </a:extLst>
                </a:gridCol>
                <a:gridCol w="2719137">
                  <a:extLst>
                    <a:ext uri="{9D8B030D-6E8A-4147-A177-3AD203B41FA5}">
                      <a16:colId xmlns:a16="http://schemas.microsoft.com/office/drawing/2014/main" val="3218622871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44560928"/>
                    </a:ext>
                  </a:extLst>
                </a:gridCol>
                <a:gridCol w="2651627">
                  <a:extLst>
                    <a:ext uri="{9D8B030D-6E8A-4147-A177-3AD203B41FA5}">
                      <a16:colId xmlns:a16="http://schemas.microsoft.com/office/drawing/2014/main" val="3343048842"/>
                    </a:ext>
                  </a:extLst>
                </a:gridCol>
              </a:tblGrid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952400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044512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571877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7846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1867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4+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pic>
        <p:nvPicPr>
          <p:cNvPr id="16" name="Image 15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DEF56668-58AB-2C9D-CD2A-EC66C2AA5C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35" y="2521259"/>
            <a:ext cx="812800" cy="722489"/>
          </a:xfrm>
          <a:prstGeom prst="rect">
            <a:avLst/>
          </a:prstGeom>
        </p:spPr>
      </p:pic>
      <p:pic>
        <p:nvPicPr>
          <p:cNvPr id="17" name="Image 1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1C1E731D-5BE3-11BD-4853-5C72EB95E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2489895"/>
            <a:ext cx="812800" cy="722489"/>
          </a:xfrm>
          <a:prstGeom prst="rect">
            <a:avLst/>
          </a:prstGeom>
        </p:spPr>
      </p:pic>
      <p:pic>
        <p:nvPicPr>
          <p:cNvPr id="18" name="Image 1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5C35040-B2AC-CCCB-BFC2-A98FEC2AC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3284372"/>
            <a:ext cx="812800" cy="722489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469808B-F033-9DDF-FAA6-2DD0CF2D37D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0160888" y="2644449"/>
            <a:ext cx="1430201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N/A</a:t>
            </a:r>
          </a:p>
        </p:txBody>
      </p:sp>
      <p:pic>
        <p:nvPicPr>
          <p:cNvPr id="14" name="Image 1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392A0AB-A676-9041-0BDD-7E3DBD70ECC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3298001"/>
            <a:ext cx="812800" cy="722489"/>
          </a:xfrm>
          <a:prstGeom prst="rect">
            <a:avLst/>
          </a:prstGeom>
        </p:spPr>
      </p:pic>
      <p:pic>
        <p:nvPicPr>
          <p:cNvPr id="15" name="Image 1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587222A8-FFBE-EF4D-E4D3-2E2306A5D57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042789"/>
            <a:ext cx="812800" cy="722489"/>
          </a:xfrm>
          <a:prstGeom prst="rect">
            <a:avLst/>
          </a:prstGeom>
        </p:spPr>
      </p:pic>
      <p:pic>
        <p:nvPicPr>
          <p:cNvPr id="19" name="Image 18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A8AE167-490B-A4D8-D034-8BC72DED278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856767"/>
            <a:ext cx="812800" cy="722489"/>
          </a:xfrm>
          <a:prstGeom prst="rect">
            <a:avLst/>
          </a:prstGeom>
        </p:spPr>
      </p:pic>
      <p:pic>
        <p:nvPicPr>
          <p:cNvPr id="24" name="Image 2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A0F13551-FE86-F36F-90BC-18C0CC3B2139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2949" y="4134278"/>
            <a:ext cx="812800" cy="722489"/>
          </a:xfrm>
          <a:prstGeom prst="rect">
            <a:avLst/>
          </a:prstGeom>
        </p:spPr>
      </p:pic>
      <p:pic>
        <p:nvPicPr>
          <p:cNvPr id="25" name="Image 2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BB3E37D9-6B36-EFAC-B3DD-71B96AB76E3F}"/>
              </a:ext>
            </a:extLst>
          </p:cNvPr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8482" y="3332293"/>
            <a:ext cx="812800" cy="722489"/>
          </a:xfrm>
          <a:prstGeom prst="rect">
            <a:avLst/>
          </a:prstGeom>
        </p:spPr>
      </p:pic>
      <p:pic>
        <p:nvPicPr>
          <p:cNvPr id="7" name="Image 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075E49B4-63C0-4755-364D-5899F30F22AD}"/>
              </a:ext>
            </a:extLst>
          </p:cNvPr>
          <p:cNvPicPr>
            <a:picLocks noChangeAspect="1"/>
          </p:cNvPicPr>
          <p:nvPr>
            <p:custDataLst>
              <p:tags r:id="rId15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2489894"/>
            <a:ext cx="812800" cy="722489"/>
          </a:xfrm>
          <a:prstGeom prst="rect">
            <a:avLst/>
          </a:prstGeom>
        </p:spPr>
      </p:pic>
      <p:pic>
        <p:nvPicPr>
          <p:cNvPr id="8" name="Image 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08E76160-5C60-3F2B-1762-D9BC3BB396E5}"/>
              </a:ext>
            </a:extLst>
          </p:cNvPr>
          <p:cNvPicPr>
            <a:picLocks noChangeAspect="1"/>
          </p:cNvPicPr>
          <p:nvPr>
            <p:custDataLst>
              <p:tags r:id="rId16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3262640"/>
            <a:ext cx="812800" cy="722489"/>
          </a:xfrm>
          <a:prstGeom prst="rect">
            <a:avLst/>
          </a:prstGeom>
        </p:spPr>
      </p:pic>
      <p:pic>
        <p:nvPicPr>
          <p:cNvPr id="5" name="Image 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7A70276E-B0F4-51C0-A228-471889C479BA}"/>
              </a:ext>
            </a:extLst>
          </p:cNvPr>
          <p:cNvPicPr>
            <a:picLocks noChangeAspect="1"/>
          </p:cNvPicPr>
          <p:nvPr>
            <p:custDataLst>
              <p:tags r:id="rId17"/>
            </p:custDataLst>
          </p:nvPr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838" y="4105447"/>
            <a:ext cx="812800" cy="7224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87820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/>
              <a:t>Stronger</a:t>
            </a:r>
            <a:r>
              <a:rPr lang="fr-CA" dirty="0"/>
              <a:t> </a:t>
            </a:r>
            <a:r>
              <a:rPr lang="fr-CA" b="0" dirty="0"/>
              <a:t>interactions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2848028A-2787-5274-593C-8F36C100CF36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20203" y="3798609"/>
            <a:ext cx="8297433" cy="2238687"/>
          </a:xfrm>
          <a:prstGeom prst="rect">
            <a:avLst/>
          </a:prstGeom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2E40BF1E-D374-58CB-EBBF-A105FDC6F6E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720202" y="6037296"/>
            <a:ext cx="829743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/>
              <a:t>Le </a:t>
            </a:r>
            <a:r>
              <a:rPr lang="fr-CA" dirty="0" err="1"/>
              <a:t>Jannic</a:t>
            </a:r>
            <a:r>
              <a:rPr lang="fr-CA" dirty="0"/>
              <a:t> et al. </a:t>
            </a:r>
            <a:r>
              <a:rPr lang="en-US" dirty="0"/>
              <a:t>Dynamical photon–photon interaction mediated by a quantum emitter. </a:t>
            </a:r>
            <a:r>
              <a:rPr lang="fr-CA" dirty="0"/>
              <a:t>Nat. </a:t>
            </a:r>
            <a:r>
              <a:rPr lang="fr-CA" dirty="0" err="1"/>
              <a:t>Physics</a:t>
            </a:r>
            <a:r>
              <a:rPr lang="fr-CA" dirty="0"/>
              <a:t> </a:t>
            </a:r>
            <a:r>
              <a:rPr lang="fr-CA" b="1" dirty="0"/>
              <a:t>18</a:t>
            </a:r>
            <a:r>
              <a:rPr lang="fr-CA" dirty="0"/>
              <a:t>, 1191 (2022).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298CFA69-9359-0821-B079-53E228B030C1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720202" y="3144378"/>
            <a:ext cx="611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/>
              <a:t>Duan and </a:t>
            </a:r>
            <a:r>
              <a:rPr lang="fr-CA" dirty="0" err="1"/>
              <a:t>Kimble</a:t>
            </a:r>
            <a:r>
              <a:rPr lang="fr-CA" dirty="0"/>
              <a:t>, PRL </a:t>
            </a:r>
            <a:r>
              <a:rPr lang="fr-CA" b="1" dirty="0"/>
              <a:t>92</a:t>
            </a:r>
            <a:r>
              <a:rPr lang="fr-CA" dirty="0"/>
              <a:t>, 12, (2004).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F0AC149E-70F2-C485-233A-0A28E2A257AD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5381" y="1360975"/>
            <a:ext cx="5609080" cy="19016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7646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/>
              <a:t>Stronger</a:t>
            </a:r>
            <a:r>
              <a:rPr lang="fr-CA" dirty="0"/>
              <a:t> </a:t>
            </a:r>
            <a:r>
              <a:rPr lang="fr-CA" b="0" dirty="0"/>
              <a:t>interactions : cluster state quantum computation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1688EF02-5D97-087A-F178-1652DD28AB12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40507" y="2329999"/>
            <a:ext cx="4331493" cy="2612038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957A5CFF-64CB-6855-9098-90F8E006021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179058" y="4978595"/>
            <a:ext cx="6120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 err="1"/>
              <a:t>Gimeno</a:t>
            </a:r>
            <a:r>
              <a:rPr lang="en-US" dirty="0"/>
              <a:t>-Segovia et al, PRL </a:t>
            </a:r>
            <a:r>
              <a:rPr lang="en-US" b="1" dirty="0"/>
              <a:t>115</a:t>
            </a:r>
            <a:r>
              <a:rPr lang="en-US" dirty="0"/>
              <a:t>, 020502 (2015)</a:t>
            </a:r>
            <a:endParaRPr lang="fr-CA" dirty="0"/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3C572AAE-3E78-1F7F-E4B9-EFA109453135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4876520" y="5074402"/>
            <a:ext cx="61201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Bartolucci et al. </a:t>
            </a:r>
            <a:r>
              <a:rPr lang="fr-CA" dirty="0"/>
              <a:t>Nat. Communications 14, 912 (2023)</a:t>
            </a:r>
            <a:r>
              <a:rPr lang="en-US" dirty="0"/>
              <a:t> </a:t>
            </a:r>
            <a:endParaRPr lang="fr-CA" dirty="0"/>
          </a:p>
        </p:txBody>
      </p:sp>
      <p:pic>
        <p:nvPicPr>
          <p:cNvPr id="15" name="Image 14">
            <a:extLst>
              <a:ext uri="{FF2B5EF4-FFF2-40B4-BE49-F238E27FC236}">
                <a16:creationId xmlns:a16="http://schemas.microsoft.com/office/drawing/2014/main" id="{EDF194E8-4778-50BB-8641-DD57C6565EF3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873948" y="2042113"/>
            <a:ext cx="7138994" cy="29364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967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err="1"/>
              <a:t>Stronger</a:t>
            </a:r>
            <a:r>
              <a:rPr lang="fr-CA"/>
              <a:t> </a:t>
            </a:r>
            <a:r>
              <a:rPr lang="fr-CA" b="0"/>
              <a:t>interactions : switch the </a:t>
            </a:r>
            <a:r>
              <a:rPr lang="fr-CA" b="0" err="1"/>
              <a:t>paradigm</a:t>
            </a:r>
            <a:endParaRPr lang="fr-CA" b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450C626-23D7-59C2-03ED-68B24FD7B7AF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7686" y="1880971"/>
            <a:ext cx="4277322" cy="3096057"/>
          </a:xfrm>
          <a:prstGeom prst="rect">
            <a:avLst/>
          </a:prstGeom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D11C0171-A48B-0BF8-F8CC-0393530BF96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07686" y="5085419"/>
            <a:ext cx="611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/>
              <a:t>Arrazola</a:t>
            </a:r>
            <a:r>
              <a:rPr lang="fr-CA" dirty="0"/>
              <a:t> et al. Nature </a:t>
            </a:r>
            <a:r>
              <a:rPr lang="fr-CA" b="1" dirty="0"/>
              <a:t>591</a:t>
            </a:r>
            <a:r>
              <a:rPr lang="fr-CA" dirty="0"/>
              <a:t>, 54 (2021).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97A1395D-F3AA-6F43-1883-E332F517C7C0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909755" y="1880971"/>
            <a:ext cx="7189648" cy="3096056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5FA48489-6934-6C40-960F-52A9FBD0F61B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4909755" y="5085419"/>
            <a:ext cx="611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/>
              <a:t>Madsen et al. Nature </a:t>
            </a:r>
            <a:r>
              <a:rPr lang="fr-CA" b="1" dirty="0"/>
              <a:t>606</a:t>
            </a:r>
            <a:r>
              <a:rPr lang="fr-CA" dirty="0"/>
              <a:t>, 7912 (2012). </a:t>
            </a:r>
          </a:p>
        </p:txBody>
      </p:sp>
    </p:spTree>
    <p:extLst>
      <p:ext uri="{BB962C8B-B14F-4D97-AF65-F5344CB8AC3E}">
        <p14:creationId xmlns:p14="http://schemas.microsoft.com/office/powerpoint/2010/main" val="9161212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/>
              <a:t>Slower</a:t>
            </a:r>
            <a:r>
              <a:rPr lang="fr-CA" dirty="0"/>
              <a:t> </a:t>
            </a:r>
            <a:r>
              <a:rPr lang="fr-CA" b="0" dirty="0"/>
              <a:t>photons : Quantum </a:t>
            </a:r>
            <a:r>
              <a:rPr lang="fr-CA" b="0" dirty="0" err="1"/>
              <a:t>memories</a:t>
            </a:r>
            <a:endParaRPr lang="fr-CA" b="0" dirty="0"/>
          </a:p>
        </p:txBody>
      </p:sp>
      <p:sp>
        <p:nvSpPr>
          <p:cNvPr id="4" name="Cube 3">
            <a:extLst>
              <a:ext uri="{FF2B5EF4-FFF2-40B4-BE49-F238E27FC236}">
                <a16:creationId xmlns:a16="http://schemas.microsoft.com/office/drawing/2014/main" id="{52FDBB3E-A872-BC50-9D1F-1799E047164B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3852074" y="2594217"/>
            <a:ext cx="4317356" cy="2245489"/>
          </a:xfrm>
          <a:prstGeom prst="cube">
            <a:avLst>
              <a:gd name="adj" fmla="val 40641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6" name="Cylindre 5">
            <a:extLst>
              <a:ext uri="{FF2B5EF4-FFF2-40B4-BE49-F238E27FC236}">
                <a16:creationId xmlns:a16="http://schemas.microsoft.com/office/drawing/2014/main" id="{9EBB4B59-AB97-30B4-474B-C3E5D8310A2F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5550098" y="2722109"/>
            <a:ext cx="749102" cy="501163"/>
          </a:xfrm>
          <a:prstGeom prst="can">
            <a:avLst>
              <a:gd name="adj" fmla="val 50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0" name="Right Arrow 15">
            <a:extLst>
              <a:ext uri="{FF2B5EF4-FFF2-40B4-BE49-F238E27FC236}">
                <a16:creationId xmlns:a16="http://schemas.microsoft.com/office/drawing/2014/main" id="{705EC474-D0C4-9CD7-224E-ED7ADF9F1900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 flipV="1">
            <a:off x="1738435" y="3726652"/>
            <a:ext cx="1905294" cy="350221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 dirty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11" name="Right Arrow 15">
            <a:extLst>
              <a:ext uri="{FF2B5EF4-FFF2-40B4-BE49-F238E27FC236}">
                <a16:creationId xmlns:a16="http://schemas.microsoft.com/office/drawing/2014/main" id="{84CC277E-8347-F3EE-AC1F-CA02C82D13BF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 flipV="1">
            <a:off x="8483653" y="3716961"/>
            <a:ext cx="1905294" cy="350221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 dirty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B3921B64-EBF3-FB93-1506-272F960E1B38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>
          <a:xfrm>
            <a:off x="1612728" y="3240706"/>
            <a:ext cx="213346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Input photon</a:t>
            </a: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B05A85C1-A22A-FB75-1E39-91E4EEF13573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8381186" y="3240706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Output photon</a:t>
            </a: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A21632D9-2BC4-E8D1-E038-BEF77C744B9C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>
          <a:xfrm>
            <a:off x="6916699" y="1254602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Control </a:t>
            </a:r>
            <a:br>
              <a:rPr lang="fr-CA" dirty="0"/>
            </a:br>
            <a:r>
              <a:rPr lang="fr-CA" dirty="0" err="1"/>
              <a:t>mechanism</a:t>
            </a:r>
            <a:endParaRPr lang="fr-CA" dirty="0"/>
          </a:p>
        </p:txBody>
      </p:sp>
      <p:pic>
        <p:nvPicPr>
          <p:cNvPr id="16" name="Graphique 15" descr="Chronomètre avec un remplissage uni">
            <a:extLst>
              <a:ext uri="{FF2B5EF4-FFF2-40B4-BE49-F238E27FC236}">
                <a16:creationId xmlns:a16="http://schemas.microsoft.com/office/drawing/2014/main" id="{B1ACC522-DFD0-9818-0E10-3F7DAF11C51F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4"/>
              </a:ext>
            </a:extLst>
          </a:blip>
          <a:stretch>
            <a:fillRect/>
          </a:stretch>
        </p:blipFill>
        <p:spPr>
          <a:xfrm>
            <a:off x="4943066" y="4920522"/>
            <a:ext cx="1214063" cy="1214063"/>
          </a:xfrm>
          <a:prstGeom prst="rect">
            <a:avLst/>
          </a:prstGeom>
        </p:spPr>
      </p:pic>
      <p:sp>
        <p:nvSpPr>
          <p:cNvPr id="18" name="Right Arrow 15">
            <a:extLst>
              <a:ext uri="{FF2B5EF4-FFF2-40B4-BE49-F238E27FC236}">
                <a16:creationId xmlns:a16="http://schemas.microsoft.com/office/drawing/2014/main" id="{0D2B4AB3-3B9E-0894-59C3-9BCB384E0D75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 rot="7580272" flipV="1">
            <a:off x="5942008" y="2057940"/>
            <a:ext cx="1170675" cy="316005"/>
          </a:xfrm>
          <a:prstGeom prst="rightArrow">
            <a:avLst/>
          </a:prstGeom>
          <a:solidFill>
            <a:srgbClr val="014B8C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 dirty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6232434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/>
              <a:t>Slower</a:t>
            </a:r>
            <a:r>
              <a:rPr lang="fr-CA" dirty="0"/>
              <a:t> </a:t>
            </a:r>
            <a:r>
              <a:rPr lang="fr-CA" b="0" dirty="0"/>
              <a:t>photons : Quantum </a:t>
            </a:r>
            <a:r>
              <a:rPr lang="fr-CA" b="0" dirty="0" err="1"/>
              <a:t>memories</a:t>
            </a:r>
            <a:endParaRPr lang="fr-CA" b="0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E1CD6FEC-EBBC-AE27-F371-CEBD1CD239D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0633" y="1581993"/>
            <a:ext cx="4881332" cy="2362906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C17C264E-4806-F37E-4C80-6AE851AE58A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2310" y="3845045"/>
            <a:ext cx="6121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/>
              <a:t>Saglamyurek</a:t>
            </a:r>
            <a:r>
              <a:rPr lang="fr-CA" dirty="0"/>
              <a:t> et al</a:t>
            </a:r>
            <a:r>
              <a:rPr lang="fr-CA" dirty="0">
                <a:cs typeface="Calibri" panose="020F0502020204030204" pitchFamily="34" charset="0"/>
              </a:rPr>
              <a:t>., </a:t>
            </a:r>
            <a:r>
              <a:rPr lang="en-US" dirty="0">
                <a:cs typeface="Calibri" panose="020F0502020204030204" pitchFamily="34" charset="0"/>
              </a:rPr>
              <a:t>PRR </a:t>
            </a:r>
            <a:r>
              <a:rPr lang="en-US" b="1" dirty="0">
                <a:effectLst/>
                <a:cs typeface="Calibri" panose="020F0502020204030204" pitchFamily="34" charset="0"/>
              </a:rPr>
              <a:t>1</a:t>
            </a:r>
            <a:r>
              <a:rPr lang="en-US" dirty="0">
                <a:cs typeface="Calibri" panose="020F0502020204030204" pitchFamily="34" charset="0"/>
              </a:rPr>
              <a:t>, 022004(R</a:t>
            </a:r>
            <a:r>
              <a:rPr lang="en-US" dirty="0"/>
              <a:t>) (2019).</a:t>
            </a:r>
            <a:endParaRPr lang="fr-CA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ABB0AE6-4FFB-1EBF-7BCA-2E759A35E108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70633" y="4381305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/>
              <a:t>Diamond </a:t>
            </a:r>
            <a:r>
              <a:rPr lang="fr-CA" b="1" dirty="0" err="1"/>
              <a:t>color</a:t>
            </a:r>
            <a:r>
              <a:rPr lang="fr-CA" b="1" dirty="0"/>
              <a:t> centers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AB9ABA7F-4704-AA57-CC6D-2C17585F7D94}"/>
              </a:ext>
            </a:extLst>
          </p:cNvPr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53703" y="4816621"/>
            <a:ext cx="5706271" cy="1362265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D387846C-2E92-7A0B-B6C5-9BE83C0F9999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9058" y="6230354"/>
            <a:ext cx="61172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>
                <a:effectLst/>
                <a:cs typeface="Calibri" panose="020F0502020204030204" pitchFamily="34" charset="0"/>
              </a:rPr>
              <a:t>D. England et al. PRL </a:t>
            </a:r>
            <a:r>
              <a:rPr lang="fr-CA" b="1" dirty="0">
                <a:effectLst/>
                <a:cs typeface="Calibri" panose="020F0502020204030204" pitchFamily="34" charset="0"/>
              </a:rPr>
              <a:t>114</a:t>
            </a:r>
            <a:r>
              <a:rPr lang="fr-CA" dirty="0">
                <a:effectLst/>
                <a:cs typeface="Calibri" panose="020F0502020204030204" pitchFamily="34" charset="0"/>
              </a:rPr>
              <a:t>, 053602 (2015).</a:t>
            </a:r>
            <a:endParaRPr lang="en-CA" dirty="0">
              <a:cs typeface="Calibri" panose="020F0502020204030204" pitchFamily="34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7D4F0BAB-BE79-7E8E-6A97-25DFCC39DEF6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>
          <a:xfrm>
            <a:off x="70633" y="1305308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/>
              <a:t>Atomic </a:t>
            </a:r>
            <a:r>
              <a:rPr lang="fr-CA" b="1" dirty="0" err="1"/>
              <a:t>vapors</a:t>
            </a:r>
            <a:endParaRPr lang="fr-CA" b="1" dirty="0"/>
          </a:p>
        </p:txBody>
      </p:sp>
      <p:pic>
        <p:nvPicPr>
          <p:cNvPr id="19" name="Image 18">
            <a:extLst>
              <a:ext uri="{FF2B5EF4-FFF2-40B4-BE49-F238E27FC236}">
                <a16:creationId xmlns:a16="http://schemas.microsoft.com/office/drawing/2014/main" id="{14D6AD7C-4A31-11CC-6ECA-4A183FC49AB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415980" y="4227429"/>
            <a:ext cx="3687540" cy="2062438"/>
          </a:xfrm>
          <a:prstGeom prst="rect">
            <a:avLst/>
          </a:prstGeom>
        </p:spPr>
      </p:pic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D8EB9A9B-8262-1367-26B4-716FC7963EFC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6378142" y="3798138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/>
              <a:t>Rare-</a:t>
            </a:r>
            <a:r>
              <a:rPr lang="fr-CA" b="1" dirty="0" err="1"/>
              <a:t>earth</a:t>
            </a:r>
            <a:r>
              <a:rPr lang="fr-CA" b="1" dirty="0"/>
              <a:t> </a:t>
            </a:r>
            <a:r>
              <a:rPr lang="fr-CA" b="1" dirty="0" err="1"/>
              <a:t>doped</a:t>
            </a:r>
            <a:r>
              <a:rPr lang="fr-CA" b="1" dirty="0"/>
              <a:t> </a:t>
            </a:r>
            <a:r>
              <a:rPr lang="fr-CA" b="1" dirty="0" err="1"/>
              <a:t>solids</a:t>
            </a:r>
            <a:endParaRPr lang="fr-CA" b="1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1D20E414-03CE-7615-B871-B1AFF01ECAC6}"/>
              </a:ext>
            </a:extLst>
          </p:cNvPr>
          <p:cNvSpPr txBox="1"/>
          <p:nvPr>
            <p:custDataLst>
              <p:tags r:id="rId10"/>
            </p:custDataLst>
          </p:nvPr>
        </p:nvSpPr>
        <p:spPr>
          <a:xfrm>
            <a:off x="6238045" y="6287849"/>
            <a:ext cx="616930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/>
              <a:t>Saglamyurek</a:t>
            </a:r>
            <a:r>
              <a:rPr lang="fr-CA" dirty="0"/>
              <a:t> et al. </a:t>
            </a:r>
            <a:r>
              <a:rPr lang="fr-CA" dirty="0">
                <a:effectLst/>
                <a:latin typeface="Times New Roman" panose="02020603050405020304" pitchFamily="18" charset="0"/>
              </a:rPr>
              <a:t>PRL </a:t>
            </a:r>
            <a:r>
              <a:rPr lang="fr-CA" b="1" dirty="0">
                <a:effectLst/>
                <a:latin typeface="Times New Roman" panose="02020603050405020304" pitchFamily="18" charset="0"/>
              </a:rPr>
              <a:t>108</a:t>
            </a:r>
            <a:r>
              <a:rPr lang="fr-CA" dirty="0">
                <a:effectLst/>
                <a:latin typeface="Times New Roman" panose="02020603050405020304" pitchFamily="18" charset="0"/>
              </a:rPr>
              <a:t>, 083602 (2012).</a:t>
            </a:r>
            <a:endParaRPr lang="en-CA" dirty="0"/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751291B-704A-5919-9ED3-F981133DEF84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479257" y="1732133"/>
            <a:ext cx="6712743" cy="1444871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633FD57A-6D5C-622A-1706-278FF6B16785}"/>
              </a:ext>
            </a:extLst>
          </p:cNvPr>
          <p:cNvSpPr txBox="1"/>
          <p:nvPr>
            <p:custDataLst>
              <p:tags r:id="rId12"/>
            </p:custDataLst>
          </p:nvPr>
        </p:nvSpPr>
        <p:spPr>
          <a:xfrm>
            <a:off x="5477671" y="3214544"/>
            <a:ext cx="412931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/>
              <a:t>Bustard</a:t>
            </a:r>
            <a:r>
              <a:rPr lang="fr-CA" dirty="0"/>
              <a:t> et al. PRL </a:t>
            </a:r>
            <a:r>
              <a:rPr lang="fr-CA" b="1" dirty="0"/>
              <a:t>128</a:t>
            </a:r>
            <a:r>
              <a:rPr lang="fr-CA" dirty="0"/>
              <a:t>, 120501 (2022).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0720B0D4-FEF9-B711-9B22-45FE6B154680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>
          <a:xfrm>
            <a:off x="5442589" y="1368575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 err="1"/>
              <a:t>Cavities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355946532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dirty="0" err="1"/>
              <a:t>Farther</a:t>
            </a:r>
            <a:r>
              <a:rPr lang="fr-CA" dirty="0"/>
              <a:t> </a:t>
            </a:r>
            <a:r>
              <a:rPr lang="fr-CA" b="0" dirty="0"/>
              <a:t>transmission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490939-DF79-89EE-9787-61CA1B250DF3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4737041"/>
            <a:ext cx="6096000" cy="1549614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59C1E964-7689-EAFD-98D7-F044B46F911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0" y="6286655"/>
            <a:ext cx="5494317" cy="382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sz="1800" b="0" i="0" u="none" strike="noStrike" baseline="0" dirty="0">
                <a:solidFill>
                  <a:srgbClr val="231F20"/>
                </a:solidFill>
                <a:latin typeface="AdvOT483a8203"/>
              </a:rPr>
              <a:t>Meyer-Scott et al. PRL </a:t>
            </a:r>
            <a:r>
              <a:rPr lang="fr-CA" sz="1800" b="0" i="0" u="none" strike="noStrike" baseline="0" dirty="0">
                <a:solidFill>
                  <a:srgbClr val="231F20"/>
                </a:solidFill>
                <a:latin typeface="AdvOT19ee2aa8.B"/>
              </a:rPr>
              <a:t>116, </a:t>
            </a:r>
            <a:r>
              <a:rPr lang="fr-CA" sz="1800" b="0" i="0" u="none" strike="noStrike" baseline="0" dirty="0">
                <a:solidFill>
                  <a:srgbClr val="231F20"/>
                </a:solidFill>
                <a:latin typeface="AdvOT483a8203"/>
              </a:rPr>
              <a:t>070501 (2016)</a:t>
            </a:r>
            <a:endParaRPr lang="fr-CA" dirty="0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0F7850C6-803A-42B0-3D99-EF598861FC1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729319"/>
            <a:ext cx="5153744" cy="2048161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84CC0805-9A26-E4E8-5881-7644CB6528E8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0" y="3723618"/>
            <a:ext cx="61217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 err="1"/>
              <a:t>Sangouard</a:t>
            </a:r>
            <a:r>
              <a:rPr lang="fr-CA" dirty="0"/>
              <a:t> et al. </a:t>
            </a:r>
            <a:r>
              <a:rPr lang="fr-CA" dirty="0" err="1"/>
              <a:t>Rev</a:t>
            </a:r>
            <a:r>
              <a:rPr lang="fr-CA" dirty="0"/>
              <a:t>. Mod. Phys. </a:t>
            </a:r>
            <a:r>
              <a:rPr lang="fr-CA" b="1" dirty="0"/>
              <a:t>83</a:t>
            </a:r>
            <a:r>
              <a:rPr lang="fr-CA" dirty="0"/>
              <a:t>, 33 (2011).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8F6B0150-39D1-FE66-6DDF-D9F0C2AA63CA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726537" y="4042169"/>
            <a:ext cx="450752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fr-CA" dirty="0"/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1FB9E6B-FA9C-91ED-78C3-1052C9E20576}"/>
              </a:ext>
            </a:extLst>
          </p:cNvPr>
          <p:cNvSpPr txBox="1"/>
          <p:nvPr>
            <p:custDataLst>
              <p:tags r:id="rId7"/>
            </p:custDataLst>
          </p:nvPr>
        </p:nvSpPr>
        <p:spPr>
          <a:xfrm>
            <a:off x="6726537" y="4809379"/>
            <a:ext cx="4963765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A" dirty="0"/>
              <a:t>Jennewein et al. </a:t>
            </a:r>
            <a:r>
              <a:rPr lang="en-US" dirty="0"/>
              <a:t>In </a:t>
            </a:r>
            <a:r>
              <a:rPr lang="en-US" i="1" dirty="0"/>
              <a:t>Advances in photonics of quantum computing, memory, and communication VII</a:t>
            </a:r>
            <a:r>
              <a:rPr lang="en-US" dirty="0"/>
              <a:t>, vol. 8997, pp. 21-27. SPIE, 2014.</a:t>
            </a:r>
            <a:endParaRPr lang="fr-CA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2DFD91AC-043E-7F82-6F7F-D8A1F1B4F90F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726537" y="991577"/>
            <a:ext cx="4507520" cy="3618863"/>
          </a:xfrm>
          <a:prstGeom prst="rect">
            <a:avLst/>
          </a:prstGeom>
        </p:spPr>
      </p:pic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1FC7D940-151F-E4F9-91A2-E80C86790EF5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0" y="1330301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/>
              <a:t>Quantum </a:t>
            </a:r>
            <a:r>
              <a:rPr lang="fr-CA" b="1" dirty="0" err="1"/>
              <a:t>repeaters</a:t>
            </a:r>
            <a:endParaRPr lang="fr-CA" b="1" dirty="0"/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FA60279E-8818-B8E4-8613-B5C4E35E2BA6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>
          <a:xfrm>
            <a:off x="6585218" y="751481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 err="1"/>
              <a:t>Satelites</a:t>
            </a:r>
            <a:endParaRPr lang="fr-CA" b="1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AADD54B-8AE3-7BB3-9D50-3F46256CF457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>
          <a:xfrm>
            <a:off x="0" y="4447085"/>
            <a:ext cx="3577906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b="1" dirty="0"/>
              <a:t>Photon </a:t>
            </a:r>
            <a:r>
              <a:rPr lang="fr-CA" b="1" dirty="0" err="1"/>
              <a:t>precertification</a:t>
            </a:r>
            <a:endParaRPr lang="fr-CA" b="1" dirty="0"/>
          </a:p>
        </p:txBody>
      </p:sp>
    </p:spTree>
    <p:extLst>
      <p:ext uri="{BB962C8B-B14F-4D97-AF65-F5344CB8AC3E}">
        <p14:creationId xmlns:p14="http://schemas.microsoft.com/office/powerpoint/2010/main" val="425120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18" grpId="0"/>
      <p:bldP spid="22" grpId="0"/>
      <p:bldP spid="3" grpId="0"/>
      <p:bldP spid="4" grpId="0"/>
      <p:bldP spid="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/>
          </a:bodyPr>
          <a:lstStyle/>
          <a:p>
            <a:r>
              <a:rPr lang="fr-CA" sz="3600" dirty="0"/>
              <a:t>The future of </a:t>
            </a:r>
            <a:r>
              <a:rPr lang="fr-CA" sz="3600" dirty="0" err="1"/>
              <a:t>optical</a:t>
            </a:r>
            <a:r>
              <a:rPr lang="fr-CA" sz="3600" dirty="0"/>
              <a:t> quantum information</a:t>
            </a:r>
            <a:endParaRPr lang="fr-CA" sz="3600" b="0" dirty="0"/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02C793AA-066B-56AE-CBCF-10683D42451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/>
          <a:stretch>
            <a:fillRect/>
          </a:stretch>
        </p:blipFill>
        <p:spPr>
          <a:xfrm>
            <a:off x="10613985" y="5775817"/>
            <a:ext cx="1459052" cy="844972"/>
          </a:xfrm>
          <a:prstGeom prst="rect">
            <a:avLst/>
          </a:prstGeom>
        </p:spPr>
      </p:pic>
      <p:pic>
        <p:nvPicPr>
          <p:cNvPr id="5" name="Picture 3" descr="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">
            <a:extLst>
              <a:ext uri="{FF2B5EF4-FFF2-40B4-BE49-F238E27FC236}">
                <a16:creationId xmlns:a16="http://schemas.microsoft.com/office/drawing/2014/main" id="{01939FEA-C4A1-AB2C-6246-D56975D7CE44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5" y="1749790"/>
            <a:ext cx="11142529" cy="402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5169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3228DD7-9516-AEDC-110D-18B7EB20872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535" y="1338190"/>
            <a:ext cx="11656084" cy="418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434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>
            <a:extLst>
              <a:ext uri="{FF2B5EF4-FFF2-40B4-BE49-F238E27FC236}">
                <a16:creationId xmlns:a16="http://schemas.microsoft.com/office/drawing/2014/main" id="{8E80C7DB-0215-DA59-B88A-A1FA0883ED68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152400" y="415689"/>
            <a:ext cx="10972800" cy="12288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tabLst>
                <a:tab pos="858838" algn="l"/>
              </a:tabLst>
              <a:defRPr sz="3000" b="1" i="0" kern="1200">
                <a:solidFill>
                  <a:srgbClr val="FAA00C"/>
                </a:solidFill>
                <a:latin typeface="Century Gothic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A" sz="3200" dirty="0" err="1"/>
              <a:t>What</a:t>
            </a:r>
            <a:r>
              <a:rPr lang="fr-CA" sz="3200" dirty="0"/>
              <a:t> </a:t>
            </a:r>
            <a:r>
              <a:rPr lang="fr-CA" sz="3200" dirty="0" err="1"/>
              <a:t>makes</a:t>
            </a:r>
            <a:r>
              <a:rPr lang="fr-CA" sz="3200" dirty="0"/>
              <a:t> photons </a:t>
            </a:r>
            <a:r>
              <a:rPr lang="fr-CA" sz="4000" dirty="0"/>
              <a:t>good</a:t>
            </a:r>
            <a:r>
              <a:rPr lang="fr-CA" sz="3200" dirty="0"/>
              <a:t>?</a:t>
            </a:r>
            <a:endParaRPr lang="fr-CA" sz="3200" b="0" dirty="0"/>
          </a:p>
        </p:txBody>
      </p:sp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16458EB2-0D21-BEDA-FDEC-3821F6E0475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2400" y="1470736"/>
            <a:ext cx="6070600" cy="487926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Fast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Don’t </a:t>
            </a:r>
            <a:r>
              <a:rPr lang="fr-CA" sz="4000" b="1" dirty="0" err="1"/>
              <a:t>interact</a:t>
            </a:r>
            <a:r>
              <a:rPr lang="fr-CA" sz="4000" b="1" dirty="0"/>
              <a:t> </a:t>
            </a:r>
            <a:r>
              <a:rPr lang="fr-CA" sz="4000" b="1" dirty="0" err="1"/>
              <a:t>much</a:t>
            </a:r>
            <a:endParaRPr lang="fr-CA" sz="4000" b="1" dirty="0"/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Can </a:t>
            </a:r>
            <a:r>
              <a:rPr lang="fr-CA" sz="4000" b="1" dirty="0" err="1"/>
              <a:t>be</a:t>
            </a:r>
            <a:r>
              <a:rPr lang="fr-CA" sz="4000" b="1" dirty="0"/>
              <a:t> sent </a:t>
            </a:r>
            <a:r>
              <a:rPr lang="fr-CA" sz="4000" b="1" dirty="0" err="1"/>
              <a:t>very</a:t>
            </a:r>
            <a:r>
              <a:rPr lang="fr-CA" sz="4000" b="1" dirty="0"/>
              <a:t> far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 err="1"/>
              <a:t>Easy</a:t>
            </a:r>
            <a:r>
              <a:rPr lang="fr-CA" sz="4000" b="1" dirty="0"/>
              <a:t> to </a:t>
            </a:r>
            <a:r>
              <a:rPr lang="fr-CA" sz="4000" b="1" dirty="0" err="1"/>
              <a:t>create</a:t>
            </a:r>
            <a:endParaRPr lang="fr-CA" sz="4000" b="1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3200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2332687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83228DD7-9516-AEDC-110D-18B7EB20872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1535" y="1338190"/>
            <a:ext cx="11656084" cy="4181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873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itle 1">
            <a:extLst>
              <a:ext uri="{FF2B5EF4-FFF2-40B4-BE49-F238E27FC236}">
                <a16:creationId xmlns:a16="http://schemas.microsoft.com/office/drawing/2014/main" id="{8E80C7DB-0215-DA59-B88A-A1FA0883ED68}"/>
              </a:ext>
            </a:extLst>
          </p:cNvPr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0" y="437839"/>
            <a:ext cx="10972800" cy="12288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tabLst>
                <a:tab pos="858838" algn="l"/>
              </a:tabLst>
              <a:defRPr sz="3000" b="1" i="0" kern="1200">
                <a:solidFill>
                  <a:srgbClr val="FAA00C"/>
                </a:solidFill>
                <a:latin typeface="Century Gothic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A" sz="3200" dirty="0" err="1"/>
              <a:t>What</a:t>
            </a:r>
            <a:r>
              <a:rPr lang="fr-CA" sz="3200" dirty="0"/>
              <a:t> </a:t>
            </a:r>
            <a:r>
              <a:rPr lang="fr-CA" sz="3200" dirty="0" err="1"/>
              <a:t>makes</a:t>
            </a:r>
            <a:r>
              <a:rPr lang="fr-CA" sz="3200" dirty="0"/>
              <a:t> photons </a:t>
            </a:r>
            <a:r>
              <a:rPr lang="fr-CA" sz="4000" dirty="0"/>
              <a:t>good</a:t>
            </a:r>
            <a:r>
              <a:rPr lang="fr-CA" sz="3200" dirty="0"/>
              <a:t>?</a:t>
            </a:r>
            <a:endParaRPr lang="fr-CA" sz="3200" b="0" dirty="0"/>
          </a:p>
        </p:txBody>
      </p:sp>
      <p:sp>
        <p:nvSpPr>
          <p:cNvPr id="83" name="Content Placeholder 1">
            <a:extLst>
              <a:ext uri="{FF2B5EF4-FFF2-40B4-BE49-F238E27FC236}">
                <a16:creationId xmlns:a16="http://schemas.microsoft.com/office/drawing/2014/main" id="{16458EB2-0D21-BEDA-FDEC-3821F6E0475A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152400" y="1470736"/>
            <a:ext cx="6070600" cy="487926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Fast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Don’t </a:t>
            </a:r>
            <a:r>
              <a:rPr lang="fr-CA" sz="4000" b="1" dirty="0" err="1"/>
              <a:t>interact</a:t>
            </a:r>
            <a:r>
              <a:rPr lang="fr-CA" sz="4000" b="1" dirty="0"/>
              <a:t> </a:t>
            </a:r>
            <a:r>
              <a:rPr lang="fr-CA" sz="4000" b="1" dirty="0" err="1"/>
              <a:t>much</a:t>
            </a:r>
            <a:endParaRPr lang="fr-CA" sz="4000" b="1" dirty="0"/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Can </a:t>
            </a:r>
            <a:r>
              <a:rPr lang="fr-CA" sz="4000" b="1" dirty="0" err="1"/>
              <a:t>be</a:t>
            </a:r>
            <a:r>
              <a:rPr lang="fr-CA" sz="4000" b="1" dirty="0"/>
              <a:t> sent </a:t>
            </a:r>
            <a:r>
              <a:rPr lang="fr-CA" sz="4000" b="1" dirty="0" err="1"/>
              <a:t>very</a:t>
            </a:r>
            <a:r>
              <a:rPr lang="fr-CA" sz="4000" b="1" dirty="0"/>
              <a:t> far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 err="1"/>
              <a:t>Easy</a:t>
            </a:r>
            <a:r>
              <a:rPr lang="fr-CA" sz="4000" b="1" dirty="0"/>
              <a:t> to </a:t>
            </a:r>
            <a:r>
              <a:rPr lang="fr-CA" sz="4000" b="1" dirty="0" err="1"/>
              <a:t>create</a:t>
            </a:r>
            <a:endParaRPr lang="fr-CA" sz="4000" b="1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3200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92586E7E-AD8E-C826-B9E9-6F4855F6F86F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5969001" y="415689"/>
            <a:ext cx="10972800" cy="1228875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tabLst>
                <a:tab pos="858838" algn="l"/>
              </a:tabLst>
              <a:defRPr sz="3000" b="1" i="0" kern="1200">
                <a:solidFill>
                  <a:srgbClr val="FAA00C"/>
                </a:solidFill>
                <a:latin typeface="Century Gothic"/>
                <a:ea typeface="+mj-ea"/>
                <a:cs typeface="Arial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CA" sz="3200" dirty="0" err="1"/>
              <a:t>What</a:t>
            </a:r>
            <a:r>
              <a:rPr lang="fr-CA" sz="3200" dirty="0"/>
              <a:t> </a:t>
            </a:r>
            <a:r>
              <a:rPr lang="fr-CA" sz="3200" dirty="0" err="1"/>
              <a:t>makes</a:t>
            </a:r>
            <a:r>
              <a:rPr lang="fr-CA" sz="3200" dirty="0"/>
              <a:t> photons </a:t>
            </a:r>
            <a:r>
              <a:rPr lang="fr-CA" sz="4000" dirty="0" err="1"/>
              <a:t>bad</a:t>
            </a:r>
            <a:r>
              <a:rPr lang="fr-CA" sz="3200" dirty="0"/>
              <a:t>?</a:t>
            </a:r>
            <a:endParaRPr lang="fr-CA" sz="3200" b="0" dirty="0"/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AE20F79E-0D23-0F24-65F9-27C88B5B57BF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5969001" y="1470736"/>
            <a:ext cx="6223000" cy="4879264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Fast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Don’t </a:t>
            </a:r>
            <a:r>
              <a:rPr lang="fr-CA" sz="4000" b="1" dirty="0" err="1"/>
              <a:t>interact</a:t>
            </a:r>
            <a:r>
              <a:rPr lang="fr-CA" sz="4000" b="1" dirty="0"/>
              <a:t> </a:t>
            </a:r>
            <a:r>
              <a:rPr lang="fr-CA" sz="4000" b="1" dirty="0" err="1"/>
              <a:t>much</a:t>
            </a:r>
            <a:endParaRPr lang="fr-CA" sz="4000" b="1" dirty="0"/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 err="1"/>
              <a:t>Can’t</a:t>
            </a:r>
            <a:r>
              <a:rPr lang="fr-CA" sz="4000" b="1" dirty="0"/>
              <a:t> </a:t>
            </a:r>
            <a:r>
              <a:rPr lang="fr-CA" sz="4000" b="1" dirty="0" err="1"/>
              <a:t>be</a:t>
            </a:r>
            <a:r>
              <a:rPr lang="fr-CA" sz="4000" b="1" dirty="0"/>
              <a:t> sent </a:t>
            </a:r>
            <a:r>
              <a:rPr lang="fr-CA" sz="4000" b="1" dirty="0" err="1"/>
              <a:t>very</a:t>
            </a:r>
            <a:r>
              <a:rPr lang="fr-CA" sz="4000" b="1" dirty="0"/>
              <a:t> far</a:t>
            </a:r>
          </a:p>
          <a:p>
            <a:pPr marL="342900" indent="-342900" fontAlgn="auto">
              <a:lnSpc>
                <a:spcPct val="150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fr-CA" sz="4000" b="1" dirty="0"/>
              <a:t>Not </a:t>
            </a:r>
            <a:r>
              <a:rPr lang="fr-CA" sz="4000" b="1" dirty="0" err="1"/>
              <a:t>so</a:t>
            </a:r>
            <a:r>
              <a:rPr lang="fr-CA" sz="4000" b="1" dirty="0"/>
              <a:t> </a:t>
            </a:r>
            <a:r>
              <a:rPr lang="fr-CA" sz="4000" b="1" dirty="0" err="1"/>
              <a:t>easy</a:t>
            </a:r>
            <a:r>
              <a:rPr lang="fr-CA" sz="4000" b="1" dirty="0"/>
              <a:t> to </a:t>
            </a:r>
            <a:r>
              <a:rPr lang="fr-CA" sz="4000" b="1" dirty="0" err="1"/>
              <a:t>create</a:t>
            </a:r>
            <a:endParaRPr lang="fr-CA" sz="4000" b="1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sz="3200" dirty="0"/>
          </a:p>
          <a:p>
            <a:pPr marL="342900" indent="-342900" fontAlgn="auto"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fr-CA" dirty="0"/>
          </a:p>
        </p:txBody>
      </p:sp>
    </p:spTree>
    <p:extLst>
      <p:ext uri="{BB962C8B-B14F-4D97-AF65-F5344CB8AC3E}">
        <p14:creationId xmlns:p14="http://schemas.microsoft.com/office/powerpoint/2010/main" val="3991649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25792" y="325605"/>
            <a:ext cx="10972800" cy="1228875"/>
          </a:xfrm>
        </p:spPr>
        <p:txBody>
          <a:bodyPr>
            <a:normAutofit/>
          </a:bodyPr>
          <a:lstStyle/>
          <a:p>
            <a:r>
              <a:rPr lang="fr-CA" sz="3600" dirty="0" err="1"/>
              <a:t>We</a:t>
            </a:r>
            <a:r>
              <a:rPr lang="fr-CA" sz="3600" dirty="0"/>
              <a:t> </a:t>
            </a:r>
            <a:r>
              <a:rPr lang="fr-CA" sz="3600" dirty="0" err="1"/>
              <a:t>want</a:t>
            </a:r>
            <a:r>
              <a:rPr lang="fr-CA" sz="3600" dirty="0"/>
              <a:t> photons to go:</a:t>
            </a:r>
            <a:br>
              <a:rPr lang="fr-CA" sz="3600" dirty="0"/>
            </a:br>
            <a:r>
              <a:rPr lang="en-US" sz="3600" dirty="0"/>
              <a:t>Farther, Better, Slower, Stronger</a:t>
            </a:r>
            <a:endParaRPr lang="fr-CA" sz="3600" b="0" dirty="0"/>
          </a:p>
        </p:txBody>
      </p:sp>
      <p:pic>
        <p:nvPicPr>
          <p:cNvPr id="1027" name="Picture 3" descr="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Dessins manuscrits&#10;">
            <a:extLst>
              <a:ext uri="{FF2B5EF4-FFF2-40B4-BE49-F238E27FC236}">
                <a16:creationId xmlns:a16="http://schemas.microsoft.com/office/drawing/2014/main" id="{267CBE5E-4E84-53AA-6EC0-7C0ED6E3F96E}"/>
              </a:ext>
            </a:extLst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735" y="1901952"/>
            <a:ext cx="11142529" cy="40260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73959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4+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87188362-5BD2-BCDE-58D7-981EA0614C66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674361" y="1159838"/>
            <a:ext cx="1701702" cy="630885"/>
            <a:chOff x="586369" y="2971800"/>
            <a:chExt cx="6590303" cy="1185132"/>
          </a:xfrm>
        </p:grpSpPr>
        <p:sp>
          <p:nvSpPr>
            <p:cNvPr id="5" name="Cube 4">
              <a:extLst>
                <a:ext uri="{FF2B5EF4-FFF2-40B4-BE49-F238E27FC236}">
                  <a16:creationId xmlns:a16="http://schemas.microsoft.com/office/drawing/2014/main" id="{A9FF6D21-501D-A4B9-BB35-DDFE74E230F3}"/>
                </a:ext>
              </a:extLst>
            </p:cNvPr>
            <p:cNvSpPr/>
            <p:nvPr/>
          </p:nvSpPr>
          <p:spPr>
            <a:xfrm>
              <a:off x="586369" y="2971800"/>
              <a:ext cx="3670300" cy="1185132"/>
            </a:xfrm>
            <a:prstGeom prst="cube">
              <a:avLst>
                <a:gd name="adj" fmla="val 60229"/>
              </a:avLst>
            </a:prstGeom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6" name="Cylindre 5">
              <a:extLst>
                <a:ext uri="{FF2B5EF4-FFF2-40B4-BE49-F238E27FC236}">
                  <a16:creationId xmlns:a16="http://schemas.microsoft.com/office/drawing/2014/main" id="{079B29F2-7F1C-17B1-C3DA-C3711FD78A12}"/>
                </a:ext>
              </a:extLst>
            </p:cNvPr>
            <p:cNvSpPr/>
            <p:nvPr/>
          </p:nvSpPr>
          <p:spPr>
            <a:xfrm>
              <a:off x="1888119" y="3060700"/>
              <a:ext cx="984250" cy="432715"/>
            </a:xfrm>
            <a:prstGeom prst="can">
              <a:avLst>
                <a:gd name="adj" fmla="val 50000"/>
              </a:avLst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A"/>
            </a:p>
          </p:txBody>
        </p:sp>
        <p:sp>
          <p:nvSpPr>
            <p:cNvPr id="7" name="Right Arrow 15">
              <a:extLst>
                <a:ext uri="{FF2B5EF4-FFF2-40B4-BE49-F238E27FC236}">
                  <a16:creationId xmlns:a16="http://schemas.microsoft.com/office/drawing/2014/main" id="{AF5A9630-4771-7EE7-CA18-A3F4F5408046}"/>
                </a:ext>
              </a:extLst>
            </p:cNvPr>
            <p:cNvSpPr/>
            <p:nvPr/>
          </p:nvSpPr>
          <p:spPr>
            <a:xfrm flipV="1">
              <a:off x="4673293" y="3400761"/>
              <a:ext cx="2503379" cy="402165"/>
            </a:xfrm>
            <a:prstGeom prst="rightArrow">
              <a:avLst/>
            </a:pr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defTabSz="914400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CA" kern="0">
                <a:solidFill>
                  <a:prstClr val="white"/>
                </a:solidFill>
                <a:latin typeface="Calibri" panose="020F0502020204030204"/>
                <a:ea typeface="+mn-ea"/>
              </a:endParaRPr>
            </a:p>
          </p:txBody>
        </p:sp>
      </p:grpSp>
      <p:sp>
        <p:nvSpPr>
          <p:cNvPr id="8" name="Oval 8">
            <a:extLst>
              <a:ext uri="{FF2B5EF4-FFF2-40B4-BE49-F238E27FC236}">
                <a16:creationId xmlns:a16="http://schemas.microsoft.com/office/drawing/2014/main" id="{74292BFC-5C10-7A3D-E74C-E8FB379E96B0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3483641" y="1409762"/>
            <a:ext cx="142875" cy="14287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11" name="Cube 10">
            <a:extLst>
              <a:ext uri="{FF2B5EF4-FFF2-40B4-BE49-F238E27FC236}">
                <a16:creationId xmlns:a16="http://schemas.microsoft.com/office/drawing/2014/main" id="{DB96950F-544F-C6AC-9408-41DCE5F4EEDA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6950547" y="1187319"/>
            <a:ext cx="947719" cy="630885"/>
          </a:xfrm>
          <a:prstGeom prst="cube">
            <a:avLst>
              <a:gd name="adj" fmla="val 6022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12" name="Right Arrow 15">
            <a:extLst>
              <a:ext uri="{FF2B5EF4-FFF2-40B4-BE49-F238E27FC236}">
                <a16:creationId xmlns:a16="http://schemas.microsoft.com/office/drawing/2014/main" id="{D0849F0E-D235-88BF-81B1-68938FEE230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 flipV="1">
            <a:off x="8005844" y="1415669"/>
            <a:ext cx="646405" cy="214086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13" name="Oval 8">
            <a:extLst>
              <a:ext uri="{FF2B5EF4-FFF2-40B4-BE49-F238E27FC236}">
                <a16:creationId xmlns:a16="http://schemas.microsoft.com/office/drawing/2014/main" id="{21E3E44B-CCD6-BD40-56EA-99F396AD71AF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8759827" y="1437243"/>
            <a:ext cx="142875" cy="14287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3" name="Cube 22">
            <a:extLst>
              <a:ext uri="{FF2B5EF4-FFF2-40B4-BE49-F238E27FC236}">
                <a16:creationId xmlns:a16="http://schemas.microsoft.com/office/drawing/2014/main" id="{D64471C1-9B34-5760-F191-DFF2D3B2AF3B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4312454" y="1207162"/>
            <a:ext cx="947719" cy="630885"/>
          </a:xfrm>
          <a:prstGeom prst="cube">
            <a:avLst>
              <a:gd name="adj" fmla="val 60229"/>
            </a:avLst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A"/>
          </a:p>
        </p:txBody>
      </p:sp>
      <p:sp>
        <p:nvSpPr>
          <p:cNvPr id="24" name="Right Arrow 15">
            <a:extLst>
              <a:ext uri="{FF2B5EF4-FFF2-40B4-BE49-F238E27FC236}">
                <a16:creationId xmlns:a16="http://schemas.microsoft.com/office/drawing/2014/main" id="{1D9AFF8F-A0E3-B91B-CD96-CEA999474DF5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 flipV="1">
            <a:off x="5367751" y="1435512"/>
            <a:ext cx="646405" cy="214086"/>
          </a:xfrm>
          <a:prstGeom prst="rightArrow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sp>
        <p:nvSpPr>
          <p:cNvPr id="25" name="Oval 8">
            <a:extLst>
              <a:ext uri="{FF2B5EF4-FFF2-40B4-BE49-F238E27FC236}">
                <a16:creationId xmlns:a16="http://schemas.microsoft.com/office/drawing/2014/main" id="{5219BFF0-4746-82A1-F91D-C2817C75A4DF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6121734" y="1457086"/>
            <a:ext cx="142875" cy="142875"/>
          </a:xfrm>
          <a:prstGeom prst="ellipse">
            <a:avLst/>
          </a:prstGeom>
          <a:solidFill>
            <a:srgbClr val="FF0000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defTabSz="914400" fontAlgn="auto">
              <a:spcBef>
                <a:spcPts val="0"/>
              </a:spcBef>
              <a:spcAft>
                <a:spcPts val="0"/>
              </a:spcAft>
              <a:defRPr/>
            </a:pPr>
            <a:endParaRPr lang="en-CA" kern="0">
              <a:solidFill>
                <a:prstClr val="white"/>
              </a:solidFill>
              <a:latin typeface="Calibri" panose="020F0502020204030204"/>
              <a:ea typeface="+mn-ea"/>
            </a:endParaRP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406B0E5D-53BE-1D77-3655-5220D1DC8050}"/>
              </a:ext>
            </a:extLst>
          </p:cNvPr>
          <p:cNvPicPr>
            <a:picLocks noChangeAspect="1"/>
          </p:cNvPicPr>
          <p:nvPr>
            <p:custDataLst>
              <p:tags r:id="rId13"/>
            </p:custDataLst>
          </p:nvPr>
        </p:nvPicPr>
        <p:blipFill>
          <a:blip r:embed="rId16"/>
          <a:stretch>
            <a:fillRect/>
          </a:stretch>
        </p:blipFill>
        <p:spPr>
          <a:xfrm>
            <a:off x="4819201" y="955430"/>
            <a:ext cx="263089" cy="493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6448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" grpId="0"/>
      <p:bldP spid="8" grpId="0" animBg="1"/>
      <p:bldP spid="11" grpId="0" animBg="1"/>
      <p:bldP spid="12" grpId="0" animBg="1"/>
      <p:bldP spid="13" grpId="0" animBg="1"/>
      <p:bldP spid="23" grpId="0" animBg="1"/>
      <p:bldP spid="24" grpId="0" animBg="1"/>
      <p:bldP spid="2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5B70C4-41D7-8BB8-3A8E-E2EF6BF2139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8247" y="1647748"/>
          <a:ext cx="11495506" cy="4022997"/>
        </p:xfrm>
        <a:graphic>
          <a:graphicData uri="http://schemas.openxmlformats.org/drawingml/2006/table">
            <a:tbl>
              <a:tblPr/>
              <a:tblGrid>
                <a:gridCol w="943222">
                  <a:extLst>
                    <a:ext uri="{9D8B030D-6E8A-4147-A177-3AD203B41FA5}">
                      <a16:colId xmlns:a16="http://schemas.microsoft.com/office/drawing/2014/main" val="1435913438"/>
                    </a:ext>
                  </a:extLst>
                </a:gridCol>
                <a:gridCol w="2570668">
                  <a:extLst>
                    <a:ext uri="{9D8B030D-6E8A-4147-A177-3AD203B41FA5}">
                      <a16:colId xmlns:a16="http://schemas.microsoft.com/office/drawing/2014/main" val="278441760"/>
                    </a:ext>
                  </a:extLst>
                </a:gridCol>
                <a:gridCol w="2719137">
                  <a:extLst>
                    <a:ext uri="{9D8B030D-6E8A-4147-A177-3AD203B41FA5}">
                      <a16:colId xmlns:a16="http://schemas.microsoft.com/office/drawing/2014/main" val="3218622871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44560928"/>
                    </a:ext>
                  </a:extLst>
                </a:gridCol>
                <a:gridCol w="2651627">
                  <a:extLst>
                    <a:ext uri="{9D8B030D-6E8A-4147-A177-3AD203B41FA5}">
                      <a16:colId xmlns:a16="http://schemas.microsoft.com/office/drawing/2014/main" val="3343048842"/>
                    </a:ext>
                  </a:extLst>
                </a:gridCol>
              </a:tblGrid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952400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044512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571877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7846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1867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4+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pic>
        <p:nvPicPr>
          <p:cNvPr id="16" name="Image 15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DEF56668-58AB-2C9D-CD2A-EC66C2AA5C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35" y="2521259"/>
            <a:ext cx="812800" cy="722489"/>
          </a:xfrm>
          <a:prstGeom prst="rect">
            <a:avLst/>
          </a:prstGeom>
        </p:spPr>
      </p:pic>
      <p:pic>
        <p:nvPicPr>
          <p:cNvPr id="17" name="Image 1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1C1E731D-5BE3-11BD-4853-5C72EB95E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2489895"/>
            <a:ext cx="812800" cy="722489"/>
          </a:xfrm>
          <a:prstGeom prst="rect">
            <a:avLst/>
          </a:prstGeom>
        </p:spPr>
      </p:pic>
      <p:pic>
        <p:nvPicPr>
          <p:cNvPr id="18" name="Image 1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5C35040-B2AC-CCCB-BFC2-A98FEC2AC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3284372"/>
            <a:ext cx="812800" cy="722489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43D1CBE6-59FA-03CA-79D7-57EDC122CBEA}"/>
              </a:ext>
            </a:extLst>
          </p:cNvPr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14"/>
          <a:stretch>
            <a:fillRect/>
          </a:stretch>
        </p:blipFill>
        <p:spPr>
          <a:xfrm>
            <a:off x="452022" y="3824286"/>
            <a:ext cx="3521524" cy="2771931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11C639D5-8EC2-467A-3F38-C48281494389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4226210" y="4272582"/>
            <a:ext cx="3375663" cy="1743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79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Tableau 10">
            <a:extLst>
              <a:ext uri="{FF2B5EF4-FFF2-40B4-BE49-F238E27FC236}">
                <a16:creationId xmlns:a16="http://schemas.microsoft.com/office/drawing/2014/main" id="{3C5B70C4-41D7-8BB8-3A8E-E2EF6BF21394}"/>
              </a:ext>
            </a:extLst>
          </p:cNvPr>
          <p:cNvGraphicFramePr>
            <a:graphicFrameLocks noGrp="1"/>
          </p:cNvGraphicFramePr>
          <p:nvPr>
            <p:custDataLst>
              <p:tags r:id="rId1"/>
            </p:custDataLst>
          </p:nvPr>
        </p:nvGraphicFramePr>
        <p:xfrm>
          <a:off x="348247" y="1647748"/>
          <a:ext cx="11495506" cy="4022997"/>
        </p:xfrm>
        <a:graphic>
          <a:graphicData uri="http://schemas.openxmlformats.org/drawingml/2006/table">
            <a:tbl>
              <a:tblPr/>
              <a:tblGrid>
                <a:gridCol w="943222">
                  <a:extLst>
                    <a:ext uri="{9D8B030D-6E8A-4147-A177-3AD203B41FA5}">
                      <a16:colId xmlns:a16="http://schemas.microsoft.com/office/drawing/2014/main" val="1435913438"/>
                    </a:ext>
                  </a:extLst>
                </a:gridCol>
                <a:gridCol w="2570668">
                  <a:extLst>
                    <a:ext uri="{9D8B030D-6E8A-4147-A177-3AD203B41FA5}">
                      <a16:colId xmlns:a16="http://schemas.microsoft.com/office/drawing/2014/main" val="278441760"/>
                    </a:ext>
                  </a:extLst>
                </a:gridCol>
                <a:gridCol w="2719137">
                  <a:extLst>
                    <a:ext uri="{9D8B030D-6E8A-4147-A177-3AD203B41FA5}">
                      <a16:colId xmlns:a16="http://schemas.microsoft.com/office/drawing/2014/main" val="3218622871"/>
                    </a:ext>
                  </a:extLst>
                </a:gridCol>
                <a:gridCol w="2610852">
                  <a:extLst>
                    <a:ext uri="{9D8B030D-6E8A-4147-A177-3AD203B41FA5}">
                      <a16:colId xmlns:a16="http://schemas.microsoft.com/office/drawing/2014/main" val="3444560928"/>
                    </a:ext>
                  </a:extLst>
                </a:gridCol>
                <a:gridCol w="2651627">
                  <a:extLst>
                    <a:ext uri="{9D8B030D-6E8A-4147-A177-3AD203B41FA5}">
                      <a16:colId xmlns:a16="http://schemas.microsoft.com/office/drawing/2014/main" val="3343048842"/>
                    </a:ext>
                  </a:extLst>
                </a:gridCol>
              </a:tblGrid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4952400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3044512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9571877"/>
                  </a:ext>
                </a:extLst>
              </a:tr>
              <a:tr h="804600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3177846"/>
                  </a:ext>
                </a:extLst>
              </a:tr>
              <a:tr h="804599"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fr-CA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118671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fr-CA" err="1"/>
              <a:t>Better</a:t>
            </a:r>
            <a:r>
              <a:rPr lang="fr-CA"/>
              <a:t> </a:t>
            </a:r>
            <a:r>
              <a:rPr lang="fr-CA" b="0"/>
              <a:t>sources</a:t>
            </a:r>
          </a:p>
        </p:txBody>
      </p:sp>
      <p:sp>
        <p:nvSpPr>
          <p:cNvPr id="3" name="Content Placeholder 1">
            <a:extLst>
              <a:ext uri="{FF2B5EF4-FFF2-40B4-BE49-F238E27FC236}">
                <a16:creationId xmlns:a16="http://schemas.microsoft.com/office/drawing/2014/main" id="{280C9A82-C695-89D7-FA7D-E6AD56773138}"/>
              </a:ext>
            </a:extLst>
          </p:cNvPr>
          <p:cNvSpPr txBox="1">
            <a:spLocks/>
          </p:cNvSpPr>
          <p:nvPr>
            <p:custDataLst>
              <p:tags r:id="rId3"/>
            </p:custDataLst>
          </p:nvPr>
        </p:nvSpPr>
        <p:spPr>
          <a:xfrm>
            <a:off x="600911" y="2644449"/>
            <a:ext cx="812800" cy="4148946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1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2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3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r>
              <a:rPr lang="fr-CA" dirty="0"/>
              <a:t>4+</a:t>
            </a:r>
          </a:p>
          <a:p>
            <a:pPr fontAlgn="auto">
              <a:spcAft>
                <a:spcPts val="0"/>
              </a:spcAft>
            </a:pPr>
            <a:endParaRPr lang="fr-CA" dirty="0"/>
          </a:p>
          <a:p>
            <a:pPr fontAlgn="auto">
              <a:spcAft>
                <a:spcPts val="0"/>
              </a:spcAft>
            </a:pPr>
            <a:endParaRPr lang="fr-CA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1114858-F54B-B50A-C1C5-D62633369429}"/>
              </a:ext>
            </a:extLst>
          </p:cNvPr>
          <p:cNvSpPr txBox="1">
            <a:spLocks/>
          </p:cNvSpPr>
          <p:nvPr>
            <p:custDataLst>
              <p:tags r:id="rId4"/>
            </p:custDataLst>
          </p:nvPr>
        </p:nvSpPr>
        <p:spPr>
          <a:xfrm>
            <a:off x="1607552" y="1820215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On </a:t>
            </a:r>
            <a:r>
              <a:rPr lang="fr-CA" dirty="0" err="1"/>
              <a:t>demand</a:t>
            </a:r>
            <a:r>
              <a:rPr lang="fr-CA" dirty="0"/>
              <a:t>			  </a:t>
            </a:r>
            <a:r>
              <a:rPr lang="fr-CA" dirty="0" err="1"/>
              <a:t>Heralded</a:t>
            </a:r>
            <a:r>
              <a:rPr lang="fr-CA" dirty="0"/>
              <a:t>		     </a:t>
            </a:r>
            <a:r>
              <a:rPr lang="fr-CA" dirty="0" err="1"/>
              <a:t>Probabilistic</a:t>
            </a:r>
            <a:r>
              <a:rPr lang="fr-CA" dirty="0"/>
              <a:t>	 	  Post-</a:t>
            </a:r>
            <a:r>
              <a:rPr lang="fr-CA" dirty="0" err="1"/>
              <a:t>selected</a:t>
            </a:r>
            <a:endParaRPr lang="fr-CA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70CDFE08-3D1F-CFAB-6456-3EF9C9CF8718}"/>
              </a:ext>
            </a:extLst>
          </p:cNvPr>
          <p:cNvSpPr txBox="1">
            <a:spLocks/>
          </p:cNvSpPr>
          <p:nvPr>
            <p:custDataLst>
              <p:tags r:id="rId5"/>
            </p:custDataLst>
          </p:nvPr>
        </p:nvSpPr>
        <p:spPr>
          <a:xfrm>
            <a:off x="-131679" y="1647748"/>
            <a:ext cx="10339138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endParaRPr lang="fr-CA" dirty="0"/>
          </a:p>
        </p:txBody>
      </p:sp>
      <p:pic>
        <p:nvPicPr>
          <p:cNvPr id="16" name="Image 15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DEF56668-58AB-2C9D-CD2A-EC66C2AA5C53}"/>
              </a:ext>
            </a:extLst>
          </p:cNvPr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735" y="2521259"/>
            <a:ext cx="812800" cy="722489"/>
          </a:xfrm>
          <a:prstGeom prst="rect">
            <a:avLst/>
          </a:prstGeom>
        </p:spPr>
      </p:pic>
      <p:pic>
        <p:nvPicPr>
          <p:cNvPr id="17" name="Image 16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1C1E731D-5BE3-11BD-4853-5C72EB95E30F}"/>
              </a:ext>
            </a:extLst>
          </p:cNvPr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2489895"/>
            <a:ext cx="812800" cy="722489"/>
          </a:xfrm>
          <a:prstGeom prst="rect">
            <a:avLst/>
          </a:prstGeom>
        </p:spPr>
      </p:pic>
      <p:pic>
        <p:nvPicPr>
          <p:cNvPr id="18" name="Image 17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5C35040-B2AC-CCCB-BFC2-A98FEC2AC225}"/>
              </a:ext>
            </a:extLst>
          </p:cNvPr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444" y="3284372"/>
            <a:ext cx="812800" cy="722489"/>
          </a:xfrm>
          <a:prstGeom prst="rect">
            <a:avLst/>
          </a:prstGeom>
        </p:spPr>
      </p:pic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469808B-F033-9DDF-FAA6-2DD0CF2D37D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>
          <a:xfrm>
            <a:off x="10160888" y="2644449"/>
            <a:ext cx="1430201" cy="651767"/>
          </a:xfrm>
          <a:prstGeom prst="rect">
            <a:avLst/>
          </a:prstGeom>
        </p:spPr>
        <p:txBody>
          <a:bodyPr/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2200" kern="1200">
                <a:solidFill>
                  <a:srgbClr val="014B8C"/>
                </a:solidFill>
                <a:latin typeface="Century Gothic"/>
                <a:ea typeface="+mn-ea"/>
                <a:cs typeface="Arial"/>
              </a:defRPr>
            </a:lvl1pPr>
            <a:lvl2pPr marL="8001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700" kern="1200">
                <a:solidFill>
                  <a:srgbClr val="1885A2"/>
                </a:solidFill>
                <a:latin typeface="Century Gothic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Aft>
                <a:spcPts val="0"/>
              </a:spcAft>
            </a:pPr>
            <a:r>
              <a:rPr lang="fr-CA" dirty="0"/>
              <a:t>N/A</a:t>
            </a:r>
          </a:p>
        </p:txBody>
      </p:sp>
      <p:pic>
        <p:nvPicPr>
          <p:cNvPr id="14" name="Image 13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392A0AB-A676-9041-0BDD-7E3DBD70ECCF}"/>
              </a:ext>
            </a:extLst>
          </p:cNvPr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3298001"/>
            <a:ext cx="812800" cy="722489"/>
          </a:xfrm>
          <a:prstGeom prst="rect">
            <a:avLst/>
          </a:prstGeom>
        </p:spPr>
      </p:pic>
      <p:pic>
        <p:nvPicPr>
          <p:cNvPr id="15" name="Image 14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587222A8-FFBE-EF4D-E4D3-2E2306A5D57A}"/>
              </a:ext>
            </a:extLst>
          </p:cNvPr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042789"/>
            <a:ext cx="812800" cy="722489"/>
          </a:xfrm>
          <a:prstGeom prst="rect">
            <a:avLst/>
          </a:prstGeom>
        </p:spPr>
      </p:pic>
      <p:pic>
        <p:nvPicPr>
          <p:cNvPr id="19" name="Image 18" descr="Une image contenant Graphique, graphisme, conception&#10;&#10;Description générée automatiquement">
            <a:extLst>
              <a:ext uri="{FF2B5EF4-FFF2-40B4-BE49-F238E27FC236}">
                <a16:creationId xmlns:a16="http://schemas.microsoft.com/office/drawing/2014/main" id="{8A8AE167-490B-A4D8-D034-8BC72DED2780}"/>
              </a:ext>
            </a:extLst>
          </p:cNvPr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7951" y="4856767"/>
            <a:ext cx="812800" cy="722489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092065A6-E8DD-A0C1-4062-5AFE4B217458}"/>
              </a:ext>
            </a:extLst>
          </p:cNvPr>
          <p:cNvPicPr>
            <a:picLocks noChangeAspect="1" noChangeArrowheads="1"/>
          </p:cNvPicPr>
          <p:nvPr>
            <p:custDataLst>
              <p:tags r:id="rId13"/>
            </p:custDataLst>
          </p:nvPr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1135" y="3268197"/>
            <a:ext cx="2089600" cy="3363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059993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8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9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0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5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6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7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heme/theme1.xml><?xml version="1.0" encoding="utf-8"?>
<a:theme xmlns:a="http://schemas.openxmlformats.org/drawingml/2006/main" name="Default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微软雅黑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1617</TotalTime>
  <Words>583</Words>
  <Application>Microsoft Office PowerPoint</Application>
  <PresentationFormat>Grand écran</PresentationFormat>
  <Paragraphs>137</Paragraphs>
  <Slides>19</Slides>
  <Notes>18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7" baseType="lpstr">
      <vt:lpstr>AdvOT19ee2aa8.B</vt:lpstr>
      <vt:lpstr>AdvOT483a8203</vt:lpstr>
      <vt:lpstr>Arial</vt:lpstr>
      <vt:lpstr>Calibri</vt:lpstr>
      <vt:lpstr>Century Gothic</vt:lpstr>
      <vt:lpstr>Tahoma</vt:lpstr>
      <vt:lpstr>Times New Roman</vt:lpstr>
      <vt:lpstr>Default Theme</vt:lpstr>
      <vt:lpstr>The future of optical quantum information : Farther, Better, Slower, Stronger</vt:lpstr>
      <vt:lpstr>Présentation PowerPoint</vt:lpstr>
      <vt:lpstr>Présentation PowerPoint</vt:lpstr>
      <vt:lpstr>Présentation PowerPoint</vt:lpstr>
      <vt:lpstr>Présentation PowerPoint</vt:lpstr>
      <vt:lpstr>We want photons to go: Farther, Better, Slower, Stronger</vt:lpstr>
      <vt:lpstr>Better sources</vt:lpstr>
      <vt:lpstr>Better sources</vt:lpstr>
      <vt:lpstr>Better sources</vt:lpstr>
      <vt:lpstr>Better sources</vt:lpstr>
      <vt:lpstr>Better sources</vt:lpstr>
      <vt:lpstr>Better sources</vt:lpstr>
      <vt:lpstr>Stronger interactions</vt:lpstr>
      <vt:lpstr>Stronger interactions : cluster state quantum computation</vt:lpstr>
      <vt:lpstr>Stronger interactions : switch the paradigm</vt:lpstr>
      <vt:lpstr>Slower photons : Quantum memories</vt:lpstr>
      <vt:lpstr>Slower photons : Quantum memories</vt:lpstr>
      <vt:lpstr>Farther transmission</vt:lpstr>
      <vt:lpstr>The future of optical quantum information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Nadine Cormier</dc:creator>
  <cp:lastModifiedBy>Deny Hamel</cp:lastModifiedBy>
  <cp:revision>6</cp:revision>
  <cp:lastPrinted>2017-09-29T17:52:40Z</cp:lastPrinted>
  <dcterms:created xsi:type="dcterms:W3CDTF">2015-02-05T13:42:13Z</dcterms:created>
  <dcterms:modified xsi:type="dcterms:W3CDTF">2023-06-20T00:42:06Z</dcterms:modified>
</cp:coreProperties>
</file>