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93" r:id="rId3"/>
    <p:sldId id="336" r:id="rId4"/>
    <p:sldId id="335" r:id="rId5"/>
    <p:sldId id="296" r:id="rId6"/>
    <p:sldId id="294" r:id="rId7"/>
    <p:sldId id="295" r:id="rId8"/>
    <p:sldId id="351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86"/>
  </p:normalViewPr>
  <p:slideViewPr>
    <p:cSldViewPr snapToGrid="0" snapToObjects="1">
      <p:cViewPr varScale="1">
        <p:scale>
          <a:sx n="77" d="100"/>
          <a:sy n="77" d="100"/>
        </p:scale>
        <p:origin x="77" y="1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file:///C:\SMARTEAMProd_Tmp\pemorale\CAD001834357.CATPart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wmf"/><Relationship Id="rId4" Type="http://schemas.openxmlformats.org/officeDocument/2006/relationships/oleObject" Target="file:///C:\SMARTEAMProd_Tmp\pemorale\CAD001919369.CATProduct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Smatcell</a:t>
            </a:r>
            <a:r>
              <a:rPr lang="en-US" dirty="0"/>
              <a:t> CLIC Structure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Presenter Name</a:t>
            </a:r>
          </a:p>
          <a:p>
            <a:pPr algn="l"/>
            <a:r>
              <a:rPr lang="en-US" sz="1800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update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73BF7BF-3648-9C8F-33E8-FD6E547DFA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8061" y="1001462"/>
            <a:ext cx="10075878" cy="485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475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CFBE1-4C91-4BF8-9D1E-197E3A3B0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E31FA-2DBB-4BF5-984C-D98B7710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1D508-A7A8-4FFB-86B5-5220D5F18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6B9998-81FF-4AC8-A415-7954E495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Check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DFA0CC-4E8C-4F38-AAD2-D25C5F7A6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18" y="1050422"/>
            <a:ext cx="8596873" cy="48530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BFF3A1-7ED9-0666-C474-89CCDFDDD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372" y="1050422"/>
            <a:ext cx="4385533" cy="438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689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CFBE1-4C91-4BF8-9D1E-197E3A3B0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E31FA-2DBB-4BF5-984C-D98B7710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1D508-A7A8-4FFB-86B5-5220D5F18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6B9998-81FF-4AC8-A415-7954E495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Overlap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4F918A5D-6209-40B8-9695-835ACAA61B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82530" y="0"/>
          <a:ext cx="6209470" cy="3501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2" imgW="7215840" imgH="4068000" progId="CATIA.Part">
                  <p:link updateAutomatic="1"/>
                </p:oleObj>
              </mc:Choice>
              <mc:Fallback>
                <p:oleObj name="Part" r:id="rId2" imgW="7215840" imgH="4068000" progId="CATIA.Part">
                  <p:link updateAutomatic="1"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4F918A5D-6209-40B8-9695-835ACAA61B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982530" y="0"/>
                        <a:ext cx="6209470" cy="35016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DAC35201-9C43-4424-8044-C4D804ADB6E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2723117"/>
          <a:ext cx="6376737" cy="3595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2" imgW="7215840" imgH="4068000" progId="CATIA.Part">
                  <p:link updateAutomatic="1"/>
                </p:oleObj>
              </mc:Choice>
              <mc:Fallback>
                <p:oleObj name="Part" r:id="rId2" imgW="7215840" imgH="4068000" progId="CATIA.Part">
                  <p:link updateAutomatic="1"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DAC35201-9C43-4424-8044-C4D804ADB6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723117"/>
                        <a:ext cx="6376737" cy="3595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BD7BDCAB-047C-4B6F-929C-40B30AE59340}"/>
              </a:ext>
            </a:extLst>
          </p:cNvPr>
          <p:cNvSpPr txBox="1"/>
          <p:nvPr/>
        </p:nvSpPr>
        <p:spPr>
          <a:xfrm>
            <a:off x="1299410" y="1335312"/>
            <a:ext cx="265496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100% match at the beginning. Getting worst with the length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7D46087-BBA5-4549-A398-A31E1B3229B4}"/>
              </a:ext>
            </a:extLst>
          </p:cNvPr>
          <p:cNvSpPr/>
          <p:nvPr/>
        </p:nvSpPr>
        <p:spPr>
          <a:xfrm>
            <a:off x="72189" y="4002505"/>
            <a:ext cx="1227221" cy="89835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9AF4466-4EF9-4274-AFC4-F2893F3B58DA}"/>
              </a:ext>
            </a:extLst>
          </p:cNvPr>
          <p:cNvSpPr/>
          <p:nvPr/>
        </p:nvSpPr>
        <p:spPr>
          <a:xfrm rot="20144771">
            <a:off x="6758821" y="1836182"/>
            <a:ext cx="2529557" cy="89835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D95961-CB82-4D12-B637-476790FFCF9B}"/>
              </a:ext>
            </a:extLst>
          </p:cNvPr>
          <p:cNvSpPr txBox="1"/>
          <p:nvPr/>
        </p:nvSpPr>
        <p:spPr>
          <a:xfrm>
            <a:off x="7435516" y="3875216"/>
            <a:ext cx="293570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10 first cells more coincidence than the rest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97DF638-AD5A-4EF3-92E8-320515D4EC1A}"/>
              </a:ext>
            </a:extLst>
          </p:cNvPr>
          <p:cNvSpPr txBox="1"/>
          <p:nvPr/>
        </p:nvSpPr>
        <p:spPr>
          <a:xfrm>
            <a:off x="7587916" y="5691309"/>
            <a:ext cx="293570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The red intensity is increasing with the length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2200B5A-6F30-43D9-B1CE-37D41C8A0020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5462337" y="5325979"/>
            <a:ext cx="2125579" cy="6423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10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9491906-C8F3-4AF3-AA78-030841E37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418" y="1509513"/>
            <a:ext cx="9584128" cy="476566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update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924DF7-B2F8-4FFF-B646-1BE6F2C24F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97" t="9202" r="17294" b="18144"/>
          <a:stretch/>
        </p:blipFill>
        <p:spPr>
          <a:xfrm>
            <a:off x="5607166" y="0"/>
            <a:ext cx="3715748" cy="20712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ECFC8C-4123-4750-A513-7A42F992DD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044" t="17107" r="66473" b="42603"/>
          <a:stretch/>
        </p:blipFill>
        <p:spPr>
          <a:xfrm>
            <a:off x="1650026" y="2341365"/>
            <a:ext cx="1550126" cy="14456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4ACB3A-7750-4906-91B9-C44B2F8141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327" t="40043" r="13190" b="19667"/>
          <a:stretch/>
        </p:blipFill>
        <p:spPr>
          <a:xfrm>
            <a:off x="9703904" y="4107550"/>
            <a:ext cx="1550125" cy="1445623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1F239239-711E-476C-B010-999629F3C269}"/>
              </a:ext>
            </a:extLst>
          </p:cNvPr>
          <p:cNvSpPr/>
          <p:nvPr/>
        </p:nvSpPr>
        <p:spPr>
          <a:xfrm rot="823450">
            <a:off x="6541700" y="1636192"/>
            <a:ext cx="444137" cy="675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F7D8929B-87F2-421E-9D2F-C3478851AFFE}"/>
              </a:ext>
            </a:extLst>
          </p:cNvPr>
          <p:cNvSpPr/>
          <p:nvPr/>
        </p:nvSpPr>
        <p:spPr>
          <a:xfrm rot="16879217">
            <a:off x="3368027" y="2965139"/>
            <a:ext cx="444137" cy="675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4772155F-EBBC-4FCC-A2D8-DFA454C82B4B}"/>
              </a:ext>
            </a:extLst>
          </p:cNvPr>
          <p:cNvSpPr/>
          <p:nvPr/>
        </p:nvSpPr>
        <p:spPr>
          <a:xfrm rot="6116429">
            <a:off x="9105365" y="4191965"/>
            <a:ext cx="444137" cy="675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10782C51-1E02-4BEA-B8DB-A8D7FEE95CF4}"/>
              </a:ext>
            </a:extLst>
          </p:cNvPr>
          <p:cNvSpPr/>
          <p:nvPr/>
        </p:nvSpPr>
        <p:spPr>
          <a:xfrm rot="15390061">
            <a:off x="2931088" y="2941296"/>
            <a:ext cx="444137" cy="24237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0EE064-AC9D-4BFD-8ED9-6F82A11BEFC5}"/>
              </a:ext>
            </a:extLst>
          </p:cNvPr>
          <p:cNvSpPr txBox="1"/>
          <p:nvPr/>
        </p:nvSpPr>
        <p:spPr>
          <a:xfrm rot="20472357">
            <a:off x="2707738" y="4267093"/>
            <a:ext cx="7529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4x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1C7B2F2-74C8-4E0C-8076-6BB4CCA416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706" r="34113"/>
          <a:stretch/>
        </p:blipFill>
        <p:spPr>
          <a:xfrm>
            <a:off x="10138829" y="447497"/>
            <a:ext cx="752941" cy="2059353"/>
          </a:xfrm>
          <a:prstGeom prst="rect">
            <a:avLst/>
          </a:prstGeom>
        </p:spPr>
      </p:pic>
      <p:sp>
        <p:nvSpPr>
          <p:cNvPr id="22" name="Arrow: Down 21">
            <a:extLst>
              <a:ext uri="{FF2B5EF4-FFF2-40B4-BE49-F238E27FC236}">
                <a16:creationId xmlns:a16="http://schemas.microsoft.com/office/drawing/2014/main" id="{40680DCD-ECA7-405D-8002-608E76E5A442}"/>
              </a:ext>
            </a:extLst>
          </p:cNvPr>
          <p:cNvSpPr/>
          <p:nvPr/>
        </p:nvSpPr>
        <p:spPr>
          <a:xfrm rot="4599691">
            <a:off x="9155220" y="1587796"/>
            <a:ext cx="444137" cy="16893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9A1322-770E-496E-BB9B-7FC162375903}"/>
              </a:ext>
            </a:extLst>
          </p:cNvPr>
          <p:cNvSpPr txBox="1"/>
          <p:nvPr/>
        </p:nvSpPr>
        <p:spPr>
          <a:xfrm>
            <a:off x="1742582" y="2112414"/>
            <a:ext cx="1245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Beam pipe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3260BC2-84D1-4FB4-A4C2-178E9581F1C9}"/>
              </a:ext>
            </a:extLst>
          </p:cNvPr>
          <p:cNvSpPr txBox="1"/>
          <p:nvPr/>
        </p:nvSpPr>
        <p:spPr>
          <a:xfrm>
            <a:off x="683623" y="5316583"/>
            <a:ext cx="1245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A6EE28-E881-4A3F-938F-24D3E9B58415}"/>
              </a:ext>
            </a:extLst>
          </p:cNvPr>
          <p:cNvSpPr txBox="1"/>
          <p:nvPr/>
        </p:nvSpPr>
        <p:spPr>
          <a:xfrm>
            <a:off x="5393188" y="373593"/>
            <a:ext cx="1245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Vacuum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65F2F2-2C5E-4242-909A-576CCB511450}"/>
              </a:ext>
            </a:extLst>
          </p:cNvPr>
          <p:cNvSpPr txBox="1"/>
          <p:nvPr/>
        </p:nvSpPr>
        <p:spPr>
          <a:xfrm>
            <a:off x="10091481" y="3892343"/>
            <a:ext cx="1245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Beam pipe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F25B47-86CD-4CFE-9BF9-974489D086BE}"/>
              </a:ext>
            </a:extLst>
          </p:cNvPr>
          <p:cNvSpPr txBox="1"/>
          <p:nvPr/>
        </p:nvSpPr>
        <p:spPr>
          <a:xfrm>
            <a:off x="10825457" y="1462541"/>
            <a:ext cx="1245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Cooling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A2FF5B-F298-F499-6CD9-2853F4A2007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683" r="38660"/>
          <a:stretch/>
        </p:blipFill>
        <p:spPr>
          <a:xfrm>
            <a:off x="67656" y="2880518"/>
            <a:ext cx="1742548" cy="235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80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update – Magic 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777B6B7-DA47-E2F2-6748-FCA2568FFD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107" y="920839"/>
            <a:ext cx="10781795" cy="519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300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update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A30B29-640E-4313-8D02-8D94D9A426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928" r="18928"/>
          <a:stretch/>
        </p:blipFill>
        <p:spPr>
          <a:xfrm>
            <a:off x="407988" y="3590924"/>
            <a:ext cx="2246312" cy="17335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76FC24-5EE4-4936-A9A6-EF0C37C153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041" t="1636" r="39897" b="66192"/>
          <a:stretch/>
        </p:blipFill>
        <p:spPr>
          <a:xfrm>
            <a:off x="788603" y="1367229"/>
            <a:ext cx="1381126" cy="14668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85678C-0048-A0FC-7DD1-5B5459EAA8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86" r="13613"/>
          <a:stretch/>
        </p:blipFill>
        <p:spPr>
          <a:xfrm>
            <a:off x="3435369" y="3391802"/>
            <a:ext cx="3017472" cy="20682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108869E-D1F6-50B4-B9BB-C059F2CABAA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779" t="-2066" r="22480" b="-14147"/>
          <a:stretch/>
        </p:blipFill>
        <p:spPr>
          <a:xfrm>
            <a:off x="3800808" y="1508553"/>
            <a:ext cx="2006938" cy="18202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778BFEA-C0C1-5258-2C15-5D532002E76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726" r="8096"/>
          <a:stretch/>
        </p:blipFill>
        <p:spPr>
          <a:xfrm>
            <a:off x="6862330" y="1652580"/>
            <a:ext cx="4921682" cy="347844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3FE0D1-E3A4-3908-48A1-411466E70D65}"/>
              </a:ext>
            </a:extLst>
          </p:cNvPr>
          <p:cNvCxnSpPr/>
          <p:nvPr/>
        </p:nvCxnSpPr>
        <p:spPr>
          <a:xfrm>
            <a:off x="3256585" y="1439335"/>
            <a:ext cx="0" cy="403754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8C6962-B9BF-E27B-EF9C-5A5282282EF7}"/>
              </a:ext>
            </a:extLst>
          </p:cNvPr>
          <p:cNvCxnSpPr>
            <a:cxnSpLocks/>
          </p:cNvCxnSpPr>
          <p:nvPr/>
        </p:nvCxnSpPr>
        <p:spPr>
          <a:xfrm>
            <a:off x="407988" y="3265714"/>
            <a:ext cx="2848597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88A3D9E-5545-C7A7-4885-DB154834BB34}"/>
              </a:ext>
            </a:extLst>
          </p:cNvPr>
          <p:cNvCxnSpPr/>
          <p:nvPr/>
        </p:nvCxnSpPr>
        <p:spPr>
          <a:xfrm>
            <a:off x="6452841" y="1439335"/>
            <a:ext cx="0" cy="403754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3DADA4B-5139-F683-B19F-6C42033B5EA7}"/>
              </a:ext>
            </a:extLst>
          </p:cNvPr>
          <p:cNvCxnSpPr>
            <a:cxnSpLocks/>
          </p:cNvCxnSpPr>
          <p:nvPr/>
        </p:nvCxnSpPr>
        <p:spPr>
          <a:xfrm>
            <a:off x="3604244" y="3265714"/>
            <a:ext cx="2848597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287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548FFE-9E26-43D2-A02C-828819781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dirty="0"/>
              <a:t>We got the RF match after months of debugging the model and pass by many </a:t>
            </a:r>
            <a:r>
              <a:rPr lang="en-GB" dirty="0" err="1"/>
              <a:t>many</a:t>
            </a:r>
            <a:r>
              <a:rPr lang="en-GB" dirty="0"/>
              <a:t> people and advises to get it. Thanks to all people around.</a:t>
            </a:r>
          </a:p>
          <a:p>
            <a:pPr marL="342900" indent="-342900">
              <a:buFontTx/>
              <a:buChar char="-"/>
            </a:pPr>
            <a:r>
              <a:rPr lang="en-GB" dirty="0"/>
              <a:t>We will go into the details of the mechanical model in the coming meetings.</a:t>
            </a:r>
          </a:p>
          <a:p>
            <a:pPr marL="342900" indent="-342900">
              <a:buFontTx/>
              <a:buChar char="-"/>
            </a:pPr>
            <a:r>
              <a:rPr lang="en-GB" dirty="0"/>
              <a:t>I will try to setup the simulation of the waveguide input to see if there is any deformation under vacuum.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AA7B6A-2794-4694-B5DE-F0B10AADB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forward looking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44B30-3F6D-4430-A62A-9ABD62000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3C0BA-34FE-46FD-8ABE-8FAA6E3AB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B0411-B10B-490B-A3CC-DE6220F59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ED8036-DD0E-2822-07E5-2CF28E2C7F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683" r="38660"/>
          <a:stretch/>
        </p:blipFill>
        <p:spPr>
          <a:xfrm>
            <a:off x="1746057" y="3620479"/>
            <a:ext cx="1742548" cy="23548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1C0255-37BE-863C-B46D-80177A7B9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2795" y="3759541"/>
            <a:ext cx="4289163" cy="2066740"/>
          </a:xfrm>
          <a:prstGeom prst="rect">
            <a:avLst/>
          </a:prstGeom>
        </p:spPr>
      </p:pic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162F33D-6F12-E8BE-EE88-9CDDAF1FA5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53199"/>
              </p:ext>
            </p:extLst>
          </p:nvPr>
        </p:nvGraphicFramePr>
        <p:xfrm>
          <a:off x="6663995" y="3850740"/>
          <a:ext cx="4443551" cy="2131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5679720" imgH="2723760" progId="CATIA.Product">
                  <p:link updateAutomatic="1"/>
                </p:oleObj>
              </mc:Choice>
              <mc:Fallback>
                <p:oleObj name="Product" r:id="rId4" imgW="5679720" imgH="272376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63995" y="3850740"/>
                        <a:ext cx="4443551" cy="2131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5591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Smartcell strucutre design</Template>
  <TotalTime>552</TotalTime>
  <Words>168</Words>
  <Application>Microsoft Office PowerPoint</Application>
  <PresentationFormat>Widescreen</PresentationFormat>
  <Paragraphs>43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Office Theme</vt:lpstr>
      <vt:lpstr>file:///C:\SMARTEAMProd_Tmp\pemorale\CAD001834357.CATPart</vt:lpstr>
      <vt:lpstr>file:///C:\SMARTEAMProd_Tmp\pemorale\CAD001834357.CATPart</vt:lpstr>
      <vt:lpstr>C:\SMARTEAMProd_Tmp\pemorale\CAD001919369.CATProduct</vt:lpstr>
      <vt:lpstr>Smatcell CLIC Structure update</vt:lpstr>
      <vt:lpstr>Design update</vt:lpstr>
      <vt:lpstr>RF Check</vt:lpstr>
      <vt:lpstr>Overlap</vt:lpstr>
      <vt:lpstr>Design update</vt:lpstr>
      <vt:lpstr>Design update – Magic T</vt:lpstr>
      <vt:lpstr>Design update</vt:lpstr>
      <vt:lpstr>Conclusions and forward looking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Pedro Morales Sanchez</dc:creator>
  <cp:lastModifiedBy>Pedro Morales Sanchez</cp:lastModifiedBy>
  <cp:revision>4</cp:revision>
  <dcterms:created xsi:type="dcterms:W3CDTF">2022-05-19T08:02:36Z</dcterms:created>
  <dcterms:modified xsi:type="dcterms:W3CDTF">2022-09-06T18:40:28Z</dcterms:modified>
</cp:coreProperties>
</file>