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58" r:id="rId4"/>
    <p:sldId id="262" r:id="rId5"/>
    <p:sldId id="263" r:id="rId6"/>
    <p:sldId id="264" r:id="rId7"/>
    <p:sldId id="291" r:id="rId8"/>
    <p:sldId id="267" r:id="rId9"/>
    <p:sldId id="266" r:id="rId10"/>
    <p:sldId id="260" r:id="rId11"/>
    <p:sldId id="268" r:id="rId12"/>
    <p:sldId id="271" r:id="rId13"/>
    <p:sldId id="296" r:id="rId14"/>
    <p:sldId id="272" r:id="rId15"/>
    <p:sldId id="273" r:id="rId16"/>
    <p:sldId id="274" r:id="rId17"/>
    <p:sldId id="292" r:id="rId18"/>
    <p:sldId id="293" r:id="rId19"/>
    <p:sldId id="297" r:id="rId20"/>
    <p:sldId id="298" r:id="rId21"/>
    <p:sldId id="303" r:id="rId22"/>
    <p:sldId id="294" r:id="rId23"/>
    <p:sldId id="295" r:id="rId24"/>
    <p:sldId id="269" r:id="rId25"/>
    <p:sldId id="281" r:id="rId26"/>
    <p:sldId id="299" r:id="rId27"/>
    <p:sldId id="283" r:id="rId28"/>
    <p:sldId id="301" r:id="rId29"/>
    <p:sldId id="302" r:id="rId30"/>
    <p:sldId id="287" r:id="rId31"/>
    <p:sldId id="286" r:id="rId32"/>
    <p:sldId id="282" r:id="rId33"/>
    <p:sldId id="280" r:id="rId34"/>
    <p:sldId id="288" r:id="rId35"/>
    <p:sldId id="290" r:id="rId36"/>
    <p:sldId id="289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2819F8-5FF6-4FA1-97E0-F94E558DDAA5}">
          <p14:sldIdLst>
            <p14:sldId id="256"/>
            <p14:sldId id="257"/>
            <p14:sldId id="258"/>
            <p14:sldId id="262"/>
            <p14:sldId id="263"/>
            <p14:sldId id="264"/>
            <p14:sldId id="291"/>
            <p14:sldId id="267"/>
            <p14:sldId id="266"/>
            <p14:sldId id="260"/>
            <p14:sldId id="268"/>
            <p14:sldId id="271"/>
            <p14:sldId id="296"/>
            <p14:sldId id="272"/>
            <p14:sldId id="273"/>
            <p14:sldId id="274"/>
            <p14:sldId id="292"/>
            <p14:sldId id="293"/>
            <p14:sldId id="297"/>
            <p14:sldId id="298"/>
            <p14:sldId id="303"/>
            <p14:sldId id="294"/>
            <p14:sldId id="295"/>
            <p14:sldId id="269"/>
            <p14:sldId id="281"/>
            <p14:sldId id="299"/>
            <p14:sldId id="283"/>
            <p14:sldId id="301"/>
            <p14:sldId id="302"/>
            <p14:sldId id="287"/>
            <p14:sldId id="286"/>
            <p14:sldId id="282"/>
            <p14:sldId id="280"/>
            <p14:sldId id="288"/>
            <p14:sldId id="290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55F586F-72BF-C50E-6498-752F8878303E}" name="mbonora" initials="mb" userId="NuxylWI//3BZ5x10E/Mw7zvtmqJf6iKCvQ9TGN2AHLo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D3309-9D97-4B55-BD83-B6F61B89EE4B}" v="276" dt="2022-10-05T10:28:58.359"/>
    <p1510:client id="{3C221CC6-BA9C-4F78-9D51-24230DC4E0CC}" v="234" dt="2022-10-05T09:41:42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5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156" y="-3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bonora" userId="NuxylWI//3BZ5x10E/Mw7zvtmqJf6iKCvQ9TGN2AHLo=" providerId="None" clId="Web-{3C221CC6-BA9C-4F78-9D51-24230DC4E0CC}"/>
    <pc:docChg chg="modSld">
      <pc:chgData name="mbonora" userId="NuxylWI//3BZ5x10E/Mw7zvtmqJf6iKCvQ9TGN2AHLo=" providerId="None" clId="Web-{3C221CC6-BA9C-4F78-9D51-24230DC4E0CC}" dt="2022-10-05T09:20:55.476" v="50" actId="20577"/>
      <pc:docMkLst>
        <pc:docMk/>
      </pc:docMkLst>
      <pc:sldChg chg="addSp modSp">
        <pc:chgData name="mbonora" userId="NuxylWI//3BZ5x10E/Mw7zvtmqJf6iKCvQ9TGN2AHLo=" providerId="None" clId="Web-{3C221CC6-BA9C-4F78-9D51-24230DC4E0CC}" dt="2022-10-05T09:20:55.476" v="50" actId="20577"/>
        <pc:sldMkLst>
          <pc:docMk/>
          <pc:sldMk cId="223680469" sldId="257"/>
        </pc:sldMkLst>
        <pc:spChg chg="mod">
          <ac:chgData name="mbonora" userId="NuxylWI//3BZ5x10E/Mw7zvtmqJf6iKCvQ9TGN2AHLo=" providerId="None" clId="Web-{3C221CC6-BA9C-4F78-9D51-24230DC4E0CC}" dt="2022-10-05T09:20:48.382" v="45" actId="20577"/>
          <ac:spMkLst>
            <pc:docMk/>
            <pc:sldMk cId="223680469" sldId="257"/>
            <ac:spMk id="2" creationId="{49F023AC-A3D1-2B8C-F272-AFE6876E582E}"/>
          </ac:spMkLst>
        </pc:spChg>
        <pc:spChg chg="mod">
          <ac:chgData name="mbonora" userId="NuxylWI//3BZ5x10E/Mw7zvtmqJf6iKCvQ9TGN2AHLo=" providerId="None" clId="Web-{3C221CC6-BA9C-4F78-9D51-24230DC4E0CC}" dt="2022-10-05T09:16:35.389" v="20" actId="20577"/>
          <ac:spMkLst>
            <pc:docMk/>
            <pc:sldMk cId="223680469" sldId="257"/>
            <ac:spMk id="3" creationId="{F51EB1FD-AC39-3510-810F-66B5B7D6AF66}"/>
          </ac:spMkLst>
        </pc:spChg>
        <pc:spChg chg="add mod">
          <ac:chgData name="mbonora" userId="NuxylWI//3BZ5x10E/Mw7zvtmqJf6iKCvQ9TGN2AHLo=" providerId="None" clId="Web-{3C221CC6-BA9C-4F78-9D51-24230DC4E0CC}" dt="2022-10-05T09:17:30.438" v="34" actId="20577"/>
          <ac:spMkLst>
            <pc:docMk/>
            <pc:sldMk cId="223680469" sldId="257"/>
            <ac:spMk id="4" creationId="{F652179E-68FB-FDE5-B323-A98F26250C4A}"/>
          </ac:spMkLst>
        </pc:spChg>
        <pc:spChg chg="mod">
          <ac:chgData name="mbonora" userId="NuxylWI//3BZ5x10E/Mw7zvtmqJf6iKCvQ9TGN2AHLo=" providerId="None" clId="Web-{3C221CC6-BA9C-4F78-9D51-24230DC4E0CC}" dt="2022-10-05T09:20:55.476" v="50" actId="20577"/>
          <ac:spMkLst>
            <pc:docMk/>
            <pc:sldMk cId="223680469" sldId="257"/>
            <ac:spMk id="9" creationId="{F7490DEB-A979-EF15-8D03-BC5612DE8D21}"/>
          </ac:spMkLst>
        </pc:spChg>
      </pc:sldChg>
    </pc:docChg>
  </pc:docChgLst>
  <pc:docChgLst>
    <pc:chgData name="mbonora" clId="Web-{3C221CC6-BA9C-4F78-9D51-24230DC4E0CC}"/>
    <pc:docChg chg="modSld sldOrd">
      <pc:chgData name="mbonora" userId="" providerId="" clId="Web-{3C221CC6-BA9C-4F78-9D51-24230DC4E0CC}" dt="2022-10-05T09:41:41.582" v="191" actId="20577"/>
      <pc:docMkLst>
        <pc:docMk/>
      </pc:docMkLst>
      <pc:sldChg chg="modSp">
        <pc:chgData name="mbonora" userId="" providerId="" clId="Web-{3C221CC6-BA9C-4F78-9D51-24230DC4E0CC}" dt="2022-10-05T09:28:51.477" v="94" actId="20577"/>
        <pc:sldMkLst>
          <pc:docMk/>
          <pc:sldMk cId="953335551" sldId="259"/>
        </pc:sldMkLst>
        <pc:spChg chg="mod">
          <ac:chgData name="mbonora" userId="" providerId="" clId="Web-{3C221CC6-BA9C-4F78-9D51-24230DC4E0CC}" dt="2022-10-05T09:28:51.477" v="94" actId="20577"/>
          <ac:spMkLst>
            <pc:docMk/>
            <pc:sldMk cId="953335551" sldId="259"/>
            <ac:spMk id="3" creationId="{2881ECF3-D3EA-E4DE-00DD-96F666B1B3E0}"/>
          </ac:spMkLst>
        </pc:spChg>
      </pc:sldChg>
      <pc:sldChg chg="modSp">
        <pc:chgData name="mbonora" userId="" providerId="" clId="Web-{3C221CC6-BA9C-4F78-9D51-24230DC4E0CC}" dt="2022-10-05T09:36:51.103" v="165" actId="20577"/>
        <pc:sldMkLst>
          <pc:docMk/>
          <pc:sldMk cId="1293959541" sldId="260"/>
        </pc:sldMkLst>
        <pc:spChg chg="mod">
          <ac:chgData name="mbonora" userId="" providerId="" clId="Web-{3C221CC6-BA9C-4F78-9D51-24230DC4E0CC}" dt="2022-10-05T09:36:51.103" v="165" actId="20577"/>
          <ac:spMkLst>
            <pc:docMk/>
            <pc:sldMk cId="1293959541" sldId="260"/>
            <ac:spMk id="3" creationId="{1F4BB989-B5C8-4DB4-41D4-2887B2D01234}"/>
          </ac:spMkLst>
        </pc:spChg>
      </pc:sldChg>
      <pc:sldChg chg="modSp">
        <pc:chgData name="mbonora" userId="" providerId="" clId="Web-{3C221CC6-BA9C-4F78-9D51-24230DC4E0CC}" dt="2022-10-05T09:24:24.187" v="29" actId="20577"/>
        <pc:sldMkLst>
          <pc:docMk/>
          <pc:sldMk cId="910501766" sldId="262"/>
        </pc:sldMkLst>
        <pc:spChg chg="mod">
          <ac:chgData name="mbonora" userId="" providerId="" clId="Web-{3C221CC6-BA9C-4F78-9D51-24230DC4E0CC}" dt="2022-10-05T09:24:24.187" v="29" actId="20577"/>
          <ac:spMkLst>
            <pc:docMk/>
            <pc:sldMk cId="910501766" sldId="262"/>
            <ac:spMk id="3" creationId="{81639DBF-1BF8-7599-6BDD-C035B3A295A6}"/>
          </ac:spMkLst>
        </pc:spChg>
      </pc:sldChg>
      <pc:sldChg chg="modSp">
        <pc:chgData name="mbonora" userId="" providerId="" clId="Web-{3C221CC6-BA9C-4F78-9D51-24230DC4E0CC}" dt="2022-10-05T09:26:38.426" v="62" actId="20577"/>
        <pc:sldMkLst>
          <pc:docMk/>
          <pc:sldMk cId="308763598" sldId="265"/>
        </pc:sldMkLst>
        <pc:spChg chg="mod">
          <ac:chgData name="mbonora" userId="" providerId="" clId="Web-{3C221CC6-BA9C-4F78-9D51-24230DC4E0CC}" dt="2022-10-05T09:26:38.426" v="62" actId="20577"/>
          <ac:spMkLst>
            <pc:docMk/>
            <pc:sldMk cId="308763598" sldId="265"/>
            <ac:spMk id="3" creationId="{0E6872E7-DD1E-F7A4-BD16-FC188DA1FB5C}"/>
          </ac:spMkLst>
        </pc:spChg>
      </pc:sldChg>
      <pc:sldChg chg="modSp ord">
        <pc:chgData name="mbonora" userId="" providerId="" clId="Web-{3C221CC6-BA9C-4F78-9D51-24230DC4E0CC}" dt="2022-10-05T09:34:42.442" v="134"/>
        <pc:sldMkLst>
          <pc:docMk/>
          <pc:sldMk cId="1307853886" sldId="266"/>
        </pc:sldMkLst>
        <pc:spChg chg="mod">
          <ac:chgData name="mbonora" userId="" providerId="" clId="Web-{3C221CC6-BA9C-4F78-9D51-24230DC4E0CC}" dt="2022-10-05T09:31:41.921" v="101" actId="20577"/>
          <ac:spMkLst>
            <pc:docMk/>
            <pc:sldMk cId="1307853886" sldId="266"/>
            <ac:spMk id="3" creationId="{4232458B-7D33-C247-FD36-01AD41B3D2D6}"/>
          </ac:spMkLst>
        </pc:spChg>
      </pc:sldChg>
      <pc:sldChg chg="modSp ord">
        <pc:chgData name="mbonora" userId="" providerId="" clId="Web-{3C221CC6-BA9C-4F78-9D51-24230DC4E0CC}" dt="2022-10-05T09:34:32.442" v="131" actId="20577"/>
        <pc:sldMkLst>
          <pc:docMk/>
          <pc:sldMk cId="3487659370" sldId="267"/>
        </pc:sldMkLst>
        <pc:spChg chg="mod">
          <ac:chgData name="mbonora" userId="" providerId="" clId="Web-{3C221CC6-BA9C-4F78-9D51-24230DC4E0CC}" dt="2022-10-05T09:34:32.442" v="131" actId="20577"/>
          <ac:spMkLst>
            <pc:docMk/>
            <pc:sldMk cId="3487659370" sldId="267"/>
            <ac:spMk id="3" creationId="{935A6CF9-7CBB-34FA-E5BA-163FEC1265C9}"/>
          </ac:spMkLst>
        </pc:spChg>
      </pc:sldChg>
      <pc:sldChg chg="modSp">
        <pc:chgData name="mbonora" userId="" providerId="" clId="Web-{3C221CC6-BA9C-4F78-9D51-24230DC4E0CC}" dt="2022-10-05T09:40:56.174" v="178" actId="20577"/>
        <pc:sldMkLst>
          <pc:docMk/>
          <pc:sldMk cId="3333191276" sldId="268"/>
        </pc:sldMkLst>
        <pc:graphicFrameChg chg="modGraphic">
          <ac:chgData name="mbonora" userId="" providerId="" clId="Web-{3C221CC6-BA9C-4F78-9D51-24230DC4E0CC}" dt="2022-10-05T09:40:56.174" v="178" actId="20577"/>
          <ac:graphicFrameMkLst>
            <pc:docMk/>
            <pc:sldMk cId="3333191276" sldId="268"/>
            <ac:graphicFrameMk id="14" creationId="{F2F1AE87-1553-42EC-AF30-71F910309683}"/>
          </ac:graphicFrameMkLst>
        </pc:graphicFrameChg>
      </pc:sldChg>
      <pc:sldChg chg="modSp">
        <pc:chgData name="mbonora" userId="" providerId="" clId="Web-{3C221CC6-BA9C-4F78-9D51-24230DC4E0CC}" dt="2022-10-05T09:41:41.582" v="191" actId="20577"/>
        <pc:sldMkLst>
          <pc:docMk/>
          <pc:sldMk cId="3795453102" sldId="269"/>
        </pc:sldMkLst>
        <pc:spChg chg="mod">
          <ac:chgData name="mbonora" userId="" providerId="" clId="Web-{3C221CC6-BA9C-4F78-9D51-24230DC4E0CC}" dt="2022-10-05T09:41:41.582" v="191" actId="20577"/>
          <ac:spMkLst>
            <pc:docMk/>
            <pc:sldMk cId="3795453102" sldId="269"/>
            <ac:spMk id="2" creationId="{85B2C248-4B34-A78A-AC53-A536CB729B52}"/>
          </ac:spMkLst>
        </pc:spChg>
      </pc:sldChg>
      <pc:sldChg chg="modSp">
        <pc:chgData name="mbonora" userId="" providerId="" clId="Web-{3C221CC6-BA9C-4F78-9D51-24230DC4E0CC}" dt="2022-10-05T09:38:14.543" v="176" actId="20577"/>
        <pc:sldMkLst>
          <pc:docMk/>
          <pc:sldMk cId="4249835946" sldId="270"/>
        </pc:sldMkLst>
        <pc:spChg chg="mod">
          <ac:chgData name="mbonora" userId="" providerId="" clId="Web-{3C221CC6-BA9C-4F78-9D51-24230DC4E0CC}" dt="2022-10-05T09:37:34.714" v="169" actId="20577"/>
          <ac:spMkLst>
            <pc:docMk/>
            <pc:sldMk cId="4249835946" sldId="270"/>
            <ac:spMk id="2" creationId="{489CD03E-E70D-4046-738B-6F1A3C5968A9}"/>
          </ac:spMkLst>
        </pc:spChg>
        <pc:spChg chg="mod">
          <ac:chgData name="mbonora" userId="" providerId="" clId="Web-{3C221CC6-BA9C-4F78-9D51-24230DC4E0CC}" dt="2022-10-05T09:38:14.543" v="176" actId="20577"/>
          <ac:spMkLst>
            <pc:docMk/>
            <pc:sldMk cId="4249835946" sldId="270"/>
            <ac:spMk id="3" creationId="{42E3E552-38DE-A47A-2435-380C1E4CC507}"/>
          </ac:spMkLst>
        </pc:spChg>
      </pc:sldChg>
    </pc:docChg>
  </pc:docChgLst>
  <pc:docChgLst>
    <pc:chgData name="mbonora" userId="NuxylWI//3BZ5x10E/Mw7zvtmqJf6iKCvQ9TGN2AHLo=" providerId="None" clId="Web-{061D3309-9D97-4B55-BD83-B6F61B89EE4B}"/>
    <pc:docChg chg="mod modSld">
      <pc:chgData name="mbonora" userId="NuxylWI//3BZ5x10E/Mw7zvtmqJf6iKCvQ9TGN2AHLo=" providerId="None" clId="Web-{061D3309-9D97-4B55-BD83-B6F61B89EE4B}" dt="2022-10-05T10:28:58.359" v="280" actId="20577"/>
      <pc:docMkLst>
        <pc:docMk/>
      </pc:docMkLst>
      <pc:sldChg chg="modSp">
        <pc:chgData name="mbonora" userId="NuxylWI//3BZ5x10E/Mw7zvtmqJf6iKCvQ9TGN2AHLo=" providerId="None" clId="Web-{061D3309-9D97-4B55-BD83-B6F61B89EE4B}" dt="2022-10-05T09:47:34.497" v="12" actId="20577"/>
        <pc:sldMkLst>
          <pc:docMk/>
          <pc:sldMk cId="2727384200" sldId="271"/>
        </pc:sldMkLst>
        <pc:spChg chg="mod">
          <ac:chgData name="mbonora" userId="NuxylWI//3BZ5x10E/Mw7zvtmqJf6iKCvQ9TGN2AHLo=" providerId="None" clId="Web-{061D3309-9D97-4B55-BD83-B6F61B89EE4B}" dt="2022-10-05T09:47:34.497" v="12" actId="20577"/>
          <ac:spMkLst>
            <pc:docMk/>
            <pc:sldMk cId="2727384200" sldId="271"/>
            <ac:spMk id="3" creationId="{57E498ED-1A5A-8B48-7B9E-FF4C1E882E0F}"/>
          </ac:spMkLst>
        </pc:spChg>
      </pc:sldChg>
      <pc:sldChg chg="modSp">
        <pc:chgData name="mbonora" userId="NuxylWI//3BZ5x10E/Mw7zvtmqJf6iKCvQ9TGN2AHLo=" providerId="None" clId="Web-{061D3309-9D97-4B55-BD83-B6F61B89EE4B}" dt="2022-10-05T09:51:13.067" v="56" actId="20577"/>
        <pc:sldMkLst>
          <pc:docMk/>
          <pc:sldMk cId="3706009543" sldId="272"/>
        </pc:sldMkLst>
        <pc:spChg chg="mod">
          <ac:chgData name="mbonora" userId="NuxylWI//3BZ5x10E/Mw7zvtmqJf6iKCvQ9TGN2AHLo=" providerId="None" clId="Web-{061D3309-9D97-4B55-BD83-B6F61B89EE4B}" dt="2022-10-05T09:51:13.067" v="56" actId="20577"/>
          <ac:spMkLst>
            <pc:docMk/>
            <pc:sldMk cId="3706009543" sldId="272"/>
            <ac:spMk id="8" creationId="{81FEFFFF-285C-93E3-8DFA-8E96918D9267}"/>
          </ac:spMkLst>
        </pc:spChg>
      </pc:sldChg>
      <pc:sldChg chg="modSp">
        <pc:chgData name="mbonora" userId="NuxylWI//3BZ5x10E/Mw7zvtmqJf6iKCvQ9TGN2AHLo=" providerId="None" clId="Web-{061D3309-9D97-4B55-BD83-B6F61B89EE4B}" dt="2022-10-05T09:51:22.942" v="59" actId="20577"/>
        <pc:sldMkLst>
          <pc:docMk/>
          <pc:sldMk cId="2671782351" sldId="273"/>
        </pc:sldMkLst>
        <pc:spChg chg="mod">
          <ac:chgData name="mbonora" userId="NuxylWI//3BZ5x10E/Mw7zvtmqJf6iKCvQ9TGN2AHLo=" providerId="None" clId="Web-{061D3309-9D97-4B55-BD83-B6F61B89EE4B}" dt="2022-10-05T09:51:22.942" v="59" actId="20577"/>
          <ac:spMkLst>
            <pc:docMk/>
            <pc:sldMk cId="2671782351" sldId="273"/>
            <ac:spMk id="8" creationId="{81FEFFFF-285C-93E3-8DFA-8E96918D9267}"/>
          </ac:spMkLst>
        </pc:spChg>
        <pc:spChg chg="mod">
          <ac:chgData name="mbonora" userId="NuxylWI//3BZ5x10E/Mw7zvtmqJf6iKCvQ9TGN2AHLo=" providerId="None" clId="Web-{061D3309-9D97-4B55-BD83-B6F61B89EE4B}" dt="2022-10-05T09:49:48.736" v="50" actId="20577"/>
          <ac:spMkLst>
            <pc:docMk/>
            <pc:sldMk cId="2671782351" sldId="273"/>
            <ac:spMk id="9" creationId="{3F3981FF-E378-5C71-E9A2-C82AD3029C45}"/>
          </ac:spMkLst>
        </pc:spChg>
      </pc:sldChg>
      <pc:sldChg chg="modSp">
        <pc:chgData name="mbonora" userId="NuxylWI//3BZ5x10E/Mw7zvtmqJf6iKCvQ9TGN2AHLo=" providerId="None" clId="Web-{061D3309-9D97-4B55-BD83-B6F61B89EE4B}" dt="2022-10-05T09:52:11.319" v="63" actId="20577"/>
        <pc:sldMkLst>
          <pc:docMk/>
          <pc:sldMk cId="4272087736" sldId="274"/>
        </pc:sldMkLst>
        <pc:spChg chg="mod">
          <ac:chgData name="mbonora" userId="NuxylWI//3BZ5x10E/Mw7zvtmqJf6iKCvQ9TGN2AHLo=" providerId="None" clId="Web-{061D3309-9D97-4B55-BD83-B6F61B89EE4B}" dt="2022-10-05T09:52:11.319" v="63" actId="20577"/>
          <ac:spMkLst>
            <pc:docMk/>
            <pc:sldMk cId="4272087736" sldId="274"/>
            <ac:spMk id="2" creationId="{8AF12930-A474-EF9E-5CD5-3825AE08393F}"/>
          </ac:spMkLst>
        </pc:spChg>
      </pc:sldChg>
      <pc:sldChg chg="addCm">
        <pc:chgData name="mbonora" userId="NuxylWI//3BZ5x10E/Mw7zvtmqJf6iKCvQ9TGN2AHLo=" providerId="None" clId="Web-{061D3309-9D97-4B55-BD83-B6F61B89EE4B}" dt="2022-10-05T09:56:29.905" v="65"/>
        <pc:sldMkLst>
          <pc:docMk/>
          <pc:sldMk cId="764433185" sldId="275"/>
        </pc:sldMkLst>
      </pc:sldChg>
      <pc:sldChg chg="addCm">
        <pc:chgData name="mbonora" userId="NuxylWI//3BZ5x10E/Mw7zvtmqJf6iKCvQ9TGN2AHLo=" providerId="None" clId="Web-{061D3309-9D97-4B55-BD83-B6F61B89EE4B}" dt="2022-10-05T09:56:46.484" v="66"/>
        <pc:sldMkLst>
          <pc:docMk/>
          <pc:sldMk cId="2648215790" sldId="276"/>
        </pc:sldMkLst>
      </pc:sldChg>
      <pc:sldChg chg="modSp">
        <pc:chgData name="mbonora" userId="NuxylWI//3BZ5x10E/Mw7zvtmqJf6iKCvQ9TGN2AHLo=" providerId="None" clId="Web-{061D3309-9D97-4B55-BD83-B6F61B89EE4B}" dt="2022-10-05T10:02:11.682" v="82" actId="20577"/>
        <pc:sldMkLst>
          <pc:docMk/>
          <pc:sldMk cId="4247655916" sldId="277"/>
        </pc:sldMkLst>
        <pc:spChg chg="mod">
          <ac:chgData name="mbonora" userId="NuxylWI//3BZ5x10E/Mw7zvtmqJf6iKCvQ9TGN2AHLo=" providerId="None" clId="Web-{061D3309-9D97-4B55-BD83-B6F61B89EE4B}" dt="2022-10-05T10:02:11.682" v="82" actId="20577"/>
          <ac:spMkLst>
            <pc:docMk/>
            <pc:sldMk cId="4247655916" sldId="277"/>
            <ac:spMk id="3" creationId="{C15C3148-F3E3-604C-A38C-84750F3BE2D5}"/>
          </ac:spMkLst>
        </pc:spChg>
      </pc:sldChg>
      <pc:sldChg chg="modSp">
        <pc:chgData name="mbonora" userId="NuxylWI//3BZ5x10E/Mw7zvtmqJf6iKCvQ9TGN2AHLo=" providerId="None" clId="Web-{061D3309-9D97-4B55-BD83-B6F61B89EE4B}" dt="2022-10-05T10:18:17.947" v="169" actId="20577"/>
        <pc:sldMkLst>
          <pc:docMk/>
          <pc:sldMk cId="1861482751" sldId="280"/>
        </pc:sldMkLst>
        <pc:spChg chg="mod">
          <ac:chgData name="mbonora" userId="NuxylWI//3BZ5x10E/Mw7zvtmqJf6iKCvQ9TGN2AHLo=" providerId="None" clId="Web-{061D3309-9D97-4B55-BD83-B6F61B89EE4B}" dt="2022-10-05T10:18:17.947" v="169" actId="20577"/>
          <ac:spMkLst>
            <pc:docMk/>
            <pc:sldMk cId="1861482751" sldId="280"/>
            <ac:spMk id="3" creationId="{1F1C1094-4F5D-5417-16D8-FD0C067DF3C2}"/>
          </ac:spMkLst>
        </pc:spChg>
      </pc:sldChg>
      <pc:sldChg chg="modSp">
        <pc:chgData name="mbonora" userId="NuxylWI//3BZ5x10E/Mw7zvtmqJf6iKCvQ9TGN2AHLo=" providerId="None" clId="Web-{061D3309-9D97-4B55-BD83-B6F61B89EE4B}" dt="2022-10-05T10:03:02.683" v="94" actId="20577"/>
        <pc:sldMkLst>
          <pc:docMk/>
          <pc:sldMk cId="1165491221" sldId="281"/>
        </pc:sldMkLst>
        <pc:spChg chg="mod">
          <ac:chgData name="mbonora" userId="NuxylWI//3BZ5x10E/Mw7zvtmqJf6iKCvQ9TGN2AHLo=" providerId="None" clId="Web-{061D3309-9D97-4B55-BD83-B6F61B89EE4B}" dt="2022-10-05T10:03:02.683" v="94" actId="20577"/>
          <ac:spMkLst>
            <pc:docMk/>
            <pc:sldMk cId="1165491221" sldId="281"/>
            <ac:spMk id="3" creationId="{4E2870AB-63F8-2EAE-6533-D150E11C0F39}"/>
          </ac:spMkLst>
        </pc:spChg>
      </pc:sldChg>
      <pc:sldChg chg="modSp">
        <pc:chgData name="mbonora" userId="NuxylWI//3BZ5x10E/Mw7zvtmqJf6iKCvQ9TGN2AHLo=" providerId="None" clId="Web-{061D3309-9D97-4B55-BD83-B6F61B89EE4B}" dt="2022-10-05T10:16:05.787" v="143" actId="20577"/>
        <pc:sldMkLst>
          <pc:docMk/>
          <pc:sldMk cId="2848702648" sldId="282"/>
        </pc:sldMkLst>
        <pc:spChg chg="mod">
          <ac:chgData name="mbonora" userId="NuxylWI//3BZ5x10E/Mw7zvtmqJf6iKCvQ9TGN2AHLo=" providerId="None" clId="Web-{061D3309-9D97-4B55-BD83-B6F61B89EE4B}" dt="2022-10-05T10:16:05.787" v="143" actId="20577"/>
          <ac:spMkLst>
            <pc:docMk/>
            <pc:sldMk cId="2848702648" sldId="282"/>
            <ac:spMk id="2" creationId="{EA2DE742-3FE9-3033-6589-F62FA7D4A125}"/>
          </ac:spMkLst>
        </pc:spChg>
      </pc:sldChg>
      <pc:sldChg chg="modSp">
        <pc:chgData name="mbonora" userId="NuxylWI//3BZ5x10E/Mw7zvtmqJf6iKCvQ9TGN2AHLo=" providerId="None" clId="Web-{061D3309-9D97-4B55-BD83-B6F61B89EE4B}" dt="2022-10-05T10:06:41.159" v="135" actId="20577"/>
        <pc:sldMkLst>
          <pc:docMk/>
          <pc:sldMk cId="170357984" sldId="283"/>
        </pc:sldMkLst>
        <pc:spChg chg="mod">
          <ac:chgData name="mbonora" userId="NuxylWI//3BZ5x10E/Mw7zvtmqJf6iKCvQ9TGN2AHLo=" providerId="None" clId="Web-{061D3309-9D97-4B55-BD83-B6F61B89EE4B}" dt="2022-10-05T10:06:41.159" v="135" actId="20577"/>
          <ac:spMkLst>
            <pc:docMk/>
            <pc:sldMk cId="170357984" sldId="283"/>
            <ac:spMk id="3" creationId="{0D75FAB3-DA9C-CE9D-0266-C2CF31848156}"/>
          </ac:spMkLst>
        </pc:spChg>
      </pc:sldChg>
      <pc:sldChg chg="modSp">
        <pc:chgData name="mbonora" userId="NuxylWI//3BZ5x10E/Mw7zvtmqJf6iKCvQ9TGN2AHLo=" providerId="None" clId="Web-{061D3309-9D97-4B55-BD83-B6F61B89EE4B}" dt="2022-10-05T10:07:35.489" v="141" actId="20577"/>
        <pc:sldMkLst>
          <pc:docMk/>
          <pc:sldMk cId="2861348602" sldId="285"/>
        </pc:sldMkLst>
        <pc:spChg chg="mod">
          <ac:chgData name="mbonora" userId="NuxylWI//3BZ5x10E/Mw7zvtmqJf6iKCvQ9TGN2AHLo=" providerId="None" clId="Web-{061D3309-9D97-4B55-BD83-B6F61B89EE4B}" dt="2022-10-05T10:07:35.489" v="141" actId="20577"/>
          <ac:spMkLst>
            <pc:docMk/>
            <pc:sldMk cId="2861348602" sldId="285"/>
            <ac:spMk id="3" creationId="{0D75FAB3-DA9C-CE9D-0266-C2CF31848156}"/>
          </ac:spMkLst>
        </pc:spChg>
      </pc:sldChg>
      <pc:sldChg chg="modSp">
        <pc:chgData name="mbonora" userId="NuxylWI//3BZ5x10E/Mw7zvtmqJf6iKCvQ9TGN2AHLo=" providerId="None" clId="Web-{061D3309-9D97-4B55-BD83-B6F61B89EE4B}" dt="2022-10-05T10:28:58.359" v="280" actId="20577"/>
        <pc:sldMkLst>
          <pc:docMk/>
          <pc:sldMk cId="685944125" sldId="289"/>
        </pc:sldMkLst>
        <pc:spChg chg="mod">
          <ac:chgData name="mbonora" userId="NuxylWI//3BZ5x10E/Mw7zvtmqJf6iKCvQ9TGN2AHLo=" providerId="None" clId="Web-{061D3309-9D97-4B55-BD83-B6F61B89EE4B}" dt="2022-10-05T10:28:58.359" v="280" actId="20577"/>
          <ac:spMkLst>
            <pc:docMk/>
            <pc:sldMk cId="685944125" sldId="289"/>
            <ac:spMk id="3" creationId="{32C24723-53AB-FF3A-9679-D692B06947A0}"/>
          </ac:spMkLst>
        </pc:spChg>
      </pc:sldChg>
      <pc:sldChg chg="modSp">
        <pc:chgData name="mbonora" userId="NuxylWI//3BZ5x10E/Mw7zvtmqJf6iKCvQ9TGN2AHLo=" providerId="None" clId="Web-{061D3309-9D97-4B55-BD83-B6F61B89EE4B}" dt="2022-10-05T10:27:17.559" v="257" actId="20577"/>
        <pc:sldMkLst>
          <pc:docMk/>
          <pc:sldMk cId="372315604" sldId="290"/>
        </pc:sldMkLst>
        <pc:spChg chg="mod">
          <ac:chgData name="mbonora" userId="NuxylWI//3BZ5x10E/Mw7zvtmqJf6iKCvQ9TGN2AHLo=" providerId="None" clId="Web-{061D3309-9D97-4B55-BD83-B6F61B89EE4B}" dt="2022-10-05T10:27:17.559" v="257" actId="20577"/>
          <ac:spMkLst>
            <pc:docMk/>
            <pc:sldMk cId="372315604" sldId="290"/>
            <ac:spMk id="3" creationId="{BC051A8B-3C8B-FA31-E867-C1B73FE4E0C2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84822B-3D1E-4F7C-935F-80BA5677E75C}" type="doc">
      <dgm:prSet loTypeId="urn:microsoft.com/office/officeart/2005/8/layout/architecture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0F011933-42ED-4C35-8B94-D399A54BB3F1}">
      <dgm:prSet/>
      <dgm:spPr/>
      <dgm:t>
        <a:bodyPr/>
        <a:lstStyle/>
        <a:p>
          <a:r>
            <a:rPr lang="en-GB" dirty="0"/>
            <a:t>EAM/EDMS/MTF</a:t>
          </a:r>
        </a:p>
      </dgm:t>
    </dgm:pt>
    <dgm:pt modelId="{84858943-BA49-420B-832E-9064F126026D}" type="parTrans" cxnId="{511454A7-0C4F-42E2-AB9B-75042A9C41A1}">
      <dgm:prSet/>
      <dgm:spPr/>
      <dgm:t>
        <a:bodyPr/>
        <a:lstStyle/>
        <a:p>
          <a:endParaRPr lang="en-GB"/>
        </a:p>
      </dgm:t>
    </dgm:pt>
    <dgm:pt modelId="{5A675F9C-E24D-458F-9724-D01B72BA8656}" type="sibTrans" cxnId="{511454A7-0C4F-42E2-AB9B-75042A9C41A1}">
      <dgm:prSet/>
      <dgm:spPr/>
      <dgm:t>
        <a:bodyPr/>
        <a:lstStyle/>
        <a:p>
          <a:endParaRPr lang="en-GB"/>
        </a:p>
      </dgm:t>
    </dgm:pt>
    <dgm:pt modelId="{799C44BA-179B-4869-8B03-B7DD2980E48D}">
      <dgm:prSet/>
      <dgm:spPr/>
      <dgm:t>
        <a:bodyPr/>
        <a:lstStyle/>
        <a:p>
          <a:r>
            <a:rPr lang="en-GB" dirty="0"/>
            <a:t>Checklists</a:t>
          </a:r>
        </a:p>
      </dgm:t>
    </dgm:pt>
    <dgm:pt modelId="{EF29F6B4-7891-47AD-B92B-BD13237139FE}" type="parTrans" cxnId="{B1FAF87C-6CF8-417E-AF64-B2A2667DF19F}">
      <dgm:prSet/>
      <dgm:spPr/>
      <dgm:t>
        <a:bodyPr/>
        <a:lstStyle/>
        <a:p>
          <a:endParaRPr lang="en-GB"/>
        </a:p>
      </dgm:t>
    </dgm:pt>
    <dgm:pt modelId="{DA3E92BA-E2A1-4B24-AEB8-933E1F84522C}" type="sibTrans" cxnId="{B1FAF87C-6CF8-417E-AF64-B2A2667DF19F}">
      <dgm:prSet/>
      <dgm:spPr/>
      <dgm:t>
        <a:bodyPr/>
        <a:lstStyle/>
        <a:p>
          <a:endParaRPr lang="en-GB"/>
        </a:p>
      </dgm:t>
    </dgm:pt>
    <dgm:pt modelId="{00F601FA-BDC8-45BE-B6B7-3A06AC4D042F}">
      <dgm:prSet/>
      <dgm:spPr/>
      <dgm:t>
        <a:bodyPr/>
        <a:lstStyle/>
        <a:p>
          <a:r>
            <a:rPr lang="en-GB" dirty="0"/>
            <a:t>MIP Overview</a:t>
          </a:r>
        </a:p>
      </dgm:t>
    </dgm:pt>
    <dgm:pt modelId="{67247FCF-7976-45A3-8340-E27F625FC1B6}" type="parTrans" cxnId="{6A44D523-0836-440C-8B99-F9F498B00073}">
      <dgm:prSet/>
      <dgm:spPr/>
      <dgm:t>
        <a:bodyPr/>
        <a:lstStyle/>
        <a:p>
          <a:endParaRPr lang="en-GB"/>
        </a:p>
      </dgm:t>
    </dgm:pt>
    <dgm:pt modelId="{7774E106-2FEE-424F-BA4B-68FA1149426F}" type="sibTrans" cxnId="{6A44D523-0836-440C-8B99-F9F498B00073}">
      <dgm:prSet/>
      <dgm:spPr/>
      <dgm:t>
        <a:bodyPr/>
        <a:lstStyle/>
        <a:p>
          <a:endParaRPr lang="en-GB"/>
        </a:p>
      </dgm:t>
    </dgm:pt>
    <dgm:pt modelId="{55231920-54DA-47FF-B0C4-0DC6EFB715B3}">
      <dgm:prSet/>
      <dgm:spPr/>
      <dgm:t>
        <a:bodyPr/>
        <a:lstStyle/>
        <a:p>
          <a:r>
            <a:rPr lang="en-GB" dirty="0"/>
            <a:t>Statistics</a:t>
          </a:r>
        </a:p>
      </dgm:t>
    </dgm:pt>
    <dgm:pt modelId="{2002D07B-5A77-4979-8A83-D0890E40DB49}" type="parTrans" cxnId="{88C7AED7-F4E8-40F2-AFEE-F47AEFE9F363}">
      <dgm:prSet/>
      <dgm:spPr/>
      <dgm:t>
        <a:bodyPr/>
        <a:lstStyle/>
        <a:p>
          <a:endParaRPr lang="en-GB"/>
        </a:p>
      </dgm:t>
    </dgm:pt>
    <dgm:pt modelId="{0E711CF5-E0D4-4359-BAE4-7CD99D0D6019}" type="sibTrans" cxnId="{88C7AED7-F4E8-40F2-AFEE-F47AEFE9F363}">
      <dgm:prSet/>
      <dgm:spPr/>
      <dgm:t>
        <a:bodyPr/>
        <a:lstStyle/>
        <a:p>
          <a:endParaRPr lang="en-GB"/>
        </a:p>
      </dgm:t>
    </dgm:pt>
    <dgm:pt modelId="{4AEC21F0-566C-4AC3-B39B-D4C899DAFB53}">
      <dgm:prSet/>
      <dgm:spPr/>
      <dgm:t>
        <a:bodyPr/>
        <a:lstStyle/>
        <a:p>
          <a:r>
            <a:rPr lang="en-GB" dirty="0"/>
            <a:t>Signing</a:t>
          </a:r>
        </a:p>
      </dgm:t>
    </dgm:pt>
    <dgm:pt modelId="{D48B6267-B292-4836-9A05-09E7703E3C89}" type="parTrans" cxnId="{83DEB11A-B098-4702-B351-0AD8FBA74EF9}">
      <dgm:prSet/>
      <dgm:spPr/>
      <dgm:t>
        <a:bodyPr/>
        <a:lstStyle/>
        <a:p>
          <a:endParaRPr lang="en-GB"/>
        </a:p>
      </dgm:t>
    </dgm:pt>
    <dgm:pt modelId="{72B0965B-28E6-46C9-A92A-A071F0BCE0F5}" type="sibTrans" cxnId="{83DEB11A-B098-4702-B351-0AD8FBA74EF9}">
      <dgm:prSet/>
      <dgm:spPr/>
      <dgm:t>
        <a:bodyPr/>
        <a:lstStyle/>
        <a:p>
          <a:endParaRPr lang="en-GB"/>
        </a:p>
      </dgm:t>
    </dgm:pt>
    <dgm:pt modelId="{A744D7CA-5BA5-496C-BC70-6D10D9DA6E07}">
      <dgm:prSet/>
      <dgm:spPr/>
      <dgm:t>
        <a:bodyPr/>
        <a:lstStyle/>
        <a:p>
          <a:r>
            <a:rPr lang="en-GB"/>
            <a:t>Notifications</a:t>
          </a:r>
          <a:endParaRPr lang="en-GB" dirty="0"/>
        </a:p>
      </dgm:t>
    </dgm:pt>
    <dgm:pt modelId="{0206FF42-5066-4415-8792-EF6851D66A43}" type="parTrans" cxnId="{5AACE93B-22E4-4793-ADAF-21DDA0942D74}">
      <dgm:prSet/>
      <dgm:spPr/>
      <dgm:t>
        <a:bodyPr/>
        <a:lstStyle/>
        <a:p>
          <a:endParaRPr lang="en-GB"/>
        </a:p>
      </dgm:t>
    </dgm:pt>
    <dgm:pt modelId="{79A2703E-7132-4D8E-BFDC-ECA732E91976}" type="sibTrans" cxnId="{5AACE93B-22E4-4793-ADAF-21DDA0942D74}">
      <dgm:prSet/>
      <dgm:spPr/>
      <dgm:t>
        <a:bodyPr/>
        <a:lstStyle/>
        <a:p>
          <a:endParaRPr lang="en-GB"/>
        </a:p>
      </dgm:t>
    </dgm:pt>
    <dgm:pt modelId="{0BF1A1ED-83EF-444F-AEC3-973BDD2BD8BF}">
      <dgm:prSet/>
      <dgm:spPr/>
      <dgm:t>
        <a:bodyPr/>
        <a:lstStyle/>
        <a:p>
          <a:r>
            <a:rPr lang="en-GB"/>
            <a:t>Reports</a:t>
          </a:r>
          <a:endParaRPr lang="en-GB" dirty="0"/>
        </a:p>
      </dgm:t>
    </dgm:pt>
    <dgm:pt modelId="{33633C2C-BF56-461B-8630-54406D09E002}" type="parTrans" cxnId="{B18F82C8-AABF-4CD6-AE6C-D23D8BE8D584}">
      <dgm:prSet/>
      <dgm:spPr/>
      <dgm:t>
        <a:bodyPr/>
        <a:lstStyle/>
        <a:p>
          <a:endParaRPr lang="en-GB"/>
        </a:p>
      </dgm:t>
    </dgm:pt>
    <dgm:pt modelId="{B2FF8B88-1BEB-44E5-A7FE-F39F41C0CA7B}" type="sibTrans" cxnId="{B18F82C8-AABF-4CD6-AE6C-D23D8BE8D584}">
      <dgm:prSet/>
      <dgm:spPr/>
      <dgm:t>
        <a:bodyPr/>
        <a:lstStyle/>
        <a:p>
          <a:endParaRPr lang="en-GB"/>
        </a:p>
      </dgm:t>
    </dgm:pt>
    <dgm:pt modelId="{67FD83EB-7950-4D5D-ACEF-6095D9A97352}" type="pres">
      <dgm:prSet presAssocID="{EE84822B-3D1E-4F7C-935F-80BA5677E75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6E0A06F-1AF5-48EA-B539-A8A69DADB9F2}" type="pres">
      <dgm:prSet presAssocID="{0F011933-42ED-4C35-8B94-D399A54BB3F1}" presName="vertOne" presStyleCnt="0"/>
      <dgm:spPr/>
    </dgm:pt>
    <dgm:pt modelId="{E9FD23D3-CDED-446B-BFB1-8E7B11093739}" type="pres">
      <dgm:prSet presAssocID="{0F011933-42ED-4C35-8B94-D399A54BB3F1}" presName="txOne" presStyleLbl="node0" presStyleIdx="0" presStyleCnt="1">
        <dgm:presLayoutVars>
          <dgm:chPref val="3"/>
        </dgm:presLayoutVars>
      </dgm:prSet>
      <dgm:spPr/>
    </dgm:pt>
    <dgm:pt modelId="{76604F1F-5D78-4B01-BAAF-246618D28351}" type="pres">
      <dgm:prSet presAssocID="{0F011933-42ED-4C35-8B94-D399A54BB3F1}" presName="parTransOne" presStyleCnt="0"/>
      <dgm:spPr/>
    </dgm:pt>
    <dgm:pt modelId="{13CB5C73-BB29-411E-8C01-7B351628E1A1}" type="pres">
      <dgm:prSet presAssocID="{0F011933-42ED-4C35-8B94-D399A54BB3F1}" presName="horzOne" presStyleCnt="0"/>
      <dgm:spPr/>
    </dgm:pt>
    <dgm:pt modelId="{19FD33F1-BAF3-4813-8383-445EF0DA5740}" type="pres">
      <dgm:prSet presAssocID="{799C44BA-179B-4869-8B03-B7DD2980E48D}" presName="vertTwo" presStyleCnt="0"/>
      <dgm:spPr/>
    </dgm:pt>
    <dgm:pt modelId="{14AD1B95-93E2-4B10-9278-9CA4FCEEBEC3}" type="pres">
      <dgm:prSet presAssocID="{799C44BA-179B-4869-8B03-B7DD2980E48D}" presName="txTwo" presStyleLbl="node2" presStyleIdx="0" presStyleCnt="3">
        <dgm:presLayoutVars>
          <dgm:chPref val="3"/>
        </dgm:presLayoutVars>
      </dgm:prSet>
      <dgm:spPr/>
    </dgm:pt>
    <dgm:pt modelId="{C5073A1C-C578-4D58-9108-C72D7A2F2C06}" type="pres">
      <dgm:prSet presAssocID="{799C44BA-179B-4869-8B03-B7DD2980E48D}" presName="parTransTwo" presStyleCnt="0"/>
      <dgm:spPr/>
    </dgm:pt>
    <dgm:pt modelId="{26A3CAB2-1546-4D40-9588-715DC0FAA3E8}" type="pres">
      <dgm:prSet presAssocID="{799C44BA-179B-4869-8B03-B7DD2980E48D}" presName="horzTwo" presStyleCnt="0"/>
      <dgm:spPr/>
    </dgm:pt>
    <dgm:pt modelId="{D6120AE5-CD1B-4C22-B6F9-6FDC34CA047C}" type="pres">
      <dgm:prSet presAssocID="{0BF1A1ED-83EF-444F-AEC3-973BDD2BD8BF}" presName="vertThree" presStyleCnt="0"/>
      <dgm:spPr/>
    </dgm:pt>
    <dgm:pt modelId="{DA26BB91-D7A8-4BE5-84EB-D3DF059C0314}" type="pres">
      <dgm:prSet presAssocID="{0BF1A1ED-83EF-444F-AEC3-973BDD2BD8BF}" presName="txThree" presStyleLbl="node3" presStyleIdx="0" presStyleCnt="3">
        <dgm:presLayoutVars>
          <dgm:chPref val="3"/>
        </dgm:presLayoutVars>
      </dgm:prSet>
      <dgm:spPr/>
    </dgm:pt>
    <dgm:pt modelId="{941B5AED-D5F7-4D22-BBD8-E8962AA1A0BB}" type="pres">
      <dgm:prSet presAssocID="{0BF1A1ED-83EF-444F-AEC3-973BDD2BD8BF}" presName="horzThree" presStyleCnt="0"/>
      <dgm:spPr/>
    </dgm:pt>
    <dgm:pt modelId="{8462A4B4-713B-4868-A7AC-74CA25FDF894}" type="pres">
      <dgm:prSet presAssocID="{DA3E92BA-E2A1-4B24-AEB8-933E1F84522C}" presName="sibSpaceTwo" presStyleCnt="0"/>
      <dgm:spPr/>
    </dgm:pt>
    <dgm:pt modelId="{E3EBEA2F-9C2E-42EA-8E7A-6F9C5D2A9F40}" type="pres">
      <dgm:prSet presAssocID="{4AEC21F0-566C-4AC3-B39B-D4C899DAFB53}" presName="vertTwo" presStyleCnt="0"/>
      <dgm:spPr/>
    </dgm:pt>
    <dgm:pt modelId="{2C9AA487-7C32-4A42-B20F-DE0CBA674194}" type="pres">
      <dgm:prSet presAssocID="{4AEC21F0-566C-4AC3-B39B-D4C899DAFB53}" presName="txTwo" presStyleLbl="node2" presStyleIdx="1" presStyleCnt="3">
        <dgm:presLayoutVars>
          <dgm:chPref val="3"/>
        </dgm:presLayoutVars>
      </dgm:prSet>
      <dgm:spPr/>
    </dgm:pt>
    <dgm:pt modelId="{A5592D89-89A4-460C-87F8-B03108671D7A}" type="pres">
      <dgm:prSet presAssocID="{4AEC21F0-566C-4AC3-B39B-D4C899DAFB53}" presName="parTransTwo" presStyleCnt="0"/>
      <dgm:spPr/>
    </dgm:pt>
    <dgm:pt modelId="{4DD1E5A2-BDEC-4FED-8B74-9C764DB2C035}" type="pres">
      <dgm:prSet presAssocID="{4AEC21F0-566C-4AC3-B39B-D4C899DAFB53}" presName="horzTwo" presStyleCnt="0"/>
      <dgm:spPr/>
    </dgm:pt>
    <dgm:pt modelId="{C5650B88-CA54-4059-9DD7-F98AA1A75714}" type="pres">
      <dgm:prSet presAssocID="{A744D7CA-5BA5-496C-BC70-6D10D9DA6E07}" presName="vertThree" presStyleCnt="0"/>
      <dgm:spPr/>
    </dgm:pt>
    <dgm:pt modelId="{0F5B8474-C6F6-47F6-83BA-BBC28D1A2A12}" type="pres">
      <dgm:prSet presAssocID="{A744D7CA-5BA5-496C-BC70-6D10D9DA6E07}" presName="txThree" presStyleLbl="node3" presStyleIdx="1" presStyleCnt="3">
        <dgm:presLayoutVars>
          <dgm:chPref val="3"/>
        </dgm:presLayoutVars>
      </dgm:prSet>
      <dgm:spPr/>
    </dgm:pt>
    <dgm:pt modelId="{F0AAF761-963D-4999-B902-328D8457F09B}" type="pres">
      <dgm:prSet presAssocID="{A744D7CA-5BA5-496C-BC70-6D10D9DA6E07}" presName="horzThree" presStyleCnt="0"/>
      <dgm:spPr/>
    </dgm:pt>
    <dgm:pt modelId="{0FFF4915-85D5-4BBC-B78B-80B3E07BE951}" type="pres">
      <dgm:prSet presAssocID="{72B0965B-28E6-46C9-A92A-A071F0BCE0F5}" presName="sibSpaceTwo" presStyleCnt="0"/>
      <dgm:spPr/>
    </dgm:pt>
    <dgm:pt modelId="{6C983C95-0E05-4EBB-BC15-176BB0C37B7D}" type="pres">
      <dgm:prSet presAssocID="{00F601FA-BDC8-45BE-B6B7-3A06AC4D042F}" presName="vertTwo" presStyleCnt="0"/>
      <dgm:spPr/>
    </dgm:pt>
    <dgm:pt modelId="{9AA176A1-06D6-4908-A32B-5BA05241A7B8}" type="pres">
      <dgm:prSet presAssocID="{00F601FA-BDC8-45BE-B6B7-3A06AC4D042F}" presName="txTwo" presStyleLbl="node2" presStyleIdx="2" presStyleCnt="3">
        <dgm:presLayoutVars>
          <dgm:chPref val="3"/>
        </dgm:presLayoutVars>
      </dgm:prSet>
      <dgm:spPr/>
    </dgm:pt>
    <dgm:pt modelId="{D07020C9-B08F-4099-8A15-EA19823E40E9}" type="pres">
      <dgm:prSet presAssocID="{00F601FA-BDC8-45BE-B6B7-3A06AC4D042F}" presName="parTransTwo" presStyleCnt="0"/>
      <dgm:spPr/>
    </dgm:pt>
    <dgm:pt modelId="{CD4216C7-8C01-492F-9533-A1E088B2605E}" type="pres">
      <dgm:prSet presAssocID="{00F601FA-BDC8-45BE-B6B7-3A06AC4D042F}" presName="horzTwo" presStyleCnt="0"/>
      <dgm:spPr/>
    </dgm:pt>
    <dgm:pt modelId="{29A7DCA3-2DD4-4FE7-BDCE-77EC97B25950}" type="pres">
      <dgm:prSet presAssocID="{55231920-54DA-47FF-B0C4-0DC6EFB715B3}" presName="vertThree" presStyleCnt="0"/>
      <dgm:spPr/>
    </dgm:pt>
    <dgm:pt modelId="{0955C831-9CFF-413B-8E5B-75FE2C0BDC85}" type="pres">
      <dgm:prSet presAssocID="{55231920-54DA-47FF-B0C4-0DC6EFB715B3}" presName="txThree" presStyleLbl="node3" presStyleIdx="2" presStyleCnt="3">
        <dgm:presLayoutVars>
          <dgm:chPref val="3"/>
        </dgm:presLayoutVars>
      </dgm:prSet>
      <dgm:spPr/>
    </dgm:pt>
    <dgm:pt modelId="{021703DE-9F18-4334-85F7-667F8CECBF04}" type="pres">
      <dgm:prSet presAssocID="{55231920-54DA-47FF-B0C4-0DC6EFB715B3}" presName="horzThree" presStyleCnt="0"/>
      <dgm:spPr/>
    </dgm:pt>
  </dgm:ptLst>
  <dgm:cxnLst>
    <dgm:cxn modelId="{DAA5AF0C-D4D4-4A7B-9118-D4BF75173A51}" type="presOf" srcId="{EE84822B-3D1E-4F7C-935F-80BA5677E75C}" destId="{67FD83EB-7950-4D5D-ACEF-6095D9A97352}" srcOrd="0" destOrd="0" presId="urn:microsoft.com/office/officeart/2005/8/layout/architecture"/>
    <dgm:cxn modelId="{83DEB11A-B098-4702-B351-0AD8FBA74EF9}" srcId="{0F011933-42ED-4C35-8B94-D399A54BB3F1}" destId="{4AEC21F0-566C-4AC3-B39B-D4C899DAFB53}" srcOrd="1" destOrd="0" parTransId="{D48B6267-B292-4836-9A05-09E7703E3C89}" sibTransId="{72B0965B-28E6-46C9-A92A-A071F0BCE0F5}"/>
    <dgm:cxn modelId="{6A44D523-0836-440C-8B99-F9F498B00073}" srcId="{0F011933-42ED-4C35-8B94-D399A54BB3F1}" destId="{00F601FA-BDC8-45BE-B6B7-3A06AC4D042F}" srcOrd="2" destOrd="0" parTransId="{67247FCF-7976-45A3-8340-E27F625FC1B6}" sibTransId="{7774E106-2FEE-424F-BA4B-68FA1149426F}"/>
    <dgm:cxn modelId="{C6ABE031-D776-46E4-807C-8B14B6058C86}" type="presOf" srcId="{00F601FA-BDC8-45BE-B6B7-3A06AC4D042F}" destId="{9AA176A1-06D6-4908-A32B-5BA05241A7B8}" srcOrd="0" destOrd="0" presId="urn:microsoft.com/office/officeart/2005/8/layout/architecture"/>
    <dgm:cxn modelId="{5AACE93B-22E4-4793-ADAF-21DDA0942D74}" srcId="{4AEC21F0-566C-4AC3-B39B-D4C899DAFB53}" destId="{A744D7CA-5BA5-496C-BC70-6D10D9DA6E07}" srcOrd="0" destOrd="0" parTransId="{0206FF42-5066-4415-8792-EF6851D66A43}" sibTransId="{79A2703E-7132-4D8E-BFDC-ECA732E91976}"/>
    <dgm:cxn modelId="{B1FAF87C-6CF8-417E-AF64-B2A2667DF19F}" srcId="{0F011933-42ED-4C35-8B94-D399A54BB3F1}" destId="{799C44BA-179B-4869-8B03-B7DD2980E48D}" srcOrd="0" destOrd="0" parTransId="{EF29F6B4-7891-47AD-B92B-BD13237139FE}" sibTransId="{DA3E92BA-E2A1-4B24-AEB8-933E1F84522C}"/>
    <dgm:cxn modelId="{6178A780-1BEB-4A64-A210-C9617FF0149A}" type="presOf" srcId="{A744D7CA-5BA5-496C-BC70-6D10D9DA6E07}" destId="{0F5B8474-C6F6-47F6-83BA-BBC28D1A2A12}" srcOrd="0" destOrd="0" presId="urn:microsoft.com/office/officeart/2005/8/layout/architecture"/>
    <dgm:cxn modelId="{845B948E-6314-433E-8732-E5AF27BC9FC1}" type="presOf" srcId="{799C44BA-179B-4869-8B03-B7DD2980E48D}" destId="{14AD1B95-93E2-4B10-9278-9CA4FCEEBEC3}" srcOrd="0" destOrd="0" presId="urn:microsoft.com/office/officeart/2005/8/layout/architecture"/>
    <dgm:cxn modelId="{511454A7-0C4F-42E2-AB9B-75042A9C41A1}" srcId="{EE84822B-3D1E-4F7C-935F-80BA5677E75C}" destId="{0F011933-42ED-4C35-8B94-D399A54BB3F1}" srcOrd="0" destOrd="0" parTransId="{84858943-BA49-420B-832E-9064F126026D}" sibTransId="{5A675F9C-E24D-458F-9724-D01B72BA8656}"/>
    <dgm:cxn modelId="{0CE4E1A8-0504-4887-ABE2-2FF65AA7641D}" type="presOf" srcId="{0F011933-42ED-4C35-8B94-D399A54BB3F1}" destId="{E9FD23D3-CDED-446B-BFB1-8E7B11093739}" srcOrd="0" destOrd="0" presId="urn:microsoft.com/office/officeart/2005/8/layout/architecture"/>
    <dgm:cxn modelId="{76EF08B2-DDC8-48CA-880B-1A9D63E537D5}" type="presOf" srcId="{4AEC21F0-566C-4AC3-B39B-D4C899DAFB53}" destId="{2C9AA487-7C32-4A42-B20F-DE0CBA674194}" srcOrd="0" destOrd="0" presId="urn:microsoft.com/office/officeart/2005/8/layout/architecture"/>
    <dgm:cxn modelId="{C2AFE2C3-BC3C-4447-B6B7-051454C71D66}" type="presOf" srcId="{55231920-54DA-47FF-B0C4-0DC6EFB715B3}" destId="{0955C831-9CFF-413B-8E5B-75FE2C0BDC85}" srcOrd="0" destOrd="0" presId="urn:microsoft.com/office/officeart/2005/8/layout/architecture"/>
    <dgm:cxn modelId="{B18F82C8-AABF-4CD6-AE6C-D23D8BE8D584}" srcId="{799C44BA-179B-4869-8B03-B7DD2980E48D}" destId="{0BF1A1ED-83EF-444F-AEC3-973BDD2BD8BF}" srcOrd="0" destOrd="0" parTransId="{33633C2C-BF56-461B-8630-54406D09E002}" sibTransId="{B2FF8B88-1BEB-44E5-A7FE-F39F41C0CA7B}"/>
    <dgm:cxn modelId="{88C7AED7-F4E8-40F2-AFEE-F47AEFE9F363}" srcId="{00F601FA-BDC8-45BE-B6B7-3A06AC4D042F}" destId="{55231920-54DA-47FF-B0C4-0DC6EFB715B3}" srcOrd="0" destOrd="0" parTransId="{2002D07B-5A77-4979-8A83-D0890E40DB49}" sibTransId="{0E711CF5-E0D4-4359-BAE4-7CD99D0D6019}"/>
    <dgm:cxn modelId="{422D7EFB-6FE0-413E-A72D-F3CC9002CFF9}" type="presOf" srcId="{0BF1A1ED-83EF-444F-AEC3-973BDD2BD8BF}" destId="{DA26BB91-D7A8-4BE5-84EB-D3DF059C0314}" srcOrd="0" destOrd="0" presId="urn:microsoft.com/office/officeart/2005/8/layout/architecture"/>
    <dgm:cxn modelId="{74B8EC84-E9DF-4A1D-B349-AE1578952117}" type="presParOf" srcId="{67FD83EB-7950-4D5D-ACEF-6095D9A97352}" destId="{66E0A06F-1AF5-48EA-B539-A8A69DADB9F2}" srcOrd="0" destOrd="0" presId="urn:microsoft.com/office/officeart/2005/8/layout/architecture"/>
    <dgm:cxn modelId="{544A84A5-3107-4F7C-9612-589AD70603BF}" type="presParOf" srcId="{66E0A06F-1AF5-48EA-B539-A8A69DADB9F2}" destId="{E9FD23D3-CDED-446B-BFB1-8E7B11093739}" srcOrd="0" destOrd="0" presId="urn:microsoft.com/office/officeart/2005/8/layout/architecture"/>
    <dgm:cxn modelId="{FF43AB43-53EA-4FFD-B76F-60F4F5A0D8FD}" type="presParOf" srcId="{66E0A06F-1AF5-48EA-B539-A8A69DADB9F2}" destId="{76604F1F-5D78-4B01-BAAF-246618D28351}" srcOrd="1" destOrd="0" presId="urn:microsoft.com/office/officeart/2005/8/layout/architecture"/>
    <dgm:cxn modelId="{E268675C-946B-4992-8A67-AC1A0DD2E36D}" type="presParOf" srcId="{66E0A06F-1AF5-48EA-B539-A8A69DADB9F2}" destId="{13CB5C73-BB29-411E-8C01-7B351628E1A1}" srcOrd="2" destOrd="0" presId="urn:microsoft.com/office/officeart/2005/8/layout/architecture"/>
    <dgm:cxn modelId="{916B410C-FD9F-4920-92B1-D258715D66DE}" type="presParOf" srcId="{13CB5C73-BB29-411E-8C01-7B351628E1A1}" destId="{19FD33F1-BAF3-4813-8383-445EF0DA5740}" srcOrd="0" destOrd="0" presId="urn:microsoft.com/office/officeart/2005/8/layout/architecture"/>
    <dgm:cxn modelId="{21A12E33-1855-4092-8565-D70FF3806D2A}" type="presParOf" srcId="{19FD33F1-BAF3-4813-8383-445EF0DA5740}" destId="{14AD1B95-93E2-4B10-9278-9CA4FCEEBEC3}" srcOrd="0" destOrd="0" presId="urn:microsoft.com/office/officeart/2005/8/layout/architecture"/>
    <dgm:cxn modelId="{2A7D545B-DD0B-41A1-9C37-CDEE91147193}" type="presParOf" srcId="{19FD33F1-BAF3-4813-8383-445EF0DA5740}" destId="{C5073A1C-C578-4D58-9108-C72D7A2F2C06}" srcOrd="1" destOrd="0" presId="urn:microsoft.com/office/officeart/2005/8/layout/architecture"/>
    <dgm:cxn modelId="{CC00E077-03ED-4F26-AB88-5CF4855AEECE}" type="presParOf" srcId="{19FD33F1-BAF3-4813-8383-445EF0DA5740}" destId="{26A3CAB2-1546-4D40-9588-715DC0FAA3E8}" srcOrd="2" destOrd="0" presId="urn:microsoft.com/office/officeart/2005/8/layout/architecture"/>
    <dgm:cxn modelId="{9AC73B35-AD47-4872-8474-4BFD82DB4D19}" type="presParOf" srcId="{26A3CAB2-1546-4D40-9588-715DC0FAA3E8}" destId="{D6120AE5-CD1B-4C22-B6F9-6FDC34CA047C}" srcOrd="0" destOrd="0" presId="urn:microsoft.com/office/officeart/2005/8/layout/architecture"/>
    <dgm:cxn modelId="{E6BA1E3F-98DD-4643-B8E2-DCCAB80A42FC}" type="presParOf" srcId="{D6120AE5-CD1B-4C22-B6F9-6FDC34CA047C}" destId="{DA26BB91-D7A8-4BE5-84EB-D3DF059C0314}" srcOrd="0" destOrd="0" presId="urn:microsoft.com/office/officeart/2005/8/layout/architecture"/>
    <dgm:cxn modelId="{85E3E37E-C538-4433-B780-7C7B8FF9031C}" type="presParOf" srcId="{D6120AE5-CD1B-4C22-B6F9-6FDC34CA047C}" destId="{941B5AED-D5F7-4D22-BBD8-E8962AA1A0BB}" srcOrd="1" destOrd="0" presId="urn:microsoft.com/office/officeart/2005/8/layout/architecture"/>
    <dgm:cxn modelId="{D05460A5-971C-4914-B438-E494987E4EC5}" type="presParOf" srcId="{13CB5C73-BB29-411E-8C01-7B351628E1A1}" destId="{8462A4B4-713B-4868-A7AC-74CA25FDF894}" srcOrd="1" destOrd="0" presId="urn:microsoft.com/office/officeart/2005/8/layout/architecture"/>
    <dgm:cxn modelId="{36A265F6-C25F-4D9E-8AA6-C383C5A3775C}" type="presParOf" srcId="{13CB5C73-BB29-411E-8C01-7B351628E1A1}" destId="{E3EBEA2F-9C2E-42EA-8E7A-6F9C5D2A9F40}" srcOrd="2" destOrd="0" presId="urn:microsoft.com/office/officeart/2005/8/layout/architecture"/>
    <dgm:cxn modelId="{F3BA9DDA-159D-4B31-BFBF-B546A3B7DE88}" type="presParOf" srcId="{E3EBEA2F-9C2E-42EA-8E7A-6F9C5D2A9F40}" destId="{2C9AA487-7C32-4A42-B20F-DE0CBA674194}" srcOrd="0" destOrd="0" presId="urn:microsoft.com/office/officeart/2005/8/layout/architecture"/>
    <dgm:cxn modelId="{F1B0EC7C-6D27-49AF-B0CC-89D30E68D419}" type="presParOf" srcId="{E3EBEA2F-9C2E-42EA-8E7A-6F9C5D2A9F40}" destId="{A5592D89-89A4-460C-87F8-B03108671D7A}" srcOrd="1" destOrd="0" presId="urn:microsoft.com/office/officeart/2005/8/layout/architecture"/>
    <dgm:cxn modelId="{F3913D8C-8650-40B8-BA18-E63784179784}" type="presParOf" srcId="{E3EBEA2F-9C2E-42EA-8E7A-6F9C5D2A9F40}" destId="{4DD1E5A2-BDEC-4FED-8B74-9C764DB2C035}" srcOrd="2" destOrd="0" presId="urn:microsoft.com/office/officeart/2005/8/layout/architecture"/>
    <dgm:cxn modelId="{88307CA5-81F0-4C43-AC13-AAFDCCCCC842}" type="presParOf" srcId="{4DD1E5A2-BDEC-4FED-8B74-9C764DB2C035}" destId="{C5650B88-CA54-4059-9DD7-F98AA1A75714}" srcOrd="0" destOrd="0" presId="urn:microsoft.com/office/officeart/2005/8/layout/architecture"/>
    <dgm:cxn modelId="{EC37C163-85F3-4285-80FB-39D95A539CB4}" type="presParOf" srcId="{C5650B88-CA54-4059-9DD7-F98AA1A75714}" destId="{0F5B8474-C6F6-47F6-83BA-BBC28D1A2A12}" srcOrd="0" destOrd="0" presId="urn:microsoft.com/office/officeart/2005/8/layout/architecture"/>
    <dgm:cxn modelId="{489DEE6C-15DF-4F27-A19A-D2F501FC763F}" type="presParOf" srcId="{C5650B88-CA54-4059-9DD7-F98AA1A75714}" destId="{F0AAF761-963D-4999-B902-328D8457F09B}" srcOrd="1" destOrd="0" presId="urn:microsoft.com/office/officeart/2005/8/layout/architecture"/>
    <dgm:cxn modelId="{037EB67E-E482-45FB-A29F-88AE9D57F59A}" type="presParOf" srcId="{13CB5C73-BB29-411E-8C01-7B351628E1A1}" destId="{0FFF4915-85D5-4BBC-B78B-80B3E07BE951}" srcOrd="3" destOrd="0" presId="urn:microsoft.com/office/officeart/2005/8/layout/architecture"/>
    <dgm:cxn modelId="{1FAC7869-F260-4629-901C-1FF3CD545E21}" type="presParOf" srcId="{13CB5C73-BB29-411E-8C01-7B351628E1A1}" destId="{6C983C95-0E05-4EBB-BC15-176BB0C37B7D}" srcOrd="4" destOrd="0" presId="urn:microsoft.com/office/officeart/2005/8/layout/architecture"/>
    <dgm:cxn modelId="{75B30E4E-63A1-4200-8027-E13B2A4262AF}" type="presParOf" srcId="{6C983C95-0E05-4EBB-BC15-176BB0C37B7D}" destId="{9AA176A1-06D6-4908-A32B-5BA05241A7B8}" srcOrd="0" destOrd="0" presId="urn:microsoft.com/office/officeart/2005/8/layout/architecture"/>
    <dgm:cxn modelId="{F9918A36-B129-4098-8652-9FDC001DB4C4}" type="presParOf" srcId="{6C983C95-0E05-4EBB-BC15-176BB0C37B7D}" destId="{D07020C9-B08F-4099-8A15-EA19823E40E9}" srcOrd="1" destOrd="0" presId="urn:microsoft.com/office/officeart/2005/8/layout/architecture"/>
    <dgm:cxn modelId="{26797854-4B16-4A0A-BBEF-348999FA0D90}" type="presParOf" srcId="{6C983C95-0E05-4EBB-BC15-176BB0C37B7D}" destId="{CD4216C7-8C01-492F-9533-A1E088B2605E}" srcOrd="2" destOrd="0" presId="urn:microsoft.com/office/officeart/2005/8/layout/architecture"/>
    <dgm:cxn modelId="{2FB740CF-1D23-4B5F-93C9-86B5027B1039}" type="presParOf" srcId="{CD4216C7-8C01-492F-9533-A1E088B2605E}" destId="{29A7DCA3-2DD4-4FE7-BDCE-77EC97B25950}" srcOrd="0" destOrd="0" presId="urn:microsoft.com/office/officeart/2005/8/layout/architecture"/>
    <dgm:cxn modelId="{1C4B926E-48B2-4A9F-B48F-1BFDD2A54AE9}" type="presParOf" srcId="{29A7DCA3-2DD4-4FE7-BDCE-77EC97B25950}" destId="{0955C831-9CFF-413B-8E5B-75FE2C0BDC85}" srcOrd="0" destOrd="0" presId="urn:microsoft.com/office/officeart/2005/8/layout/architecture"/>
    <dgm:cxn modelId="{B5AD4FC8-8FAB-4914-B96D-79061692D1E6}" type="presParOf" srcId="{29A7DCA3-2DD4-4FE7-BDCE-77EC97B25950}" destId="{021703DE-9F18-4334-85F7-667F8CECBF04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D23D3-CDED-446B-BFB1-8E7B11093739}">
      <dsp:nvSpPr>
        <dsp:cNvPr id="0" name=""/>
        <dsp:cNvSpPr/>
      </dsp:nvSpPr>
      <dsp:spPr>
        <a:xfrm>
          <a:off x="1314" y="2136437"/>
          <a:ext cx="3654971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EAM/EDMS/MTF</a:t>
          </a:r>
        </a:p>
      </dsp:txBody>
      <dsp:txXfrm>
        <a:off x="30678" y="2165801"/>
        <a:ext cx="3596243" cy="943827"/>
      </dsp:txXfrm>
    </dsp:sp>
    <dsp:sp modelId="{14AD1B95-93E2-4B10-9278-9CA4FCEEBEC3}">
      <dsp:nvSpPr>
        <dsp:cNvPr id="0" name=""/>
        <dsp:cNvSpPr/>
      </dsp:nvSpPr>
      <dsp:spPr>
        <a:xfrm>
          <a:off x="1314" y="1068473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Checklists</a:t>
          </a:r>
        </a:p>
      </dsp:txBody>
      <dsp:txXfrm>
        <a:off x="30678" y="1097837"/>
        <a:ext cx="1094987" cy="943827"/>
      </dsp:txXfrm>
    </dsp:sp>
    <dsp:sp modelId="{DA26BB91-D7A8-4BE5-84EB-D3DF059C0314}">
      <dsp:nvSpPr>
        <dsp:cNvPr id="0" name=""/>
        <dsp:cNvSpPr/>
      </dsp:nvSpPr>
      <dsp:spPr>
        <a:xfrm>
          <a:off x="1314" y="509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Reports</a:t>
          </a:r>
          <a:endParaRPr lang="en-GB" sz="1400" kern="1200" dirty="0"/>
        </a:p>
      </dsp:txBody>
      <dsp:txXfrm>
        <a:off x="30678" y="29873"/>
        <a:ext cx="1094987" cy="943827"/>
      </dsp:txXfrm>
    </dsp:sp>
    <dsp:sp modelId="{2C9AA487-7C32-4A42-B20F-DE0CBA674194}">
      <dsp:nvSpPr>
        <dsp:cNvPr id="0" name=""/>
        <dsp:cNvSpPr/>
      </dsp:nvSpPr>
      <dsp:spPr>
        <a:xfrm>
          <a:off x="1251942" y="1068473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Signing</a:t>
          </a:r>
        </a:p>
      </dsp:txBody>
      <dsp:txXfrm>
        <a:off x="1281306" y="1097837"/>
        <a:ext cx="1094987" cy="943827"/>
      </dsp:txXfrm>
    </dsp:sp>
    <dsp:sp modelId="{0F5B8474-C6F6-47F6-83BA-BBC28D1A2A12}">
      <dsp:nvSpPr>
        <dsp:cNvPr id="0" name=""/>
        <dsp:cNvSpPr/>
      </dsp:nvSpPr>
      <dsp:spPr>
        <a:xfrm>
          <a:off x="1251942" y="509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Notifications</a:t>
          </a:r>
          <a:endParaRPr lang="en-GB" sz="1400" kern="1200" dirty="0"/>
        </a:p>
      </dsp:txBody>
      <dsp:txXfrm>
        <a:off x="1281306" y="29873"/>
        <a:ext cx="1094987" cy="943827"/>
      </dsp:txXfrm>
    </dsp:sp>
    <dsp:sp modelId="{9AA176A1-06D6-4908-A32B-5BA05241A7B8}">
      <dsp:nvSpPr>
        <dsp:cNvPr id="0" name=""/>
        <dsp:cNvSpPr/>
      </dsp:nvSpPr>
      <dsp:spPr>
        <a:xfrm>
          <a:off x="2502569" y="1068473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MIP Overview</a:t>
          </a:r>
        </a:p>
      </dsp:txBody>
      <dsp:txXfrm>
        <a:off x="2531933" y="1097837"/>
        <a:ext cx="1094987" cy="943827"/>
      </dsp:txXfrm>
    </dsp:sp>
    <dsp:sp modelId="{0955C831-9CFF-413B-8E5B-75FE2C0BDC85}">
      <dsp:nvSpPr>
        <dsp:cNvPr id="0" name=""/>
        <dsp:cNvSpPr/>
      </dsp:nvSpPr>
      <dsp:spPr>
        <a:xfrm>
          <a:off x="2502569" y="509"/>
          <a:ext cx="1153715" cy="1002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Statistics</a:t>
          </a:r>
        </a:p>
      </dsp:txBody>
      <dsp:txXfrm>
        <a:off x="2531933" y="29873"/>
        <a:ext cx="1094987" cy="943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35996-4074-4B5B-8DA7-21652FE84130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ABCDC-E5A3-478D-B074-22C6830BF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30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295B5-787B-987F-7657-678FD916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Objectives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BB989-B5C8-4DB4-41D4-2887B2D01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marL="285750" indent="-285750"/>
            <a:r>
              <a:rPr lang="en-US" dirty="0">
                <a:cs typeface="Arial"/>
              </a:rPr>
              <a:t>Real-time access to current state of production</a:t>
            </a:r>
            <a:endParaRPr lang="en-US" dirty="0"/>
          </a:p>
          <a:p>
            <a:pPr marL="285750" indent="-285750"/>
            <a:r>
              <a:rPr lang="en-US" dirty="0"/>
              <a:t>Traceability of responsibilities with signatures</a:t>
            </a:r>
          </a:p>
          <a:p>
            <a:pPr marL="285750" indent="-285750"/>
            <a:r>
              <a:rPr lang="en-US" dirty="0"/>
              <a:t>Notification on milestone steps</a:t>
            </a:r>
          </a:p>
          <a:p>
            <a:pPr marL="285750" indent="-285750"/>
            <a:r>
              <a:rPr lang="en-US" dirty="0">
                <a:ea typeface="+mn-lt"/>
                <a:cs typeface="+mn-lt"/>
              </a:rPr>
              <a:t>Summary reports, KPIs</a:t>
            </a:r>
          </a:p>
          <a:p>
            <a:endParaRPr lang="en-GB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556FB-DE8C-E9CB-8699-39C40AF842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D1E66-58FB-3E44-0DE5-7C6DED88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81C79-3D80-6AB3-4E70-E19A1D08B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C5B51F9-56C5-E413-25E8-F2AB5781B8F6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Motivation / Objectives</a:t>
            </a:r>
          </a:p>
        </p:txBody>
      </p:sp>
    </p:spTree>
    <p:extLst>
      <p:ext uri="{BB962C8B-B14F-4D97-AF65-F5344CB8AC3E}">
        <p14:creationId xmlns:p14="http://schemas.microsoft.com/office/powerpoint/2010/main" val="1293959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2C248-4B34-A78A-AC53-A536CB729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Implementation - eMIP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F2F1AE87-1553-42EC-AF30-71F91030968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08958617"/>
              </p:ext>
            </p:extLst>
          </p:nvPr>
        </p:nvGraphicFramePr>
        <p:xfrm>
          <a:off x="457200" y="1200151"/>
          <a:ext cx="3657600" cy="3139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732C7088-12CB-4CBC-EC7F-7264E8DC3F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collection of reports, tools and features</a:t>
            </a:r>
          </a:p>
          <a:p>
            <a:r>
              <a:rPr lang="en-US" dirty="0"/>
              <a:t>A recipe for creating Workorders, Taskplans and Checklists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BDF08-8EE2-FEC8-E473-FA022147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C8CF0-3C65-C512-3530-BAD559DE0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Matthias Bonora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1131B-60D8-A479-AA8E-0699E5DECC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693F0DC-DDF8-6A1C-1BE9-36B206B97BF9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333191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80CAB-97A1-C792-A1BE-CE026517A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eMIP Technologies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498ED-1A5A-8B48-7B9E-FF4C1E882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0000" lnSpcReduction="20000"/>
          </a:bodyPr>
          <a:lstStyle/>
          <a:p>
            <a:r>
              <a:rPr lang="en-GB" dirty="0"/>
              <a:t>EAM/MTF</a:t>
            </a:r>
          </a:p>
          <a:p>
            <a:pPr lvl="1"/>
            <a:r>
              <a:rPr lang="en-GB" dirty="0"/>
              <a:t>Production steps and checklists</a:t>
            </a:r>
          </a:p>
          <a:p>
            <a:pPr lvl="1"/>
            <a:r>
              <a:rPr lang="en-GB" dirty="0"/>
              <a:t>EAMLight as user interface in field</a:t>
            </a:r>
          </a:p>
          <a:p>
            <a:r>
              <a:rPr lang="en-GB" dirty="0"/>
              <a:t>Pentaho </a:t>
            </a:r>
          </a:p>
          <a:p>
            <a:pPr lvl="1"/>
            <a:r>
              <a:rPr lang="en-GB" dirty="0"/>
              <a:t>Report generation</a:t>
            </a:r>
          </a:p>
          <a:p>
            <a:r>
              <a:rPr lang="en-GB" dirty="0"/>
              <a:t>EDMS</a:t>
            </a:r>
          </a:p>
          <a:p>
            <a:pPr lvl="1"/>
            <a:r>
              <a:rPr lang="en-GB" dirty="0"/>
              <a:t>Storing and referencing documents</a:t>
            </a:r>
          </a:p>
          <a:p>
            <a:pPr marL="448056" lvl="1" indent="0">
              <a:buNone/>
            </a:pPr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r>
              <a:rPr lang="en-GB" b="1" dirty="0"/>
              <a:t>No custom software (within TE-MSC)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85E4D-2D7F-1781-BCDA-AD46C7AFA5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3DDF5-3982-EC77-4876-C0522FC4F8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95947-1E84-C3DB-B4F2-505C4AE6F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3BEFE58D-39B4-25E2-D193-34243F4C9C6D}"/>
              </a:ext>
            </a:extLst>
          </p:cNvPr>
          <p:cNvSpPr/>
          <p:nvPr/>
        </p:nvSpPr>
        <p:spPr>
          <a:xfrm>
            <a:off x="5379194" y="1122506"/>
            <a:ext cx="523416" cy="198795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A94E39-EEB4-C851-1AD5-A2A46091D0D0}"/>
              </a:ext>
            </a:extLst>
          </p:cNvPr>
          <p:cNvSpPr txBox="1"/>
          <p:nvPr/>
        </p:nvSpPr>
        <p:spPr>
          <a:xfrm>
            <a:off x="5902610" y="1931817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EN-IM team support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8232634-6802-D90B-30B4-996BD73C5369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2738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631CC-BE48-4160-7920-0DCD209FE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eMIP Hardware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05B9BDF-95CA-E55E-2330-3B8C10136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Dedicated hardware station</a:t>
            </a:r>
          </a:p>
          <a:p>
            <a:pPr lvl="1"/>
            <a:r>
              <a:rPr lang="en-GB" dirty="0"/>
              <a:t>Computer, touchscreen, </a:t>
            </a:r>
          </a:p>
          <a:p>
            <a:pPr marL="448056" lvl="1" indent="0">
              <a:buNone/>
            </a:pPr>
            <a:r>
              <a:rPr lang="en-GB" dirty="0"/>
              <a:t>	barcode scanner</a:t>
            </a:r>
          </a:p>
          <a:p>
            <a:r>
              <a:rPr lang="en-GB" dirty="0"/>
              <a:t>Or Tablet / Phone</a:t>
            </a:r>
          </a:p>
          <a:p>
            <a:pPr lvl="1"/>
            <a:r>
              <a:rPr lang="en-GB" dirty="0"/>
              <a:t>EAMLight mobile support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E157D-B8D0-1BD3-58A6-2310559716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2FECE-3DEB-BB32-0358-3FFB74086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27660-FC1B-2537-A4B4-B78AFB4CF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8DF568-C6B5-24AE-438D-E9418B11935C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  <p:pic>
        <p:nvPicPr>
          <p:cNvPr id="4" name="Image 4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F0DF21FF-F888-82A2-4CBE-2BC4154E694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7"/>
          <a:stretch/>
        </p:blipFill>
        <p:spPr>
          <a:xfrm rot="5400000">
            <a:off x="5504352" y="903909"/>
            <a:ext cx="4089400" cy="276418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21166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FEFFFF-285C-93E3-8DFA-8E96918D9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dirty="0"/>
              <a:t>First Step – Prototyping (2021)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F3981FF-E378-5C71-E9A2-C82AD3029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Technical concept and prototyping</a:t>
            </a:r>
          </a:p>
          <a:p>
            <a:pPr lvl="1"/>
            <a:r>
              <a:rPr lang="en-GB" dirty="0"/>
              <a:t>Test stations for hardware</a:t>
            </a:r>
          </a:p>
          <a:p>
            <a:r>
              <a:rPr lang="en-GB" dirty="0"/>
              <a:t>Implementation of all features</a:t>
            </a:r>
          </a:p>
          <a:p>
            <a:pPr lvl="1"/>
            <a:r>
              <a:rPr lang="en-GB" dirty="0"/>
              <a:t>Holding points, blocking points, </a:t>
            </a:r>
          </a:p>
          <a:p>
            <a:pPr lvl="1"/>
            <a:r>
              <a:rPr lang="en-GB" dirty="0"/>
              <a:t>E-signing, </a:t>
            </a:r>
          </a:p>
          <a:p>
            <a:pPr lvl="1"/>
            <a:r>
              <a:rPr lang="en-GB" dirty="0"/>
              <a:t>Custom reports</a:t>
            </a:r>
          </a:p>
          <a:p>
            <a:pPr lvl="1"/>
            <a:r>
              <a:rPr lang="en-GB" dirty="0"/>
              <a:t>Notifications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1D2ADE-88E6-F439-5F7F-2261DD0051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88F02-97CC-A29D-CD5A-ADF81AD2D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59EF6-1848-38FA-396C-A79B397BB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DD4AF7-955E-9635-C275-573CF39DDE0A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706009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FEFFFF-285C-93E3-8DFA-8E96918D9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dirty="0"/>
              <a:t>Prototyping – Lessons Learned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F3981FF-E378-5C71-E9A2-C82AD3029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0000" lnSpcReduction="20000"/>
          </a:bodyPr>
          <a:lstStyle/>
          <a:p>
            <a:pPr marL="36195" indent="0">
              <a:buNone/>
            </a:pPr>
            <a:endParaRPr lang="en-GB" dirty="0">
              <a:cs typeface="Arial"/>
            </a:endParaRPr>
          </a:p>
          <a:p>
            <a:pPr marL="493395"/>
            <a:r>
              <a:rPr lang="en-GB" dirty="0">
                <a:cs typeface="Arial"/>
              </a:rPr>
              <a:t>Too much hardcoding and customization</a:t>
            </a:r>
          </a:p>
          <a:p>
            <a:pPr marL="904875" lvl="1"/>
            <a:r>
              <a:rPr lang="en-GB" dirty="0">
                <a:cs typeface="Arial"/>
              </a:rPr>
              <a:t>Not robust, hard to administer, hard to change, hard to maintain</a:t>
            </a:r>
            <a:endParaRPr lang="en-GB" dirty="0"/>
          </a:p>
          <a:p>
            <a:pPr marL="493395"/>
            <a:r>
              <a:rPr lang="en-GB" dirty="0"/>
              <a:t>Be aware of complexity</a:t>
            </a:r>
          </a:p>
          <a:p>
            <a:pPr marL="904875" lvl="1"/>
            <a:r>
              <a:rPr lang="en-GB" dirty="0">
                <a:cs typeface="Arial"/>
              </a:rPr>
              <a:t>Hard to track errors and permission problems</a:t>
            </a:r>
          </a:p>
          <a:p>
            <a:pPr marL="493395"/>
            <a:r>
              <a:rPr lang="en-GB" dirty="0">
                <a:cs typeface="Arial"/>
              </a:rPr>
              <a:t>Blocking points are dangerous</a:t>
            </a:r>
          </a:p>
          <a:p>
            <a:pPr marL="904875" lvl="1"/>
            <a:r>
              <a:rPr lang="en-GB" dirty="0">
                <a:cs typeface="Arial"/>
              </a:rPr>
              <a:t>Stops work on eMIP until issue is resolved</a:t>
            </a:r>
          </a:p>
          <a:p>
            <a:pPr marL="904875" lvl="1"/>
            <a:r>
              <a:rPr lang="en-GB" dirty="0">
                <a:cs typeface="Arial"/>
              </a:rPr>
              <a:t>Use procedural holding points instead of technical ones</a:t>
            </a:r>
          </a:p>
          <a:p>
            <a:r>
              <a:rPr lang="en-GB" dirty="0"/>
              <a:t>Better simple and working than complex and breaking</a:t>
            </a:r>
          </a:p>
          <a:p>
            <a:r>
              <a:rPr lang="en-GB" dirty="0"/>
              <a:t>Need to keep everyone involved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1D2ADE-88E6-F439-5F7F-2261DD0051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88F02-97CC-A29D-CD5A-ADF81AD2D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59EF6-1848-38FA-396C-A79B397BB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D181574-63CC-3357-6E69-89DAB804E0F1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71782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12930-A474-EF9E-5CD5-3825AE08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dirty="0"/>
              <a:t>New Version – “Production”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88EDF-0BB1-A438-4867-A72AFA870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Take what worked from prototype, discard what failed</a:t>
            </a:r>
          </a:p>
          <a:p>
            <a:r>
              <a:rPr lang="en-GB" dirty="0"/>
              <a:t>Incrementally build up features</a:t>
            </a:r>
          </a:p>
          <a:p>
            <a:r>
              <a:rPr lang="en-GB" dirty="0"/>
              <a:t>Keep reusability in mind</a:t>
            </a:r>
          </a:p>
          <a:p>
            <a:pPr lvl="1"/>
            <a:r>
              <a:rPr lang="en-GB" dirty="0"/>
              <a:t>generic over customization</a:t>
            </a:r>
          </a:p>
          <a:p>
            <a:pPr lvl="1"/>
            <a:r>
              <a:rPr lang="en-GB" dirty="0"/>
              <a:t>New ideas take time to generalize and validate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DC81E-BA2F-EC0F-7327-DC638251B4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07DF2-9563-A9D9-2FB2-DF350C6B9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5CAFF-5918-C3AA-AFEA-5526F89E10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2BD890-CDEF-122B-DEEC-53A65209D87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272087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A0CFB-BCAA-9733-85DA-EAB68A3BF5D2}"/>
              </a:ext>
            </a:extLst>
          </p:cNvPr>
          <p:cNvSpPr/>
          <p:nvPr/>
        </p:nvSpPr>
        <p:spPr>
          <a:xfrm>
            <a:off x="933319" y="2699057"/>
            <a:ext cx="977462" cy="201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B75B48-13AE-00B1-B724-CA88528E7F3F}"/>
              </a:ext>
            </a:extLst>
          </p:cNvPr>
          <p:cNvSpPr/>
          <p:nvPr/>
        </p:nvSpPr>
        <p:spPr>
          <a:xfrm>
            <a:off x="2333297" y="2920825"/>
            <a:ext cx="744133" cy="201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5137D3-F821-AF07-E827-A47AED17E755}"/>
              </a:ext>
            </a:extLst>
          </p:cNvPr>
          <p:cNvSpPr/>
          <p:nvPr/>
        </p:nvSpPr>
        <p:spPr>
          <a:xfrm>
            <a:off x="3160461" y="2470850"/>
            <a:ext cx="1140372" cy="587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61F4FB-73DE-55F8-06B8-07D08EFEEF91}"/>
              </a:ext>
            </a:extLst>
          </p:cNvPr>
          <p:cNvSpPr/>
          <p:nvPr/>
        </p:nvSpPr>
        <p:spPr>
          <a:xfrm>
            <a:off x="5537901" y="2447727"/>
            <a:ext cx="680019" cy="1756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AF5B9-A4F2-E5A6-16A6-8048BA174CE6}"/>
              </a:ext>
            </a:extLst>
          </p:cNvPr>
          <p:cNvSpPr/>
          <p:nvPr/>
        </p:nvSpPr>
        <p:spPr>
          <a:xfrm>
            <a:off x="6297451" y="2447727"/>
            <a:ext cx="1780905" cy="251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3B049-4B94-48CD-9B7F-D69C9B1113A4}"/>
              </a:ext>
            </a:extLst>
          </p:cNvPr>
          <p:cNvSpPr txBox="1"/>
          <p:nvPr/>
        </p:nvSpPr>
        <p:spPr>
          <a:xfrm>
            <a:off x="876742" y="2412443"/>
            <a:ext cx="1140372" cy="246221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Production step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98E6B9-F7C0-D69D-BAFF-BF17AC51B462}"/>
              </a:ext>
            </a:extLst>
          </p:cNvPr>
          <p:cNvSpPr txBox="1"/>
          <p:nvPr/>
        </p:nvSpPr>
        <p:spPr>
          <a:xfrm>
            <a:off x="1478166" y="2988875"/>
            <a:ext cx="890453" cy="246221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Procedures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33F1D8-B3FD-C529-E233-DA0E935F12CD}"/>
              </a:ext>
            </a:extLst>
          </p:cNvPr>
          <p:cNvSpPr txBox="1"/>
          <p:nvPr/>
        </p:nvSpPr>
        <p:spPr>
          <a:xfrm>
            <a:off x="3330324" y="2943029"/>
            <a:ext cx="890453" cy="246221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Signatures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AAC888-66F2-E87A-2E55-F42BB6F994D8}"/>
              </a:ext>
            </a:extLst>
          </p:cNvPr>
          <p:cNvSpPr txBox="1"/>
          <p:nvPr/>
        </p:nvSpPr>
        <p:spPr>
          <a:xfrm>
            <a:off x="5537902" y="2699057"/>
            <a:ext cx="759550" cy="246221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Reports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82893-1A48-0A9F-D0B3-4AE4CE1FA939}"/>
              </a:ext>
            </a:extLst>
          </p:cNvPr>
          <p:cNvSpPr txBox="1"/>
          <p:nvPr/>
        </p:nvSpPr>
        <p:spPr>
          <a:xfrm>
            <a:off x="6390529" y="2775503"/>
            <a:ext cx="890453" cy="246221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Comments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02F9AAA-910D-318F-1A3D-7D6DBB84CB7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21305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3E451B-6E00-8327-AD7A-CCD6F915F70B}"/>
              </a:ext>
            </a:extLst>
          </p:cNvPr>
          <p:cNvSpPr/>
          <p:nvPr/>
        </p:nvSpPr>
        <p:spPr>
          <a:xfrm>
            <a:off x="196735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Direct link to step in EAMLight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A0CFB-BCAA-9733-85DA-EAB68A3BF5D2}"/>
              </a:ext>
            </a:extLst>
          </p:cNvPr>
          <p:cNvSpPr/>
          <p:nvPr/>
        </p:nvSpPr>
        <p:spPr>
          <a:xfrm>
            <a:off x="933319" y="2699057"/>
            <a:ext cx="977462" cy="2017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FE919F-EB31-9EC4-AC97-C796355CB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486" y="1185565"/>
            <a:ext cx="6574229" cy="3026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258766B-3EAE-E6F4-5311-56143CD721A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81134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3E451B-6E00-8327-AD7A-CCD6F915F70B}"/>
              </a:ext>
            </a:extLst>
          </p:cNvPr>
          <p:cNvSpPr/>
          <p:nvPr/>
        </p:nvSpPr>
        <p:spPr>
          <a:xfrm>
            <a:off x="196735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Checklists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A0CFB-BCAA-9733-85DA-EAB68A3BF5D2}"/>
              </a:ext>
            </a:extLst>
          </p:cNvPr>
          <p:cNvSpPr/>
          <p:nvPr/>
        </p:nvSpPr>
        <p:spPr>
          <a:xfrm>
            <a:off x="933319" y="2699057"/>
            <a:ext cx="977462" cy="2017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5825E1-ED57-1AE1-058C-954DFB2F8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85" y="1177200"/>
            <a:ext cx="5401133" cy="30976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78E8D04-9CCF-4896-6D24-B4ACC48F8FC2}"/>
              </a:ext>
            </a:extLst>
          </p:cNvPr>
          <p:cNvSpPr/>
          <p:nvPr/>
        </p:nvSpPr>
        <p:spPr>
          <a:xfrm>
            <a:off x="2735580" y="2628901"/>
            <a:ext cx="5135880" cy="108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28EA240-4E56-D873-AF0A-5A72B2944C13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54747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023AC-A3D1-2B8C-F272-AFE6876E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dirty="0"/>
              <a:t>Electronic Traveller (eMIP)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C03AD3-4859-C8BE-D4FD-8F71E1EBB4B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3015671" cy="314740"/>
          </a:xfrm>
        </p:spPr>
        <p:txBody>
          <a:bodyPr>
            <a:normAutofit fontScale="77500" lnSpcReduction="20000"/>
          </a:bodyPr>
          <a:lstStyle/>
          <a:p>
            <a:r>
              <a:rPr lang="en-GB" sz="1600" dirty="0"/>
              <a:t>A transparent tool for production monitoring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537859-677D-A327-528A-855558680D3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CF563-2F39-D60D-4EB4-91B8ECC75AE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8EBFB9-D8EC-3FD0-5150-DF7F549AE80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dirty="0"/>
              <a:t>Matthias Bonora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7490DEB-A979-EF15-8D03-BC5612DE8D21}"/>
              </a:ext>
            </a:extLst>
          </p:cNvPr>
          <p:cNvSpPr txBox="1">
            <a:spLocks/>
          </p:cNvSpPr>
          <p:nvPr/>
        </p:nvSpPr>
        <p:spPr>
          <a:xfrm>
            <a:off x="457198" y="3077356"/>
            <a:ext cx="3015673" cy="314740"/>
          </a:xfrm>
          <a:prstGeom prst="rect">
            <a:avLst/>
          </a:prstGeom>
        </p:spPr>
        <p:txBody>
          <a:bodyPr vert="horz" lIns="45720" tIns="0" rIns="45720" bIns="0" anchor="b">
            <a:normAutofit fontScale="77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Matthias Bonora </a:t>
            </a:r>
          </a:p>
          <a:p>
            <a:r>
              <a:rPr lang="en-GB" dirty="0"/>
              <a:t>TE-MSC-TM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51EB1FD-AC39-3510-810F-66B5B7D6AF66}"/>
              </a:ext>
            </a:extLst>
          </p:cNvPr>
          <p:cNvSpPr txBox="1">
            <a:spLocks/>
          </p:cNvSpPr>
          <p:nvPr/>
        </p:nvSpPr>
        <p:spPr>
          <a:xfrm>
            <a:off x="457198" y="3631831"/>
            <a:ext cx="3131032" cy="605939"/>
          </a:xfrm>
          <a:prstGeom prst="rect">
            <a:avLst/>
          </a:prstGeom>
        </p:spPr>
        <p:txBody>
          <a:bodyPr vert="horz" lIns="45720" tIns="0" rIns="45720" bIns="0" anchor="b">
            <a:normAutofit fontScale="77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 behalf of MSC-QA team</a:t>
            </a:r>
          </a:p>
          <a:p>
            <a:r>
              <a:rPr lang="en-GB" dirty="0"/>
              <a:t>Olivier Housiaux, Rosario Principe, Kevin Monneron</a:t>
            </a:r>
          </a:p>
          <a:p>
            <a:r>
              <a:rPr lang="en-GB" dirty="0"/>
              <a:t>Support of EN-IM team</a:t>
            </a:r>
          </a:p>
        </p:txBody>
      </p:sp>
    </p:spTree>
    <p:extLst>
      <p:ext uri="{BB962C8B-B14F-4D97-AF65-F5344CB8AC3E}">
        <p14:creationId xmlns:p14="http://schemas.microsoft.com/office/powerpoint/2010/main" val="223680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3E451B-6E00-8327-AD7A-CCD6F915F70B}"/>
              </a:ext>
            </a:extLst>
          </p:cNvPr>
          <p:cNvSpPr/>
          <p:nvPr/>
        </p:nvSpPr>
        <p:spPr>
          <a:xfrm>
            <a:off x="196735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Digital signatures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A0CFB-BCAA-9733-85DA-EAB68A3BF5D2}"/>
              </a:ext>
            </a:extLst>
          </p:cNvPr>
          <p:cNvSpPr/>
          <p:nvPr/>
        </p:nvSpPr>
        <p:spPr>
          <a:xfrm>
            <a:off x="933319" y="2699057"/>
            <a:ext cx="977462" cy="2017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5825E1-ED57-1AE1-058C-954DFB2F8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85" y="1177200"/>
            <a:ext cx="5401133" cy="30976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78E8D04-9CCF-4896-6D24-B4ACC48F8FC2}"/>
              </a:ext>
            </a:extLst>
          </p:cNvPr>
          <p:cNvSpPr/>
          <p:nvPr/>
        </p:nvSpPr>
        <p:spPr>
          <a:xfrm>
            <a:off x="7597140" y="3909060"/>
            <a:ext cx="296794" cy="350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22BD30-4709-A402-C1B3-4C0BA653E4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722" t="29110" r="40677" b="19143"/>
          <a:stretch/>
        </p:blipFill>
        <p:spPr>
          <a:xfrm>
            <a:off x="4716966" y="2316641"/>
            <a:ext cx="1025570" cy="966629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B6F14B-2D73-573D-56FB-3B412A86B70D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190318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3E451B-6E00-8327-AD7A-CCD6F915F70B}"/>
              </a:ext>
            </a:extLst>
          </p:cNvPr>
          <p:cNvSpPr/>
          <p:nvPr/>
        </p:nvSpPr>
        <p:spPr>
          <a:xfrm>
            <a:off x="196735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Kiosk mode, login via badge scan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A0CFB-BCAA-9733-85DA-EAB68A3BF5D2}"/>
              </a:ext>
            </a:extLst>
          </p:cNvPr>
          <p:cNvSpPr/>
          <p:nvPr/>
        </p:nvSpPr>
        <p:spPr>
          <a:xfrm>
            <a:off x="933319" y="2699057"/>
            <a:ext cx="977462" cy="2017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5825E1-ED57-1AE1-058C-954DFB2F8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1769" y="1177200"/>
            <a:ext cx="4695965" cy="30976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78E8D04-9CCF-4896-6D24-B4ACC48F8FC2}"/>
              </a:ext>
            </a:extLst>
          </p:cNvPr>
          <p:cNvSpPr/>
          <p:nvPr/>
        </p:nvSpPr>
        <p:spPr>
          <a:xfrm>
            <a:off x="7597140" y="3909060"/>
            <a:ext cx="296794" cy="350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B6F14B-2D73-573D-56FB-3B412A86B70D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82163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B75B48-13AE-00B1-B724-CA88528E7F3F}"/>
              </a:ext>
            </a:extLst>
          </p:cNvPr>
          <p:cNvSpPr/>
          <p:nvPr/>
        </p:nvSpPr>
        <p:spPr>
          <a:xfrm>
            <a:off x="2333297" y="2920825"/>
            <a:ext cx="744133" cy="2017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8E92DC-866D-0821-9E80-8CB579ED786C}"/>
              </a:ext>
            </a:extLst>
          </p:cNvPr>
          <p:cNvSpPr/>
          <p:nvPr/>
        </p:nvSpPr>
        <p:spPr>
          <a:xfrm>
            <a:off x="180356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Direct link to procedure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B09DB-6DD7-0506-C75E-0DF05E477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2382" y="1490396"/>
            <a:ext cx="5422857" cy="2417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727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02DAE9-E35A-01D3-359E-4097AFA0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41" y="798497"/>
            <a:ext cx="7387772" cy="354650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CA636FA-7567-3D0D-63A1-BEEAC407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eMIP Provides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8AED-51A7-1AE3-168F-97D067297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8FD7E-998B-346B-FCC3-50AE2AD31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DDE28-A706-CF44-4F5F-72D3CF9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61F4FB-73DE-55F8-06B8-07D08EFEEF91}"/>
              </a:ext>
            </a:extLst>
          </p:cNvPr>
          <p:cNvSpPr/>
          <p:nvPr/>
        </p:nvSpPr>
        <p:spPr>
          <a:xfrm>
            <a:off x="5537901" y="2447727"/>
            <a:ext cx="680019" cy="17565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797578-5452-4726-1421-BEAB6E6DFE36}"/>
              </a:ext>
            </a:extLst>
          </p:cNvPr>
          <p:cNvSpPr/>
          <p:nvPr/>
        </p:nvSpPr>
        <p:spPr>
          <a:xfrm>
            <a:off x="1803569" y="798497"/>
            <a:ext cx="6880485" cy="3546505"/>
          </a:xfrm>
          <a:prstGeom prst="rect">
            <a:avLst/>
          </a:prstGeom>
          <a:solidFill>
            <a:schemeClr val="accent1">
              <a:lumMod val="75000"/>
              <a:alpha val="23922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Direct link to NCR/Reports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AFBACE-F3EA-7464-E6E0-53C4110FC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3123" y="1185565"/>
            <a:ext cx="4641374" cy="3026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9B8E9-9AB7-06F5-0E51-428118CDF661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34601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8F19545D-9758-E004-9632-B90C213FC85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/>
          <a:srcRect b="31206"/>
          <a:stretch/>
        </p:blipFill>
        <p:spPr>
          <a:xfrm>
            <a:off x="761426" y="2548153"/>
            <a:ext cx="2176644" cy="1872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B2C248-4B34-A78A-AC53-A536CB729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sz="4100" dirty="0"/>
              <a:t>The eMIP Provides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C357B3F-995D-5186-6871-9DC95D3CD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Reports and KPI</a:t>
            </a:r>
          </a:p>
          <a:p>
            <a:r>
              <a:rPr lang="en-GB" dirty="0"/>
              <a:t>Summaries</a:t>
            </a:r>
          </a:p>
          <a:p>
            <a:r>
              <a:rPr lang="en-GB" dirty="0"/>
              <a:t>Notifications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BDF08-8EE2-FEC8-E473-FA02214782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C8CF0-3C65-C512-3530-BAD559DE0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1131B-60D8-A479-AA8E-0699E5DECC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6BB8E115-2057-8785-E29C-5FF5619FDDC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94" y="2327428"/>
            <a:ext cx="2895600" cy="2018647"/>
          </a:xfrm>
          <a:prstGeom prst="rect">
            <a:avLst/>
          </a:prstGeom>
        </p:spPr>
      </p:pic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F9B587A1-CB74-0DE4-187A-88BB2AF967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709" y="205979"/>
            <a:ext cx="3019608" cy="210509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D51082-A0E1-5D56-CEA3-CFD3272D20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6786" y="1978074"/>
            <a:ext cx="2747681" cy="2442383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0BD4611-8E68-465E-D4F6-E414F2A41D80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795453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AFEA2-8ABF-A9E7-05F6-5BCCE8420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Build a new eMIP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870AB-63F8-2EAE-6533-D150E11C0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r>
              <a:rPr lang="en-GB" dirty="0"/>
              <a:t>Involved EAM components</a:t>
            </a:r>
          </a:p>
          <a:p>
            <a:r>
              <a:rPr lang="en-GB" dirty="0"/>
              <a:t>Access rights</a:t>
            </a:r>
          </a:p>
          <a:p>
            <a:r>
              <a:rPr lang="en-GB" dirty="0"/>
              <a:t>Procedure and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47C7D-D76C-A6D8-164C-565FBA751A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58217-3422-D64A-80FB-F7660FCC1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E813E-6C99-5185-CABD-A2DBA57D9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B8994CC-00CA-8BF2-B8D4-2931DFD3017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1165491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972D5-19FF-0D0D-0BCD-37CFB76FC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Build a new eMIP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C7DF0-0F9C-28BD-4F19-250D2FCCE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3395"/>
            <a:r>
              <a:rPr lang="en-GB" dirty="0"/>
              <a:t>Starting point: approved MIP (EDMS) + procedures, drawings</a:t>
            </a:r>
            <a:endParaRPr lang="en-GB" dirty="0">
              <a:cs typeface="Arial"/>
            </a:endParaRPr>
          </a:p>
          <a:p>
            <a:r>
              <a:rPr lang="en-GB" dirty="0"/>
              <a:t>Equipment + Item in EDMS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5C337-E0C3-C456-F1D4-14F827F650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8CA0D-4968-B123-DDFA-017DA3868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53EC1-5DE5-E470-A809-ECA0CD3C5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4EC561-61A0-4F72-8060-3AFB7265142A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1988228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8FB20-93D6-49A1-44D6-22CDF4349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Build a new eMIP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FAB3-DA9C-CE9D-0266-C2CF31848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r>
              <a:rPr lang="en-GB" dirty="0"/>
              <a:t>Standard Workorders</a:t>
            </a:r>
          </a:p>
          <a:p>
            <a:pPr lvl="2"/>
            <a:r>
              <a:rPr lang="en-GB" dirty="0"/>
              <a:t>Workorder templates</a:t>
            </a:r>
          </a:p>
          <a:p>
            <a:pPr lvl="2"/>
            <a:r>
              <a:rPr lang="en-GB" dirty="0"/>
              <a:t>Equal to MTF </a:t>
            </a:r>
          </a:p>
          <a:p>
            <a:pPr marL="749808" lvl="2" indent="0">
              <a:buNone/>
            </a:pPr>
            <a:r>
              <a:rPr lang="en-GB" dirty="0"/>
              <a:t>	  step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1F1C-5DD8-8D2F-E88B-AD2C34CA09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199E7-560C-D497-1E78-556CB7B16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E4F88-F718-F139-F73F-38FB1618C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490525-E0C0-84FD-E5E6-FC004A76D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60" y="1950120"/>
            <a:ext cx="5044440" cy="50931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861039-A7B9-CE25-9EFE-ACA32CDDAAED}"/>
              </a:ext>
            </a:extLst>
          </p:cNvPr>
          <p:cNvCxnSpPr>
            <a:cxnSpLocks/>
          </p:cNvCxnSpPr>
          <p:nvPr/>
        </p:nvCxnSpPr>
        <p:spPr>
          <a:xfrm>
            <a:off x="4693920" y="1470660"/>
            <a:ext cx="1295400" cy="541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C533731-EB41-D5F0-3F9D-41CFCC140C17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1703579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8FB20-93D6-49A1-44D6-22CDF4349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Build a new eMIP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FAB3-DA9C-CE9D-0266-C2CF31848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r>
              <a:rPr lang="en-GB" dirty="0"/>
              <a:t>Taskplans</a:t>
            </a:r>
          </a:p>
          <a:p>
            <a:pPr lvl="2"/>
            <a:r>
              <a:rPr lang="en-GB" dirty="0"/>
              <a:t>Activity templates</a:t>
            </a:r>
          </a:p>
          <a:p>
            <a:pPr lvl="2"/>
            <a:r>
              <a:rPr lang="en-GB" dirty="0"/>
              <a:t>Signing rights (groups)</a:t>
            </a:r>
          </a:p>
          <a:p>
            <a:pPr lvl="2"/>
            <a:r>
              <a:rPr lang="en-GB" dirty="0"/>
              <a:t>Notifications</a:t>
            </a:r>
          </a:p>
          <a:p>
            <a:pPr lvl="2"/>
            <a:r>
              <a:rPr lang="en-GB" dirty="0"/>
              <a:t>Workorder logic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1F1C-5DD8-8D2F-E88B-AD2C34CA09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199E7-560C-D497-1E78-556CB7B16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E4F88-F718-F139-F73F-38FB1618C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490525-E0C0-84FD-E5E6-FC004A76D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957387"/>
            <a:ext cx="5044440" cy="50931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861039-A7B9-CE25-9EFE-ACA32CDDAAED}"/>
              </a:ext>
            </a:extLst>
          </p:cNvPr>
          <p:cNvCxnSpPr>
            <a:cxnSpLocks/>
          </p:cNvCxnSpPr>
          <p:nvPr/>
        </p:nvCxnSpPr>
        <p:spPr>
          <a:xfrm>
            <a:off x="2910840" y="1360677"/>
            <a:ext cx="8077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833A266-F5EE-8F54-30E2-C9F7F8CD958D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3029978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8FB20-93D6-49A1-44D6-22CDF4349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Build a new eMIP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FAB3-DA9C-CE9D-0266-C2CF31848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r>
              <a:rPr lang="en-GB" dirty="0"/>
              <a:t>Checklists</a:t>
            </a:r>
          </a:p>
          <a:p>
            <a:pPr lvl="2"/>
            <a:r>
              <a:rPr lang="en-GB" dirty="0"/>
              <a:t>Procedures</a:t>
            </a:r>
          </a:p>
          <a:p>
            <a:pPr lvl="2"/>
            <a:r>
              <a:rPr lang="en-GB" dirty="0"/>
              <a:t>Input fields</a:t>
            </a:r>
          </a:p>
          <a:p>
            <a:pPr lvl="2"/>
            <a:r>
              <a:rPr lang="en-GB" dirty="0"/>
              <a:t>Link to custom fields </a:t>
            </a:r>
          </a:p>
          <a:p>
            <a:pPr lvl="3"/>
            <a:r>
              <a:rPr lang="en-GB" dirty="0"/>
              <a:t>MTF equipment data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1F1C-5DD8-8D2F-E88B-AD2C34CA09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199E7-560C-D497-1E78-556CB7B16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E4F88-F718-F139-F73F-38FB1618C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490525-E0C0-84FD-E5E6-FC004A76D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820" y="868516"/>
            <a:ext cx="5044440" cy="50931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1E7E75-4E6B-DC28-6E49-6D959D016239}"/>
              </a:ext>
            </a:extLst>
          </p:cNvPr>
          <p:cNvCxnSpPr>
            <a:cxnSpLocks/>
          </p:cNvCxnSpPr>
          <p:nvPr/>
        </p:nvCxnSpPr>
        <p:spPr>
          <a:xfrm flipV="1">
            <a:off x="3360420" y="1390774"/>
            <a:ext cx="1325880" cy="357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7100349-DB0D-2146-79B6-1BAB097A4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2322939"/>
            <a:ext cx="4247197" cy="1711731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34FC5CF-423A-53A3-8267-C0F8277C9FE8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3417594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146BAF3-D368-7717-2DCA-3389C77B5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A6322BE-6704-811A-2BC0-9DC66508A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MIP</a:t>
            </a:r>
          </a:p>
          <a:p>
            <a:r>
              <a:rPr lang="en-GB" dirty="0"/>
              <a:t>Motivation and objectives</a:t>
            </a:r>
          </a:p>
          <a:p>
            <a:r>
              <a:rPr lang="en-GB" dirty="0"/>
              <a:t>Implementation</a:t>
            </a:r>
          </a:p>
          <a:p>
            <a:r>
              <a:rPr lang="en-GB" dirty="0"/>
              <a:t>Building an eMIP</a:t>
            </a:r>
          </a:p>
          <a:p>
            <a:r>
              <a:rPr lang="en-GB" dirty="0"/>
              <a:t>Future plans and features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6B5653-61F5-DF21-7F1B-5B45878967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09E5EE-3D3B-3E05-DF72-F9A3D635C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B2422-66E3-913B-E93C-B29EF55E9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27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7C3-DD35-7AF2-59A4-A6BDEF5CC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eMIP Creation 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9960A-4DA8-687D-1D3A-305062A6B0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Fill out Excel Sheet</a:t>
            </a:r>
          </a:p>
          <a:p>
            <a:pPr lvl="1"/>
            <a:r>
              <a:rPr lang="en-GB" dirty="0"/>
              <a:t>Defaults</a:t>
            </a:r>
          </a:p>
          <a:p>
            <a:pPr lvl="1"/>
            <a:r>
              <a:rPr lang="en-GB" dirty="0"/>
              <a:t>Steps</a:t>
            </a:r>
          </a:p>
          <a:p>
            <a:pPr lvl="1"/>
            <a:r>
              <a:rPr lang="en-GB" dirty="0"/>
              <a:t>Checklists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Generated import tables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Few manual adjustments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Checked by link person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CERN Upload Utility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Assign workflow in Equipment Generator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7627A8A-6691-53D6-7D54-CE88E83F7E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77BA9-B6FC-966E-DFCB-3E67C3EF1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0B793-368F-5D3D-D74B-5A328B4C5E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8A153-FAF6-621D-529A-732E74201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A795BB-68D7-BD45-9349-84CB50820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063229"/>
            <a:ext cx="4550124" cy="3262788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7DA986E-74AB-E21E-607C-9E7CEECE9273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12052457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1ED95-C94A-BD2E-B7A3-ED7C01B7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Case of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81E1-E218-98A3-6E08-1FC26DC46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Modify Standard WO/Taskplans</a:t>
            </a:r>
          </a:p>
          <a:p>
            <a:r>
              <a:rPr lang="en-GB" dirty="0"/>
              <a:t>Existing eMIP not touched</a:t>
            </a:r>
          </a:p>
          <a:p>
            <a:r>
              <a:rPr lang="en-GB" dirty="0"/>
              <a:t>Only future Assets affected</a:t>
            </a:r>
          </a:p>
          <a:p>
            <a:r>
              <a:rPr lang="en-GB" dirty="0"/>
              <a:t>Changes in already created eMIP possible</a:t>
            </a:r>
          </a:p>
          <a:p>
            <a:pPr lvl="1"/>
            <a:r>
              <a:rPr lang="en-GB" dirty="0"/>
              <a:t>Only affects specific eMIP</a:t>
            </a:r>
          </a:p>
          <a:p>
            <a:r>
              <a:rPr lang="en-GB" dirty="0"/>
              <a:t>Direct modification of structure </a:t>
            </a:r>
          </a:p>
          <a:p>
            <a:pPr marL="448056" lvl="1" indent="0">
              <a:buNone/>
            </a:pPr>
            <a:r>
              <a:rPr lang="en-GB" dirty="0"/>
              <a:t>-&gt; Made by link person</a:t>
            </a:r>
          </a:p>
          <a:p>
            <a:r>
              <a:rPr lang="en-GB" dirty="0"/>
              <a:t>Procedure/Document Update transparent (over EDMS version)</a:t>
            </a:r>
          </a:p>
          <a:p>
            <a:r>
              <a:rPr lang="en-GB" dirty="0"/>
              <a:t>Access rights for signing transparent (not bound to eMIP directly)</a:t>
            </a:r>
          </a:p>
          <a:p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D3B73-EDAD-BCCD-10DE-A63DA64E25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E8A03-DDF0-4548-6800-37DF4FD53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F2B22-FC73-F68B-C5E7-115354B72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DCB65BA-1439-1CCC-C5CB-2077E3743DE2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10101935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DE742-3FE9-3033-6589-F62FA7D4A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GB" dirty="0"/>
              <a:t>User Access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0977B-9C14-A586-4950-6F6750582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Signing Rights linked to groups</a:t>
            </a:r>
          </a:p>
          <a:p>
            <a:pPr lvl="1"/>
            <a:r>
              <a:rPr lang="en-GB" dirty="0"/>
              <a:t>M-CMI-P -&gt; Production team of CMI</a:t>
            </a:r>
          </a:p>
          <a:p>
            <a:pPr lvl="1"/>
            <a:r>
              <a:rPr lang="en-GB" dirty="0"/>
              <a:t>Linked to e-group</a:t>
            </a:r>
          </a:p>
          <a:p>
            <a:r>
              <a:rPr lang="en-GB" dirty="0"/>
              <a:t>Badge access linked to e-groups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A6C1A-FC9F-5A38-4C7D-80A0B57243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D4EE6-6B37-E7A4-0BB8-66084CD9B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2C68-5627-19BE-70A0-C90998FFD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7A52890-0628-5CBF-A0C9-DEE7086E33B8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Building an eMIP</a:t>
            </a:r>
          </a:p>
        </p:txBody>
      </p:sp>
    </p:spTree>
    <p:extLst>
      <p:ext uri="{BB962C8B-B14F-4D97-AF65-F5344CB8AC3E}">
        <p14:creationId xmlns:p14="http://schemas.microsoft.com/office/powerpoint/2010/main" val="28487026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ADFC-A4FF-CB70-8313-02B552DA4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C1094-4F5D-5417-16D8-FD0C067DF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7500" lnSpcReduction="20000"/>
          </a:bodyPr>
          <a:lstStyle/>
          <a:p>
            <a:pPr marL="493395"/>
            <a:r>
              <a:rPr lang="en-GB" dirty="0"/>
              <a:t>Current implementation in use for assemblies (D2 proto cryostat, Q2b cryostat, MQXFB coils and Magnets)</a:t>
            </a:r>
            <a:endParaRPr lang="en-GB" dirty="0">
              <a:cs typeface="Arial"/>
            </a:endParaRPr>
          </a:p>
          <a:p>
            <a:r>
              <a:rPr lang="en-GB" dirty="0"/>
              <a:t>Tested viability of different scenarios</a:t>
            </a:r>
          </a:p>
          <a:p>
            <a:pPr lvl="1"/>
            <a:r>
              <a:rPr lang="en-GB" dirty="0"/>
              <a:t>Creating new eMIP from MIP template</a:t>
            </a:r>
          </a:p>
          <a:p>
            <a:pPr lvl="1"/>
            <a:r>
              <a:rPr lang="en-GB" dirty="0"/>
              <a:t>modifying prototype eMIP to production eMIP </a:t>
            </a:r>
          </a:p>
          <a:p>
            <a:pPr lvl="1"/>
            <a:r>
              <a:rPr lang="en-GB" dirty="0"/>
              <a:t>Adapting already created assets to eMIP</a:t>
            </a:r>
          </a:p>
          <a:p>
            <a:r>
              <a:rPr lang="en-GB" dirty="0"/>
              <a:t>Slowly adding features bit by bit in production</a:t>
            </a:r>
          </a:p>
          <a:p>
            <a:pPr lvl="1"/>
            <a:r>
              <a:rPr lang="en-GB" dirty="0"/>
              <a:t>Quick reaction in case of problems</a:t>
            </a:r>
          </a:p>
          <a:p>
            <a:pPr lvl="1"/>
            <a:r>
              <a:rPr lang="en-GB" dirty="0"/>
              <a:t>Clear source of new problems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E77CA-BE9B-E622-E60C-5A7570450F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25E4C-0BDF-3514-1136-7E13F9FDC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E8EEB-7D56-5EEF-48A4-D452DE230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9407E40-65F5-D45A-79C7-0C5651A15CD0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Plans and features</a:t>
            </a:r>
          </a:p>
        </p:txBody>
      </p:sp>
    </p:spTree>
    <p:extLst>
      <p:ext uri="{BB962C8B-B14F-4D97-AF65-F5344CB8AC3E}">
        <p14:creationId xmlns:p14="http://schemas.microsoft.com/office/powerpoint/2010/main" val="18614827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B891B-EBCD-DC02-8944-A7856F6B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80825-D452-2878-B1D7-21F0723C2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Simplify inputs</a:t>
            </a:r>
          </a:p>
          <a:p>
            <a:pPr lvl="1"/>
            <a:r>
              <a:rPr lang="en-GB" dirty="0"/>
              <a:t>Interface for creating new eMIP</a:t>
            </a:r>
          </a:p>
          <a:p>
            <a:pPr lvl="1"/>
            <a:r>
              <a:rPr lang="en-GB" dirty="0"/>
              <a:t>Input for notifications and recipients</a:t>
            </a:r>
          </a:p>
          <a:p>
            <a:r>
              <a:rPr lang="en-GB" dirty="0"/>
              <a:t>Extend automatic reports</a:t>
            </a:r>
          </a:p>
          <a:p>
            <a:pPr lvl="1"/>
            <a:r>
              <a:rPr lang="en-GB" dirty="0"/>
              <a:t>Automatic generation on specific events</a:t>
            </a:r>
          </a:p>
          <a:p>
            <a:pPr lvl="1"/>
            <a:r>
              <a:rPr lang="en-GB" dirty="0"/>
              <a:t>Summary reports</a:t>
            </a:r>
          </a:p>
          <a:p>
            <a:r>
              <a:rPr lang="en-GB" dirty="0"/>
              <a:t>Open for everyone</a:t>
            </a:r>
          </a:p>
          <a:p>
            <a:pPr lvl="1"/>
            <a:r>
              <a:rPr lang="en-GB" dirty="0"/>
              <a:t>Same structure easily adapted to other processes</a:t>
            </a:r>
          </a:p>
          <a:p>
            <a:pPr lvl="1"/>
            <a:r>
              <a:rPr lang="en-GB" dirty="0"/>
              <a:t>Mutual benefit of EN-IM developments</a:t>
            </a:r>
          </a:p>
          <a:p>
            <a:pPr lvl="1"/>
            <a:r>
              <a:rPr lang="en-GB" dirty="0"/>
              <a:t>Central place for overview/statistics/information (EAM)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4CAC4-E9C0-3169-7658-A2DEEDCCBB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EA741-FB9C-FD38-876E-98A76A218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843DE-1EEC-0B6D-9B39-0B20D34DA9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E9D27B8-F3EE-9609-53FF-59FD72962D5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Plans and features</a:t>
            </a:r>
          </a:p>
        </p:txBody>
      </p:sp>
    </p:spTree>
    <p:extLst>
      <p:ext uri="{BB962C8B-B14F-4D97-AF65-F5344CB8AC3E}">
        <p14:creationId xmlns:p14="http://schemas.microsoft.com/office/powerpoint/2010/main" val="38685448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E9A38-21EA-48A0-C72E-BC3205D18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Outlook –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51A8B-3C8B-FA31-E867-C1B73FE4E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7500" lnSpcReduction="20000"/>
          </a:bodyPr>
          <a:lstStyle/>
          <a:p>
            <a:r>
              <a:rPr lang="en-GB" dirty="0"/>
              <a:t>eMIP managed by QA teams</a:t>
            </a:r>
          </a:p>
          <a:p>
            <a:pPr lvl="1"/>
            <a:r>
              <a:rPr lang="en-GB" dirty="0"/>
              <a:t>Creation of new eMIP</a:t>
            </a:r>
          </a:p>
          <a:p>
            <a:pPr lvl="1"/>
            <a:r>
              <a:rPr lang="en-GB" dirty="0"/>
              <a:t>Asset generation</a:t>
            </a:r>
          </a:p>
          <a:p>
            <a:pPr lvl="1"/>
            <a:r>
              <a:rPr lang="en-GB" dirty="0"/>
              <a:t>Managing of access rights</a:t>
            </a:r>
          </a:p>
          <a:p>
            <a:r>
              <a:rPr lang="en-GB" dirty="0"/>
              <a:t>Link person</a:t>
            </a:r>
          </a:p>
          <a:p>
            <a:pPr lvl="1"/>
            <a:r>
              <a:rPr lang="en-GB" dirty="0"/>
              <a:t>For issues and new features</a:t>
            </a:r>
          </a:p>
          <a:p>
            <a:pPr marL="904875" lvl="1"/>
            <a:r>
              <a:rPr lang="en-GB" dirty="0">
                <a:cs typeface="Arial"/>
              </a:rPr>
              <a:t>Final check of </a:t>
            </a:r>
            <a:r>
              <a:rPr lang="en-GB" dirty="0" err="1">
                <a:cs typeface="Arial"/>
              </a:rPr>
              <a:t>eMIPs</a:t>
            </a:r>
            <a:r>
              <a:rPr lang="en-GB" dirty="0">
                <a:cs typeface="Arial"/>
              </a:rPr>
              <a:t> (structure, new features, improvements)</a:t>
            </a:r>
          </a:p>
          <a:p>
            <a:pPr lvl="1"/>
            <a:r>
              <a:rPr lang="en-GB" dirty="0"/>
              <a:t>Coordination with EN-IM team</a:t>
            </a:r>
          </a:p>
          <a:p>
            <a:pPr lvl="1"/>
            <a:r>
              <a:rPr lang="en-GB" dirty="0"/>
              <a:t>Collection and feasibility check of required features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792D8-6E5B-BD1C-C61E-2A1415A48B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EF16-B8BE-AB14-EF1E-26146438C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9BA7-AED7-9CEC-D67E-56108E340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C5FBD8B-CCAD-C4C4-5945-2F75465EF73E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Plans and features</a:t>
            </a:r>
          </a:p>
        </p:txBody>
      </p:sp>
    </p:spTree>
    <p:extLst>
      <p:ext uri="{BB962C8B-B14F-4D97-AF65-F5344CB8AC3E}">
        <p14:creationId xmlns:p14="http://schemas.microsoft.com/office/powerpoint/2010/main" val="372315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C01DB-F6FA-2712-2D85-EEBF62CE9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24723-53AB-FF3A-9679-D692B0694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marL="493395"/>
            <a:r>
              <a:rPr lang="en-GB" dirty="0">
                <a:cs typeface="Arial"/>
              </a:rPr>
              <a:t>Promoted </a:t>
            </a:r>
            <a:r>
              <a:rPr lang="en-GB">
                <a:cs typeface="Arial"/>
              </a:rPr>
              <a:t>by group </a:t>
            </a:r>
            <a:r>
              <a:rPr lang="en-GB" dirty="0">
                <a:cs typeface="Arial"/>
              </a:rPr>
              <a:t>(TE-MSC GL) </a:t>
            </a:r>
            <a:r>
              <a:rPr lang="en-GB" dirty="0"/>
              <a:t>and TE-MSC QA team (pushing initiative)</a:t>
            </a:r>
            <a:endParaRPr lang="en-US" dirty="0">
              <a:cs typeface="Arial"/>
            </a:endParaRPr>
          </a:p>
          <a:p>
            <a:r>
              <a:rPr lang="en-GB" dirty="0"/>
              <a:t>CMI and LMF production teams for their patience, help and inputs</a:t>
            </a:r>
          </a:p>
          <a:p>
            <a:r>
              <a:rPr lang="en-GB" dirty="0"/>
              <a:t>EN-IM team for their quick response and effective help to adopt solutions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E1238-4DFA-3701-0DA0-82C93AD957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959A5-6B4E-D4D3-5EBC-58786796E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26BC4-F5BB-1E37-E440-20872B8992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944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E5354-A22B-14A3-D337-9FC175AB7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a 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39DBF-1BF8-7599-6BDD-C035B3A29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92500" lnSpcReduction="10000"/>
          </a:bodyPr>
          <a:lstStyle/>
          <a:p>
            <a:r>
              <a:rPr lang="en-GB" dirty="0"/>
              <a:t>Reference document to ensure that manufacturing was properly done</a:t>
            </a:r>
          </a:p>
          <a:p>
            <a:r>
              <a:rPr lang="en-GB" dirty="0"/>
              <a:t>Lists manufacturing steps, inspection steps, and versions of procedures/drawings used for production</a:t>
            </a:r>
          </a:p>
          <a:p>
            <a:r>
              <a:rPr lang="en-GB" dirty="0"/>
              <a:t>Implemented at CERN for HL-LHC project</a:t>
            </a:r>
          </a:p>
          <a:p>
            <a:r>
              <a:rPr lang="en-GB" dirty="0">
                <a:cs typeface="Arial"/>
              </a:rPr>
              <a:t>From nuclear industry (complex, reliable)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370DB-4068-E032-8FA1-6D9F608851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E1C69-69ED-F17C-76ED-FFFEACBCE3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31C03-7A8D-2402-BF2F-E750FF13A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062707-7045-07D3-751C-095503FFA79F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is a MIP</a:t>
            </a:r>
          </a:p>
        </p:txBody>
      </p:sp>
    </p:spTree>
    <p:extLst>
      <p:ext uri="{BB962C8B-B14F-4D97-AF65-F5344CB8AC3E}">
        <p14:creationId xmlns:p14="http://schemas.microsoft.com/office/powerpoint/2010/main" val="91050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E9C04-69A8-8426-5FD1-FD8942AB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MIP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35D2E-89FD-884D-EA52-D08468D4EB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2022-07-21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BFB83-B6B5-9CD8-F71A-14EC03A1F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1CB84-11E2-DCFB-32EE-D7AB164A8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E1896A-C64B-DA1E-090A-2161B269CCCA}"/>
              </a:ext>
            </a:extLst>
          </p:cNvPr>
          <p:cNvSpPr txBox="1"/>
          <p:nvPr/>
        </p:nvSpPr>
        <p:spPr>
          <a:xfrm>
            <a:off x="5879462" y="4262942"/>
            <a:ext cx="11887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2">
                    <a:lumMod val="75000"/>
                  </a:schemeClr>
                </a:solidFill>
              </a:rPr>
              <a:t>© Olivier Housiaux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49B63C-79BB-9B96-AD9E-CFD285EDC815}"/>
              </a:ext>
            </a:extLst>
          </p:cNvPr>
          <p:cNvGrpSpPr/>
          <p:nvPr/>
        </p:nvGrpSpPr>
        <p:grpSpPr>
          <a:xfrm>
            <a:off x="1339263" y="783154"/>
            <a:ext cx="5501920" cy="3590667"/>
            <a:chOff x="1339263" y="783155"/>
            <a:chExt cx="5330996" cy="343017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529DDCC-ABAD-981D-6482-56009B174C81}"/>
                </a:ext>
              </a:extLst>
            </p:cNvPr>
            <p:cNvGrpSpPr/>
            <p:nvPr/>
          </p:nvGrpSpPr>
          <p:grpSpPr>
            <a:xfrm>
              <a:off x="1339263" y="783155"/>
              <a:ext cx="5330996" cy="3430179"/>
              <a:chOff x="1600021" y="32278"/>
              <a:chExt cx="6256666" cy="481412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C3F184A-95E4-592E-B3DC-C2BE568635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19672" y="32278"/>
                <a:ext cx="6237015" cy="4061895"/>
              </a:xfrm>
              <a:prstGeom prst="rect">
                <a:avLst/>
              </a:prstGeom>
            </p:spPr>
          </p:pic>
          <p:sp>
            <p:nvSpPr>
              <p:cNvPr id="8" name="Rounded Rectangle 13">
                <a:extLst>
                  <a:ext uri="{FF2B5EF4-FFF2-40B4-BE49-F238E27FC236}">
                    <a16:creationId xmlns:a16="http://schemas.microsoft.com/office/drawing/2014/main" id="{B8BB6898-5686-0950-9530-0E741DFA9C1E}"/>
                  </a:ext>
                </a:extLst>
              </p:cNvPr>
              <p:cNvSpPr/>
              <p:nvPr/>
            </p:nvSpPr>
            <p:spPr>
              <a:xfrm rot="16200000">
                <a:off x="756311" y="2094406"/>
                <a:ext cx="2962963" cy="1037315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10B9CA6-494C-5CB1-1FBB-015CE94755E8}"/>
                  </a:ext>
                </a:extLst>
              </p:cNvPr>
              <p:cNvSpPr txBox="1"/>
              <p:nvPr/>
            </p:nvSpPr>
            <p:spPr>
              <a:xfrm>
                <a:off x="1600021" y="4137948"/>
                <a:ext cx="12362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Description of the operation</a:t>
                </a:r>
              </a:p>
            </p:txBody>
          </p:sp>
          <p:sp>
            <p:nvSpPr>
              <p:cNvPr id="10" name="Rounded Rectangle 15">
                <a:extLst>
                  <a:ext uri="{FF2B5EF4-FFF2-40B4-BE49-F238E27FC236}">
                    <a16:creationId xmlns:a16="http://schemas.microsoft.com/office/drawing/2014/main" id="{8BC00BE5-20D8-5370-3792-0FA06F52CB3F}"/>
                  </a:ext>
                </a:extLst>
              </p:cNvPr>
              <p:cNvSpPr/>
              <p:nvPr/>
            </p:nvSpPr>
            <p:spPr>
              <a:xfrm rot="16200000">
                <a:off x="2008384" y="2183036"/>
                <a:ext cx="2966999" cy="864095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FA43B4-55A1-66E9-643F-0C149829B6C8}"/>
                  </a:ext>
                </a:extLst>
              </p:cNvPr>
              <p:cNvSpPr txBox="1"/>
              <p:nvPr/>
            </p:nvSpPr>
            <p:spPr>
              <a:xfrm>
                <a:off x="2804749" y="4451179"/>
                <a:ext cx="1205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Documentation traceability </a:t>
                </a:r>
              </a:p>
            </p:txBody>
          </p:sp>
          <p:sp>
            <p:nvSpPr>
              <p:cNvPr id="12" name="Rounded Rectangle 17">
                <a:extLst>
                  <a:ext uri="{FF2B5EF4-FFF2-40B4-BE49-F238E27FC236}">
                    <a16:creationId xmlns:a16="http://schemas.microsoft.com/office/drawing/2014/main" id="{0B7BE68C-E01C-DFCB-FB12-D9973D917065}"/>
                  </a:ext>
                </a:extLst>
              </p:cNvPr>
              <p:cNvSpPr/>
              <p:nvPr/>
            </p:nvSpPr>
            <p:spPr>
              <a:xfrm rot="16200000">
                <a:off x="2875738" y="2179781"/>
                <a:ext cx="2966998" cy="870607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6E26C21-4B52-8927-3D63-65DFF7B1D9E0}"/>
                  </a:ext>
                </a:extLst>
              </p:cNvPr>
              <p:cNvSpPr txBox="1"/>
              <p:nvPr/>
            </p:nvSpPr>
            <p:spPr>
              <a:xfrm>
                <a:off x="3713968" y="4153344"/>
                <a:ext cx="13129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Validation</a:t>
                </a:r>
                <a:endParaRPr lang="en-GB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Rounded Rectangle 19">
                <a:extLst>
                  <a:ext uri="{FF2B5EF4-FFF2-40B4-BE49-F238E27FC236}">
                    <a16:creationId xmlns:a16="http://schemas.microsoft.com/office/drawing/2014/main" id="{D45C1E92-1654-4671-14E5-E68E6D8D0628}"/>
                  </a:ext>
                </a:extLst>
              </p:cNvPr>
              <p:cNvSpPr/>
              <p:nvPr/>
            </p:nvSpPr>
            <p:spPr>
              <a:xfrm rot="16200000">
                <a:off x="3703828" y="2222301"/>
                <a:ext cx="2966998" cy="785570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1356B8-ECFB-D53E-B8CF-E17C84B2587E}"/>
                  </a:ext>
                </a:extLst>
              </p:cNvPr>
              <p:cNvSpPr txBox="1"/>
              <p:nvPr/>
            </p:nvSpPr>
            <p:spPr>
              <a:xfrm>
                <a:off x="4794542" y="447707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CERN Controls</a:t>
                </a:r>
              </a:p>
            </p:txBody>
          </p:sp>
          <p:sp>
            <p:nvSpPr>
              <p:cNvPr id="16" name="Rounded Rectangle 21">
                <a:extLst>
                  <a:ext uri="{FF2B5EF4-FFF2-40B4-BE49-F238E27FC236}">
                    <a16:creationId xmlns:a16="http://schemas.microsoft.com/office/drawing/2014/main" id="{9864ED38-D791-E3CE-15AD-DAB2645FE614}"/>
                  </a:ext>
                </a:extLst>
              </p:cNvPr>
              <p:cNvSpPr/>
              <p:nvPr/>
            </p:nvSpPr>
            <p:spPr>
              <a:xfrm rot="16200000">
                <a:off x="4491027" y="2233138"/>
                <a:ext cx="2984886" cy="781786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72DFED5-F94C-2070-596B-C67BF5DADEC0}"/>
                  </a:ext>
                </a:extLst>
              </p:cNvPr>
              <p:cNvSpPr txBox="1"/>
              <p:nvPr/>
            </p:nvSpPr>
            <p:spPr>
              <a:xfrm>
                <a:off x="5551422" y="414909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3</a:t>
                </a:r>
                <a:r>
                  <a:rPr lang="en-GB" sz="900" baseline="30000" dirty="0">
                    <a:solidFill>
                      <a:schemeClr val="tx2">
                        <a:lumMod val="75000"/>
                      </a:schemeClr>
                    </a:solidFill>
                  </a:rPr>
                  <a:t>rd</a:t>
                </a:r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 party</a:t>
                </a:r>
              </a:p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(if any) </a:t>
                </a:r>
              </a:p>
            </p:txBody>
          </p:sp>
          <p:sp>
            <p:nvSpPr>
              <p:cNvPr id="18" name="Rounded Rectangle 23">
                <a:extLst>
                  <a:ext uri="{FF2B5EF4-FFF2-40B4-BE49-F238E27FC236}">
                    <a16:creationId xmlns:a16="http://schemas.microsoft.com/office/drawing/2014/main" id="{549F64A1-4692-B0C1-D261-B513AFFDD88F}"/>
                  </a:ext>
                </a:extLst>
              </p:cNvPr>
              <p:cNvSpPr/>
              <p:nvPr/>
            </p:nvSpPr>
            <p:spPr>
              <a:xfrm rot="16200000">
                <a:off x="5133870" y="2372083"/>
                <a:ext cx="2982881" cy="501893"/>
              </a:xfrm>
              <a:prstGeom prst="round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A098CE-BC0D-DD24-89B4-8A951DF49CF4}"/>
                  </a:ext>
                </a:extLst>
              </p:cNvPr>
              <p:cNvSpPr txBox="1"/>
              <p:nvPr/>
            </p:nvSpPr>
            <p:spPr>
              <a:xfrm>
                <a:off x="6193262" y="4506444"/>
                <a:ext cx="86409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Reports</a:t>
                </a:r>
              </a:p>
            </p:txBody>
          </p:sp>
        </p:grpSp>
        <p:sp>
          <p:nvSpPr>
            <p:cNvPr id="22" name="Rounded Rectangle 23">
              <a:extLst>
                <a:ext uri="{FF2B5EF4-FFF2-40B4-BE49-F238E27FC236}">
                  <a16:creationId xmlns:a16="http://schemas.microsoft.com/office/drawing/2014/main" id="{D2285265-1124-B5C4-1827-8C74897624A7}"/>
                </a:ext>
              </a:extLst>
            </p:cNvPr>
            <p:cNvSpPr/>
            <p:nvPr/>
          </p:nvSpPr>
          <p:spPr>
            <a:xfrm rot="16200000">
              <a:off x="5260663" y="2319037"/>
              <a:ext cx="2153071" cy="666120"/>
            </a:xfrm>
            <a:prstGeom prst="round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1FEB94C-030B-2BFE-8DC5-CE6AE0E6AB14}"/>
                </a:ext>
              </a:extLst>
            </p:cNvPr>
            <p:cNvSpPr txBox="1"/>
            <p:nvPr/>
          </p:nvSpPr>
          <p:spPr>
            <a:xfrm>
              <a:off x="5921203" y="3779045"/>
              <a:ext cx="73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2">
                      <a:lumMod val="75000"/>
                    </a:schemeClr>
                  </a:solidFill>
                </a:rPr>
                <a:t>Additional Comments</a:t>
              </a:r>
            </a:p>
          </p:txBody>
        </p:sp>
      </p:grp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50B341-4F7B-60FC-E3A8-CB076BC95C9A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is a MIP</a:t>
            </a:r>
          </a:p>
        </p:txBody>
      </p:sp>
    </p:spTree>
    <p:extLst>
      <p:ext uri="{BB962C8B-B14F-4D97-AF65-F5344CB8AC3E}">
        <p14:creationId xmlns:p14="http://schemas.microsoft.com/office/powerpoint/2010/main" val="1881480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49E95-D560-7E3A-E333-80D5A78BB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MIP in field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0CDC-E787-93BA-BEF9-5E0548B3C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3929138" cy="3203145"/>
          </a:xfrm>
        </p:spPr>
        <p:txBody>
          <a:bodyPr/>
          <a:lstStyle/>
          <a:p>
            <a:r>
              <a:rPr lang="en-GB" dirty="0"/>
              <a:t>Follows the production</a:t>
            </a:r>
          </a:p>
          <a:p>
            <a:r>
              <a:rPr lang="en-GB" dirty="0"/>
              <a:t>“Travels” with the assembly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FEF4C-A1F7-FDCD-17B1-DF9054E296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896F7-54B4-9955-471D-71C7E2FD39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62D86-C6BA-6643-E056-BEA1AC2B6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D569A7F-40D2-3061-DFDE-51EAD689251E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is a MIP</a:t>
            </a:r>
          </a:p>
        </p:txBody>
      </p:sp>
      <p:pic>
        <p:nvPicPr>
          <p:cNvPr id="1029" name="Picture 1">
            <a:extLst>
              <a:ext uri="{FF2B5EF4-FFF2-40B4-BE49-F238E27FC236}">
                <a16:creationId xmlns:a16="http://schemas.microsoft.com/office/drawing/2014/main" id="{3F383B35-88F5-3F3D-C816-8A87026D2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869" y="994205"/>
            <a:ext cx="4603931" cy="335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4DA651-2C1F-04FC-B9C6-A14484392B1C}"/>
              </a:ext>
            </a:extLst>
          </p:cNvPr>
          <p:cNvSpPr txBox="1"/>
          <p:nvPr/>
        </p:nvSpPr>
        <p:spPr>
          <a:xfrm>
            <a:off x="7591003" y="4271384"/>
            <a:ext cx="11887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2">
                    <a:lumMod val="75000"/>
                  </a:schemeClr>
                </a:solidFill>
              </a:rPr>
              <a:t>© Olivier Housiaux</a:t>
            </a:r>
          </a:p>
        </p:txBody>
      </p:sp>
    </p:spTree>
    <p:extLst>
      <p:ext uri="{BB962C8B-B14F-4D97-AF65-F5344CB8AC3E}">
        <p14:creationId xmlns:p14="http://schemas.microsoft.com/office/powerpoint/2010/main" val="65227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07933-FBE3-0AFB-4BD9-1B8BEC3D1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Motivation for electronic MIP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F4974-B65D-5607-23BF-724CF4A0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696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Paperless CERN</a:t>
            </a:r>
          </a:p>
          <a:p>
            <a:pPr lvl="1"/>
            <a:r>
              <a:rPr lang="en-GB" dirty="0"/>
              <a:t>Traceability, security, accessibility</a:t>
            </a:r>
          </a:p>
          <a:p>
            <a:pPr lvl="1"/>
            <a:r>
              <a:rPr lang="en-GB" dirty="0"/>
              <a:t>GL + TE-MSC-QA initiative</a:t>
            </a:r>
          </a:p>
          <a:p>
            <a:r>
              <a:rPr lang="en-GB" dirty="0"/>
              <a:t>Propagation of changes</a:t>
            </a:r>
          </a:p>
          <a:p>
            <a:pPr lvl="1"/>
            <a:r>
              <a:rPr lang="en-GB" dirty="0"/>
              <a:t>Direct access to latest version of procedure, drawings and follow-up file</a:t>
            </a:r>
          </a:p>
          <a:p>
            <a:pPr lvl="1"/>
            <a:r>
              <a:rPr lang="en-GB" dirty="0"/>
              <a:t>Automatic data recording</a:t>
            </a:r>
          </a:p>
          <a:p>
            <a:pPr lvl="1"/>
            <a:r>
              <a:rPr lang="en-GB" dirty="0"/>
              <a:t>Notifications</a:t>
            </a:r>
          </a:p>
          <a:p>
            <a:r>
              <a:rPr lang="en-GB" dirty="0"/>
              <a:t>Data analysis</a:t>
            </a:r>
          </a:p>
          <a:p>
            <a:pPr lvl="1"/>
            <a:r>
              <a:rPr lang="en-GB" dirty="0"/>
              <a:t>KPIs, summaries, as needed</a:t>
            </a:r>
          </a:p>
          <a:p>
            <a:pPr marL="448056" lvl="1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Introducing the eMIP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26C78-FC36-568C-5A1D-E02D20B16A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70F0F-5437-8D9E-7393-CCD3D00F92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1F976-79D5-634F-68D0-D3B23C8BA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489648-53DA-D8B8-2DB0-D2F936DE93D7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Motivation / Objectives</a:t>
            </a:r>
          </a:p>
        </p:txBody>
      </p:sp>
    </p:spTree>
    <p:extLst>
      <p:ext uri="{BB962C8B-B14F-4D97-AF65-F5344CB8AC3E}">
        <p14:creationId xmlns:p14="http://schemas.microsoft.com/office/powerpoint/2010/main" val="313157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971AD-5943-1EBC-044A-B634CA649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Objectives - Technical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A6CF9-7CBB-34FA-E5BA-163FEC12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0000" lnSpcReduction="20000"/>
          </a:bodyPr>
          <a:lstStyle/>
          <a:p>
            <a:pPr marL="493395"/>
            <a:r>
              <a:rPr lang="en-US" dirty="0">
                <a:cs typeface="Arial"/>
              </a:rPr>
              <a:t>Robust</a:t>
            </a:r>
            <a:endParaRPr lang="en-US" dirty="0"/>
          </a:p>
          <a:p>
            <a:pPr marL="493395"/>
            <a:r>
              <a:rPr lang="en-US" dirty="0">
                <a:ea typeface="+mn-lt"/>
                <a:cs typeface="+mn-lt"/>
              </a:rPr>
              <a:t>Simple in administration</a:t>
            </a:r>
            <a:endParaRPr lang="en-US" dirty="0"/>
          </a:p>
          <a:p>
            <a:pPr marL="493395"/>
            <a:r>
              <a:rPr lang="en-US" dirty="0"/>
              <a:t>Flexible and secure </a:t>
            </a:r>
          </a:p>
          <a:p>
            <a:pPr marL="493395"/>
            <a:r>
              <a:rPr lang="en-US" dirty="0"/>
              <a:t>Adaptable to requirements from production &amp; management.</a:t>
            </a:r>
          </a:p>
          <a:p>
            <a:r>
              <a:rPr lang="en-US" dirty="0"/>
              <a:t>Using CERN infrastructure (EAM, EDMS)</a:t>
            </a:r>
          </a:p>
          <a:p>
            <a:pPr lvl="1"/>
            <a:r>
              <a:rPr lang="en-US" dirty="0"/>
              <a:t>Support from EAM team</a:t>
            </a:r>
          </a:p>
          <a:p>
            <a:r>
              <a:rPr lang="en-US" dirty="0"/>
              <a:t>Generic</a:t>
            </a:r>
          </a:p>
          <a:p>
            <a:pPr lvl="1"/>
            <a:r>
              <a:rPr lang="en-US" dirty="0"/>
              <a:t>Avoid customization for each </a:t>
            </a:r>
            <a:r>
              <a:rPr lang="en-US" dirty="0" err="1"/>
              <a:t>eMIP</a:t>
            </a:r>
            <a:endParaRPr lang="en-US" dirty="0"/>
          </a:p>
          <a:p>
            <a:pPr lvl="1"/>
            <a:r>
              <a:rPr lang="en-US" dirty="0"/>
              <a:t>benefit for other teams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E2F11-FEE0-13AD-E0B8-66275D1C54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6F33-BC60-C496-09AB-8CDC50862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Matthias Bonora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5B489-1E4C-6955-DA73-CF4162D84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FD4667-5549-C22A-68AE-92576C199484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Motivation / Objectives</a:t>
            </a:r>
          </a:p>
        </p:txBody>
      </p:sp>
    </p:spTree>
    <p:extLst>
      <p:ext uri="{BB962C8B-B14F-4D97-AF65-F5344CB8AC3E}">
        <p14:creationId xmlns:p14="http://schemas.microsoft.com/office/powerpoint/2010/main" val="3487659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95B4-8B9D-FF75-E1D4-925142E80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Objectives - User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2458B-7D33-C247-FD36-01AD41B3D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92500" lnSpcReduction="10000"/>
          </a:bodyPr>
          <a:lstStyle/>
          <a:p>
            <a:pPr marL="493395"/>
            <a:r>
              <a:rPr lang="en-US" dirty="0"/>
              <a:t>Access to documentation during production</a:t>
            </a:r>
          </a:p>
          <a:p>
            <a:pPr marL="904875" lvl="1"/>
            <a:r>
              <a:rPr lang="en-US" dirty="0"/>
              <a:t>procedures, </a:t>
            </a:r>
            <a:r>
              <a:rPr lang="en-US" dirty="0">
                <a:ea typeface="+mn-lt"/>
                <a:cs typeface="+mn-lt"/>
              </a:rPr>
              <a:t>drawings</a:t>
            </a:r>
            <a:r>
              <a:rPr lang="en-US" dirty="0"/>
              <a:t>, checklists, manuals, standards</a:t>
            </a:r>
          </a:p>
          <a:p>
            <a:pPr marL="493395"/>
            <a:r>
              <a:rPr lang="en-US" dirty="0"/>
              <a:t>Access to documentation as used during assembly (back engineering)</a:t>
            </a:r>
          </a:p>
          <a:p>
            <a:r>
              <a:rPr lang="en-US" dirty="0"/>
              <a:t>Digitally signing of performed steps</a:t>
            </a:r>
          </a:p>
          <a:p>
            <a:r>
              <a:rPr lang="en-US" dirty="0"/>
              <a:t>Integrated checklists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4E5AA-8099-5591-55DE-5303D83FAF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2022-07-21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16B2B-9428-ED28-120E-82B7B8806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Matthias Bonora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57E4B-B001-B78B-80AB-B164A8E84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0E5D17-8C0C-C367-7850-9027E92AB25D}"/>
              </a:ext>
            </a:extLst>
          </p:cNvPr>
          <p:cNvSpPr txBox="1">
            <a:spLocks/>
          </p:cNvSpPr>
          <p:nvPr/>
        </p:nvSpPr>
        <p:spPr>
          <a:xfrm>
            <a:off x="8357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Motivation / Objectives</a:t>
            </a:r>
          </a:p>
        </p:txBody>
      </p:sp>
    </p:spTree>
    <p:extLst>
      <p:ext uri="{BB962C8B-B14F-4D97-AF65-F5344CB8AC3E}">
        <p14:creationId xmlns:p14="http://schemas.microsoft.com/office/powerpoint/2010/main" val="13078538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10872</TotalTime>
  <Words>1155</Words>
  <Application>Microsoft Office PowerPoint</Application>
  <PresentationFormat>On-screen Show (16:9)</PresentationFormat>
  <Paragraphs>361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CERNCorporate16-9</vt:lpstr>
      <vt:lpstr>PowerPoint Presentation</vt:lpstr>
      <vt:lpstr>Electronic Traveller (eMIP)</vt:lpstr>
      <vt:lpstr>Outline</vt:lpstr>
      <vt:lpstr>What is a MIP</vt:lpstr>
      <vt:lpstr>MIP Example</vt:lpstr>
      <vt:lpstr>MIP in field</vt:lpstr>
      <vt:lpstr>Motivation for electronic MIP</vt:lpstr>
      <vt:lpstr>Objectives - Technical</vt:lpstr>
      <vt:lpstr>Objectives - User</vt:lpstr>
      <vt:lpstr>Objectives - Management</vt:lpstr>
      <vt:lpstr>Implementation - eMIP</vt:lpstr>
      <vt:lpstr>eMIP Technologies Used</vt:lpstr>
      <vt:lpstr>eMIP Hardware</vt:lpstr>
      <vt:lpstr>First Step – Prototyping (2021)</vt:lpstr>
      <vt:lpstr>Prototyping – Lessons Learned</vt:lpstr>
      <vt:lpstr>New Version – “Production”</vt:lpstr>
      <vt:lpstr>The eMIP Provides</vt:lpstr>
      <vt:lpstr>The eMIP Provides</vt:lpstr>
      <vt:lpstr>The eMIP Provides</vt:lpstr>
      <vt:lpstr>The eMIP Provides</vt:lpstr>
      <vt:lpstr>The eMIP Provides</vt:lpstr>
      <vt:lpstr>The eMIP Provides</vt:lpstr>
      <vt:lpstr>The eMIP Provides</vt:lpstr>
      <vt:lpstr>The eMIP Provides</vt:lpstr>
      <vt:lpstr>How To Build a new eMIP</vt:lpstr>
      <vt:lpstr>How To Build a new eMIP</vt:lpstr>
      <vt:lpstr>How To Build a new eMIP</vt:lpstr>
      <vt:lpstr>How To Build a new eMIP</vt:lpstr>
      <vt:lpstr>How To Build a new eMIP</vt:lpstr>
      <vt:lpstr>eMIP Creation in Practice</vt:lpstr>
      <vt:lpstr>In Case of Changes</vt:lpstr>
      <vt:lpstr>User Access Control</vt:lpstr>
      <vt:lpstr>Current State</vt:lpstr>
      <vt:lpstr>Outlook</vt:lpstr>
      <vt:lpstr>Outlook – Operation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Bonora</dc:creator>
  <cp:lastModifiedBy>Matthias Bonora</cp:lastModifiedBy>
  <cp:revision>267</cp:revision>
  <dcterms:created xsi:type="dcterms:W3CDTF">2022-07-08T07:54:42Z</dcterms:created>
  <dcterms:modified xsi:type="dcterms:W3CDTF">2022-10-20T07:41:41Z</dcterms:modified>
</cp:coreProperties>
</file>