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324" r:id="rId3"/>
    <p:sldId id="317" r:id="rId4"/>
    <p:sldId id="325" r:id="rId5"/>
    <p:sldId id="327" r:id="rId6"/>
    <p:sldId id="328" r:id="rId7"/>
    <p:sldId id="329" r:id="rId8"/>
    <p:sldId id="314" r:id="rId9"/>
    <p:sldId id="316" r:id="rId10"/>
    <p:sldId id="278" r:id="rId11"/>
    <p:sldId id="308" r:id="rId12"/>
    <p:sldId id="258" r:id="rId13"/>
    <p:sldId id="330" r:id="rId14"/>
    <p:sldId id="399" r:id="rId15"/>
    <p:sldId id="409" r:id="rId16"/>
    <p:sldId id="307" r:id="rId17"/>
    <p:sldId id="310" r:id="rId18"/>
    <p:sldId id="315" r:id="rId19"/>
    <p:sldId id="331" r:id="rId20"/>
    <p:sldId id="268" r:id="rId21"/>
    <p:sldId id="318" r:id="rId22"/>
    <p:sldId id="304" r:id="rId23"/>
    <p:sldId id="392" r:id="rId24"/>
    <p:sldId id="334" r:id="rId25"/>
    <p:sldId id="403" r:id="rId26"/>
    <p:sldId id="404" r:id="rId27"/>
    <p:sldId id="405" r:id="rId28"/>
    <p:sldId id="396" r:id="rId29"/>
    <p:sldId id="332" r:id="rId30"/>
    <p:sldId id="305" r:id="rId31"/>
    <p:sldId id="395" r:id="rId32"/>
    <p:sldId id="397" r:id="rId33"/>
    <p:sldId id="393" r:id="rId34"/>
    <p:sldId id="394" r:id="rId35"/>
    <p:sldId id="398" r:id="rId36"/>
    <p:sldId id="401" r:id="rId37"/>
    <p:sldId id="402" r:id="rId38"/>
    <p:sldId id="410" r:id="rId39"/>
    <p:sldId id="312" r:id="rId40"/>
    <p:sldId id="313" r:id="rId41"/>
    <p:sldId id="406" r:id="rId42"/>
    <p:sldId id="407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DFE9B46-E1AC-47EA-8260-568A04391251}">
          <p14:sldIdLst>
            <p14:sldId id="256"/>
            <p14:sldId id="324"/>
            <p14:sldId id="317"/>
            <p14:sldId id="325"/>
            <p14:sldId id="327"/>
            <p14:sldId id="328"/>
            <p14:sldId id="329"/>
          </p14:sldIdLst>
        </p14:section>
        <p14:section name="Part B:" id="{B007CBD6-81D5-4706-8B10-AD35C9DC2B66}">
          <p14:sldIdLst>
            <p14:sldId id="314"/>
            <p14:sldId id="316"/>
            <p14:sldId id="278"/>
            <p14:sldId id="308"/>
          </p14:sldIdLst>
        </p14:section>
        <p14:section name="Magnetic field reproducibility" id="{91B06231-1FB6-4481-930C-FF64A13A6611}">
          <p14:sldIdLst>
            <p14:sldId id="258"/>
            <p14:sldId id="330"/>
            <p14:sldId id="399"/>
            <p14:sldId id="409"/>
            <p14:sldId id="307"/>
            <p14:sldId id="310"/>
            <p14:sldId id="315"/>
            <p14:sldId id="331"/>
            <p14:sldId id="268"/>
            <p14:sldId id="318"/>
            <p14:sldId id="304"/>
            <p14:sldId id="392"/>
            <p14:sldId id="334"/>
            <p14:sldId id="403"/>
            <p14:sldId id="404"/>
            <p14:sldId id="405"/>
            <p14:sldId id="396"/>
            <p14:sldId id="332"/>
          </p14:sldIdLst>
        </p14:section>
        <p14:section name="Ideas for the Mega-accelerators" id="{8236F120-791D-45A8-9C48-74EA0B21E4E4}">
          <p14:sldIdLst>
            <p14:sldId id="305"/>
            <p14:sldId id="395"/>
            <p14:sldId id="397"/>
            <p14:sldId id="393"/>
            <p14:sldId id="394"/>
            <p14:sldId id="398"/>
            <p14:sldId id="401"/>
            <p14:sldId id="402"/>
            <p14:sldId id="410"/>
            <p14:sldId id="312"/>
            <p14:sldId id="313"/>
            <p14:sldId id="406"/>
            <p14:sldId id="40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8F3D"/>
    <a:srgbClr val="FFFF00"/>
    <a:srgbClr val="F07976"/>
    <a:srgbClr val="FFFFFF"/>
    <a:srgbClr val="FF5050"/>
    <a:srgbClr val="C0000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6" autoAdjust="0"/>
    <p:restoredTop sz="94694"/>
  </p:normalViewPr>
  <p:slideViewPr>
    <p:cSldViewPr snapToGrid="0">
      <p:cViewPr varScale="1">
        <p:scale>
          <a:sx n="77" d="100"/>
          <a:sy n="77" d="100"/>
        </p:scale>
        <p:origin x="75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papaste\cernbox\Documents\2022-10-22_EnergyEfficiency\Data\RPPEL.BA3.MBI_2022-11-04_09-53-04_processe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papaste\cernbox\Documents\2022-10-22_EnergyEfficiency\Data\RPPEL.BA3.MBI_2022-11-04_09-53-04_processed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papaste\cernbox\Documents\2022-10-22_EnergyEfficiency\Data\RPPEL.BA3.MBI_2022-11-04_09-53-04_processed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papaste\cernbox\Documents\2022-10-22_JAWP_JointAcceleratorPerformanceWorkshop\Data\RPPEL.BA3.MBI_2022-11-04_09-53-04_processed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papaste\cernbox\Documents\2021-11-15_EA_EnergyEfficiency\Case-b_T09-T10-T11-users\Summary_Power_case-b_ver2.xlsb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papaste\cernbox\Documents\2021-11-15_EA_EnergyEfficiency\Case-b_T09-T10-T11-users\Summary_Power_case-b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SPS Mains cycling hours in August 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'RPPEL.BA3.MBI_2022-11-04_09-53-'!$AE$26:$AE$56</c:f>
              <c:numCache>
                <c:formatCode>0.00</c:formatCode>
                <c:ptCount val="31"/>
                <c:pt idx="0">
                  <c:v>14.534666666666908</c:v>
                </c:pt>
                <c:pt idx="1">
                  <c:v>19.596666666667829</c:v>
                </c:pt>
                <c:pt idx="2">
                  <c:v>23.452666666669028</c:v>
                </c:pt>
                <c:pt idx="3">
                  <c:v>23.422666666669393</c:v>
                </c:pt>
                <c:pt idx="4">
                  <c:v>23.517000000002437</c:v>
                </c:pt>
                <c:pt idx="5">
                  <c:v>22.812666666669362</c:v>
                </c:pt>
                <c:pt idx="6">
                  <c:v>22.595666666669352</c:v>
                </c:pt>
                <c:pt idx="7">
                  <c:v>19.08866666666659</c:v>
                </c:pt>
                <c:pt idx="8">
                  <c:v>23.770333333336826</c:v>
                </c:pt>
                <c:pt idx="9">
                  <c:v>22.019333333335762</c:v>
                </c:pt>
                <c:pt idx="10">
                  <c:v>22.747000000002458</c:v>
                </c:pt>
                <c:pt idx="11">
                  <c:v>23.481333333336462</c:v>
                </c:pt>
                <c:pt idx="12">
                  <c:v>23.650000000003399</c:v>
                </c:pt>
                <c:pt idx="13">
                  <c:v>23.565000000003284</c:v>
                </c:pt>
                <c:pt idx="14">
                  <c:v>23.546000000003101</c:v>
                </c:pt>
                <c:pt idx="15">
                  <c:v>20.590333333334012</c:v>
                </c:pt>
                <c:pt idx="16">
                  <c:v>15.907666666666893</c:v>
                </c:pt>
                <c:pt idx="17">
                  <c:v>23.709000000002884</c:v>
                </c:pt>
                <c:pt idx="18">
                  <c:v>21.818666666668744</c:v>
                </c:pt>
                <c:pt idx="19">
                  <c:v>23.726666666669846</c:v>
                </c:pt>
                <c:pt idx="20">
                  <c:v>23.788333333336535</c:v>
                </c:pt>
                <c:pt idx="21">
                  <c:v>23.385666666669007</c:v>
                </c:pt>
                <c:pt idx="22">
                  <c:v>23.972333333335243</c:v>
                </c:pt>
                <c:pt idx="23">
                  <c:v>23.998666666669738</c:v>
                </c:pt>
                <c:pt idx="24">
                  <c:v>23.785000000002317</c:v>
                </c:pt>
                <c:pt idx="25">
                  <c:v>23.118000000001906</c:v>
                </c:pt>
                <c:pt idx="26">
                  <c:v>20.86800000000137</c:v>
                </c:pt>
                <c:pt idx="27">
                  <c:v>21.904000000001236</c:v>
                </c:pt>
                <c:pt idx="28">
                  <c:v>23.999000000002479</c:v>
                </c:pt>
                <c:pt idx="29">
                  <c:v>23.867000000002989</c:v>
                </c:pt>
                <c:pt idx="30">
                  <c:v>18.1236666666668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ED-4A9F-84F8-2200144988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17493752"/>
        <c:axId val="1117495720"/>
      </c:barChart>
      <c:catAx>
        <c:axId val="11174937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Day of the month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7495720"/>
        <c:crosses val="autoZero"/>
        <c:auto val="1"/>
        <c:lblAlgn val="ctr"/>
        <c:lblOffset val="100"/>
        <c:noMultiLvlLbl val="0"/>
      </c:catAx>
      <c:valAx>
        <c:axId val="1117495720"/>
        <c:scaling>
          <c:orientation val="minMax"/>
          <c:max val="2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Hours of use/</a:t>
                </a:r>
                <a:r>
                  <a:rPr lang="en-GB" baseline="0" dirty="0"/>
                  <a:t>day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7493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Beam Vs no-beam in Ring in August 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1"/>
          <c:order val="0"/>
          <c:tx>
            <c:v>Mains cycles with beam in ring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'RPPEL.BA3.MBI_2022-11-04_09-53-'!$AG$26:$AG$56</c:f>
              <c:numCache>
                <c:formatCode>0.0</c:formatCode>
                <c:ptCount val="31"/>
                <c:pt idx="0">
                  <c:v>8.0976666666663757</c:v>
                </c:pt>
                <c:pt idx="1">
                  <c:v>11.152000000000504</c:v>
                </c:pt>
                <c:pt idx="2">
                  <c:v>15.112333333334227</c:v>
                </c:pt>
                <c:pt idx="3">
                  <c:v>15.513333333334248</c:v>
                </c:pt>
                <c:pt idx="4">
                  <c:v>17.08066666666798</c:v>
                </c:pt>
                <c:pt idx="5">
                  <c:v>16.393666666668043</c:v>
                </c:pt>
                <c:pt idx="6">
                  <c:v>14.698333333334315</c:v>
                </c:pt>
                <c:pt idx="7">
                  <c:v>13.030000000000136</c:v>
                </c:pt>
                <c:pt idx="8">
                  <c:v>16.867666666668182</c:v>
                </c:pt>
                <c:pt idx="9">
                  <c:v>14.004333333334065</c:v>
                </c:pt>
                <c:pt idx="10">
                  <c:v>15.378000000000924</c:v>
                </c:pt>
                <c:pt idx="11">
                  <c:v>16.737666666667973</c:v>
                </c:pt>
                <c:pt idx="12">
                  <c:v>16.862666666668229</c:v>
                </c:pt>
                <c:pt idx="13">
                  <c:v>17.396666666668047</c:v>
                </c:pt>
                <c:pt idx="14">
                  <c:v>14.617333333334431</c:v>
                </c:pt>
                <c:pt idx="15">
                  <c:v>12.065666666667255</c:v>
                </c:pt>
                <c:pt idx="16">
                  <c:v>11.121000000000221</c:v>
                </c:pt>
                <c:pt idx="17">
                  <c:v>17.044000000001109</c:v>
                </c:pt>
                <c:pt idx="18">
                  <c:v>15.21733333333434</c:v>
                </c:pt>
                <c:pt idx="19">
                  <c:v>17.169000000001542</c:v>
                </c:pt>
                <c:pt idx="20">
                  <c:v>17.32166666666825</c:v>
                </c:pt>
                <c:pt idx="21">
                  <c:v>17.498333333334411</c:v>
                </c:pt>
                <c:pt idx="22">
                  <c:v>18.588666666667169</c:v>
                </c:pt>
                <c:pt idx="23">
                  <c:v>16.28066666666771</c:v>
                </c:pt>
                <c:pt idx="24">
                  <c:v>17.248000000001035</c:v>
                </c:pt>
                <c:pt idx="25">
                  <c:v>17.206000000000916</c:v>
                </c:pt>
                <c:pt idx="26">
                  <c:v>14.368000000001215</c:v>
                </c:pt>
                <c:pt idx="27">
                  <c:v>16.216000000000655</c:v>
                </c:pt>
                <c:pt idx="28">
                  <c:v>18.492000000000601</c:v>
                </c:pt>
                <c:pt idx="29">
                  <c:v>18.544666666668213</c:v>
                </c:pt>
                <c:pt idx="30">
                  <c:v>10.932666666666869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18-4EAB-9424-AF1A875BCE8B}"/>
            </c:ext>
          </c:extLst>
        </c:ser>
        <c:ser>
          <c:idx val="2"/>
          <c:order val="1"/>
          <c:tx>
            <c:v>Mains cycles without beam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'RPPEL.BA3.MBI_2022-11-04_09-53-'!$AH$26:$AH$56</c:f>
              <c:numCache>
                <c:formatCode>0.0</c:formatCode>
                <c:ptCount val="31"/>
                <c:pt idx="0">
                  <c:v>6.4370000000005323</c:v>
                </c:pt>
                <c:pt idx="1">
                  <c:v>8.4446666666673256</c:v>
                </c:pt>
                <c:pt idx="2">
                  <c:v>8.3403333333348009</c:v>
                </c:pt>
                <c:pt idx="3">
                  <c:v>7.9093333333351445</c:v>
                </c:pt>
                <c:pt idx="4">
                  <c:v>6.4363333333344563</c:v>
                </c:pt>
                <c:pt idx="5">
                  <c:v>6.4190000000013185</c:v>
                </c:pt>
                <c:pt idx="6">
                  <c:v>7.8973333333350375</c:v>
                </c:pt>
                <c:pt idx="7">
                  <c:v>6.0586666666664541</c:v>
                </c:pt>
                <c:pt idx="8">
                  <c:v>6.9026666666686438</c:v>
                </c:pt>
                <c:pt idx="9">
                  <c:v>8.015000000001697</c:v>
                </c:pt>
                <c:pt idx="10">
                  <c:v>7.3690000000015345</c:v>
                </c:pt>
                <c:pt idx="11">
                  <c:v>6.7436666666684886</c:v>
                </c:pt>
                <c:pt idx="12">
                  <c:v>6.7873333333351695</c:v>
                </c:pt>
                <c:pt idx="13">
                  <c:v>6.1683333333352373</c:v>
                </c:pt>
                <c:pt idx="14">
                  <c:v>8.9286666666686703</c:v>
                </c:pt>
                <c:pt idx="15">
                  <c:v>8.5246666666667572</c:v>
                </c:pt>
                <c:pt idx="16">
                  <c:v>4.7866666666666724</c:v>
                </c:pt>
                <c:pt idx="17">
                  <c:v>6.6650000000017755</c:v>
                </c:pt>
                <c:pt idx="18">
                  <c:v>6.601333333334404</c:v>
                </c:pt>
                <c:pt idx="19">
                  <c:v>6.5576666666683039</c:v>
                </c:pt>
                <c:pt idx="20">
                  <c:v>6.466666666668285</c:v>
                </c:pt>
                <c:pt idx="21">
                  <c:v>5.8873333333345954</c:v>
                </c:pt>
                <c:pt idx="22">
                  <c:v>5.3836666666680735</c:v>
                </c:pt>
                <c:pt idx="23">
                  <c:v>7.7180000000020286</c:v>
                </c:pt>
                <c:pt idx="24">
                  <c:v>6.5370000000012816</c:v>
                </c:pt>
                <c:pt idx="25">
                  <c:v>5.9120000000009902</c:v>
                </c:pt>
                <c:pt idx="26">
                  <c:v>6.5000000000001545</c:v>
                </c:pt>
                <c:pt idx="27">
                  <c:v>5.6880000000005815</c:v>
                </c:pt>
                <c:pt idx="28">
                  <c:v>5.5070000000018773</c:v>
                </c:pt>
                <c:pt idx="29">
                  <c:v>5.3223333333347753</c:v>
                </c:pt>
                <c:pt idx="30">
                  <c:v>7.1909999999999314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18-4EAB-9424-AF1A875BCE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0626263"/>
        <c:axId val="450625607"/>
      </c:barChart>
      <c:catAx>
        <c:axId val="45062626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Day of the month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0625607"/>
        <c:crosses val="autoZero"/>
        <c:auto val="1"/>
        <c:lblAlgn val="ctr"/>
        <c:lblOffset val="100"/>
        <c:noMultiLvlLbl val="0"/>
      </c:catAx>
      <c:valAx>
        <c:axId val="4506256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 of played cycles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06262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dirty="0"/>
              <a:t> </a:t>
            </a:r>
            <a:r>
              <a:rPr lang="en-GB" sz="1400" dirty="0"/>
              <a:t>Potential for Accelerator time gains: Degauss and Waste cycles </a:t>
            </a:r>
            <a:endParaRPr lang="en-GB" sz="1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v>Degaus cycles (3.6sec, no beam)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'RPPEL.BA3.MBI_2022-11-04_09-53-'!$AI$26:$AI$56</c:f>
              <c:numCache>
                <c:formatCode>0.0</c:formatCode>
                <c:ptCount val="31"/>
                <c:pt idx="0">
                  <c:v>2.2570000000000929</c:v>
                </c:pt>
                <c:pt idx="1">
                  <c:v>2.7990000000001474</c:v>
                </c:pt>
                <c:pt idx="2">
                  <c:v>5.4149999999999761</c:v>
                </c:pt>
                <c:pt idx="3">
                  <c:v>5.2880000000000269</c:v>
                </c:pt>
                <c:pt idx="4">
                  <c:v>5.1110000000000992</c:v>
                </c:pt>
                <c:pt idx="5">
                  <c:v>5.0180000000001366</c:v>
                </c:pt>
                <c:pt idx="6">
                  <c:v>5.4019999999999815</c:v>
                </c:pt>
                <c:pt idx="7">
                  <c:v>3.639000000000232</c:v>
                </c:pt>
                <c:pt idx="8">
                  <c:v>5.6699999999998729</c:v>
                </c:pt>
                <c:pt idx="9">
                  <c:v>5.3569999999999993</c:v>
                </c:pt>
                <c:pt idx="10">
                  <c:v>5.1600000000000792</c:v>
                </c:pt>
                <c:pt idx="11">
                  <c:v>5.55299999999992</c:v>
                </c:pt>
                <c:pt idx="12">
                  <c:v>5.5299999999999292</c:v>
                </c:pt>
                <c:pt idx="13">
                  <c:v>5.3280000000000109</c:v>
                </c:pt>
                <c:pt idx="14">
                  <c:v>3.4810000000002161</c:v>
                </c:pt>
                <c:pt idx="15">
                  <c:v>1.5140000000000178</c:v>
                </c:pt>
                <c:pt idx="16">
                  <c:v>3.0370000000001713</c:v>
                </c:pt>
                <c:pt idx="17">
                  <c:v>5.2420000000000462</c:v>
                </c:pt>
                <c:pt idx="18">
                  <c:v>5.0200000000001355</c:v>
                </c:pt>
                <c:pt idx="19">
                  <c:v>5.538999999999926</c:v>
                </c:pt>
                <c:pt idx="20">
                  <c:v>5.4819999999999487</c:v>
                </c:pt>
                <c:pt idx="21">
                  <c:v>3.6490000000002336</c:v>
                </c:pt>
                <c:pt idx="22">
                  <c:v>3.9740000000002662</c:v>
                </c:pt>
                <c:pt idx="23">
                  <c:v>4.3600000000003059</c:v>
                </c:pt>
                <c:pt idx="24">
                  <c:v>5.3120000000000172</c:v>
                </c:pt>
                <c:pt idx="25">
                  <c:v>4.7890000000002289</c:v>
                </c:pt>
                <c:pt idx="26">
                  <c:v>4.7890000000002289</c:v>
                </c:pt>
                <c:pt idx="27">
                  <c:v>4.6530000000002838</c:v>
                </c:pt>
                <c:pt idx="28">
                  <c:v>4.3640000000003054</c:v>
                </c:pt>
                <c:pt idx="29">
                  <c:v>4.1720000000002857</c:v>
                </c:pt>
                <c:pt idx="30">
                  <c:v>3.0030000000001684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50-4BB8-8DDE-30447BF83B7F}"/>
            </c:ext>
          </c:extLst>
        </c:ser>
        <c:ser>
          <c:idx val="2"/>
          <c:order val="1"/>
          <c:tx>
            <c:v>Waste cycles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'RPPEL.BA3.MBI_2022-11-04_09-53-'!$AJ$26:$AJ$56</c:f>
              <c:numCache>
                <c:formatCode>0.0</c:formatCode>
                <c:ptCount val="31"/>
                <c:pt idx="0">
                  <c:v>4.1800000000004394</c:v>
                </c:pt>
                <c:pt idx="1">
                  <c:v>5.6456666666671786</c:v>
                </c:pt>
                <c:pt idx="2">
                  <c:v>2.9253333333348248</c:v>
                </c:pt>
                <c:pt idx="3">
                  <c:v>2.6213333333351176</c:v>
                </c:pt>
                <c:pt idx="4">
                  <c:v>1.3253333333343571</c:v>
                </c:pt>
                <c:pt idx="5">
                  <c:v>1.401000000001182</c:v>
                </c:pt>
                <c:pt idx="6">
                  <c:v>2.495333333335056</c:v>
                </c:pt>
                <c:pt idx="7">
                  <c:v>2.4196666666662221</c:v>
                </c:pt>
                <c:pt idx="8">
                  <c:v>1.2326666666687709</c:v>
                </c:pt>
                <c:pt idx="9">
                  <c:v>2.6580000000016977</c:v>
                </c:pt>
                <c:pt idx="10">
                  <c:v>2.2090000000014554</c:v>
                </c:pt>
                <c:pt idx="11">
                  <c:v>1.1906666666685686</c:v>
                </c:pt>
                <c:pt idx="12">
                  <c:v>1.2573333333352403</c:v>
                </c:pt>
                <c:pt idx="13">
                  <c:v>0.84033333333522631</c:v>
                </c:pt>
                <c:pt idx="14">
                  <c:v>5.4476666666684537</c:v>
                </c:pt>
                <c:pt idx="15">
                  <c:v>7.0106666666667392</c:v>
                </c:pt>
                <c:pt idx="16">
                  <c:v>1.7496666666665011</c:v>
                </c:pt>
                <c:pt idx="17">
                  <c:v>1.4230000000017293</c:v>
                </c:pt>
                <c:pt idx="18">
                  <c:v>1.5813333333342685</c:v>
                </c:pt>
                <c:pt idx="19">
                  <c:v>1.0186666666683779</c:v>
                </c:pt>
                <c:pt idx="20">
                  <c:v>0.98466666666833635</c:v>
                </c:pt>
                <c:pt idx="21">
                  <c:v>2.2383333333343618</c:v>
                </c:pt>
                <c:pt idx="22">
                  <c:v>1.4096666666678073</c:v>
                </c:pt>
                <c:pt idx="23">
                  <c:v>3.3580000000017227</c:v>
                </c:pt>
                <c:pt idx="24">
                  <c:v>1.2250000000012644</c:v>
                </c:pt>
                <c:pt idx="25">
                  <c:v>1.1230000000007614</c:v>
                </c:pt>
                <c:pt idx="26">
                  <c:v>1.7109999999999257</c:v>
                </c:pt>
                <c:pt idx="27">
                  <c:v>1.0350000000002977</c:v>
                </c:pt>
                <c:pt idx="28">
                  <c:v>1.1430000000015719</c:v>
                </c:pt>
                <c:pt idx="29">
                  <c:v>1.1503333333344896</c:v>
                </c:pt>
                <c:pt idx="30">
                  <c:v>4.1879999999997626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50-4BB8-8DDE-30447BF83B7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08456055"/>
        <c:axId val="108456383"/>
      </c:barChart>
      <c:catAx>
        <c:axId val="10845605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dirty="0"/>
                  <a:t>Day of the Month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8456383"/>
        <c:crosses val="autoZero"/>
        <c:auto val="1"/>
        <c:lblAlgn val="ctr"/>
        <c:lblOffset val="100"/>
        <c:noMultiLvlLbl val="0"/>
      </c:catAx>
      <c:valAx>
        <c:axId val="1084563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Hours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84560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Potential cost cutting: </a:t>
            </a:r>
            <a:r>
              <a:rPr lang="en-GB" dirty="0" err="1"/>
              <a:t>Degaus</a:t>
            </a:r>
            <a:r>
              <a:rPr lang="en-GB" dirty="0"/>
              <a:t> and Waste cycles</a:t>
            </a:r>
            <a:br>
              <a:rPr lang="en-GB" dirty="0"/>
            </a:br>
            <a:r>
              <a:rPr lang="en-GB" dirty="0"/>
              <a:t>assuming cost 90Eur/MWh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v>Degauss cycle (3.6sec, no beam)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'RPPEL.BA3.MBI_2022-11-04_09-53-'!$AK$26:$AK$56</c:f>
              <c:numCache>
                <c:formatCode>0</c:formatCode>
                <c:ptCount val="31"/>
                <c:pt idx="0">
                  <c:v>871.15956839995431</c:v>
                </c:pt>
                <c:pt idx="1">
                  <c:v>1080.361378799942</c:v>
                </c:pt>
                <c:pt idx="2">
                  <c:v>2090.0881980000995</c:v>
                </c:pt>
                <c:pt idx="3">
                  <c:v>2041.0685856000919</c:v>
                </c:pt>
                <c:pt idx="4">
                  <c:v>1972.7499132000812</c:v>
                </c:pt>
                <c:pt idx="5">
                  <c:v>1936.8536616000756</c:v>
                </c:pt>
                <c:pt idx="6">
                  <c:v>2085.0704424000987</c:v>
                </c:pt>
                <c:pt idx="7">
                  <c:v>1404.5855867999926</c:v>
                </c:pt>
                <c:pt idx="8">
                  <c:v>2188.5134040001149</c:v>
                </c:pt>
                <c:pt idx="9">
                  <c:v>2067.701288400096</c:v>
                </c:pt>
                <c:pt idx="10">
                  <c:v>1991.6629920000842</c:v>
                </c:pt>
                <c:pt idx="11">
                  <c:v>2143.3536036001078</c:v>
                </c:pt>
                <c:pt idx="12">
                  <c:v>2134.4760360001064</c:v>
                </c:pt>
                <c:pt idx="13">
                  <c:v>2056.5078336000943</c:v>
                </c:pt>
                <c:pt idx="14">
                  <c:v>1343.6005571999831</c:v>
                </c:pt>
                <c:pt idx="15">
                  <c:v>584.37553679999405</c:v>
                </c:pt>
                <c:pt idx="16">
                  <c:v>1172.0936058261764</c:v>
                </c:pt>
                <c:pt idx="17">
                  <c:v>2023.3134504000891</c:v>
                </c:pt>
                <c:pt idx="18">
                  <c:v>1937.6673228000757</c:v>
                </c:pt>
                <c:pt idx="19">
                  <c:v>2137.9497990870768</c:v>
                </c:pt>
                <c:pt idx="20">
                  <c:v>2115.9489384001035</c:v>
                </c:pt>
                <c:pt idx="21">
                  <c:v>1408.4453987999932</c:v>
                </c:pt>
                <c:pt idx="22">
                  <c:v>1533.8892888000128</c:v>
                </c:pt>
                <c:pt idx="23">
                  <c:v>1682.878032000036</c:v>
                </c:pt>
                <c:pt idx="24">
                  <c:v>2050.3321344000933</c:v>
                </c:pt>
                <c:pt idx="25">
                  <c:v>1848.4639668000618</c:v>
                </c:pt>
                <c:pt idx="26">
                  <c:v>1848.4639668000618</c:v>
                </c:pt>
                <c:pt idx="27">
                  <c:v>1795.9705236000536</c:v>
                </c:pt>
                <c:pt idx="28">
                  <c:v>1684.4219568000362</c:v>
                </c:pt>
                <c:pt idx="29">
                  <c:v>1610.3561923419547</c:v>
                </c:pt>
                <c:pt idx="30">
                  <c:v>1158.8696983194743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65-461A-9E6D-9B7A40D02848}"/>
            </c:ext>
          </c:extLst>
        </c:ser>
        <c:ser>
          <c:idx val="2"/>
          <c:order val="1"/>
          <c:tx>
            <c:v>Waste cycles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'RPPEL.BA3.MBI_2022-11-04_09-53-'!$AL$26:$AL$56</c:f>
              <c:numCache>
                <c:formatCode>0</c:formatCode>
                <c:ptCount val="31"/>
                <c:pt idx="0">
                  <c:v>12503.378019000267</c:v>
                </c:pt>
                <c:pt idx="1">
                  <c:v>6080.8559287746202</c:v>
                </c:pt>
                <c:pt idx="2">
                  <c:v>2552.2470547308467</c:v>
                </c:pt>
                <c:pt idx="3">
                  <c:v>2423.9529752763642</c:v>
                </c:pt>
                <c:pt idx="4">
                  <c:v>1779.2732629564234</c:v>
                </c:pt>
                <c:pt idx="5">
                  <c:v>1495.0493935472664</c:v>
                </c:pt>
                <c:pt idx="6">
                  <c:v>1185.1942049125228</c:v>
                </c:pt>
                <c:pt idx="7">
                  <c:v>3324.1129666044262</c:v>
                </c:pt>
                <c:pt idx="8">
                  <c:v>761.36260931676395</c:v>
                </c:pt>
                <c:pt idx="9">
                  <c:v>4940.9491501299854</c:v>
                </c:pt>
                <c:pt idx="10">
                  <c:v>4377.2235810108314</c:v>
                </c:pt>
                <c:pt idx="11">
                  <c:v>823.84674104898272</c:v>
                </c:pt>
                <c:pt idx="12">
                  <c:v>1194.260862308588</c:v>
                </c:pt>
                <c:pt idx="13">
                  <c:v>953.68622037084276</c:v>
                </c:pt>
                <c:pt idx="14">
                  <c:v>2530.2350116593461</c:v>
                </c:pt>
                <c:pt idx="15">
                  <c:v>9397.3646990697307</c:v>
                </c:pt>
                <c:pt idx="16">
                  <c:v>4130.9790359270501</c:v>
                </c:pt>
                <c:pt idx="17">
                  <c:v>1731.7300428331182</c:v>
                </c:pt>
                <c:pt idx="18">
                  <c:v>1902.6096511494445</c:v>
                </c:pt>
                <c:pt idx="19">
                  <c:v>955.52788866381468</c:v>
                </c:pt>
                <c:pt idx="20">
                  <c:v>1012.7348640971112</c:v>
                </c:pt>
                <c:pt idx="21">
                  <c:v>2780.6217442254906</c:v>
                </c:pt>
                <c:pt idx="22">
                  <c:v>1074.1276157010311</c:v>
                </c:pt>
                <c:pt idx="23">
                  <c:v>4759.9968836425815</c:v>
                </c:pt>
                <c:pt idx="24">
                  <c:v>969.95155969403288</c:v>
                </c:pt>
                <c:pt idx="25">
                  <c:v>511.56074502323503</c:v>
                </c:pt>
                <c:pt idx="26">
                  <c:v>648.83553842844299</c:v>
                </c:pt>
                <c:pt idx="27">
                  <c:v>748.7624927277011</c:v>
                </c:pt>
                <c:pt idx="28">
                  <c:v>301.53169622267865</c:v>
                </c:pt>
                <c:pt idx="29">
                  <c:v>1049.6913239468734</c:v>
                </c:pt>
                <c:pt idx="30">
                  <c:v>3418.1914368096282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65-461A-9E6D-9B7A40D028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426887"/>
        <c:axId val="31427543"/>
      </c:barChart>
      <c:catAx>
        <c:axId val="3142688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dirty="0"/>
                  <a:t>Day of the Month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27543"/>
        <c:crosses val="autoZero"/>
        <c:auto val="1"/>
        <c:lblAlgn val="ctr"/>
        <c:lblOffset val="100"/>
        <c:noMultiLvlLbl val="0"/>
      </c:catAx>
      <c:valAx>
        <c:axId val="314275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dirty="0"/>
                  <a:t>Cost of Energy </a:t>
                </a:r>
                <a:r>
                  <a:rPr lang="en-GB" sz="1200" dirty="0" err="1"/>
                  <a:t>Eur</a:t>
                </a:r>
                <a:endParaRPr lang="en-GB" sz="12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26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100" b="0" dirty="0"/>
              <a:t>SUM OF output power in all circuits (</a:t>
            </a:r>
            <a:r>
              <a:rPr lang="en-GB" sz="1100" b="0" dirty="0" err="1"/>
              <a:t>excl</a:t>
            </a:r>
            <a:r>
              <a:rPr lang="en-GB" sz="1100" b="0" baseline="0" dirty="0"/>
              <a:t> T08)</a:t>
            </a:r>
            <a:endParaRPr lang="en-GB" sz="1100" b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2225" cap="rnd">
              <a:solidFill>
                <a:schemeClr val="accent1">
                  <a:lumMod val="20000"/>
                  <a:lumOff val="8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Pout!$A$11:$A$2352</c:f>
              <c:numCache>
                <c:formatCode>General</c:formatCode>
                <c:ptCount val="2342"/>
                <c:pt idx="0">
                  <c:v>-46.799999952316284</c:v>
                </c:pt>
                <c:pt idx="1">
                  <c:v>-46.779999971389771</c:v>
                </c:pt>
                <c:pt idx="2">
                  <c:v>-46.759999990463257</c:v>
                </c:pt>
                <c:pt idx="3">
                  <c:v>-46.740000009536743</c:v>
                </c:pt>
                <c:pt idx="4">
                  <c:v>-46.720000028610229</c:v>
                </c:pt>
                <c:pt idx="5">
                  <c:v>-46.700000047683716</c:v>
                </c:pt>
                <c:pt idx="6">
                  <c:v>-46.680000066757202</c:v>
                </c:pt>
                <c:pt idx="7">
                  <c:v>-46.660000085830688</c:v>
                </c:pt>
                <c:pt idx="8">
                  <c:v>-46.640000104904175</c:v>
                </c:pt>
                <c:pt idx="9">
                  <c:v>-46.619999885559082</c:v>
                </c:pt>
                <c:pt idx="10">
                  <c:v>-46.599999904632568</c:v>
                </c:pt>
                <c:pt idx="11">
                  <c:v>-46.579999923706055</c:v>
                </c:pt>
                <c:pt idx="12">
                  <c:v>-46.559999942779541</c:v>
                </c:pt>
                <c:pt idx="13">
                  <c:v>-46.539999961853027</c:v>
                </c:pt>
                <c:pt idx="14">
                  <c:v>-46.519999980926514</c:v>
                </c:pt>
                <c:pt idx="15">
                  <c:v>-46.5</c:v>
                </c:pt>
                <c:pt idx="16">
                  <c:v>-46.480000019073486</c:v>
                </c:pt>
                <c:pt idx="17">
                  <c:v>-46.460000038146973</c:v>
                </c:pt>
                <c:pt idx="18">
                  <c:v>-46.440000057220459</c:v>
                </c:pt>
                <c:pt idx="19">
                  <c:v>-46.420000076293945</c:v>
                </c:pt>
                <c:pt idx="20">
                  <c:v>-46.400000095367432</c:v>
                </c:pt>
                <c:pt idx="21">
                  <c:v>-46.379999876022339</c:v>
                </c:pt>
                <c:pt idx="22">
                  <c:v>-46.359999895095825</c:v>
                </c:pt>
                <c:pt idx="23">
                  <c:v>-46.339999914169312</c:v>
                </c:pt>
                <c:pt idx="24">
                  <c:v>-46.319999933242798</c:v>
                </c:pt>
                <c:pt idx="25">
                  <c:v>-46.299999952316284</c:v>
                </c:pt>
                <c:pt idx="26">
                  <c:v>-46.279999971389771</c:v>
                </c:pt>
                <c:pt idx="27">
                  <c:v>-46.259999990463257</c:v>
                </c:pt>
                <c:pt idx="28">
                  <c:v>-46.240000009536743</c:v>
                </c:pt>
                <c:pt idx="29">
                  <c:v>-46.220000028610229</c:v>
                </c:pt>
                <c:pt idx="30">
                  <c:v>-46.200000047683716</c:v>
                </c:pt>
                <c:pt idx="31">
                  <c:v>-46.180000066757202</c:v>
                </c:pt>
                <c:pt idx="32">
                  <c:v>-46.160000085830688</c:v>
                </c:pt>
                <c:pt idx="33">
                  <c:v>-46.140000104904175</c:v>
                </c:pt>
                <c:pt idx="34">
                  <c:v>-46.119999885559082</c:v>
                </c:pt>
                <c:pt idx="35">
                  <c:v>-46.099999904632568</c:v>
                </c:pt>
                <c:pt idx="36">
                  <c:v>-46.079999923706055</c:v>
                </c:pt>
                <c:pt idx="37">
                  <c:v>-46.059999942779541</c:v>
                </c:pt>
                <c:pt idx="38">
                  <c:v>-46.039999961853027</c:v>
                </c:pt>
                <c:pt idx="39">
                  <c:v>-46.019999980926514</c:v>
                </c:pt>
                <c:pt idx="40">
                  <c:v>-46</c:v>
                </c:pt>
                <c:pt idx="41">
                  <c:v>-45.980000019073486</c:v>
                </c:pt>
                <c:pt idx="42">
                  <c:v>-45.960000038146973</c:v>
                </c:pt>
                <c:pt idx="43">
                  <c:v>-45.940000057220459</c:v>
                </c:pt>
                <c:pt idx="44">
                  <c:v>-45.920000076293945</c:v>
                </c:pt>
                <c:pt idx="45">
                  <c:v>-45.900000095367432</c:v>
                </c:pt>
                <c:pt idx="46">
                  <c:v>-45.879999876022339</c:v>
                </c:pt>
                <c:pt idx="47">
                  <c:v>-45.859999895095825</c:v>
                </c:pt>
                <c:pt idx="48">
                  <c:v>-45.839999914169312</c:v>
                </c:pt>
                <c:pt idx="49">
                  <c:v>-45.819999933242798</c:v>
                </c:pt>
                <c:pt idx="50">
                  <c:v>-45.799999952316284</c:v>
                </c:pt>
                <c:pt idx="51">
                  <c:v>-45.779999971389771</c:v>
                </c:pt>
                <c:pt idx="52">
                  <c:v>-45.759999990463257</c:v>
                </c:pt>
                <c:pt idx="53">
                  <c:v>-45.740000009536743</c:v>
                </c:pt>
                <c:pt idx="54">
                  <c:v>-45.720000028610229</c:v>
                </c:pt>
                <c:pt idx="55">
                  <c:v>-45.700000047683716</c:v>
                </c:pt>
                <c:pt idx="56">
                  <c:v>-45.680000066757202</c:v>
                </c:pt>
                <c:pt idx="57">
                  <c:v>-45.660000085830688</c:v>
                </c:pt>
                <c:pt idx="58">
                  <c:v>-45.640000104904175</c:v>
                </c:pt>
                <c:pt idx="59">
                  <c:v>-45.619999885559082</c:v>
                </c:pt>
                <c:pt idx="60">
                  <c:v>-45.599999904632568</c:v>
                </c:pt>
                <c:pt idx="61">
                  <c:v>-45.579999923706055</c:v>
                </c:pt>
                <c:pt idx="62">
                  <c:v>-45.559999942779541</c:v>
                </c:pt>
                <c:pt idx="63">
                  <c:v>-45.539999961853027</c:v>
                </c:pt>
                <c:pt idx="64">
                  <c:v>-45.519999980926514</c:v>
                </c:pt>
                <c:pt idx="65">
                  <c:v>-45.5</c:v>
                </c:pt>
                <c:pt idx="66">
                  <c:v>-45.480000019073486</c:v>
                </c:pt>
                <c:pt idx="67">
                  <c:v>-45.460000038146973</c:v>
                </c:pt>
                <c:pt idx="68">
                  <c:v>-45.440000057220459</c:v>
                </c:pt>
                <c:pt idx="69">
                  <c:v>-45.420000076293945</c:v>
                </c:pt>
                <c:pt idx="70">
                  <c:v>-45.400000095367432</c:v>
                </c:pt>
                <c:pt idx="71">
                  <c:v>-45.379999876022339</c:v>
                </c:pt>
                <c:pt idx="72">
                  <c:v>-45.359999895095825</c:v>
                </c:pt>
                <c:pt idx="73">
                  <c:v>-45.339999914169312</c:v>
                </c:pt>
                <c:pt idx="74">
                  <c:v>-45.319999933242798</c:v>
                </c:pt>
                <c:pt idx="75">
                  <c:v>-45.299999952316284</c:v>
                </c:pt>
                <c:pt idx="76">
                  <c:v>-45.279999971389771</c:v>
                </c:pt>
                <c:pt idx="77">
                  <c:v>-45.259999990463257</c:v>
                </c:pt>
                <c:pt idx="78">
                  <c:v>-45.240000009536743</c:v>
                </c:pt>
                <c:pt idx="79">
                  <c:v>-45.220000028610229</c:v>
                </c:pt>
                <c:pt idx="80">
                  <c:v>-45.200000047683716</c:v>
                </c:pt>
                <c:pt idx="81">
                  <c:v>-45.180000066757202</c:v>
                </c:pt>
                <c:pt idx="82">
                  <c:v>-45.160000085830688</c:v>
                </c:pt>
                <c:pt idx="83">
                  <c:v>-45.140000104904175</c:v>
                </c:pt>
                <c:pt idx="84">
                  <c:v>-45.119999885559082</c:v>
                </c:pt>
                <c:pt idx="85">
                  <c:v>-45.099999904632568</c:v>
                </c:pt>
                <c:pt idx="86">
                  <c:v>-45.079999923706055</c:v>
                </c:pt>
                <c:pt idx="87">
                  <c:v>-45.059999942779541</c:v>
                </c:pt>
                <c:pt idx="88">
                  <c:v>-45.039999961853027</c:v>
                </c:pt>
                <c:pt idx="89">
                  <c:v>-45.019999980926514</c:v>
                </c:pt>
                <c:pt idx="90">
                  <c:v>-45</c:v>
                </c:pt>
                <c:pt idx="91">
                  <c:v>-44.980000019073486</c:v>
                </c:pt>
                <c:pt idx="92">
                  <c:v>-44.960000038146973</c:v>
                </c:pt>
                <c:pt idx="93">
                  <c:v>-44.940000057220459</c:v>
                </c:pt>
                <c:pt idx="94">
                  <c:v>-44.920000076293945</c:v>
                </c:pt>
                <c:pt idx="95">
                  <c:v>-44.900000095367432</c:v>
                </c:pt>
                <c:pt idx="96">
                  <c:v>-44.879999876022339</c:v>
                </c:pt>
                <c:pt idx="97">
                  <c:v>-44.859999895095825</c:v>
                </c:pt>
                <c:pt idx="98">
                  <c:v>-44.839999914169312</c:v>
                </c:pt>
                <c:pt idx="99">
                  <c:v>-44.819999933242798</c:v>
                </c:pt>
                <c:pt idx="100">
                  <c:v>-44.799999952316284</c:v>
                </c:pt>
                <c:pt idx="101">
                  <c:v>-44.779999971389771</c:v>
                </c:pt>
                <c:pt idx="102">
                  <c:v>-44.759999990463257</c:v>
                </c:pt>
                <c:pt idx="103">
                  <c:v>-44.740000009536743</c:v>
                </c:pt>
                <c:pt idx="104">
                  <c:v>-44.720000028610229</c:v>
                </c:pt>
                <c:pt idx="105">
                  <c:v>-44.700000047683716</c:v>
                </c:pt>
                <c:pt idx="106">
                  <c:v>-44.680000066757202</c:v>
                </c:pt>
                <c:pt idx="107">
                  <c:v>-44.660000085830688</c:v>
                </c:pt>
                <c:pt idx="108">
                  <c:v>-44.640000104904175</c:v>
                </c:pt>
                <c:pt idx="109">
                  <c:v>-44.619999885559082</c:v>
                </c:pt>
                <c:pt idx="110">
                  <c:v>-44.599999904632568</c:v>
                </c:pt>
                <c:pt idx="111">
                  <c:v>-44.579999923706055</c:v>
                </c:pt>
                <c:pt idx="112">
                  <c:v>-44.559999942779541</c:v>
                </c:pt>
                <c:pt idx="113">
                  <c:v>-44.539999961853027</c:v>
                </c:pt>
                <c:pt idx="114">
                  <c:v>-44.519999980926514</c:v>
                </c:pt>
                <c:pt idx="115">
                  <c:v>-44.5</c:v>
                </c:pt>
                <c:pt idx="116">
                  <c:v>-44.480000019073486</c:v>
                </c:pt>
                <c:pt idx="117">
                  <c:v>-44.460000038146973</c:v>
                </c:pt>
                <c:pt idx="118">
                  <c:v>-44.440000057220459</c:v>
                </c:pt>
                <c:pt idx="119">
                  <c:v>-44.420000076293945</c:v>
                </c:pt>
                <c:pt idx="120">
                  <c:v>-44.400000095367432</c:v>
                </c:pt>
                <c:pt idx="121">
                  <c:v>-44.379999876022339</c:v>
                </c:pt>
                <c:pt idx="122">
                  <c:v>-44.359999895095825</c:v>
                </c:pt>
                <c:pt idx="123">
                  <c:v>-44.339999914169312</c:v>
                </c:pt>
                <c:pt idx="124">
                  <c:v>-44.319999933242798</c:v>
                </c:pt>
                <c:pt idx="125">
                  <c:v>-44.299999952316284</c:v>
                </c:pt>
                <c:pt idx="126">
                  <c:v>-44.279999971389771</c:v>
                </c:pt>
                <c:pt idx="127">
                  <c:v>-44.259999990463257</c:v>
                </c:pt>
                <c:pt idx="128">
                  <c:v>-44.240000009536743</c:v>
                </c:pt>
                <c:pt idx="129">
                  <c:v>-44.220000028610229</c:v>
                </c:pt>
                <c:pt idx="130">
                  <c:v>-44.200000047683716</c:v>
                </c:pt>
                <c:pt idx="131">
                  <c:v>-44.180000066757202</c:v>
                </c:pt>
                <c:pt idx="132">
                  <c:v>-44.160000085830688</c:v>
                </c:pt>
                <c:pt idx="133">
                  <c:v>-44.140000104904175</c:v>
                </c:pt>
                <c:pt idx="134">
                  <c:v>-44.119999885559082</c:v>
                </c:pt>
                <c:pt idx="135">
                  <c:v>-44.099999904632568</c:v>
                </c:pt>
                <c:pt idx="136">
                  <c:v>-44.079999923706055</c:v>
                </c:pt>
                <c:pt idx="137">
                  <c:v>-44.059999942779541</c:v>
                </c:pt>
                <c:pt idx="138">
                  <c:v>-44.039999961853027</c:v>
                </c:pt>
                <c:pt idx="139">
                  <c:v>-44.019999980926514</c:v>
                </c:pt>
                <c:pt idx="140">
                  <c:v>-44</c:v>
                </c:pt>
                <c:pt idx="141">
                  <c:v>-43.980000019073486</c:v>
                </c:pt>
                <c:pt idx="142">
                  <c:v>-43.960000038146973</c:v>
                </c:pt>
                <c:pt idx="143">
                  <c:v>-43.940000057220459</c:v>
                </c:pt>
                <c:pt idx="144">
                  <c:v>-43.920000076293945</c:v>
                </c:pt>
                <c:pt idx="145">
                  <c:v>-43.900000095367432</c:v>
                </c:pt>
                <c:pt idx="146">
                  <c:v>-43.879999876022339</c:v>
                </c:pt>
                <c:pt idx="147">
                  <c:v>-43.859999895095825</c:v>
                </c:pt>
                <c:pt idx="148">
                  <c:v>-43.839999914169312</c:v>
                </c:pt>
                <c:pt idx="149">
                  <c:v>-43.819999933242798</c:v>
                </c:pt>
                <c:pt idx="150">
                  <c:v>-43.799999952316284</c:v>
                </c:pt>
                <c:pt idx="151">
                  <c:v>-43.779999971389771</c:v>
                </c:pt>
                <c:pt idx="152">
                  <c:v>-43.759999990463257</c:v>
                </c:pt>
                <c:pt idx="153">
                  <c:v>-43.740000009536743</c:v>
                </c:pt>
                <c:pt idx="154">
                  <c:v>-43.720000028610229</c:v>
                </c:pt>
                <c:pt idx="155">
                  <c:v>-43.700000047683716</c:v>
                </c:pt>
                <c:pt idx="156">
                  <c:v>-43.680000066757202</c:v>
                </c:pt>
                <c:pt idx="157">
                  <c:v>-43.660000085830688</c:v>
                </c:pt>
                <c:pt idx="158">
                  <c:v>-43.640000104904175</c:v>
                </c:pt>
                <c:pt idx="159">
                  <c:v>-43.619999885559082</c:v>
                </c:pt>
                <c:pt idx="160">
                  <c:v>-43.599999904632568</c:v>
                </c:pt>
                <c:pt idx="161">
                  <c:v>-43.579999923706055</c:v>
                </c:pt>
                <c:pt idx="162">
                  <c:v>-43.559999942779541</c:v>
                </c:pt>
                <c:pt idx="163">
                  <c:v>-43.539999961853027</c:v>
                </c:pt>
                <c:pt idx="164">
                  <c:v>-43.519999980926514</c:v>
                </c:pt>
                <c:pt idx="165">
                  <c:v>-43.5</c:v>
                </c:pt>
                <c:pt idx="166">
                  <c:v>-43.480000019073486</c:v>
                </c:pt>
                <c:pt idx="167">
                  <c:v>-43.460000038146973</c:v>
                </c:pt>
                <c:pt idx="168">
                  <c:v>-43.440000057220459</c:v>
                </c:pt>
                <c:pt idx="169">
                  <c:v>-43.420000076293945</c:v>
                </c:pt>
                <c:pt idx="170">
                  <c:v>-43.400000095367432</c:v>
                </c:pt>
                <c:pt idx="171">
                  <c:v>-43.379999876022339</c:v>
                </c:pt>
                <c:pt idx="172">
                  <c:v>-43.359999895095825</c:v>
                </c:pt>
                <c:pt idx="173">
                  <c:v>-43.339999914169312</c:v>
                </c:pt>
                <c:pt idx="174">
                  <c:v>-43.319999933242798</c:v>
                </c:pt>
                <c:pt idx="175">
                  <c:v>-43.299999952316284</c:v>
                </c:pt>
                <c:pt idx="176">
                  <c:v>-43.279999971389771</c:v>
                </c:pt>
                <c:pt idx="177">
                  <c:v>-43.259999990463257</c:v>
                </c:pt>
                <c:pt idx="178">
                  <c:v>-43.240000009536743</c:v>
                </c:pt>
                <c:pt idx="179">
                  <c:v>-43.220000028610229</c:v>
                </c:pt>
                <c:pt idx="180">
                  <c:v>-43.200000047683716</c:v>
                </c:pt>
                <c:pt idx="181">
                  <c:v>-43.180000066757202</c:v>
                </c:pt>
                <c:pt idx="182">
                  <c:v>-43.160000085830688</c:v>
                </c:pt>
                <c:pt idx="183">
                  <c:v>-43.140000104904175</c:v>
                </c:pt>
                <c:pt idx="184">
                  <c:v>-43.119999885559082</c:v>
                </c:pt>
                <c:pt idx="185">
                  <c:v>-43.099999904632568</c:v>
                </c:pt>
                <c:pt idx="186">
                  <c:v>-43.079999923706055</c:v>
                </c:pt>
                <c:pt idx="187">
                  <c:v>-43.059999942779541</c:v>
                </c:pt>
                <c:pt idx="188">
                  <c:v>-43.039999961853027</c:v>
                </c:pt>
                <c:pt idx="189">
                  <c:v>-43.019999980926514</c:v>
                </c:pt>
                <c:pt idx="190">
                  <c:v>-43</c:v>
                </c:pt>
                <c:pt idx="191">
                  <c:v>-42.980000019073486</c:v>
                </c:pt>
                <c:pt idx="192">
                  <c:v>-42.960000038146973</c:v>
                </c:pt>
                <c:pt idx="193">
                  <c:v>-42.940000057220459</c:v>
                </c:pt>
                <c:pt idx="194">
                  <c:v>-42.920000076293945</c:v>
                </c:pt>
                <c:pt idx="195">
                  <c:v>-42.900000095367432</c:v>
                </c:pt>
                <c:pt idx="196">
                  <c:v>-42.879999876022339</c:v>
                </c:pt>
                <c:pt idx="197">
                  <c:v>-42.859999895095825</c:v>
                </c:pt>
                <c:pt idx="198">
                  <c:v>-42.839999914169312</c:v>
                </c:pt>
                <c:pt idx="199">
                  <c:v>-42.819999933242798</c:v>
                </c:pt>
                <c:pt idx="200">
                  <c:v>-42.799999952316284</c:v>
                </c:pt>
                <c:pt idx="201">
                  <c:v>-42.779999971389771</c:v>
                </c:pt>
                <c:pt idx="202">
                  <c:v>-42.759999990463257</c:v>
                </c:pt>
                <c:pt idx="203">
                  <c:v>-42.740000009536743</c:v>
                </c:pt>
                <c:pt idx="204">
                  <c:v>-42.720000028610229</c:v>
                </c:pt>
                <c:pt idx="205">
                  <c:v>-42.700000047683716</c:v>
                </c:pt>
                <c:pt idx="206">
                  <c:v>-42.680000066757202</c:v>
                </c:pt>
                <c:pt idx="207">
                  <c:v>-42.660000085830688</c:v>
                </c:pt>
                <c:pt idx="208">
                  <c:v>-42.640000104904175</c:v>
                </c:pt>
                <c:pt idx="209">
                  <c:v>-42.619999885559082</c:v>
                </c:pt>
                <c:pt idx="210">
                  <c:v>-42.599999904632568</c:v>
                </c:pt>
                <c:pt idx="211">
                  <c:v>-42.579999923706055</c:v>
                </c:pt>
                <c:pt idx="212">
                  <c:v>-42.559999942779541</c:v>
                </c:pt>
                <c:pt idx="213">
                  <c:v>-42.539999961853027</c:v>
                </c:pt>
                <c:pt idx="214">
                  <c:v>-42.519999980926514</c:v>
                </c:pt>
                <c:pt idx="215">
                  <c:v>-42.5</c:v>
                </c:pt>
                <c:pt idx="216">
                  <c:v>-42.480000019073486</c:v>
                </c:pt>
                <c:pt idx="217">
                  <c:v>-42.460000038146973</c:v>
                </c:pt>
                <c:pt idx="218">
                  <c:v>-42.440000057220459</c:v>
                </c:pt>
                <c:pt idx="219">
                  <c:v>-42.420000076293945</c:v>
                </c:pt>
                <c:pt idx="220">
                  <c:v>-42.400000095367432</c:v>
                </c:pt>
                <c:pt idx="221">
                  <c:v>-42.379999876022339</c:v>
                </c:pt>
                <c:pt idx="222">
                  <c:v>-42.359999895095825</c:v>
                </c:pt>
                <c:pt idx="223">
                  <c:v>-42.339999914169312</c:v>
                </c:pt>
                <c:pt idx="224">
                  <c:v>-42.319999933242798</c:v>
                </c:pt>
                <c:pt idx="225">
                  <c:v>-42.299999952316284</c:v>
                </c:pt>
                <c:pt idx="226">
                  <c:v>-42.279999971389771</c:v>
                </c:pt>
                <c:pt idx="227">
                  <c:v>-42.259999990463257</c:v>
                </c:pt>
                <c:pt idx="228">
                  <c:v>-42.240000009536743</c:v>
                </c:pt>
                <c:pt idx="229">
                  <c:v>-42.220000028610229</c:v>
                </c:pt>
                <c:pt idx="230">
                  <c:v>-42.200000047683716</c:v>
                </c:pt>
                <c:pt idx="231">
                  <c:v>-42.180000066757202</c:v>
                </c:pt>
                <c:pt idx="232">
                  <c:v>-42.160000085830688</c:v>
                </c:pt>
                <c:pt idx="233">
                  <c:v>-42.140000104904175</c:v>
                </c:pt>
                <c:pt idx="234">
                  <c:v>-42.119999885559082</c:v>
                </c:pt>
                <c:pt idx="235">
                  <c:v>-42.099999904632568</c:v>
                </c:pt>
                <c:pt idx="236">
                  <c:v>-42.079999923706055</c:v>
                </c:pt>
                <c:pt idx="237">
                  <c:v>-42.059999942779541</c:v>
                </c:pt>
                <c:pt idx="238">
                  <c:v>-42.039999961853027</c:v>
                </c:pt>
                <c:pt idx="239">
                  <c:v>-42.019999980926514</c:v>
                </c:pt>
                <c:pt idx="240">
                  <c:v>-42</c:v>
                </c:pt>
                <c:pt idx="241">
                  <c:v>-41.980000019073486</c:v>
                </c:pt>
                <c:pt idx="242">
                  <c:v>-41.960000038146973</c:v>
                </c:pt>
                <c:pt idx="243">
                  <c:v>-41.940000057220459</c:v>
                </c:pt>
                <c:pt idx="244">
                  <c:v>-41.920000076293945</c:v>
                </c:pt>
                <c:pt idx="245">
                  <c:v>-41.900000095367432</c:v>
                </c:pt>
                <c:pt idx="246">
                  <c:v>-41.879999876022339</c:v>
                </c:pt>
                <c:pt idx="247">
                  <c:v>-41.859999895095825</c:v>
                </c:pt>
                <c:pt idx="248">
                  <c:v>-41.839999914169312</c:v>
                </c:pt>
                <c:pt idx="249">
                  <c:v>-41.819999933242798</c:v>
                </c:pt>
                <c:pt idx="250">
                  <c:v>-41.799999952316284</c:v>
                </c:pt>
                <c:pt idx="251">
                  <c:v>-41.779999971389771</c:v>
                </c:pt>
                <c:pt idx="252">
                  <c:v>-41.759999990463257</c:v>
                </c:pt>
                <c:pt idx="253">
                  <c:v>-41.740000009536743</c:v>
                </c:pt>
                <c:pt idx="254">
                  <c:v>-41.720000028610229</c:v>
                </c:pt>
                <c:pt idx="255">
                  <c:v>-41.700000047683716</c:v>
                </c:pt>
                <c:pt idx="256">
                  <c:v>-41.680000066757202</c:v>
                </c:pt>
                <c:pt idx="257">
                  <c:v>-41.660000085830688</c:v>
                </c:pt>
                <c:pt idx="258">
                  <c:v>-41.640000104904175</c:v>
                </c:pt>
                <c:pt idx="259">
                  <c:v>-41.619999885559082</c:v>
                </c:pt>
                <c:pt idx="260">
                  <c:v>-41.599999904632568</c:v>
                </c:pt>
                <c:pt idx="261">
                  <c:v>-41.579999923706055</c:v>
                </c:pt>
                <c:pt idx="262">
                  <c:v>-41.559999942779541</c:v>
                </c:pt>
                <c:pt idx="263">
                  <c:v>-41.539999961853027</c:v>
                </c:pt>
                <c:pt idx="264">
                  <c:v>-41.519999980926514</c:v>
                </c:pt>
                <c:pt idx="265">
                  <c:v>-41.5</c:v>
                </c:pt>
                <c:pt idx="266">
                  <c:v>-41.480000019073486</c:v>
                </c:pt>
                <c:pt idx="267">
                  <c:v>-41.460000038146973</c:v>
                </c:pt>
                <c:pt idx="268">
                  <c:v>-41.440000057220459</c:v>
                </c:pt>
                <c:pt idx="269">
                  <c:v>-41.420000076293945</c:v>
                </c:pt>
                <c:pt idx="270">
                  <c:v>-41.400000095367432</c:v>
                </c:pt>
                <c:pt idx="271">
                  <c:v>-41.379999876022339</c:v>
                </c:pt>
                <c:pt idx="272">
                  <c:v>-41.359999895095825</c:v>
                </c:pt>
                <c:pt idx="273">
                  <c:v>-41.339999914169312</c:v>
                </c:pt>
                <c:pt idx="274">
                  <c:v>-41.319999933242798</c:v>
                </c:pt>
                <c:pt idx="275">
                  <c:v>-41.299999952316284</c:v>
                </c:pt>
                <c:pt idx="276">
                  <c:v>-41.279999971389771</c:v>
                </c:pt>
                <c:pt idx="277">
                  <c:v>-41.259999990463257</c:v>
                </c:pt>
                <c:pt idx="278">
                  <c:v>-41.240000009536743</c:v>
                </c:pt>
                <c:pt idx="279">
                  <c:v>-41.220000028610229</c:v>
                </c:pt>
                <c:pt idx="280">
                  <c:v>-41.200000047683716</c:v>
                </c:pt>
                <c:pt idx="281">
                  <c:v>-41.180000066757202</c:v>
                </c:pt>
                <c:pt idx="282">
                  <c:v>-41.160000085830688</c:v>
                </c:pt>
                <c:pt idx="283">
                  <c:v>-41.140000104904175</c:v>
                </c:pt>
                <c:pt idx="284">
                  <c:v>-41.119999885559082</c:v>
                </c:pt>
                <c:pt idx="285">
                  <c:v>-41.099999904632568</c:v>
                </c:pt>
                <c:pt idx="286">
                  <c:v>-41.079999923706055</c:v>
                </c:pt>
                <c:pt idx="287">
                  <c:v>-41.059999942779541</c:v>
                </c:pt>
                <c:pt idx="288">
                  <c:v>-41.039999961853027</c:v>
                </c:pt>
                <c:pt idx="289">
                  <c:v>-41.019999980926514</c:v>
                </c:pt>
                <c:pt idx="290">
                  <c:v>-41</c:v>
                </c:pt>
                <c:pt idx="291">
                  <c:v>-40.980000019073486</c:v>
                </c:pt>
                <c:pt idx="292">
                  <c:v>-40.960000038146973</c:v>
                </c:pt>
                <c:pt idx="293">
                  <c:v>-40.940000057220459</c:v>
                </c:pt>
                <c:pt idx="294">
                  <c:v>-40.920000076293945</c:v>
                </c:pt>
                <c:pt idx="295">
                  <c:v>-40.900000095367432</c:v>
                </c:pt>
                <c:pt idx="296">
                  <c:v>-40.879999876022339</c:v>
                </c:pt>
                <c:pt idx="297">
                  <c:v>-40.859999895095825</c:v>
                </c:pt>
                <c:pt idx="298">
                  <c:v>-40.839999914169312</c:v>
                </c:pt>
                <c:pt idx="299">
                  <c:v>-40.819999933242798</c:v>
                </c:pt>
                <c:pt idx="300">
                  <c:v>-40.799999952316284</c:v>
                </c:pt>
                <c:pt idx="301">
                  <c:v>-40.779999971389771</c:v>
                </c:pt>
                <c:pt idx="302">
                  <c:v>-40.759999990463257</c:v>
                </c:pt>
                <c:pt idx="303">
                  <c:v>-40.740000009536743</c:v>
                </c:pt>
                <c:pt idx="304">
                  <c:v>-40.720000028610229</c:v>
                </c:pt>
                <c:pt idx="305">
                  <c:v>-40.700000047683716</c:v>
                </c:pt>
                <c:pt idx="306">
                  <c:v>-40.680000066757202</c:v>
                </c:pt>
                <c:pt idx="307">
                  <c:v>-40.660000085830688</c:v>
                </c:pt>
                <c:pt idx="308">
                  <c:v>-40.640000104904175</c:v>
                </c:pt>
                <c:pt idx="309">
                  <c:v>-40.619999885559082</c:v>
                </c:pt>
                <c:pt idx="310">
                  <c:v>-40.599999904632568</c:v>
                </c:pt>
                <c:pt idx="311">
                  <c:v>-40.579999923706055</c:v>
                </c:pt>
                <c:pt idx="312">
                  <c:v>-40.559999942779541</c:v>
                </c:pt>
                <c:pt idx="313">
                  <c:v>-40.539999961853027</c:v>
                </c:pt>
                <c:pt idx="314">
                  <c:v>-40.519999980926514</c:v>
                </c:pt>
                <c:pt idx="315">
                  <c:v>-40.5</c:v>
                </c:pt>
                <c:pt idx="316">
                  <c:v>-40.480000019073486</c:v>
                </c:pt>
                <c:pt idx="317">
                  <c:v>-40.460000038146973</c:v>
                </c:pt>
                <c:pt idx="318">
                  <c:v>-40.440000057220459</c:v>
                </c:pt>
                <c:pt idx="319">
                  <c:v>-40.420000076293945</c:v>
                </c:pt>
                <c:pt idx="320">
                  <c:v>-40.400000095367432</c:v>
                </c:pt>
                <c:pt idx="321">
                  <c:v>-40.379999876022339</c:v>
                </c:pt>
                <c:pt idx="322">
                  <c:v>-40.359999895095825</c:v>
                </c:pt>
                <c:pt idx="323">
                  <c:v>-40.339999914169312</c:v>
                </c:pt>
                <c:pt idx="324">
                  <c:v>-40.319999933242798</c:v>
                </c:pt>
                <c:pt idx="325">
                  <c:v>-40.299999952316284</c:v>
                </c:pt>
                <c:pt idx="326">
                  <c:v>-40.279999971389771</c:v>
                </c:pt>
                <c:pt idx="327">
                  <c:v>-40.259999990463257</c:v>
                </c:pt>
                <c:pt idx="328">
                  <c:v>-40.240000009536743</c:v>
                </c:pt>
                <c:pt idx="329">
                  <c:v>-40.220000028610229</c:v>
                </c:pt>
                <c:pt idx="330">
                  <c:v>-40.200000047683716</c:v>
                </c:pt>
                <c:pt idx="331">
                  <c:v>-40.180000066757202</c:v>
                </c:pt>
                <c:pt idx="332">
                  <c:v>-40.160000085830688</c:v>
                </c:pt>
                <c:pt idx="333">
                  <c:v>-40.140000104904175</c:v>
                </c:pt>
                <c:pt idx="334">
                  <c:v>-40.119999885559082</c:v>
                </c:pt>
                <c:pt idx="335">
                  <c:v>-40.099999904632568</c:v>
                </c:pt>
                <c:pt idx="336">
                  <c:v>-40.079999923706055</c:v>
                </c:pt>
                <c:pt idx="337">
                  <c:v>-40.059999942779541</c:v>
                </c:pt>
                <c:pt idx="338">
                  <c:v>-40.039999961853027</c:v>
                </c:pt>
                <c:pt idx="339">
                  <c:v>-40.019999980926514</c:v>
                </c:pt>
                <c:pt idx="340">
                  <c:v>-40</c:v>
                </c:pt>
                <c:pt idx="341">
                  <c:v>-39.980000019073486</c:v>
                </c:pt>
                <c:pt idx="342">
                  <c:v>-39.960000038146973</c:v>
                </c:pt>
                <c:pt idx="343">
                  <c:v>-39.940000057220459</c:v>
                </c:pt>
                <c:pt idx="344">
                  <c:v>-39.920000076293945</c:v>
                </c:pt>
                <c:pt idx="345">
                  <c:v>-39.900000095367432</c:v>
                </c:pt>
                <c:pt idx="346">
                  <c:v>-39.879999876022339</c:v>
                </c:pt>
                <c:pt idx="347">
                  <c:v>-39.859999895095825</c:v>
                </c:pt>
                <c:pt idx="348">
                  <c:v>-39.839999914169312</c:v>
                </c:pt>
                <c:pt idx="349">
                  <c:v>-39.819999933242798</c:v>
                </c:pt>
                <c:pt idx="350">
                  <c:v>-39.799999952316284</c:v>
                </c:pt>
                <c:pt idx="351">
                  <c:v>-39.779999971389771</c:v>
                </c:pt>
                <c:pt idx="352">
                  <c:v>-39.759999990463257</c:v>
                </c:pt>
                <c:pt idx="353">
                  <c:v>-39.740000009536743</c:v>
                </c:pt>
                <c:pt idx="354">
                  <c:v>-39.720000028610229</c:v>
                </c:pt>
                <c:pt idx="355">
                  <c:v>-39.700000047683716</c:v>
                </c:pt>
                <c:pt idx="356">
                  <c:v>-39.680000066757202</c:v>
                </c:pt>
                <c:pt idx="357">
                  <c:v>-39.660000085830688</c:v>
                </c:pt>
                <c:pt idx="358">
                  <c:v>-39.640000104904175</c:v>
                </c:pt>
                <c:pt idx="359">
                  <c:v>-39.619999885559082</c:v>
                </c:pt>
                <c:pt idx="360">
                  <c:v>-39.599999904632568</c:v>
                </c:pt>
                <c:pt idx="361">
                  <c:v>-39.579999923706055</c:v>
                </c:pt>
                <c:pt idx="362">
                  <c:v>-39.559999942779541</c:v>
                </c:pt>
                <c:pt idx="363">
                  <c:v>-39.539999961853027</c:v>
                </c:pt>
                <c:pt idx="364">
                  <c:v>-39.519999980926514</c:v>
                </c:pt>
                <c:pt idx="365">
                  <c:v>-39.5</c:v>
                </c:pt>
                <c:pt idx="366">
                  <c:v>-39.480000019073486</c:v>
                </c:pt>
                <c:pt idx="367">
                  <c:v>-39.460000038146973</c:v>
                </c:pt>
                <c:pt idx="368">
                  <c:v>-39.440000057220459</c:v>
                </c:pt>
                <c:pt idx="369">
                  <c:v>-39.420000076293945</c:v>
                </c:pt>
                <c:pt idx="370">
                  <c:v>-39.400000095367432</c:v>
                </c:pt>
                <c:pt idx="371">
                  <c:v>-39.379999876022339</c:v>
                </c:pt>
                <c:pt idx="372">
                  <c:v>-39.359999895095825</c:v>
                </c:pt>
                <c:pt idx="373">
                  <c:v>-39.339999914169312</c:v>
                </c:pt>
                <c:pt idx="374">
                  <c:v>-39.319999933242798</c:v>
                </c:pt>
                <c:pt idx="375">
                  <c:v>-39.299999952316284</c:v>
                </c:pt>
                <c:pt idx="376">
                  <c:v>-39.279999971389771</c:v>
                </c:pt>
                <c:pt idx="377">
                  <c:v>-39.259999990463257</c:v>
                </c:pt>
                <c:pt idx="378">
                  <c:v>-39.240000009536743</c:v>
                </c:pt>
                <c:pt idx="379">
                  <c:v>-39.220000028610229</c:v>
                </c:pt>
                <c:pt idx="380">
                  <c:v>-39.200000047683716</c:v>
                </c:pt>
                <c:pt idx="381">
                  <c:v>-39.180000066757202</c:v>
                </c:pt>
                <c:pt idx="382">
                  <c:v>-39.160000085830688</c:v>
                </c:pt>
                <c:pt idx="383">
                  <c:v>-39.140000104904175</c:v>
                </c:pt>
                <c:pt idx="384">
                  <c:v>-39.119999885559082</c:v>
                </c:pt>
                <c:pt idx="385">
                  <c:v>-39.099999904632568</c:v>
                </c:pt>
                <c:pt idx="386">
                  <c:v>-39.079999923706055</c:v>
                </c:pt>
                <c:pt idx="387">
                  <c:v>-39.059999942779541</c:v>
                </c:pt>
                <c:pt idx="388">
                  <c:v>-39.039999961853027</c:v>
                </c:pt>
                <c:pt idx="389">
                  <c:v>-39.019999980926514</c:v>
                </c:pt>
                <c:pt idx="390">
                  <c:v>-39</c:v>
                </c:pt>
                <c:pt idx="391">
                  <c:v>-38.980000019073486</c:v>
                </c:pt>
                <c:pt idx="392">
                  <c:v>-38.960000038146973</c:v>
                </c:pt>
                <c:pt idx="393">
                  <c:v>-38.940000057220459</c:v>
                </c:pt>
                <c:pt idx="394">
                  <c:v>-38.920000076293945</c:v>
                </c:pt>
                <c:pt idx="395">
                  <c:v>-38.900000095367432</c:v>
                </c:pt>
                <c:pt idx="396">
                  <c:v>-38.879999876022339</c:v>
                </c:pt>
                <c:pt idx="397">
                  <c:v>-38.859999895095825</c:v>
                </c:pt>
                <c:pt idx="398">
                  <c:v>-38.839999914169312</c:v>
                </c:pt>
                <c:pt idx="399">
                  <c:v>-38.819999933242798</c:v>
                </c:pt>
                <c:pt idx="400">
                  <c:v>-38.799999952316284</c:v>
                </c:pt>
                <c:pt idx="401">
                  <c:v>-38.779999971389771</c:v>
                </c:pt>
                <c:pt idx="402">
                  <c:v>-38.759999990463257</c:v>
                </c:pt>
                <c:pt idx="403">
                  <c:v>-38.740000009536743</c:v>
                </c:pt>
                <c:pt idx="404">
                  <c:v>-38.720000028610229</c:v>
                </c:pt>
                <c:pt idx="405">
                  <c:v>-38.700000047683716</c:v>
                </c:pt>
                <c:pt idx="406">
                  <c:v>-38.680000066757202</c:v>
                </c:pt>
                <c:pt idx="407">
                  <c:v>-38.660000085830688</c:v>
                </c:pt>
                <c:pt idx="408">
                  <c:v>-38.640000104904175</c:v>
                </c:pt>
                <c:pt idx="409">
                  <c:v>-38.619999885559082</c:v>
                </c:pt>
                <c:pt idx="410">
                  <c:v>-38.599999904632568</c:v>
                </c:pt>
                <c:pt idx="411">
                  <c:v>-38.579999923706055</c:v>
                </c:pt>
                <c:pt idx="412">
                  <c:v>-38.559999942779541</c:v>
                </c:pt>
                <c:pt idx="413">
                  <c:v>-38.539999961853027</c:v>
                </c:pt>
                <c:pt idx="414">
                  <c:v>-38.519999980926514</c:v>
                </c:pt>
                <c:pt idx="415">
                  <c:v>-38.5</c:v>
                </c:pt>
                <c:pt idx="416">
                  <c:v>-38.480000019073486</c:v>
                </c:pt>
                <c:pt idx="417">
                  <c:v>-38.460000038146973</c:v>
                </c:pt>
                <c:pt idx="418">
                  <c:v>-38.440000057220459</c:v>
                </c:pt>
                <c:pt idx="419">
                  <c:v>-38.420000076293945</c:v>
                </c:pt>
                <c:pt idx="420">
                  <c:v>-38.400000095367432</c:v>
                </c:pt>
                <c:pt idx="421">
                  <c:v>-38.379999876022339</c:v>
                </c:pt>
                <c:pt idx="422">
                  <c:v>-38.359999895095825</c:v>
                </c:pt>
                <c:pt idx="423">
                  <c:v>-38.339999914169312</c:v>
                </c:pt>
                <c:pt idx="424">
                  <c:v>-38.319999933242798</c:v>
                </c:pt>
                <c:pt idx="425">
                  <c:v>-38.299999952316284</c:v>
                </c:pt>
                <c:pt idx="426">
                  <c:v>-38.279999971389771</c:v>
                </c:pt>
                <c:pt idx="427">
                  <c:v>-38.259999990463257</c:v>
                </c:pt>
                <c:pt idx="428">
                  <c:v>-38.240000009536743</c:v>
                </c:pt>
                <c:pt idx="429">
                  <c:v>-38.220000028610229</c:v>
                </c:pt>
                <c:pt idx="430">
                  <c:v>-38.200000047683716</c:v>
                </c:pt>
                <c:pt idx="431">
                  <c:v>-38.180000066757202</c:v>
                </c:pt>
                <c:pt idx="432">
                  <c:v>-38.160000085830688</c:v>
                </c:pt>
                <c:pt idx="433">
                  <c:v>-38.140000104904175</c:v>
                </c:pt>
                <c:pt idx="434">
                  <c:v>-38.119999885559082</c:v>
                </c:pt>
                <c:pt idx="435">
                  <c:v>-38.099999904632568</c:v>
                </c:pt>
                <c:pt idx="436">
                  <c:v>-38.079999923706055</c:v>
                </c:pt>
                <c:pt idx="437">
                  <c:v>-38.059999942779541</c:v>
                </c:pt>
                <c:pt idx="438">
                  <c:v>-38.039999961853027</c:v>
                </c:pt>
                <c:pt idx="439">
                  <c:v>-38.019999980926514</c:v>
                </c:pt>
                <c:pt idx="440">
                  <c:v>-38</c:v>
                </c:pt>
                <c:pt idx="441">
                  <c:v>-37.980000019073486</c:v>
                </c:pt>
                <c:pt idx="442">
                  <c:v>-37.960000038146973</c:v>
                </c:pt>
                <c:pt idx="443">
                  <c:v>-37.940000057220459</c:v>
                </c:pt>
                <c:pt idx="444">
                  <c:v>-37.920000076293945</c:v>
                </c:pt>
                <c:pt idx="445">
                  <c:v>-37.900000095367432</c:v>
                </c:pt>
                <c:pt idx="446">
                  <c:v>-37.879999876022339</c:v>
                </c:pt>
                <c:pt idx="447">
                  <c:v>-37.859999895095825</c:v>
                </c:pt>
                <c:pt idx="448">
                  <c:v>-37.839999914169312</c:v>
                </c:pt>
                <c:pt idx="449">
                  <c:v>-37.819999933242798</c:v>
                </c:pt>
                <c:pt idx="450">
                  <c:v>-37.799999952316284</c:v>
                </c:pt>
                <c:pt idx="451">
                  <c:v>-37.779999971389771</c:v>
                </c:pt>
                <c:pt idx="452">
                  <c:v>-37.759999990463257</c:v>
                </c:pt>
                <c:pt idx="453">
                  <c:v>-37.740000009536743</c:v>
                </c:pt>
                <c:pt idx="454">
                  <c:v>-37.720000028610229</c:v>
                </c:pt>
                <c:pt idx="455">
                  <c:v>-37.700000047683716</c:v>
                </c:pt>
                <c:pt idx="456">
                  <c:v>-37.680000066757202</c:v>
                </c:pt>
                <c:pt idx="457">
                  <c:v>-37.660000085830688</c:v>
                </c:pt>
                <c:pt idx="458">
                  <c:v>-37.640000104904175</c:v>
                </c:pt>
                <c:pt idx="459">
                  <c:v>-37.619999885559082</c:v>
                </c:pt>
                <c:pt idx="460">
                  <c:v>-37.599999904632568</c:v>
                </c:pt>
                <c:pt idx="461">
                  <c:v>-37.579999923706055</c:v>
                </c:pt>
                <c:pt idx="462">
                  <c:v>-37.559999942779541</c:v>
                </c:pt>
                <c:pt idx="463">
                  <c:v>-37.539999961853027</c:v>
                </c:pt>
                <c:pt idx="464">
                  <c:v>-37.519999980926514</c:v>
                </c:pt>
                <c:pt idx="465">
                  <c:v>-37.5</c:v>
                </c:pt>
                <c:pt idx="466">
                  <c:v>-37.480000019073486</c:v>
                </c:pt>
                <c:pt idx="467">
                  <c:v>-37.460000038146973</c:v>
                </c:pt>
                <c:pt idx="468">
                  <c:v>-37.440000057220459</c:v>
                </c:pt>
                <c:pt idx="469">
                  <c:v>-37.420000076293945</c:v>
                </c:pt>
                <c:pt idx="470">
                  <c:v>-37.400000095367432</c:v>
                </c:pt>
                <c:pt idx="471">
                  <c:v>-37.379999876022339</c:v>
                </c:pt>
                <c:pt idx="472">
                  <c:v>-37.359999895095825</c:v>
                </c:pt>
                <c:pt idx="473">
                  <c:v>-37.339999914169312</c:v>
                </c:pt>
                <c:pt idx="474">
                  <c:v>-37.319999933242798</c:v>
                </c:pt>
                <c:pt idx="475">
                  <c:v>-37.299999952316284</c:v>
                </c:pt>
                <c:pt idx="476">
                  <c:v>-37.279999971389771</c:v>
                </c:pt>
                <c:pt idx="477">
                  <c:v>-37.259999990463257</c:v>
                </c:pt>
                <c:pt idx="478">
                  <c:v>-37.240000009536743</c:v>
                </c:pt>
                <c:pt idx="479">
                  <c:v>-37.220000028610229</c:v>
                </c:pt>
                <c:pt idx="480">
                  <c:v>-37.200000047683716</c:v>
                </c:pt>
                <c:pt idx="481">
                  <c:v>-37.180000066757202</c:v>
                </c:pt>
                <c:pt idx="482">
                  <c:v>-37.160000085830688</c:v>
                </c:pt>
                <c:pt idx="483">
                  <c:v>-37.140000104904175</c:v>
                </c:pt>
                <c:pt idx="484">
                  <c:v>-37.119999885559082</c:v>
                </c:pt>
                <c:pt idx="485">
                  <c:v>-37.099999904632568</c:v>
                </c:pt>
                <c:pt idx="486">
                  <c:v>-37.079999923706055</c:v>
                </c:pt>
                <c:pt idx="487">
                  <c:v>-37.059999942779541</c:v>
                </c:pt>
                <c:pt idx="488">
                  <c:v>-37.039999961853027</c:v>
                </c:pt>
                <c:pt idx="489">
                  <c:v>-37.019999980926514</c:v>
                </c:pt>
                <c:pt idx="490">
                  <c:v>-37</c:v>
                </c:pt>
                <c:pt idx="491">
                  <c:v>-36.980000019073486</c:v>
                </c:pt>
                <c:pt idx="492">
                  <c:v>-36.960000038146973</c:v>
                </c:pt>
                <c:pt idx="493">
                  <c:v>-36.940000057220459</c:v>
                </c:pt>
                <c:pt idx="494">
                  <c:v>-36.920000076293945</c:v>
                </c:pt>
                <c:pt idx="495">
                  <c:v>-36.900000095367432</c:v>
                </c:pt>
                <c:pt idx="496">
                  <c:v>-36.879999876022339</c:v>
                </c:pt>
                <c:pt idx="497">
                  <c:v>-36.859999895095825</c:v>
                </c:pt>
                <c:pt idx="498">
                  <c:v>-36.839999914169312</c:v>
                </c:pt>
                <c:pt idx="499">
                  <c:v>-36.819999933242798</c:v>
                </c:pt>
                <c:pt idx="500">
                  <c:v>-36.799999952316284</c:v>
                </c:pt>
                <c:pt idx="501">
                  <c:v>-36.779999971389771</c:v>
                </c:pt>
                <c:pt idx="502">
                  <c:v>-36.759999990463257</c:v>
                </c:pt>
                <c:pt idx="503">
                  <c:v>-36.740000009536743</c:v>
                </c:pt>
                <c:pt idx="504">
                  <c:v>-36.720000028610229</c:v>
                </c:pt>
                <c:pt idx="505">
                  <c:v>-36.700000047683716</c:v>
                </c:pt>
                <c:pt idx="506">
                  <c:v>-36.680000066757202</c:v>
                </c:pt>
                <c:pt idx="507">
                  <c:v>-36.660000085830688</c:v>
                </c:pt>
                <c:pt idx="508">
                  <c:v>-36.640000104904175</c:v>
                </c:pt>
                <c:pt idx="509">
                  <c:v>-36.619999885559082</c:v>
                </c:pt>
                <c:pt idx="510">
                  <c:v>-36.599999904632568</c:v>
                </c:pt>
                <c:pt idx="511">
                  <c:v>-36.579999923706055</c:v>
                </c:pt>
                <c:pt idx="512">
                  <c:v>-36.559999942779541</c:v>
                </c:pt>
                <c:pt idx="513">
                  <c:v>-36.539999961853027</c:v>
                </c:pt>
                <c:pt idx="514">
                  <c:v>-36.519999980926514</c:v>
                </c:pt>
                <c:pt idx="515">
                  <c:v>-36.5</c:v>
                </c:pt>
                <c:pt idx="516">
                  <c:v>-36.480000019073486</c:v>
                </c:pt>
                <c:pt idx="517">
                  <c:v>-36.460000038146973</c:v>
                </c:pt>
                <c:pt idx="518">
                  <c:v>-36.440000057220459</c:v>
                </c:pt>
                <c:pt idx="519">
                  <c:v>-36.420000076293945</c:v>
                </c:pt>
                <c:pt idx="520">
                  <c:v>-36.400000095367432</c:v>
                </c:pt>
                <c:pt idx="521">
                  <c:v>-36.379999876022339</c:v>
                </c:pt>
                <c:pt idx="522">
                  <c:v>-36.359999895095825</c:v>
                </c:pt>
                <c:pt idx="523">
                  <c:v>-36.339999914169312</c:v>
                </c:pt>
                <c:pt idx="524">
                  <c:v>-36.319999933242798</c:v>
                </c:pt>
                <c:pt idx="525">
                  <c:v>-36.299999952316284</c:v>
                </c:pt>
                <c:pt idx="526">
                  <c:v>-36.279999971389771</c:v>
                </c:pt>
                <c:pt idx="527">
                  <c:v>-36.259999990463257</c:v>
                </c:pt>
                <c:pt idx="528">
                  <c:v>-36.240000009536743</c:v>
                </c:pt>
                <c:pt idx="529">
                  <c:v>-36.220000028610229</c:v>
                </c:pt>
                <c:pt idx="530">
                  <c:v>-36.200000047683716</c:v>
                </c:pt>
                <c:pt idx="531">
                  <c:v>-36.180000066757202</c:v>
                </c:pt>
                <c:pt idx="532">
                  <c:v>-36.160000085830688</c:v>
                </c:pt>
                <c:pt idx="533">
                  <c:v>-36.140000104904175</c:v>
                </c:pt>
                <c:pt idx="534">
                  <c:v>-36.119999885559082</c:v>
                </c:pt>
                <c:pt idx="535">
                  <c:v>-36.099999904632568</c:v>
                </c:pt>
                <c:pt idx="536">
                  <c:v>-36.079999923706055</c:v>
                </c:pt>
                <c:pt idx="537">
                  <c:v>-36.059999942779541</c:v>
                </c:pt>
                <c:pt idx="538">
                  <c:v>-36.039999961853027</c:v>
                </c:pt>
                <c:pt idx="539">
                  <c:v>-36.019999980926514</c:v>
                </c:pt>
                <c:pt idx="540">
                  <c:v>-36</c:v>
                </c:pt>
                <c:pt idx="541">
                  <c:v>-35.980000019073486</c:v>
                </c:pt>
                <c:pt idx="542">
                  <c:v>-35.960000038146973</c:v>
                </c:pt>
                <c:pt idx="543">
                  <c:v>-35.940000057220459</c:v>
                </c:pt>
                <c:pt idx="544">
                  <c:v>-35.920000076293945</c:v>
                </c:pt>
                <c:pt idx="545">
                  <c:v>-35.900000095367432</c:v>
                </c:pt>
                <c:pt idx="546">
                  <c:v>-35.879999876022339</c:v>
                </c:pt>
                <c:pt idx="547">
                  <c:v>-35.859999895095825</c:v>
                </c:pt>
                <c:pt idx="548">
                  <c:v>-35.839999914169312</c:v>
                </c:pt>
                <c:pt idx="549">
                  <c:v>-35.819999933242798</c:v>
                </c:pt>
                <c:pt idx="550">
                  <c:v>-35.799999952316284</c:v>
                </c:pt>
                <c:pt idx="551">
                  <c:v>-35.779999971389771</c:v>
                </c:pt>
                <c:pt idx="552">
                  <c:v>-35.759999990463257</c:v>
                </c:pt>
                <c:pt idx="553">
                  <c:v>-35.740000009536743</c:v>
                </c:pt>
                <c:pt idx="554">
                  <c:v>-35.720000028610229</c:v>
                </c:pt>
                <c:pt idx="555">
                  <c:v>-35.700000047683716</c:v>
                </c:pt>
                <c:pt idx="556">
                  <c:v>-35.680000066757202</c:v>
                </c:pt>
                <c:pt idx="557">
                  <c:v>-35.660000085830688</c:v>
                </c:pt>
                <c:pt idx="558">
                  <c:v>-35.640000104904175</c:v>
                </c:pt>
                <c:pt idx="559">
                  <c:v>-35.619999885559082</c:v>
                </c:pt>
                <c:pt idx="560">
                  <c:v>-35.599999904632568</c:v>
                </c:pt>
                <c:pt idx="561">
                  <c:v>-35.579999923706055</c:v>
                </c:pt>
                <c:pt idx="562">
                  <c:v>-35.559999942779541</c:v>
                </c:pt>
                <c:pt idx="563">
                  <c:v>-35.539999961853027</c:v>
                </c:pt>
                <c:pt idx="564">
                  <c:v>-35.519999980926514</c:v>
                </c:pt>
                <c:pt idx="565">
                  <c:v>-35.5</c:v>
                </c:pt>
                <c:pt idx="566">
                  <c:v>-35.480000019073486</c:v>
                </c:pt>
                <c:pt idx="567">
                  <c:v>-35.460000038146973</c:v>
                </c:pt>
                <c:pt idx="568">
                  <c:v>-35.440000057220459</c:v>
                </c:pt>
                <c:pt idx="569">
                  <c:v>-35.420000076293945</c:v>
                </c:pt>
                <c:pt idx="570">
                  <c:v>-35.400000095367432</c:v>
                </c:pt>
                <c:pt idx="571">
                  <c:v>-35.379999876022339</c:v>
                </c:pt>
                <c:pt idx="572">
                  <c:v>-35.359999895095825</c:v>
                </c:pt>
                <c:pt idx="573">
                  <c:v>-35.339999914169312</c:v>
                </c:pt>
                <c:pt idx="574">
                  <c:v>-35.319999933242798</c:v>
                </c:pt>
                <c:pt idx="575">
                  <c:v>-35.299999952316284</c:v>
                </c:pt>
                <c:pt idx="576">
                  <c:v>-35.279999971389771</c:v>
                </c:pt>
                <c:pt idx="577">
                  <c:v>-35.259999990463257</c:v>
                </c:pt>
                <c:pt idx="578">
                  <c:v>-35.240000009536743</c:v>
                </c:pt>
                <c:pt idx="579">
                  <c:v>-35.220000028610229</c:v>
                </c:pt>
                <c:pt idx="580">
                  <c:v>-35.200000047683716</c:v>
                </c:pt>
                <c:pt idx="581">
                  <c:v>-35.180000066757202</c:v>
                </c:pt>
                <c:pt idx="582">
                  <c:v>-35.160000085830688</c:v>
                </c:pt>
                <c:pt idx="583">
                  <c:v>-35.140000104904175</c:v>
                </c:pt>
                <c:pt idx="584">
                  <c:v>-35.119999885559082</c:v>
                </c:pt>
                <c:pt idx="585">
                  <c:v>-35.099999904632568</c:v>
                </c:pt>
                <c:pt idx="586">
                  <c:v>-35.079999923706055</c:v>
                </c:pt>
                <c:pt idx="587">
                  <c:v>-35.059999942779541</c:v>
                </c:pt>
                <c:pt idx="588">
                  <c:v>-35.039999961853027</c:v>
                </c:pt>
                <c:pt idx="589">
                  <c:v>-35.019999980926514</c:v>
                </c:pt>
                <c:pt idx="590">
                  <c:v>-35</c:v>
                </c:pt>
                <c:pt idx="591">
                  <c:v>-34.980000019073486</c:v>
                </c:pt>
                <c:pt idx="592">
                  <c:v>-34.960000038146973</c:v>
                </c:pt>
                <c:pt idx="593">
                  <c:v>-34.940000057220459</c:v>
                </c:pt>
                <c:pt idx="594">
                  <c:v>-34.920000076293945</c:v>
                </c:pt>
                <c:pt idx="595">
                  <c:v>-34.900000095367432</c:v>
                </c:pt>
                <c:pt idx="596">
                  <c:v>-34.879999876022339</c:v>
                </c:pt>
                <c:pt idx="597">
                  <c:v>-34.859999895095825</c:v>
                </c:pt>
                <c:pt idx="598">
                  <c:v>-34.839999914169312</c:v>
                </c:pt>
                <c:pt idx="599">
                  <c:v>-34.819999933242798</c:v>
                </c:pt>
                <c:pt idx="600">
                  <c:v>-34.799999952316284</c:v>
                </c:pt>
                <c:pt idx="601">
                  <c:v>-34.779999971389771</c:v>
                </c:pt>
                <c:pt idx="602">
                  <c:v>-34.759999990463257</c:v>
                </c:pt>
                <c:pt idx="603">
                  <c:v>-34.740000009536743</c:v>
                </c:pt>
                <c:pt idx="604">
                  <c:v>-34.720000028610229</c:v>
                </c:pt>
                <c:pt idx="605">
                  <c:v>-34.700000047683716</c:v>
                </c:pt>
                <c:pt idx="606">
                  <c:v>-34.680000066757202</c:v>
                </c:pt>
                <c:pt idx="607">
                  <c:v>-34.660000085830688</c:v>
                </c:pt>
                <c:pt idx="608">
                  <c:v>-34.640000104904175</c:v>
                </c:pt>
                <c:pt idx="609">
                  <c:v>-34.619999885559082</c:v>
                </c:pt>
                <c:pt idx="610">
                  <c:v>-34.599999904632568</c:v>
                </c:pt>
                <c:pt idx="611">
                  <c:v>-34.579999923706055</c:v>
                </c:pt>
                <c:pt idx="612">
                  <c:v>-34.559999942779541</c:v>
                </c:pt>
                <c:pt idx="613">
                  <c:v>-34.539999961853027</c:v>
                </c:pt>
                <c:pt idx="614">
                  <c:v>-34.519999980926514</c:v>
                </c:pt>
                <c:pt idx="615">
                  <c:v>-34.5</c:v>
                </c:pt>
                <c:pt idx="616">
                  <c:v>-34.480000019073486</c:v>
                </c:pt>
                <c:pt idx="617">
                  <c:v>-34.460000038146973</c:v>
                </c:pt>
                <c:pt idx="618">
                  <c:v>-34.440000057220459</c:v>
                </c:pt>
                <c:pt idx="619">
                  <c:v>-34.420000076293945</c:v>
                </c:pt>
                <c:pt idx="620">
                  <c:v>-34.400000095367432</c:v>
                </c:pt>
                <c:pt idx="621">
                  <c:v>-34.379999876022339</c:v>
                </c:pt>
                <c:pt idx="622">
                  <c:v>-34.359999895095825</c:v>
                </c:pt>
                <c:pt idx="623">
                  <c:v>-34.339999914169312</c:v>
                </c:pt>
                <c:pt idx="624">
                  <c:v>-34.319999933242798</c:v>
                </c:pt>
                <c:pt idx="625">
                  <c:v>-34.299999952316284</c:v>
                </c:pt>
                <c:pt idx="626">
                  <c:v>-34.279999971389771</c:v>
                </c:pt>
                <c:pt idx="627">
                  <c:v>-34.259999990463257</c:v>
                </c:pt>
                <c:pt idx="628">
                  <c:v>-34.240000009536743</c:v>
                </c:pt>
                <c:pt idx="629">
                  <c:v>-34.220000028610229</c:v>
                </c:pt>
                <c:pt idx="630">
                  <c:v>-34.200000047683716</c:v>
                </c:pt>
                <c:pt idx="631">
                  <c:v>-34.180000066757202</c:v>
                </c:pt>
                <c:pt idx="632">
                  <c:v>-34.160000085830688</c:v>
                </c:pt>
                <c:pt idx="633">
                  <c:v>-34.140000104904175</c:v>
                </c:pt>
                <c:pt idx="634">
                  <c:v>-34.119999885559082</c:v>
                </c:pt>
                <c:pt idx="635">
                  <c:v>-34.099999904632568</c:v>
                </c:pt>
                <c:pt idx="636">
                  <c:v>-34.079999923706055</c:v>
                </c:pt>
                <c:pt idx="637">
                  <c:v>-34.059999942779541</c:v>
                </c:pt>
                <c:pt idx="638">
                  <c:v>-34.039999961853027</c:v>
                </c:pt>
                <c:pt idx="639">
                  <c:v>-34.019999980926514</c:v>
                </c:pt>
                <c:pt idx="640">
                  <c:v>-34</c:v>
                </c:pt>
                <c:pt idx="641">
                  <c:v>-33.980000019073486</c:v>
                </c:pt>
                <c:pt idx="642">
                  <c:v>-33.960000038146973</c:v>
                </c:pt>
                <c:pt idx="643">
                  <c:v>-33.940000057220459</c:v>
                </c:pt>
                <c:pt idx="644">
                  <c:v>-33.920000076293945</c:v>
                </c:pt>
                <c:pt idx="645">
                  <c:v>-33.900000095367432</c:v>
                </c:pt>
                <c:pt idx="646">
                  <c:v>-33.879999876022339</c:v>
                </c:pt>
                <c:pt idx="647">
                  <c:v>-33.859999895095825</c:v>
                </c:pt>
                <c:pt idx="648">
                  <c:v>-33.839999914169312</c:v>
                </c:pt>
                <c:pt idx="649">
                  <c:v>-33.819999933242798</c:v>
                </c:pt>
                <c:pt idx="650">
                  <c:v>-33.799999952316284</c:v>
                </c:pt>
                <c:pt idx="651">
                  <c:v>-33.779999971389771</c:v>
                </c:pt>
                <c:pt idx="652">
                  <c:v>-33.759999990463257</c:v>
                </c:pt>
                <c:pt idx="653">
                  <c:v>-33.740000009536743</c:v>
                </c:pt>
                <c:pt idx="654">
                  <c:v>-33.720000028610229</c:v>
                </c:pt>
                <c:pt idx="655">
                  <c:v>-33.700000047683716</c:v>
                </c:pt>
                <c:pt idx="656">
                  <c:v>-33.680000066757202</c:v>
                </c:pt>
                <c:pt idx="657">
                  <c:v>-33.660000085830688</c:v>
                </c:pt>
                <c:pt idx="658">
                  <c:v>-33.640000104904175</c:v>
                </c:pt>
                <c:pt idx="659">
                  <c:v>-33.619999885559082</c:v>
                </c:pt>
                <c:pt idx="660">
                  <c:v>-33.599999904632568</c:v>
                </c:pt>
                <c:pt idx="661">
                  <c:v>-33.579999923706055</c:v>
                </c:pt>
                <c:pt idx="662">
                  <c:v>-33.559999942779541</c:v>
                </c:pt>
                <c:pt idx="663">
                  <c:v>-33.539999961853027</c:v>
                </c:pt>
                <c:pt idx="664">
                  <c:v>-33.519999980926514</c:v>
                </c:pt>
                <c:pt idx="665">
                  <c:v>-33.5</c:v>
                </c:pt>
                <c:pt idx="666">
                  <c:v>-33.480000019073486</c:v>
                </c:pt>
                <c:pt idx="667">
                  <c:v>-33.460000038146973</c:v>
                </c:pt>
                <c:pt idx="668">
                  <c:v>-33.440000057220459</c:v>
                </c:pt>
                <c:pt idx="669">
                  <c:v>-33.420000076293945</c:v>
                </c:pt>
                <c:pt idx="670">
                  <c:v>-33.400000095367432</c:v>
                </c:pt>
                <c:pt idx="671">
                  <c:v>-33.379999876022339</c:v>
                </c:pt>
                <c:pt idx="672">
                  <c:v>-33.359999895095825</c:v>
                </c:pt>
                <c:pt idx="673">
                  <c:v>-33.339999914169312</c:v>
                </c:pt>
                <c:pt idx="674">
                  <c:v>-33.319999933242798</c:v>
                </c:pt>
                <c:pt idx="675">
                  <c:v>-33.299999952316284</c:v>
                </c:pt>
                <c:pt idx="676">
                  <c:v>-33.279999971389771</c:v>
                </c:pt>
                <c:pt idx="677">
                  <c:v>-33.259999990463257</c:v>
                </c:pt>
                <c:pt idx="678">
                  <c:v>-33.240000009536743</c:v>
                </c:pt>
                <c:pt idx="679">
                  <c:v>-33.220000028610229</c:v>
                </c:pt>
                <c:pt idx="680">
                  <c:v>-33.200000047683716</c:v>
                </c:pt>
                <c:pt idx="681">
                  <c:v>-33.180000066757202</c:v>
                </c:pt>
                <c:pt idx="682">
                  <c:v>-33.160000085830688</c:v>
                </c:pt>
                <c:pt idx="683">
                  <c:v>-33.140000104904175</c:v>
                </c:pt>
                <c:pt idx="684">
                  <c:v>-33.119999885559082</c:v>
                </c:pt>
                <c:pt idx="685">
                  <c:v>-33.099999904632568</c:v>
                </c:pt>
                <c:pt idx="686">
                  <c:v>-33.079999923706055</c:v>
                </c:pt>
                <c:pt idx="687">
                  <c:v>-33.059999942779541</c:v>
                </c:pt>
                <c:pt idx="688">
                  <c:v>-33.039999961853027</c:v>
                </c:pt>
                <c:pt idx="689">
                  <c:v>-33.019999980926514</c:v>
                </c:pt>
                <c:pt idx="690">
                  <c:v>-33</c:v>
                </c:pt>
                <c:pt idx="691">
                  <c:v>-32.980000019073486</c:v>
                </c:pt>
                <c:pt idx="692">
                  <c:v>-32.960000038146973</c:v>
                </c:pt>
                <c:pt idx="693">
                  <c:v>-32.940000057220459</c:v>
                </c:pt>
                <c:pt idx="694">
                  <c:v>-32.920000076293945</c:v>
                </c:pt>
                <c:pt idx="695">
                  <c:v>-32.900000095367432</c:v>
                </c:pt>
                <c:pt idx="696">
                  <c:v>-32.879999876022339</c:v>
                </c:pt>
                <c:pt idx="697">
                  <c:v>-32.859999895095825</c:v>
                </c:pt>
                <c:pt idx="698">
                  <c:v>-32.839999914169312</c:v>
                </c:pt>
                <c:pt idx="699">
                  <c:v>-32.819999933242798</c:v>
                </c:pt>
                <c:pt idx="700">
                  <c:v>-32.799999952316284</c:v>
                </c:pt>
                <c:pt idx="701">
                  <c:v>-32.779999971389771</c:v>
                </c:pt>
                <c:pt idx="702">
                  <c:v>-32.759999990463257</c:v>
                </c:pt>
                <c:pt idx="703">
                  <c:v>-32.740000009536743</c:v>
                </c:pt>
                <c:pt idx="704">
                  <c:v>-32.720000028610229</c:v>
                </c:pt>
                <c:pt idx="705">
                  <c:v>-32.700000047683716</c:v>
                </c:pt>
                <c:pt idx="706">
                  <c:v>-32.680000066757202</c:v>
                </c:pt>
                <c:pt idx="707">
                  <c:v>-32.660000085830688</c:v>
                </c:pt>
                <c:pt idx="708">
                  <c:v>-32.640000104904175</c:v>
                </c:pt>
                <c:pt idx="709">
                  <c:v>-32.619999885559082</c:v>
                </c:pt>
                <c:pt idx="710">
                  <c:v>-32.599999904632568</c:v>
                </c:pt>
                <c:pt idx="711">
                  <c:v>-32.579999923706055</c:v>
                </c:pt>
                <c:pt idx="712">
                  <c:v>-32.559999942779541</c:v>
                </c:pt>
                <c:pt idx="713">
                  <c:v>-32.539999961853027</c:v>
                </c:pt>
                <c:pt idx="714">
                  <c:v>-32.519999980926514</c:v>
                </c:pt>
                <c:pt idx="715">
                  <c:v>-32.5</c:v>
                </c:pt>
                <c:pt idx="716">
                  <c:v>-32.480000019073486</c:v>
                </c:pt>
                <c:pt idx="717">
                  <c:v>-32.460000038146973</c:v>
                </c:pt>
                <c:pt idx="718">
                  <c:v>-32.440000057220459</c:v>
                </c:pt>
                <c:pt idx="719">
                  <c:v>-32.420000076293945</c:v>
                </c:pt>
                <c:pt idx="720">
                  <c:v>-32.400000095367432</c:v>
                </c:pt>
                <c:pt idx="721">
                  <c:v>-32.379999876022339</c:v>
                </c:pt>
                <c:pt idx="722">
                  <c:v>-32.359999895095825</c:v>
                </c:pt>
                <c:pt idx="723">
                  <c:v>-32.339999914169312</c:v>
                </c:pt>
                <c:pt idx="724">
                  <c:v>-32.319999933242798</c:v>
                </c:pt>
                <c:pt idx="725">
                  <c:v>-32.299999952316284</c:v>
                </c:pt>
                <c:pt idx="726">
                  <c:v>-32.279999971389771</c:v>
                </c:pt>
                <c:pt idx="727">
                  <c:v>-32.259999990463257</c:v>
                </c:pt>
                <c:pt idx="728">
                  <c:v>-32.240000009536743</c:v>
                </c:pt>
                <c:pt idx="729">
                  <c:v>-32.220000028610229</c:v>
                </c:pt>
                <c:pt idx="730">
                  <c:v>-32.200000047683716</c:v>
                </c:pt>
                <c:pt idx="731">
                  <c:v>-32.180000066757202</c:v>
                </c:pt>
                <c:pt idx="732">
                  <c:v>-32.160000085830688</c:v>
                </c:pt>
                <c:pt idx="733">
                  <c:v>-32.140000104904175</c:v>
                </c:pt>
                <c:pt idx="734">
                  <c:v>-32.119999885559082</c:v>
                </c:pt>
                <c:pt idx="735">
                  <c:v>-32.099999904632568</c:v>
                </c:pt>
                <c:pt idx="736">
                  <c:v>-32.079999923706055</c:v>
                </c:pt>
                <c:pt idx="737">
                  <c:v>-32.059999942779541</c:v>
                </c:pt>
                <c:pt idx="738">
                  <c:v>-32.039999961853027</c:v>
                </c:pt>
                <c:pt idx="739">
                  <c:v>-32.019999980926514</c:v>
                </c:pt>
                <c:pt idx="740">
                  <c:v>-32</c:v>
                </c:pt>
                <c:pt idx="741">
                  <c:v>-31.980000019073486</c:v>
                </c:pt>
                <c:pt idx="742">
                  <c:v>-31.960000038146973</c:v>
                </c:pt>
                <c:pt idx="743">
                  <c:v>-31.940000057220459</c:v>
                </c:pt>
                <c:pt idx="744">
                  <c:v>-31.920000076293945</c:v>
                </c:pt>
                <c:pt idx="745">
                  <c:v>-31.900000095367432</c:v>
                </c:pt>
                <c:pt idx="746">
                  <c:v>-31.879999876022339</c:v>
                </c:pt>
                <c:pt idx="747">
                  <c:v>-31.859999895095825</c:v>
                </c:pt>
                <c:pt idx="748">
                  <c:v>-31.839999914169312</c:v>
                </c:pt>
                <c:pt idx="749">
                  <c:v>-31.819999933242798</c:v>
                </c:pt>
                <c:pt idx="750">
                  <c:v>-31.799999952316284</c:v>
                </c:pt>
                <c:pt idx="751">
                  <c:v>-31.779999971389771</c:v>
                </c:pt>
                <c:pt idx="752">
                  <c:v>-31.759999990463257</c:v>
                </c:pt>
                <c:pt idx="753">
                  <c:v>-31.740000009536743</c:v>
                </c:pt>
                <c:pt idx="754">
                  <c:v>-31.720000028610229</c:v>
                </c:pt>
                <c:pt idx="755">
                  <c:v>-31.700000047683716</c:v>
                </c:pt>
                <c:pt idx="756">
                  <c:v>-31.680000066757202</c:v>
                </c:pt>
                <c:pt idx="757">
                  <c:v>-31.660000085830688</c:v>
                </c:pt>
                <c:pt idx="758">
                  <c:v>-31.640000104904175</c:v>
                </c:pt>
                <c:pt idx="759">
                  <c:v>-31.619999885559082</c:v>
                </c:pt>
                <c:pt idx="760">
                  <c:v>-31.599999904632568</c:v>
                </c:pt>
                <c:pt idx="761">
                  <c:v>-31.579999923706055</c:v>
                </c:pt>
                <c:pt idx="762">
                  <c:v>-31.559999942779541</c:v>
                </c:pt>
                <c:pt idx="763">
                  <c:v>-31.539999961853027</c:v>
                </c:pt>
                <c:pt idx="764">
                  <c:v>-31.519999980926514</c:v>
                </c:pt>
                <c:pt idx="765">
                  <c:v>-31.5</c:v>
                </c:pt>
                <c:pt idx="766">
                  <c:v>-31.480000019073486</c:v>
                </c:pt>
                <c:pt idx="767">
                  <c:v>-31.460000038146973</c:v>
                </c:pt>
                <c:pt idx="768">
                  <c:v>-31.440000057220459</c:v>
                </c:pt>
                <c:pt idx="769">
                  <c:v>-31.420000076293945</c:v>
                </c:pt>
                <c:pt idx="770">
                  <c:v>-31.400000095367432</c:v>
                </c:pt>
                <c:pt idx="771">
                  <c:v>-31.379999876022339</c:v>
                </c:pt>
                <c:pt idx="772">
                  <c:v>-31.359999895095825</c:v>
                </c:pt>
                <c:pt idx="773">
                  <c:v>-31.339999914169312</c:v>
                </c:pt>
                <c:pt idx="774">
                  <c:v>-31.319999933242798</c:v>
                </c:pt>
                <c:pt idx="775">
                  <c:v>-31.299999952316284</c:v>
                </c:pt>
                <c:pt idx="776">
                  <c:v>-31.279999971389771</c:v>
                </c:pt>
                <c:pt idx="777">
                  <c:v>-31.259999990463257</c:v>
                </c:pt>
                <c:pt idx="778">
                  <c:v>-31.240000009536743</c:v>
                </c:pt>
                <c:pt idx="779">
                  <c:v>-31.220000028610229</c:v>
                </c:pt>
                <c:pt idx="780">
                  <c:v>-31.200000047683716</c:v>
                </c:pt>
                <c:pt idx="781">
                  <c:v>-31.180000066757202</c:v>
                </c:pt>
                <c:pt idx="782">
                  <c:v>-31.160000085830688</c:v>
                </c:pt>
                <c:pt idx="783">
                  <c:v>-31.140000104904175</c:v>
                </c:pt>
                <c:pt idx="784">
                  <c:v>-31.119999885559082</c:v>
                </c:pt>
                <c:pt idx="785">
                  <c:v>-31.099999904632568</c:v>
                </c:pt>
                <c:pt idx="786">
                  <c:v>-31.079999923706055</c:v>
                </c:pt>
                <c:pt idx="787">
                  <c:v>-31.059999942779541</c:v>
                </c:pt>
                <c:pt idx="788">
                  <c:v>-31.039999961853027</c:v>
                </c:pt>
                <c:pt idx="789">
                  <c:v>-31.019999980926514</c:v>
                </c:pt>
                <c:pt idx="790">
                  <c:v>-31</c:v>
                </c:pt>
                <c:pt idx="791">
                  <c:v>-30.980000019073486</c:v>
                </c:pt>
                <c:pt idx="792">
                  <c:v>-30.960000038146973</c:v>
                </c:pt>
                <c:pt idx="793">
                  <c:v>-30.940000057220459</c:v>
                </c:pt>
                <c:pt idx="794">
                  <c:v>-30.920000076293945</c:v>
                </c:pt>
                <c:pt idx="795">
                  <c:v>-30.900000095367432</c:v>
                </c:pt>
                <c:pt idx="796">
                  <c:v>-30.879999876022339</c:v>
                </c:pt>
                <c:pt idx="797">
                  <c:v>-30.859999895095825</c:v>
                </c:pt>
                <c:pt idx="798">
                  <c:v>-30.839999914169312</c:v>
                </c:pt>
                <c:pt idx="799">
                  <c:v>-30.819999933242798</c:v>
                </c:pt>
                <c:pt idx="800">
                  <c:v>-30.799999952316284</c:v>
                </c:pt>
                <c:pt idx="801">
                  <c:v>-30.779999971389771</c:v>
                </c:pt>
                <c:pt idx="802">
                  <c:v>-30.759999990463257</c:v>
                </c:pt>
                <c:pt idx="803">
                  <c:v>-30.740000009536743</c:v>
                </c:pt>
                <c:pt idx="804">
                  <c:v>-30.720000028610229</c:v>
                </c:pt>
                <c:pt idx="805">
                  <c:v>-30.700000047683716</c:v>
                </c:pt>
                <c:pt idx="806">
                  <c:v>-30.680000066757202</c:v>
                </c:pt>
                <c:pt idx="807">
                  <c:v>-30.660000085830688</c:v>
                </c:pt>
                <c:pt idx="808">
                  <c:v>-30.640000104904175</c:v>
                </c:pt>
                <c:pt idx="809">
                  <c:v>-30.619999885559082</c:v>
                </c:pt>
                <c:pt idx="810">
                  <c:v>-30.599999904632568</c:v>
                </c:pt>
                <c:pt idx="811">
                  <c:v>-30.579999923706055</c:v>
                </c:pt>
                <c:pt idx="812">
                  <c:v>-30.559999942779541</c:v>
                </c:pt>
                <c:pt idx="813">
                  <c:v>-30.539999961853027</c:v>
                </c:pt>
                <c:pt idx="814">
                  <c:v>-30.519999980926514</c:v>
                </c:pt>
                <c:pt idx="815">
                  <c:v>-30.5</c:v>
                </c:pt>
                <c:pt idx="816">
                  <c:v>-30.480000019073486</c:v>
                </c:pt>
                <c:pt idx="817">
                  <c:v>-30.460000038146973</c:v>
                </c:pt>
                <c:pt idx="818">
                  <c:v>-30.440000057220459</c:v>
                </c:pt>
                <c:pt idx="819">
                  <c:v>-30.420000076293945</c:v>
                </c:pt>
                <c:pt idx="820">
                  <c:v>-30.400000095367432</c:v>
                </c:pt>
                <c:pt idx="821">
                  <c:v>-30.379999876022339</c:v>
                </c:pt>
                <c:pt idx="822">
                  <c:v>-30.359999895095825</c:v>
                </c:pt>
                <c:pt idx="823">
                  <c:v>-30.339999914169312</c:v>
                </c:pt>
                <c:pt idx="824">
                  <c:v>-30.319999933242798</c:v>
                </c:pt>
                <c:pt idx="825">
                  <c:v>-30.299999952316284</c:v>
                </c:pt>
                <c:pt idx="826">
                  <c:v>-30.279999971389771</c:v>
                </c:pt>
                <c:pt idx="827">
                  <c:v>-30.259999990463257</c:v>
                </c:pt>
                <c:pt idx="828">
                  <c:v>-30.240000009536743</c:v>
                </c:pt>
                <c:pt idx="829">
                  <c:v>-30.220000028610229</c:v>
                </c:pt>
                <c:pt idx="830">
                  <c:v>-30.200000047683716</c:v>
                </c:pt>
                <c:pt idx="831">
                  <c:v>-30.180000066757202</c:v>
                </c:pt>
                <c:pt idx="832">
                  <c:v>-30.160000085830688</c:v>
                </c:pt>
                <c:pt idx="833">
                  <c:v>-30.140000104904175</c:v>
                </c:pt>
                <c:pt idx="834">
                  <c:v>-30.119999885559082</c:v>
                </c:pt>
                <c:pt idx="835">
                  <c:v>-30.099999904632568</c:v>
                </c:pt>
                <c:pt idx="836">
                  <c:v>-30.079999923706055</c:v>
                </c:pt>
                <c:pt idx="837">
                  <c:v>-30.059999942779541</c:v>
                </c:pt>
                <c:pt idx="838">
                  <c:v>-30.039999961853027</c:v>
                </c:pt>
                <c:pt idx="839">
                  <c:v>-30.019999980926514</c:v>
                </c:pt>
                <c:pt idx="840">
                  <c:v>-30</c:v>
                </c:pt>
                <c:pt idx="841">
                  <c:v>-29.980000019073486</c:v>
                </c:pt>
                <c:pt idx="842">
                  <c:v>-29.960000038146973</c:v>
                </c:pt>
                <c:pt idx="843">
                  <c:v>-29.940000057220459</c:v>
                </c:pt>
                <c:pt idx="844">
                  <c:v>-29.920000076293945</c:v>
                </c:pt>
                <c:pt idx="845">
                  <c:v>-29.900000095367432</c:v>
                </c:pt>
                <c:pt idx="846">
                  <c:v>-29.879999876022339</c:v>
                </c:pt>
                <c:pt idx="847">
                  <c:v>-29.859999895095825</c:v>
                </c:pt>
                <c:pt idx="848">
                  <c:v>-29.839999914169312</c:v>
                </c:pt>
                <c:pt idx="849">
                  <c:v>-29.819999933242798</c:v>
                </c:pt>
                <c:pt idx="850">
                  <c:v>-29.799999952316284</c:v>
                </c:pt>
                <c:pt idx="851">
                  <c:v>-29.779999971389771</c:v>
                </c:pt>
                <c:pt idx="852">
                  <c:v>-29.759999990463257</c:v>
                </c:pt>
                <c:pt idx="853">
                  <c:v>-29.740000009536743</c:v>
                </c:pt>
                <c:pt idx="854">
                  <c:v>-29.720000028610229</c:v>
                </c:pt>
                <c:pt idx="855">
                  <c:v>-29.700000047683716</c:v>
                </c:pt>
                <c:pt idx="856">
                  <c:v>-29.680000066757202</c:v>
                </c:pt>
                <c:pt idx="857">
                  <c:v>-29.660000085830688</c:v>
                </c:pt>
                <c:pt idx="858">
                  <c:v>-29.640000104904175</c:v>
                </c:pt>
                <c:pt idx="859">
                  <c:v>-29.619999885559082</c:v>
                </c:pt>
                <c:pt idx="860">
                  <c:v>-29.599999904632568</c:v>
                </c:pt>
                <c:pt idx="861">
                  <c:v>-29.579999923706055</c:v>
                </c:pt>
                <c:pt idx="862">
                  <c:v>-29.559999942779541</c:v>
                </c:pt>
                <c:pt idx="863">
                  <c:v>-29.539999961853027</c:v>
                </c:pt>
                <c:pt idx="864">
                  <c:v>-29.519999980926514</c:v>
                </c:pt>
                <c:pt idx="865">
                  <c:v>-29.5</c:v>
                </c:pt>
                <c:pt idx="866">
                  <c:v>-29.480000019073486</c:v>
                </c:pt>
                <c:pt idx="867">
                  <c:v>-29.460000038146973</c:v>
                </c:pt>
                <c:pt idx="868">
                  <c:v>-29.440000057220459</c:v>
                </c:pt>
                <c:pt idx="869">
                  <c:v>-29.420000076293945</c:v>
                </c:pt>
                <c:pt idx="870">
                  <c:v>-29.400000095367432</c:v>
                </c:pt>
                <c:pt idx="871">
                  <c:v>-29.379999876022339</c:v>
                </c:pt>
                <c:pt idx="872">
                  <c:v>-29.359999895095825</c:v>
                </c:pt>
                <c:pt idx="873">
                  <c:v>-29.339999914169312</c:v>
                </c:pt>
                <c:pt idx="874">
                  <c:v>-29.319999933242798</c:v>
                </c:pt>
                <c:pt idx="875">
                  <c:v>-29.299999952316284</c:v>
                </c:pt>
                <c:pt idx="876">
                  <c:v>-29.279999971389771</c:v>
                </c:pt>
                <c:pt idx="877">
                  <c:v>-29.259999990463257</c:v>
                </c:pt>
                <c:pt idx="878">
                  <c:v>-29.240000009536743</c:v>
                </c:pt>
                <c:pt idx="879">
                  <c:v>-29.220000028610229</c:v>
                </c:pt>
                <c:pt idx="880">
                  <c:v>-29.200000047683716</c:v>
                </c:pt>
                <c:pt idx="881">
                  <c:v>-29.180000066757202</c:v>
                </c:pt>
                <c:pt idx="882">
                  <c:v>-29.160000085830688</c:v>
                </c:pt>
                <c:pt idx="883">
                  <c:v>-29.140000104904175</c:v>
                </c:pt>
                <c:pt idx="884">
                  <c:v>-29.119999885559082</c:v>
                </c:pt>
                <c:pt idx="885">
                  <c:v>-29.099999904632568</c:v>
                </c:pt>
                <c:pt idx="886">
                  <c:v>-29.079999923706055</c:v>
                </c:pt>
                <c:pt idx="887">
                  <c:v>-29.059999942779541</c:v>
                </c:pt>
                <c:pt idx="888">
                  <c:v>-29.039999961853027</c:v>
                </c:pt>
                <c:pt idx="889">
                  <c:v>-29.019999980926514</c:v>
                </c:pt>
                <c:pt idx="890">
                  <c:v>-29</c:v>
                </c:pt>
                <c:pt idx="891">
                  <c:v>-28.980000019073486</c:v>
                </c:pt>
                <c:pt idx="892">
                  <c:v>-28.960000038146973</c:v>
                </c:pt>
                <c:pt idx="893">
                  <c:v>-28.940000057220459</c:v>
                </c:pt>
                <c:pt idx="894">
                  <c:v>-28.920000076293945</c:v>
                </c:pt>
                <c:pt idx="895">
                  <c:v>-28.900000095367432</c:v>
                </c:pt>
                <c:pt idx="896">
                  <c:v>-28.879999876022339</c:v>
                </c:pt>
                <c:pt idx="897">
                  <c:v>-28.859999895095825</c:v>
                </c:pt>
                <c:pt idx="898">
                  <c:v>-28.839999914169312</c:v>
                </c:pt>
                <c:pt idx="899">
                  <c:v>-28.819999933242798</c:v>
                </c:pt>
                <c:pt idx="900">
                  <c:v>-28.799999952316284</c:v>
                </c:pt>
                <c:pt idx="901">
                  <c:v>-28.779999971389771</c:v>
                </c:pt>
                <c:pt idx="902">
                  <c:v>-28.759999990463257</c:v>
                </c:pt>
                <c:pt idx="903">
                  <c:v>-28.740000009536743</c:v>
                </c:pt>
                <c:pt idx="904">
                  <c:v>-28.720000028610229</c:v>
                </c:pt>
                <c:pt idx="905">
                  <c:v>-28.700000047683716</c:v>
                </c:pt>
                <c:pt idx="906">
                  <c:v>-28.680000066757202</c:v>
                </c:pt>
                <c:pt idx="907">
                  <c:v>-28.660000085830688</c:v>
                </c:pt>
                <c:pt idx="908">
                  <c:v>-28.640000104904175</c:v>
                </c:pt>
                <c:pt idx="909">
                  <c:v>-28.619999885559082</c:v>
                </c:pt>
                <c:pt idx="910">
                  <c:v>-28.599999904632568</c:v>
                </c:pt>
                <c:pt idx="911">
                  <c:v>-28.579999923706055</c:v>
                </c:pt>
                <c:pt idx="912">
                  <c:v>-28.559999942779541</c:v>
                </c:pt>
                <c:pt idx="913">
                  <c:v>-28.539999961853027</c:v>
                </c:pt>
                <c:pt idx="914">
                  <c:v>-28.519999980926514</c:v>
                </c:pt>
                <c:pt idx="915">
                  <c:v>-28.5</c:v>
                </c:pt>
                <c:pt idx="916">
                  <c:v>-28.480000019073486</c:v>
                </c:pt>
                <c:pt idx="917">
                  <c:v>-28.460000038146973</c:v>
                </c:pt>
                <c:pt idx="918">
                  <c:v>-28.440000057220459</c:v>
                </c:pt>
                <c:pt idx="919">
                  <c:v>-28.420000076293945</c:v>
                </c:pt>
                <c:pt idx="920">
                  <c:v>-28.400000095367432</c:v>
                </c:pt>
                <c:pt idx="921">
                  <c:v>-28.379999876022339</c:v>
                </c:pt>
                <c:pt idx="922">
                  <c:v>-28.359999895095825</c:v>
                </c:pt>
                <c:pt idx="923">
                  <c:v>-28.339999914169312</c:v>
                </c:pt>
                <c:pt idx="924">
                  <c:v>-28.319999933242798</c:v>
                </c:pt>
                <c:pt idx="925">
                  <c:v>-28.299999952316284</c:v>
                </c:pt>
                <c:pt idx="926">
                  <c:v>-28.279999971389771</c:v>
                </c:pt>
                <c:pt idx="927">
                  <c:v>-28.259999990463257</c:v>
                </c:pt>
                <c:pt idx="928">
                  <c:v>-28.240000009536743</c:v>
                </c:pt>
                <c:pt idx="929">
                  <c:v>-28.220000028610229</c:v>
                </c:pt>
                <c:pt idx="930">
                  <c:v>-28.200000047683716</c:v>
                </c:pt>
                <c:pt idx="931">
                  <c:v>-28.180000066757202</c:v>
                </c:pt>
                <c:pt idx="932">
                  <c:v>-28.160000085830688</c:v>
                </c:pt>
                <c:pt idx="933">
                  <c:v>-28.140000104904175</c:v>
                </c:pt>
                <c:pt idx="934">
                  <c:v>-28.119999885559082</c:v>
                </c:pt>
                <c:pt idx="935">
                  <c:v>-28.099999904632568</c:v>
                </c:pt>
                <c:pt idx="936">
                  <c:v>-28.079999923706055</c:v>
                </c:pt>
                <c:pt idx="937">
                  <c:v>-28.059999942779541</c:v>
                </c:pt>
                <c:pt idx="938">
                  <c:v>-28.039999961853027</c:v>
                </c:pt>
                <c:pt idx="939">
                  <c:v>-28.019999980926514</c:v>
                </c:pt>
                <c:pt idx="940">
                  <c:v>-28</c:v>
                </c:pt>
                <c:pt idx="941">
                  <c:v>-27.980000019073486</c:v>
                </c:pt>
                <c:pt idx="942">
                  <c:v>-27.960000038146973</c:v>
                </c:pt>
                <c:pt idx="943">
                  <c:v>-27.940000057220459</c:v>
                </c:pt>
                <c:pt idx="944">
                  <c:v>-27.920000076293945</c:v>
                </c:pt>
                <c:pt idx="945">
                  <c:v>-27.900000095367432</c:v>
                </c:pt>
                <c:pt idx="946">
                  <c:v>-27.879999876022339</c:v>
                </c:pt>
                <c:pt idx="947">
                  <c:v>-27.859999895095825</c:v>
                </c:pt>
                <c:pt idx="948">
                  <c:v>-27.839999914169312</c:v>
                </c:pt>
                <c:pt idx="949">
                  <c:v>-27.819999933242798</c:v>
                </c:pt>
                <c:pt idx="950">
                  <c:v>-27.799999952316284</c:v>
                </c:pt>
                <c:pt idx="951">
                  <c:v>-27.779999971389771</c:v>
                </c:pt>
                <c:pt idx="952">
                  <c:v>-27.759999990463257</c:v>
                </c:pt>
                <c:pt idx="953">
                  <c:v>-27.740000009536743</c:v>
                </c:pt>
                <c:pt idx="954">
                  <c:v>-27.720000028610229</c:v>
                </c:pt>
                <c:pt idx="955">
                  <c:v>-27.700000047683716</c:v>
                </c:pt>
                <c:pt idx="956">
                  <c:v>-27.680000066757202</c:v>
                </c:pt>
                <c:pt idx="957">
                  <c:v>-27.660000085830688</c:v>
                </c:pt>
                <c:pt idx="958">
                  <c:v>-27.640000104904175</c:v>
                </c:pt>
                <c:pt idx="959">
                  <c:v>-27.619999885559082</c:v>
                </c:pt>
                <c:pt idx="960">
                  <c:v>-27.599999904632568</c:v>
                </c:pt>
                <c:pt idx="961">
                  <c:v>-27.579999923706055</c:v>
                </c:pt>
                <c:pt idx="962">
                  <c:v>-27.559999942779541</c:v>
                </c:pt>
                <c:pt idx="963">
                  <c:v>-27.539999961853027</c:v>
                </c:pt>
                <c:pt idx="964">
                  <c:v>-27.519999980926514</c:v>
                </c:pt>
                <c:pt idx="965">
                  <c:v>-27.5</c:v>
                </c:pt>
                <c:pt idx="966">
                  <c:v>-27.480000019073486</c:v>
                </c:pt>
                <c:pt idx="967">
                  <c:v>-27.460000038146973</c:v>
                </c:pt>
                <c:pt idx="968">
                  <c:v>-27.440000057220459</c:v>
                </c:pt>
                <c:pt idx="969">
                  <c:v>-27.420000076293945</c:v>
                </c:pt>
                <c:pt idx="970">
                  <c:v>-27.400000095367432</c:v>
                </c:pt>
                <c:pt idx="971">
                  <c:v>-27.379999876022339</c:v>
                </c:pt>
                <c:pt idx="972">
                  <c:v>-27.359999895095825</c:v>
                </c:pt>
                <c:pt idx="973">
                  <c:v>-27.339999914169312</c:v>
                </c:pt>
                <c:pt idx="974">
                  <c:v>-27.319999933242798</c:v>
                </c:pt>
                <c:pt idx="975">
                  <c:v>-27.299999952316284</c:v>
                </c:pt>
                <c:pt idx="976">
                  <c:v>-27.279999971389771</c:v>
                </c:pt>
                <c:pt idx="977">
                  <c:v>-27.259999990463257</c:v>
                </c:pt>
                <c:pt idx="978">
                  <c:v>-27.240000009536743</c:v>
                </c:pt>
                <c:pt idx="979">
                  <c:v>-27.220000028610229</c:v>
                </c:pt>
                <c:pt idx="980">
                  <c:v>-27.200000047683716</c:v>
                </c:pt>
                <c:pt idx="981">
                  <c:v>-27.180000066757202</c:v>
                </c:pt>
                <c:pt idx="982">
                  <c:v>-27.160000085830688</c:v>
                </c:pt>
                <c:pt idx="983">
                  <c:v>-27.140000104904175</c:v>
                </c:pt>
                <c:pt idx="984">
                  <c:v>-27.119999885559082</c:v>
                </c:pt>
                <c:pt idx="985">
                  <c:v>-27.099999904632568</c:v>
                </c:pt>
                <c:pt idx="986">
                  <c:v>-27.079999923706055</c:v>
                </c:pt>
                <c:pt idx="987">
                  <c:v>-27.059999942779541</c:v>
                </c:pt>
                <c:pt idx="988">
                  <c:v>-27.039999961853027</c:v>
                </c:pt>
                <c:pt idx="989">
                  <c:v>-27.019999980926514</c:v>
                </c:pt>
                <c:pt idx="990">
                  <c:v>-27</c:v>
                </c:pt>
                <c:pt idx="991">
                  <c:v>-26.980000019073486</c:v>
                </c:pt>
                <c:pt idx="992">
                  <c:v>-26.960000038146973</c:v>
                </c:pt>
                <c:pt idx="993">
                  <c:v>-26.940000057220459</c:v>
                </c:pt>
                <c:pt idx="994">
                  <c:v>-26.920000076293945</c:v>
                </c:pt>
                <c:pt idx="995">
                  <c:v>-26.900000095367432</c:v>
                </c:pt>
                <c:pt idx="996">
                  <c:v>-26.879999876022339</c:v>
                </c:pt>
                <c:pt idx="997">
                  <c:v>-26.859999895095825</c:v>
                </c:pt>
                <c:pt idx="998">
                  <c:v>-26.839999914169312</c:v>
                </c:pt>
                <c:pt idx="999">
                  <c:v>-26.819999933242798</c:v>
                </c:pt>
                <c:pt idx="1000">
                  <c:v>-26.799999952316284</c:v>
                </c:pt>
                <c:pt idx="1001">
                  <c:v>-26.779999971389771</c:v>
                </c:pt>
                <c:pt idx="1002">
                  <c:v>-26.759999990463257</c:v>
                </c:pt>
                <c:pt idx="1003">
                  <c:v>-26.740000009536743</c:v>
                </c:pt>
                <c:pt idx="1004">
                  <c:v>-26.720000028610229</c:v>
                </c:pt>
                <c:pt idx="1005">
                  <c:v>-26.700000047683716</c:v>
                </c:pt>
                <c:pt idx="1006">
                  <c:v>-26.680000066757202</c:v>
                </c:pt>
                <c:pt idx="1007">
                  <c:v>-26.660000085830688</c:v>
                </c:pt>
                <c:pt idx="1008">
                  <c:v>-26.640000104904175</c:v>
                </c:pt>
                <c:pt idx="1009">
                  <c:v>-26.619999885559082</c:v>
                </c:pt>
                <c:pt idx="1010">
                  <c:v>-26.599999904632568</c:v>
                </c:pt>
                <c:pt idx="1011">
                  <c:v>-26.579999923706055</c:v>
                </c:pt>
                <c:pt idx="1012">
                  <c:v>-26.559999942779541</c:v>
                </c:pt>
                <c:pt idx="1013">
                  <c:v>-26.539999961853027</c:v>
                </c:pt>
                <c:pt idx="1014">
                  <c:v>-26.519999980926514</c:v>
                </c:pt>
                <c:pt idx="1015">
                  <c:v>-26.5</c:v>
                </c:pt>
                <c:pt idx="1016">
                  <c:v>-26.480000019073486</c:v>
                </c:pt>
                <c:pt idx="1017">
                  <c:v>-26.460000038146973</c:v>
                </c:pt>
                <c:pt idx="1018">
                  <c:v>-26.440000057220459</c:v>
                </c:pt>
                <c:pt idx="1019">
                  <c:v>-26.420000076293945</c:v>
                </c:pt>
                <c:pt idx="1020">
                  <c:v>-26.400000095367432</c:v>
                </c:pt>
                <c:pt idx="1021">
                  <c:v>-26.379999876022339</c:v>
                </c:pt>
                <c:pt idx="1022">
                  <c:v>-26.359999895095825</c:v>
                </c:pt>
                <c:pt idx="1023">
                  <c:v>-26.339999914169312</c:v>
                </c:pt>
                <c:pt idx="1024">
                  <c:v>-26.319999933242798</c:v>
                </c:pt>
                <c:pt idx="1025">
                  <c:v>-26.299999952316284</c:v>
                </c:pt>
                <c:pt idx="1026">
                  <c:v>-26.279999971389771</c:v>
                </c:pt>
                <c:pt idx="1027">
                  <c:v>-26.259999990463257</c:v>
                </c:pt>
                <c:pt idx="1028">
                  <c:v>-26.240000009536743</c:v>
                </c:pt>
                <c:pt idx="1029">
                  <c:v>-26.220000028610229</c:v>
                </c:pt>
                <c:pt idx="1030">
                  <c:v>-26.200000047683716</c:v>
                </c:pt>
                <c:pt idx="1031">
                  <c:v>-26.180000066757202</c:v>
                </c:pt>
                <c:pt idx="1032">
                  <c:v>-26.160000085830688</c:v>
                </c:pt>
                <c:pt idx="1033">
                  <c:v>-26.140000104904175</c:v>
                </c:pt>
                <c:pt idx="1034">
                  <c:v>-26.119999885559082</c:v>
                </c:pt>
                <c:pt idx="1035">
                  <c:v>-26.099999904632568</c:v>
                </c:pt>
                <c:pt idx="1036">
                  <c:v>-26.079999923706055</c:v>
                </c:pt>
                <c:pt idx="1037">
                  <c:v>-26.059999942779541</c:v>
                </c:pt>
                <c:pt idx="1038">
                  <c:v>-26.039999961853027</c:v>
                </c:pt>
                <c:pt idx="1039">
                  <c:v>-26.019999980926514</c:v>
                </c:pt>
                <c:pt idx="1040">
                  <c:v>-26</c:v>
                </c:pt>
                <c:pt idx="1041">
                  <c:v>-25.980000019073486</c:v>
                </c:pt>
                <c:pt idx="1042">
                  <c:v>-25.960000038146973</c:v>
                </c:pt>
                <c:pt idx="1043">
                  <c:v>-25.940000057220459</c:v>
                </c:pt>
                <c:pt idx="1044">
                  <c:v>-25.920000076293945</c:v>
                </c:pt>
                <c:pt idx="1045">
                  <c:v>-25.900000095367432</c:v>
                </c:pt>
                <c:pt idx="1046">
                  <c:v>-25.879999876022339</c:v>
                </c:pt>
                <c:pt idx="1047">
                  <c:v>-25.859999895095825</c:v>
                </c:pt>
                <c:pt idx="1048">
                  <c:v>-25.839999914169312</c:v>
                </c:pt>
                <c:pt idx="1049">
                  <c:v>-25.819999933242798</c:v>
                </c:pt>
                <c:pt idx="1050">
                  <c:v>-25.799999952316284</c:v>
                </c:pt>
                <c:pt idx="1051">
                  <c:v>-25.779999971389771</c:v>
                </c:pt>
                <c:pt idx="1052">
                  <c:v>-25.759999990463257</c:v>
                </c:pt>
                <c:pt idx="1053">
                  <c:v>-25.740000009536743</c:v>
                </c:pt>
                <c:pt idx="1054">
                  <c:v>-25.720000028610229</c:v>
                </c:pt>
                <c:pt idx="1055">
                  <c:v>-25.700000047683716</c:v>
                </c:pt>
                <c:pt idx="1056">
                  <c:v>-25.680000066757202</c:v>
                </c:pt>
                <c:pt idx="1057">
                  <c:v>-25.660000085830688</c:v>
                </c:pt>
                <c:pt idx="1058">
                  <c:v>-25.640000104904175</c:v>
                </c:pt>
                <c:pt idx="1059">
                  <c:v>-25.619999885559082</c:v>
                </c:pt>
                <c:pt idx="1060">
                  <c:v>-25.599999904632568</c:v>
                </c:pt>
                <c:pt idx="1061">
                  <c:v>-25.579999923706055</c:v>
                </c:pt>
                <c:pt idx="1062">
                  <c:v>-25.559999942779541</c:v>
                </c:pt>
                <c:pt idx="1063">
                  <c:v>-25.539999961853027</c:v>
                </c:pt>
                <c:pt idx="1064">
                  <c:v>-25.519999980926514</c:v>
                </c:pt>
                <c:pt idx="1065">
                  <c:v>-25.5</c:v>
                </c:pt>
                <c:pt idx="1066">
                  <c:v>-25.480000019073486</c:v>
                </c:pt>
                <c:pt idx="1067">
                  <c:v>-25.460000038146973</c:v>
                </c:pt>
                <c:pt idx="1068">
                  <c:v>-25.440000057220459</c:v>
                </c:pt>
                <c:pt idx="1069">
                  <c:v>-25.420000076293945</c:v>
                </c:pt>
                <c:pt idx="1070">
                  <c:v>-25.400000095367432</c:v>
                </c:pt>
                <c:pt idx="1071">
                  <c:v>-25.379999876022339</c:v>
                </c:pt>
                <c:pt idx="1072">
                  <c:v>-25.359999895095825</c:v>
                </c:pt>
                <c:pt idx="1073">
                  <c:v>-25.339999914169312</c:v>
                </c:pt>
                <c:pt idx="1074">
                  <c:v>-25.319999933242798</c:v>
                </c:pt>
                <c:pt idx="1075">
                  <c:v>-25.299999952316284</c:v>
                </c:pt>
                <c:pt idx="1076">
                  <c:v>-25.279999971389771</c:v>
                </c:pt>
                <c:pt idx="1077">
                  <c:v>-25.259999990463257</c:v>
                </c:pt>
                <c:pt idx="1078">
                  <c:v>-25.240000009536743</c:v>
                </c:pt>
                <c:pt idx="1079">
                  <c:v>-25.220000028610229</c:v>
                </c:pt>
                <c:pt idx="1080">
                  <c:v>-25.200000047683716</c:v>
                </c:pt>
                <c:pt idx="1081">
                  <c:v>-25.180000066757202</c:v>
                </c:pt>
                <c:pt idx="1082">
                  <c:v>-25.160000085830688</c:v>
                </c:pt>
                <c:pt idx="1083">
                  <c:v>-25.140000104904175</c:v>
                </c:pt>
                <c:pt idx="1084">
                  <c:v>-25.119999885559082</c:v>
                </c:pt>
                <c:pt idx="1085">
                  <c:v>-25.099999904632568</c:v>
                </c:pt>
                <c:pt idx="1086">
                  <c:v>-25.079999923706055</c:v>
                </c:pt>
                <c:pt idx="1087">
                  <c:v>-25.059999942779541</c:v>
                </c:pt>
                <c:pt idx="1088">
                  <c:v>-25.039999961853027</c:v>
                </c:pt>
                <c:pt idx="1089">
                  <c:v>-25.019999980926514</c:v>
                </c:pt>
                <c:pt idx="1090">
                  <c:v>-25</c:v>
                </c:pt>
                <c:pt idx="1091">
                  <c:v>-24.980000019073486</c:v>
                </c:pt>
                <c:pt idx="1092">
                  <c:v>-24.960000038146973</c:v>
                </c:pt>
                <c:pt idx="1093">
                  <c:v>-24.940000057220459</c:v>
                </c:pt>
                <c:pt idx="1094">
                  <c:v>-24.920000076293945</c:v>
                </c:pt>
                <c:pt idx="1095">
                  <c:v>-24.900000095367432</c:v>
                </c:pt>
                <c:pt idx="1096">
                  <c:v>-24.879999876022339</c:v>
                </c:pt>
                <c:pt idx="1097">
                  <c:v>-24.859999895095825</c:v>
                </c:pt>
                <c:pt idx="1098">
                  <c:v>-24.839999914169312</c:v>
                </c:pt>
                <c:pt idx="1099">
                  <c:v>-24.819999933242798</c:v>
                </c:pt>
                <c:pt idx="1100">
                  <c:v>-24.799999952316284</c:v>
                </c:pt>
                <c:pt idx="1101">
                  <c:v>-24.779999971389771</c:v>
                </c:pt>
                <c:pt idx="1102">
                  <c:v>-24.759999990463257</c:v>
                </c:pt>
                <c:pt idx="1103">
                  <c:v>-24.740000009536743</c:v>
                </c:pt>
                <c:pt idx="1104">
                  <c:v>-24.720000028610229</c:v>
                </c:pt>
                <c:pt idx="1105">
                  <c:v>-24.700000047683716</c:v>
                </c:pt>
                <c:pt idx="1106">
                  <c:v>-24.680000066757202</c:v>
                </c:pt>
                <c:pt idx="1107">
                  <c:v>-24.660000085830688</c:v>
                </c:pt>
                <c:pt idx="1108">
                  <c:v>-24.640000104904175</c:v>
                </c:pt>
                <c:pt idx="1109">
                  <c:v>-24.619999885559082</c:v>
                </c:pt>
                <c:pt idx="1110">
                  <c:v>-24.599999904632568</c:v>
                </c:pt>
                <c:pt idx="1111">
                  <c:v>-24.579999923706055</c:v>
                </c:pt>
                <c:pt idx="1112">
                  <c:v>-24.559999942779541</c:v>
                </c:pt>
                <c:pt idx="1113">
                  <c:v>-24.539999961853027</c:v>
                </c:pt>
                <c:pt idx="1114">
                  <c:v>-24.519999980926514</c:v>
                </c:pt>
                <c:pt idx="1115">
                  <c:v>-24.5</c:v>
                </c:pt>
                <c:pt idx="1116">
                  <c:v>-24.480000019073486</c:v>
                </c:pt>
                <c:pt idx="1117">
                  <c:v>-24.460000038146973</c:v>
                </c:pt>
                <c:pt idx="1118">
                  <c:v>-24.440000057220459</c:v>
                </c:pt>
                <c:pt idx="1119">
                  <c:v>-24.420000076293945</c:v>
                </c:pt>
                <c:pt idx="1120">
                  <c:v>-24.400000095367432</c:v>
                </c:pt>
                <c:pt idx="1121">
                  <c:v>-24.379999876022339</c:v>
                </c:pt>
                <c:pt idx="1122">
                  <c:v>-24.359999895095825</c:v>
                </c:pt>
                <c:pt idx="1123">
                  <c:v>-24.339999914169312</c:v>
                </c:pt>
                <c:pt idx="1124">
                  <c:v>-24.319999933242798</c:v>
                </c:pt>
                <c:pt idx="1125">
                  <c:v>-24.299999952316284</c:v>
                </c:pt>
                <c:pt idx="1126">
                  <c:v>-24.279999971389771</c:v>
                </c:pt>
                <c:pt idx="1127">
                  <c:v>-24.259999990463257</c:v>
                </c:pt>
                <c:pt idx="1128">
                  <c:v>-24.240000009536743</c:v>
                </c:pt>
                <c:pt idx="1129">
                  <c:v>-24.220000028610229</c:v>
                </c:pt>
                <c:pt idx="1130">
                  <c:v>-24.200000047683716</c:v>
                </c:pt>
                <c:pt idx="1131">
                  <c:v>-24.180000066757202</c:v>
                </c:pt>
                <c:pt idx="1132">
                  <c:v>-24.160000085830688</c:v>
                </c:pt>
                <c:pt idx="1133">
                  <c:v>-24.140000104904175</c:v>
                </c:pt>
                <c:pt idx="1134">
                  <c:v>-24.119999885559082</c:v>
                </c:pt>
                <c:pt idx="1135">
                  <c:v>-24.099999904632568</c:v>
                </c:pt>
                <c:pt idx="1136">
                  <c:v>-24.079999923706055</c:v>
                </c:pt>
                <c:pt idx="1137">
                  <c:v>-24.059999942779541</c:v>
                </c:pt>
                <c:pt idx="1138">
                  <c:v>-24.039999961853027</c:v>
                </c:pt>
                <c:pt idx="1139">
                  <c:v>-24.019999980926514</c:v>
                </c:pt>
                <c:pt idx="1140">
                  <c:v>-24</c:v>
                </c:pt>
                <c:pt idx="1141">
                  <c:v>-23.980000019073486</c:v>
                </c:pt>
                <c:pt idx="1142">
                  <c:v>-23.960000038146973</c:v>
                </c:pt>
                <c:pt idx="1143">
                  <c:v>-23.940000057220459</c:v>
                </c:pt>
                <c:pt idx="1144">
                  <c:v>-23.920000076293945</c:v>
                </c:pt>
                <c:pt idx="1145">
                  <c:v>-23.900000095367432</c:v>
                </c:pt>
                <c:pt idx="1146">
                  <c:v>-23.879999876022339</c:v>
                </c:pt>
                <c:pt idx="1147">
                  <c:v>-23.859999895095825</c:v>
                </c:pt>
                <c:pt idx="1148">
                  <c:v>-23.839999914169312</c:v>
                </c:pt>
                <c:pt idx="1149">
                  <c:v>-23.819999933242798</c:v>
                </c:pt>
                <c:pt idx="1150">
                  <c:v>-23.799999952316284</c:v>
                </c:pt>
                <c:pt idx="1151">
                  <c:v>-23.779999971389771</c:v>
                </c:pt>
                <c:pt idx="1152">
                  <c:v>-23.759999990463257</c:v>
                </c:pt>
                <c:pt idx="1153">
                  <c:v>-23.740000009536743</c:v>
                </c:pt>
                <c:pt idx="1154">
                  <c:v>-23.720000028610229</c:v>
                </c:pt>
                <c:pt idx="1155">
                  <c:v>-23.700000047683716</c:v>
                </c:pt>
                <c:pt idx="1156">
                  <c:v>-23.680000066757202</c:v>
                </c:pt>
                <c:pt idx="1157">
                  <c:v>-23.660000085830688</c:v>
                </c:pt>
                <c:pt idx="1158">
                  <c:v>-23.640000104904175</c:v>
                </c:pt>
                <c:pt idx="1159">
                  <c:v>-23.619999885559082</c:v>
                </c:pt>
                <c:pt idx="1160">
                  <c:v>-23.599999904632568</c:v>
                </c:pt>
                <c:pt idx="1161">
                  <c:v>-23.579999923706055</c:v>
                </c:pt>
                <c:pt idx="1162">
                  <c:v>-23.559999942779541</c:v>
                </c:pt>
                <c:pt idx="1163">
                  <c:v>-23.539999961853027</c:v>
                </c:pt>
                <c:pt idx="1164">
                  <c:v>-23.519999980926514</c:v>
                </c:pt>
                <c:pt idx="1165">
                  <c:v>-23.5</c:v>
                </c:pt>
                <c:pt idx="1166">
                  <c:v>-23.480000019073486</c:v>
                </c:pt>
                <c:pt idx="1167">
                  <c:v>-23.460000038146973</c:v>
                </c:pt>
                <c:pt idx="1168">
                  <c:v>-23.440000057220459</c:v>
                </c:pt>
                <c:pt idx="1169">
                  <c:v>-23.420000076293945</c:v>
                </c:pt>
                <c:pt idx="1170">
                  <c:v>-23.400000095367432</c:v>
                </c:pt>
                <c:pt idx="1171">
                  <c:v>-23.379999876022339</c:v>
                </c:pt>
                <c:pt idx="1172">
                  <c:v>-23.359999895095825</c:v>
                </c:pt>
                <c:pt idx="1173">
                  <c:v>-23.339999914169312</c:v>
                </c:pt>
                <c:pt idx="1174">
                  <c:v>-23.319999933242798</c:v>
                </c:pt>
                <c:pt idx="1175">
                  <c:v>-23.299999952316284</c:v>
                </c:pt>
                <c:pt idx="1176">
                  <c:v>-23.279999971389771</c:v>
                </c:pt>
                <c:pt idx="1177">
                  <c:v>-23.259999990463257</c:v>
                </c:pt>
                <c:pt idx="1178">
                  <c:v>-23.240000009536743</c:v>
                </c:pt>
                <c:pt idx="1179">
                  <c:v>-23.220000028610229</c:v>
                </c:pt>
                <c:pt idx="1180">
                  <c:v>-23.200000047683716</c:v>
                </c:pt>
                <c:pt idx="1181">
                  <c:v>-23.180000066757202</c:v>
                </c:pt>
                <c:pt idx="1182">
                  <c:v>-23.160000085830688</c:v>
                </c:pt>
                <c:pt idx="1183">
                  <c:v>-23.140000104904175</c:v>
                </c:pt>
                <c:pt idx="1184">
                  <c:v>-23.119999885559082</c:v>
                </c:pt>
                <c:pt idx="1185">
                  <c:v>-23.099999904632568</c:v>
                </c:pt>
                <c:pt idx="1186">
                  <c:v>-23.079999923706055</c:v>
                </c:pt>
                <c:pt idx="1187">
                  <c:v>-23.059999942779541</c:v>
                </c:pt>
                <c:pt idx="1188">
                  <c:v>-23.039999961853027</c:v>
                </c:pt>
                <c:pt idx="1189">
                  <c:v>-23.019999980926514</c:v>
                </c:pt>
                <c:pt idx="1190">
                  <c:v>-23</c:v>
                </c:pt>
                <c:pt idx="1191">
                  <c:v>-22.980000019073486</c:v>
                </c:pt>
                <c:pt idx="1192">
                  <c:v>-22.960000038146973</c:v>
                </c:pt>
                <c:pt idx="1193">
                  <c:v>-22.940000057220459</c:v>
                </c:pt>
                <c:pt idx="1194">
                  <c:v>-22.920000076293945</c:v>
                </c:pt>
                <c:pt idx="1195">
                  <c:v>-22.900000095367432</c:v>
                </c:pt>
                <c:pt idx="1196">
                  <c:v>-22.879999876022339</c:v>
                </c:pt>
                <c:pt idx="1197">
                  <c:v>-22.859999895095825</c:v>
                </c:pt>
                <c:pt idx="1198">
                  <c:v>-22.839999914169312</c:v>
                </c:pt>
                <c:pt idx="1199">
                  <c:v>-22.819999933242798</c:v>
                </c:pt>
                <c:pt idx="1200">
                  <c:v>-22.799999952316284</c:v>
                </c:pt>
                <c:pt idx="1201">
                  <c:v>-22.779999971389771</c:v>
                </c:pt>
                <c:pt idx="1202">
                  <c:v>-22.759999990463257</c:v>
                </c:pt>
                <c:pt idx="1203">
                  <c:v>-22.740000009536743</c:v>
                </c:pt>
                <c:pt idx="1204">
                  <c:v>-22.720000028610229</c:v>
                </c:pt>
                <c:pt idx="1205">
                  <c:v>-22.700000047683716</c:v>
                </c:pt>
                <c:pt idx="1206">
                  <c:v>-22.680000066757202</c:v>
                </c:pt>
                <c:pt idx="1207">
                  <c:v>-22.660000085830688</c:v>
                </c:pt>
                <c:pt idx="1208">
                  <c:v>-22.640000104904175</c:v>
                </c:pt>
                <c:pt idx="1209">
                  <c:v>-22.619999885559082</c:v>
                </c:pt>
                <c:pt idx="1210">
                  <c:v>-22.599999904632568</c:v>
                </c:pt>
                <c:pt idx="1211">
                  <c:v>-22.579999923706055</c:v>
                </c:pt>
                <c:pt idx="1212">
                  <c:v>-22.559999942779541</c:v>
                </c:pt>
                <c:pt idx="1213">
                  <c:v>-22.539999961853027</c:v>
                </c:pt>
                <c:pt idx="1214">
                  <c:v>-22.519999980926514</c:v>
                </c:pt>
                <c:pt idx="1215">
                  <c:v>-22.5</c:v>
                </c:pt>
                <c:pt idx="1216">
                  <c:v>-22.480000019073486</c:v>
                </c:pt>
                <c:pt idx="1217">
                  <c:v>-22.460000038146973</c:v>
                </c:pt>
                <c:pt idx="1218">
                  <c:v>-22.440000057220459</c:v>
                </c:pt>
                <c:pt idx="1219">
                  <c:v>-22.420000076293945</c:v>
                </c:pt>
                <c:pt idx="1220">
                  <c:v>-22.400000095367432</c:v>
                </c:pt>
                <c:pt idx="1221">
                  <c:v>-22.379999876022339</c:v>
                </c:pt>
                <c:pt idx="1222">
                  <c:v>-22.359999895095825</c:v>
                </c:pt>
                <c:pt idx="1223">
                  <c:v>-22.339999914169312</c:v>
                </c:pt>
                <c:pt idx="1224">
                  <c:v>-22.319999933242798</c:v>
                </c:pt>
                <c:pt idx="1225">
                  <c:v>-22.299999952316284</c:v>
                </c:pt>
                <c:pt idx="1226">
                  <c:v>-22.279999971389771</c:v>
                </c:pt>
                <c:pt idx="1227">
                  <c:v>-22.259999990463257</c:v>
                </c:pt>
                <c:pt idx="1228">
                  <c:v>-22.240000009536743</c:v>
                </c:pt>
                <c:pt idx="1229">
                  <c:v>-22.220000028610229</c:v>
                </c:pt>
                <c:pt idx="1230">
                  <c:v>-22.200000047683716</c:v>
                </c:pt>
                <c:pt idx="1231">
                  <c:v>-22.180000066757202</c:v>
                </c:pt>
                <c:pt idx="1232">
                  <c:v>-22.160000085830688</c:v>
                </c:pt>
                <c:pt idx="1233">
                  <c:v>-22.140000104904175</c:v>
                </c:pt>
                <c:pt idx="1234">
                  <c:v>-22.119999885559082</c:v>
                </c:pt>
                <c:pt idx="1235">
                  <c:v>-22.099999904632568</c:v>
                </c:pt>
                <c:pt idx="1236">
                  <c:v>-22.079999923706055</c:v>
                </c:pt>
                <c:pt idx="1237">
                  <c:v>-22.059999942779541</c:v>
                </c:pt>
                <c:pt idx="1238">
                  <c:v>-22.039999961853027</c:v>
                </c:pt>
                <c:pt idx="1239">
                  <c:v>-22.019999980926514</c:v>
                </c:pt>
                <c:pt idx="1240">
                  <c:v>-22</c:v>
                </c:pt>
                <c:pt idx="1241">
                  <c:v>-21.980000019073486</c:v>
                </c:pt>
                <c:pt idx="1242">
                  <c:v>-21.960000038146973</c:v>
                </c:pt>
                <c:pt idx="1243">
                  <c:v>-21.940000057220459</c:v>
                </c:pt>
                <c:pt idx="1244">
                  <c:v>-21.920000076293945</c:v>
                </c:pt>
                <c:pt idx="1245">
                  <c:v>-21.900000095367432</c:v>
                </c:pt>
                <c:pt idx="1246">
                  <c:v>-21.879999876022339</c:v>
                </c:pt>
                <c:pt idx="1247">
                  <c:v>-21.859999895095825</c:v>
                </c:pt>
                <c:pt idx="1248">
                  <c:v>-21.839999914169312</c:v>
                </c:pt>
                <c:pt idx="1249">
                  <c:v>-21.819999933242798</c:v>
                </c:pt>
                <c:pt idx="1250">
                  <c:v>-21.799999952316284</c:v>
                </c:pt>
                <c:pt idx="1251">
                  <c:v>-21.779999971389771</c:v>
                </c:pt>
                <c:pt idx="1252">
                  <c:v>-21.759999990463257</c:v>
                </c:pt>
                <c:pt idx="1253">
                  <c:v>-21.740000009536743</c:v>
                </c:pt>
                <c:pt idx="1254">
                  <c:v>-21.720000028610229</c:v>
                </c:pt>
                <c:pt idx="1255">
                  <c:v>-21.700000047683716</c:v>
                </c:pt>
                <c:pt idx="1256">
                  <c:v>-21.680000066757202</c:v>
                </c:pt>
                <c:pt idx="1257">
                  <c:v>-21.660000085830688</c:v>
                </c:pt>
                <c:pt idx="1258">
                  <c:v>-21.640000104904175</c:v>
                </c:pt>
                <c:pt idx="1259">
                  <c:v>-21.619999885559082</c:v>
                </c:pt>
                <c:pt idx="1260">
                  <c:v>-21.599999904632568</c:v>
                </c:pt>
                <c:pt idx="1261">
                  <c:v>-21.579999923706055</c:v>
                </c:pt>
                <c:pt idx="1262">
                  <c:v>-21.559999942779541</c:v>
                </c:pt>
                <c:pt idx="1263">
                  <c:v>-21.539999961853027</c:v>
                </c:pt>
                <c:pt idx="1264">
                  <c:v>-21.519999980926514</c:v>
                </c:pt>
                <c:pt idx="1265">
                  <c:v>-21.5</c:v>
                </c:pt>
                <c:pt idx="1266">
                  <c:v>-21.480000019073486</c:v>
                </c:pt>
                <c:pt idx="1267">
                  <c:v>-21.460000038146973</c:v>
                </c:pt>
                <c:pt idx="1268">
                  <c:v>-21.440000057220459</c:v>
                </c:pt>
                <c:pt idx="1269">
                  <c:v>-21.420000076293945</c:v>
                </c:pt>
                <c:pt idx="1270">
                  <c:v>-21.400000095367432</c:v>
                </c:pt>
                <c:pt idx="1271">
                  <c:v>-21.379999876022339</c:v>
                </c:pt>
                <c:pt idx="1272">
                  <c:v>-21.359999895095825</c:v>
                </c:pt>
                <c:pt idx="1273">
                  <c:v>-21.339999914169312</c:v>
                </c:pt>
                <c:pt idx="1274">
                  <c:v>-21.319999933242798</c:v>
                </c:pt>
                <c:pt idx="1275">
                  <c:v>-21.299999952316284</c:v>
                </c:pt>
                <c:pt idx="1276">
                  <c:v>-21.279999971389771</c:v>
                </c:pt>
                <c:pt idx="1277">
                  <c:v>-21.259999990463257</c:v>
                </c:pt>
                <c:pt idx="1278">
                  <c:v>-21.240000009536743</c:v>
                </c:pt>
                <c:pt idx="1279">
                  <c:v>-21.220000028610229</c:v>
                </c:pt>
                <c:pt idx="1280">
                  <c:v>-21.200000047683716</c:v>
                </c:pt>
                <c:pt idx="1281">
                  <c:v>-21.180000066757202</c:v>
                </c:pt>
                <c:pt idx="1282">
                  <c:v>-21.160000085830688</c:v>
                </c:pt>
                <c:pt idx="1283">
                  <c:v>-21.140000104904175</c:v>
                </c:pt>
                <c:pt idx="1284">
                  <c:v>-21.119999885559082</c:v>
                </c:pt>
                <c:pt idx="1285">
                  <c:v>-21.099999904632568</c:v>
                </c:pt>
                <c:pt idx="1286">
                  <c:v>-21.079999923706055</c:v>
                </c:pt>
                <c:pt idx="1287">
                  <c:v>-21.059999942779541</c:v>
                </c:pt>
                <c:pt idx="1288">
                  <c:v>-21.039999961853027</c:v>
                </c:pt>
                <c:pt idx="1289">
                  <c:v>-21.019999980926514</c:v>
                </c:pt>
                <c:pt idx="1290">
                  <c:v>-21</c:v>
                </c:pt>
                <c:pt idx="1291">
                  <c:v>-20.980000019073486</c:v>
                </c:pt>
                <c:pt idx="1292">
                  <c:v>-20.960000038146973</c:v>
                </c:pt>
                <c:pt idx="1293">
                  <c:v>-20.940000057220459</c:v>
                </c:pt>
                <c:pt idx="1294">
                  <c:v>-20.920000076293945</c:v>
                </c:pt>
                <c:pt idx="1295">
                  <c:v>-20.900000095367432</c:v>
                </c:pt>
                <c:pt idx="1296">
                  <c:v>-20.879999876022339</c:v>
                </c:pt>
                <c:pt idx="1297">
                  <c:v>-20.859999895095825</c:v>
                </c:pt>
                <c:pt idx="1298">
                  <c:v>-20.839999914169312</c:v>
                </c:pt>
                <c:pt idx="1299">
                  <c:v>-20.819999933242798</c:v>
                </c:pt>
                <c:pt idx="1300">
                  <c:v>-20.799999952316284</c:v>
                </c:pt>
                <c:pt idx="1301">
                  <c:v>-20.779999971389771</c:v>
                </c:pt>
                <c:pt idx="1302">
                  <c:v>-20.759999990463257</c:v>
                </c:pt>
                <c:pt idx="1303">
                  <c:v>-20.740000009536743</c:v>
                </c:pt>
                <c:pt idx="1304">
                  <c:v>-20.720000028610229</c:v>
                </c:pt>
                <c:pt idx="1305">
                  <c:v>-20.700000047683716</c:v>
                </c:pt>
                <c:pt idx="1306">
                  <c:v>-20.680000066757202</c:v>
                </c:pt>
                <c:pt idx="1307">
                  <c:v>-20.660000085830688</c:v>
                </c:pt>
                <c:pt idx="1308">
                  <c:v>-20.640000104904175</c:v>
                </c:pt>
                <c:pt idx="1309">
                  <c:v>-20.619999885559082</c:v>
                </c:pt>
                <c:pt idx="1310">
                  <c:v>-20.599999904632568</c:v>
                </c:pt>
                <c:pt idx="1311">
                  <c:v>-20.579999923706055</c:v>
                </c:pt>
                <c:pt idx="1312">
                  <c:v>-20.559999942779541</c:v>
                </c:pt>
                <c:pt idx="1313">
                  <c:v>-20.539999961853027</c:v>
                </c:pt>
                <c:pt idx="1314">
                  <c:v>-20.519999980926514</c:v>
                </c:pt>
                <c:pt idx="1315">
                  <c:v>-20.5</c:v>
                </c:pt>
                <c:pt idx="1316">
                  <c:v>-20.480000019073486</c:v>
                </c:pt>
                <c:pt idx="1317">
                  <c:v>-20.460000038146973</c:v>
                </c:pt>
                <c:pt idx="1318">
                  <c:v>-20.440000057220459</c:v>
                </c:pt>
                <c:pt idx="1319">
                  <c:v>-20.420000076293945</c:v>
                </c:pt>
                <c:pt idx="1320">
                  <c:v>-20.400000095367432</c:v>
                </c:pt>
                <c:pt idx="1321">
                  <c:v>-20.379999876022339</c:v>
                </c:pt>
                <c:pt idx="1322">
                  <c:v>-20.359999895095825</c:v>
                </c:pt>
                <c:pt idx="1323">
                  <c:v>-20.339999914169312</c:v>
                </c:pt>
                <c:pt idx="1324">
                  <c:v>-20.319999933242798</c:v>
                </c:pt>
                <c:pt idx="1325">
                  <c:v>-20.299999952316284</c:v>
                </c:pt>
                <c:pt idx="1326">
                  <c:v>-20.279999971389771</c:v>
                </c:pt>
                <c:pt idx="1327">
                  <c:v>-20.259999990463257</c:v>
                </c:pt>
                <c:pt idx="1328">
                  <c:v>-20.240000009536743</c:v>
                </c:pt>
                <c:pt idx="1329">
                  <c:v>-20.220000028610229</c:v>
                </c:pt>
                <c:pt idx="1330">
                  <c:v>-20.200000047683716</c:v>
                </c:pt>
                <c:pt idx="1331">
                  <c:v>-20.180000066757202</c:v>
                </c:pt>
                <c:pt idx="1332">
                  <c:v>-20.160000085830688</c:v>
                </c:pt>
                <c:pt idx="1333">
                  <c:v>-20.140000104904175</c:v>
                </c:pt>
                <c:pt idx="1334">
                  <c:v>-20.119999885559082</c:v>
                </c:pt>
                <c:pt idx="1335">
                  <c:v>-20.099999904632568</c:v>
                </c:pt>
                <c:pt idx="1336">
                  <c:v>-20.079999923706055</c:v>
                </c:pt>
                <c:pt idx="1337">
                  <c:v>-20.059999942779541</c:v>
                </c:pt>
                <c:pt idx="1338">
                  <c:v>-20.039999961853027</c:v>
                </c:pt>
                <c:pt idx="1339">
                  <c:v>-20.019999980926514</c:v>
                </c:pt>
                <c:pt idx="1340">
                  <c:v>-20</c:v>
                </c:pt>
                <c:pt idx="1341">
                  <c:v>-19.980000019073486</c:v>
                </c:pt>
                <c:pt idx="1342">
                  <c:v>-19.960000038146973</c:v>
                </c:pt>
                <c:pt idx="1343">
                  <c:v>-19.940000057220459</c:v>
                </c:pt>
                <c:pt idx="1344">
                  <c:v>-19.920000076293945</c:v>
                </c:pt>
                <c:pt idx="1345">
                  <c:v>-19.900000095367432</c:v>
                </c:pt>
                <c:pt idx="1346">
                  <c:v>-19.879999876022339</c:v>
                </c:pt>
                <c:pt idx="1347">
                  <c:v>-19.859999895095825</c:v>
                </c:pt>
                <c:pt idx="1348">
                  <c:v>-19.839999914169312</c:v>
                </c:pt>
                <c:pt idx="1349">
                  <c:v>-19.819999933242798</c:v>
                </c:pt>
                <c:pt idx="1350">
                  <c:v>-19.799999952316284</c:v>
                </c:pt>
                <c:pt idx="1351">
                  <c:v>-19.779999971389771</c:v>
                </c:pt>
                <c:pt idx="1352">
                  <c:v>-19.759999990463257</c:v>
                </c:pt>
                <c:pt idx="1353">
                  <c:v>-19.740000009536743</c:v>
                </c:pt>
                <c:pt idx="1354">
                  <c:v>-19.720000028610229</c:v>
                </c:pt>
                <c:pt idx="1355">
                  <c:v>-19.700000047683716</c:v>
                </c:pt>
                <c:pt idx="1356">
                  <c:v>-19.680000066757202</c:v>
                </c:pt>
                <c:pt idx="1357">
                  <c:v>-19.660000085830688</c:v>
                </c:pt>
                <c:pt idx="1358">
                  <c:v>-19.640000104904175</c:v>
                </c:pt>
                <c:pt idx="1359">
                  <c:v>-19.619999885559082</c:v>
                </c:pt>
                <c:pt idx="1360">
                  <c:v>-19.599999904632568</c:v>
                </c:pt>
                <c:pt idx="1361">
                  <c:v>-19.579999923706055</c:v>
                </c:pt>
                <c:pt idx="1362">
                  <c:v>-19.559999942779541</c:v>
                </c:pt>
                <c:pt idx="1363">
                  <c:v>-19.539999961853027</c:v>
                </c:pt>
                <c:pt idx="1364">
                  <c:v>-19.519999980926514</c:v>
                </c:pt>
                <c:pt idx="1365">
                  <c:v>-19.5</c:v>
                </c:pt>
                <c:pt idx="1366">
                  <c:v>-19.480000019073486</c:v>
                </c:pt>
                <c:pt idx="1367">
                  <c:v>-19.460000038146973</c:v>
                </c:pt>
                <c:pt idx="1368">
                  <c:v>-19.440000057220459</c:v>
                </c:pt>
                <c:pt idx="1369">
                  <c:v>-19.420000076293945</c:v>
                </c:pt>
                <c:pt idx="1370">
                  <c:v>-19.400000095367432</c:v>
                </c:pt>
                <c:pt idx="1371">
                  <c:v>-19.379999876022339</c:v>
                </c:pt>
                <c:pt idx="1372">
                  <c:v>-19.359999895095825</c:v>
                </c:pt>
                <c:pt idx="1373">
                  <c:v>-19.339999914169312</c:v>
                </c:pt>
                <c:pt idx="1374">
                  <c:v>-19.319999933242798</c:v>
                </c:pt>
                <c:pt idx="1375">
                  <c:v>-19.299999952316284</c:v>
                </c:pt>
                <c:pt idx="1376">
                  <c:v>-19.279999971389771</c:v>
                </c:pt>
                <c:pt idx="1377">
                  <c:v>-19.259999990463257</c:v>
                </c:pt>
                <c:pt idx="1378">
                  <c:v>-19.240000009536743</c:v>
                </c:pt>
                <c:pt idx="1379">
                  <c:v>-19.220000028610229</c:v>
                </c:pt>
                <c:pt idx="1380">
                  <c:v>-19.200000047683716</c:v>
                </c:pt>
                <c:pt idx="1381">
                  <c:v>-19.180000066757202</c:v>
                </c:pt>
                <c:pt idx="1382">
                  <c:v>-19.160000085830688</c:v>
                </c:pt>
                <c:pt idx="1383">
                  <c:v>-19.140000104904175</c:v>
                </c:pt>
                <c:pt idx="1384">
                  <c:v>-19.119999885559082</c:v>
                </c:pt>
                <c:pt idx="1385">
                  <c:v>-19.099999904632568</c:v>
                </c:pt>
                <c:pt idx="1386">
                  <c:v>-19.079999923706055</c:v>
                </c:pt>
                <c:pt idx="1387">
                  <c:v>-19.059999942779541</c:v>
                </c:pt>
                <c:pt idx="1388">
                  <c:v>-19.039999961853027</c:v>
                </c:pt>
                <c:pt idx="1389">
                  <c:v>-19.019999980926514</c:v>
                </c:pt>
                <c:pt idx="1390">
                  <c:v>-19</c:v>
                </c:pt>
                <c:pt idx="1391">
                  <c:v>-18.980000019073486</c:v>
                </c:pt>
                <c:pt idx="1392">
                  <c:v>-18.960000038146973</c:v>
                </c:pt>
                <c:pt idx="1393">
                  <c:v>-18.940000057220459</c:v>
                </c:pt>
                <c:pt idx="1394">
                  <c:v>-18.920000076293945</c:v>
                </c:pt>
                <c:pt idx="1395">
                  <c:v>-18.900000095367432</c:v>
                </c:pt>
                <c:pt idx="1396">
                  <c:v>-18.879999876022339</c:v>
                </c:pt>
                <c:pt idx="1397">
                  <c:v>-18.859999895095825</c:v>
                </c:pt>
                <c:pt idx="1398">
                  <c:v>-18.839999914169312</c:v>
                </c:pt>
                <c:pt idx="1399">
                  <c:v>-18.819999933242798</c:v>
                </c:pt>
                <c:pt idx="1400">
                  <c:v>-18.799999952316284</c:v>
                </c:pt>
                <c:pt idx="1401">
                  <c:v>-18.779999971389771</c:v>
                </c:pt>
                <c:pt idx="1402">
                  <c:v>-18.759999990463257</c:v>
                </c:pt>
                <c:pt idx="1403">
                  <c:v>-18.740000009536743</c:v>
                </c:pt>
                <c:pt idx="1404">
                  <c:v>-18.720000028610229</c:v>
                </c:pt>
                <c:pt idx="1405">
                  <c:v>-18.700000047683716</c:v>
                </c:pt>
                <c:pt idx="1406">
                  <c:v>-18.680000066757202</c:v>
                </c:pt>
                <c:pt idx="1407">
                  <c:v>-18.660000085830688</c:v>
                </c:pt>
                <c:pt idx="1408">
                  <c:v>-18.640000104904175</c:v>
                </c:pt>
                <c:pt idx="1409">
                  <c:v>-18.619999885559082</c:v>
                </c:pt>
                <c:pt idx="1410">
                  <c:v>-18.599999904632568</c:v>
                </c:pt>
                <c:pt idx="1411">
                  <c:v>-18.579999923706055</c:v>
                </c:pt>
                <c:pt idx="1412">
                  <c:v>-18.559999942779541</c:v>
                </c:pt>
                <c:pt idx="1413">
                  <c:v>-18.539999961853027</c:v>
                </c:pt>
                <c:pt idx="1414">
                  <c:v>-18.519999980926514</c:v>
                </c:pt>
                <c:pt idx="1415">
                  <c:v>-18.5</c:v>
                </c:pt>
                <c:pt idx="1416">
                  <c:v>-18.480000019073486</c:v>
                </c:pt>
                <c:pt idx="1417">
                  <c:v>-18.460000038146973</c:v>
                </c:pt>
                <c:pt idx="1418">
                  <c:v>-18.440000057220459</c:v>
                </c:pt>
                <c:pt idx="1419">
                  <c:v>-18.420000076293945</c:v>
                </c:pt>
                <c:pt idx="1420">
                  <c:v>-18.400000095367432</c:v>
                </c:pt>
                <c:pt idx="1421">
                  <c:v>-18.379999876022339</c:v>
                </c:pt>
                <c:pt idx="1422">
                  <c:v>-18.359999895095825</c:v>
                </c:pt>
                <c:pt idx="1423">
                  <c:v>-18.339999914169312</c:v>
                </c:pt>
                <c:pt idx="1424">
                  <c:v>-18.319999933242798</c:v>
                </c:pt>
                <c:pt idx="1425">
                  <c:v>-18.299999952316284</c:v>
                </c:pt>
                <c:pt idx="1426">
                  <c:v>-18.279999971389771</c:v>
                </c:pt>
                <c:pt idx="1427">
                  <c:v>-18.259999990463257</c:v>
                </c:pt>
                <c:pt idx="1428">
                  <c:v>-18.240000009536743</c:v>
                </c:pt>
                <c:pt idx="1429">
                  <c:v>-18.220000028610229</c:v>
                </c:pt>
                <c:pt idx="1430">
                  <c:v>-18.200000047683716</c:v>
                </c:pt>
                <c:pt idx="1431">
                  <c:v>-18.180000066757202</c:v>
                </c:pt>
                <c:pt idx="1432">
                  <c:v>-18.160000085830688</c:v>
                </c:pt>
                <c:pt idx="1433">
                  <c:v>-18.140000104904175</c:v>
                </c:pt>
                <c:pt idx="1434">
                  <c:v>-18.119999885559082</c:v>
                </c:pt>
                <c:pt idx="1435">
                  <c:v>-18.099999904632568</c:v>
                </c:pt>
                <c:pt idx="1436">
                  <c:v>-18.079999923706055</c:v>
                </c:pt>
                <c:pt idx="1437">
                  <c:v>-18.059999942779541</c:v>
                </c:pt>
                <c:pt idx="1438">
                  <c:v>-18.039999961853027</c:v>
                </c:pt>
                <c:pt idx="1439">
                  <c:v>-18.019999980926514</c:v>
                </c:pt>
                <c:pt idx="1440">
                  <c:v>-18</c:v>
                </c:pt>
                <c:pt idx="1441">
                  <c:v>-17.980000019073486</c:v>
                </c:pt>
                <c:pt idx="1442">
                  <c:v>-17.960000038146973</c:v>
                </c:pt>
                <c:pt idx="1443">
                  <c:v>-17.940000057220459</c:v>
                </c:pt>
                <c:pt idx="1444">
                  <c:v>-17.920000076293945</c:v>
                </c:pt>
                <c:pt idx="1445">
                  <c:v>-17.900000095367432</c:v>
                </c:pt>
                <c:pt idx="1446">
                  <c:v>-17.879999876022339</c:v>
                </c:pt>
                <c:pt idx="1447">
                  <c:v>-17.859999895095825</c:v>
                </c:pt>
                <c:pt idx="1448">
                  <c:v>-17.839999914169312</c:v>
                </c:pt>
                <c:pt idx="1449">
                  <c:v>-17.819999933242798</c:v>
                </c:pt>
                <c:pt idx="1450">
                  <c:v>-17.799999952316284</c:v>
                </c:pt>
                <c:pt idx="1451">
                  <c:v>-17.779999971389771</c:v>
                </c:pt>
                <c:pt idx="1452">
                  <c:v>-17.759999990463257</c:v>
                </c:pt>
                <c:pt idx="1453">
                  <c:v>-17.740000009536743</c:v>
                </c:pt>
                <c:pt idx="1454">
                  <c:v>-17.720000028610229</c:v>
                </c:pt>
                <c:pt idx="1455">
                  <c:v>-17.700000047683716</c:v>
                </c:pt>
                <c:pt idx="1456">
                  <c:v>-17.680000066757202</c:v>
                </c:pt>
                <c:pt idx="1457">
                  <c:v>-17.660000085830688</c:v>
                </c:pt>
                <c:pt idx="1458">
                  <c:v>-17.640000104904175</c:v>
                </c:pt>
                <c:pt idx="1459">
                  <c:v>-17.619999885559082</c:v>
                </c:pt>
                <c:pt idx="1460">
                  <c:v>-17.599999904632568</c:v>
                </c:pt>
                <c:pt idx="1461">
                  <c:v>-17.579999923706055</c:v>
                </c:pt>
                <c:pt idx="1462">
                  <c:v>-17.559999942779541</c:v>
                </c:pt>
                <c:pt idx="1463">
                  <c:v>-17.539999961853027</c:v>
                </c:pt>
                <c:pt idx="1464">
                  <c:v>-17.519999980926514</c:v>
                </c:pt>
                <c:pt idx="1465">
                  <c:v>-17.5</c:v>
                </c:pt>
                <c:pt idx="1466">
                  <c:v>-17.480000019073486</c:v>
                </c:pt>
                <c:pt idx="1467">
                  <c:v>-17.460000038146973</c:v>
                </c:pt>
                <c:pt idx="1468">
                  <c:v>-17.440000057220459</c:v>
                </c:pt>
                <c:pt idx="1469">
                  <c:v>-17.420000076293945</c:v>
                </c:pt>
                <c:pt idx="1470">
                  <c:v>-17.400000095367432</c:v>
                </c:pt>
                <c:pt idx="1471">
                  <c:v>-17.379999876022339</c:v>
                </c:pt>
                <c:pt idx="1472">
                  <c:v>-17.359999895095825</c:v>
                </c:pt>
                <c:pt idx="1473">
                  <c:v>-17.339999914169312</c:v>
                </c:pt>
                <c:pt idx="1474">
                  <c:v>-17.319999933242798</c:v>
                </c:pt>
                <c:pt idx="1475">
                  <c:v>-17.299999952316284</c:v>
                </c:pt>
                <c:pt idx="1476">
                  <c:v>-17.279999971389771</c:v>
                </c:pt>
                <c:pt idx="1477">
                  <c:v>-17.259999990463257</c:v>
                </c:pt>
                <c:pt idx="1478">
                  <c:v>-17.240000009536743</c:v>
                </c:pt>
                <c:pt idx="1479">
                  <c:v>-17.220000028610229</c:v>
                </c:pt>
                <c:pt idx="1480">
                  <c:v>-17.200000047683716</c:v>
                </c:pt>
                <c:pt idx="1481">
                  <c:v>-17.180000066757202</c:v>
                </c:pt>
                <c:pt idx="1482">
                  <c:v>-17.160000085830688</c:v>
                </c:pt>
                <c:pt idx="1483">
                  <c:v>-17.140000104904175</c:v>
                </c:pt>
                <c:pt idx="1484">
                  <c:v>-17.119999885559082</c:v>
                </c:pt>
                <c:pt idx="1485">
                  <c:v>-17.099999904632568</c:v>
                </c:pt>
                <c:pt idx="1486">
                  <c:v>-17.079999923706055</c:v>
                </c:pt>
                <c:pt idx="1487">
                  <c:v>-17.059999942779541</c:v>
                </c:pt>
                <c:pt idx="1488">
                  <c:v>-17.039999961853027</c:v>
                </c:pt>
                <c:pt idx="1489">
                  <c:v>-17.019999980926514</c:v>
                </c:pt>
                <c:pt idx="1490">
                  <c:v>-17</c:v>
                </c:pt>
                <c:pt idx="1491">
                  <c:v>-16.980000019073486</c:v>
                </c:pt>
                <c:pt idx="1492">
                  <c:v>-16.960000038146973</c:v>
                </c:pt>
                <c:pt idx="1493">
                  <c:v>-16.940000057220459</c:v>
                </c:pt>
                <c:pt idx="1494">
                  <c:v>-16.920000076293945</c:v>
                </c:pt>
                <c:pt idx="1495">
                  <c:v>-16.900000095367432</c:v>
                </c:pt>
                <c:pt idx="1496">
                  <c:v>-16.879999876022339</c:v>
                </c:pt>
                <c:pt idx="1497">
                  <c:v>-16.859999895095825</c:v>
                </c:pt>
                <c:pt idx="1498">
                  <c:v>-16.839999914169312</c:v>
                </c:pt>
                <c:pt idx="1499">
                  <c:v>-16.819999933242798</c:v>
                </c:pt>
                <c:pt idx="1500">
                  <c:v>-16.799999952316284</c:v>
                </c:pt>
                <c:pt idx="1501">
                  <c:v>-16.779999971389771</c:v>
                </c:pt>
                <c:pt idx="1502">
                  <c:v>-16.759999990463257</c:v>
                </c:pt>
                <c:pt idx="1503">
                  <c:v>-16.740000009536743</c:v>
                </c:pt>
                <c:pt idx="1504">
                  <c:v>-16.720000028610229</c:v>
                </c:pt>
                <c:pt idx="1505">
                  <c:v>-16.700000047683716</c:v>
                </c:pt>
                <c:pt idx="1506">
                  <c:v>-16.680000066757202</c:v>
                </c:pt>
                <c:pt idx="1507">
                  <c:v>-16.660000085830688</c:v>
                </c:pt>
                <c:pt idx="1508">
                  <c:v>-16.640000104904175</c:v>
                </c:pt>
                <c:pt idx="1509">
                  <c:v>-16.619999885559082</c:v>
                </c:pt>
                <c:pt idx="1510">
                  <c:v>-16.599999904632568</c:v>
                </c:pt>
                <c:pt idx="1511">
                  <c:v>-16.579999923706055</c:v>
                </c:pt>
                <c:pt idx="1512">
                  <c:v>-16.559999942779541</c:v>
                </c:pt>
                <c:pt idx="1513">
                  <c:v>-16.539999961853027</c:v>
                </c:pt>
                <c:pt idx="1514">
                  <c:v>-16.519999980926514</c:v>
                </c:pt>
                <c:pt idx="1515">
                  <c:v>-16.5</c:v>
                </c:pt>
                <c:pt idx="1516">
                  <c:v>-16.480000019073486</c:v>
                </c:pt>
                <c:pt idx="1517">
                  <c:v>-16.460000038146973</c:v>
                </c:pt>
                <c:pt idx="1518">
                  <c:v>-16.440000057220459</c:v>
                </c:pt>
                <c:pt idx="1519">
                  <c:v>-16.420000076293945</c:v>
                </c:pt>
                <c:pt idx="1520">
                  <c:v>-16.400000095367432</c:v>
                </c:pt>
                <c:pt idx="1521">
                  <c:v>-16.379999876022339</c:v>
                </c:pt>
                <c:pt idx="1522">
                  <c:v>-16.359999895095825</c:v>
                </c:pt>
                <c:pt idx="1523">
                  <c:v>-16.339999914169312</c:v>
                </c:pt>
                <c:pt idx="1524">
                  <c:v>-16.319999933242798</c:v>
                </c:pt>
                <c:pt idx="1525">
                  <c:v>-16.299999952316284</c:v>
                </c:pt>
                <c:pt idx="1526">
                  <c:v>-16.279999971389771</c:v>
                </c:pt>
                <c:pt idx="1527">
                  <c:v>-16.259999990463257</c:v>
                </c:pt>
                <c:pt idx="1528">
                  <c:v>-16.240000009536743</c:v>
                </c:pt>
                <c:pt idx="1529">
                  <c:v>-16.220000028610229</c:v>
                </c:pt>
                <c:pt idx="1530">
                  <c:v>-16.200000047683716</c:v>
                </c:pt>
                <c:pt idx="1531">
                  <c:v>-16.180000066757202</c:v>
                </c:pt>
                <c:pt idx="1532">
                  <c:v>-16.160000085830688</c:v>
                </c:pt>
                <c:pt idx="1533">
                  <c:v>-16.140000104904175</c:v>
                </c:pt>
                <c:pt idx="1534">
                  <c:v>-16.119999885559082</c:v>
                </c:pt>
                <c:pt idx="1535">
                  <c:v>-16.099999904632568</c:v>
                </c:pt>
                <c:pt idx="1536">
                  <c:v>-16.079999923706055</c:v>
                </c:pt>
                <c:pt idx="1537">
                  <c:v>-16.059999942779541</c:v>
                </c:pt>
                <c:pt idx="1538">
                  <c:v>-16.039999961853027</c:v>
                </c:pt>
                <c:pt idx="1539">
                  <c:v>-16.019999980926514</c:v>
                </c:pt>
                <c:pt idx="1540">
                  <c:v>-16</c:v>
                </c:pt>
                <c:pt idx="1541">
                  <c:v>-15.980000019073486</c:v>
                </c:pt>
                <c:pt idx="1542">
                  <c:v>-15.960000038146973</c:v>
                </c:pt>
                <c:pt idx="1543">
                  <c:v>-15.940000057220459</c:v>
                </c:pt>
                <c:pt idx="1544">
                  <c:v>-15.920000076293945</c:v>
                </c:pt>
                <c:pt idx="1545">
                  <c:v>-15.900000095367432</c:v>
                </c:pt>
                <c:pt idx="1546">
                  <c:v>-15.879999876022339</c:v>
                </c:pt>
                <c:pt idx="1547">
                  <c:v>-15.859999895095825</c:v>
                </c:pt>
                <c:pt idx="1548">
                  <c:v>-15.839999914169312</c:v>
                </c:pt>
                <c:pt idx="1549">
                  <c:v>-15.819999933242798</c:v>
                </c:pt>
                <c:pt idx="1550">
                  <c:v>-15.799999952316284</c:v>
                </c:pt>
                <c:pt idx="1551">
                  <c:v>-15.779999971389771</c:v>
                </c:pt>
                <c:pt idx="1552">
                  <c:v>-15.759999990463257</c:v>
                </c:pt>
                <c:pt idx="1553">
                  <c:v>-15.740000009536743</c:v>
                </c:pt>
                <c:pt idx="1554">
                  <c:v>-15.720000028610229</c:v>
                </c:pt>
                <c:pt idx="1555">
                  <c:v>-15.700000047683716</c:v>
                </c:pt>
                <c:pt idx="1556">
                  <c:v>-15.680000066757202</c:v>
                </c:pt>
                <c:pt idx="1557">
                  <c:v>-15.660000085830688</c:v>
                </c:pt>
                <c:pt idx="1558">
                  <c:v>-15.640000104904175</c:v>
                </c:pt>
                <c:pt idx="1559">
                  <c:v>-15.619999885559082</c:v>
                </c:pt>
                <c:pt idx="1560">
                  <c:v>-15.599999904632568</c:v>
                </c:pt>
                <c:pt idx="1561">
                  <c:v>-15.579999923706055</c:v>
                </c:pt>
                <c:pt idx="1562">
                  <c:v>-15.559999942779541</c:v>
                </c:pt>
                <c:pt idx="1563">
                  <c:v>-15.539999961853027</c:v>
                </c:pt>
                <c:pt idx="1564">
                  <c:v>-15.519999980926514</c:v>
                </c:pt>
                <c:pt idx="1565">
                  <c:v>-15.5</c:v>
                </c:pt>
                <c:pt idx="1566">
                  <c:v>-15.480000019073486</c:v>
                </c:pt>
                <c:pt idx="1567">
                  <c:v>-15.460000038146973</c:v>
                </c:pt>
                <c:pt idx="1568">
                  <c:v>-15.440000057220459</c:v>
                </c:pt>
                <c:pt idx="1569">
                  <c:v>-15.420000076293945</c:v>
                </c:pt>
                <c:pt idx="1570">
                  <c:v>-15.400000095367432</c:v>
                </c:pt>
                <c:pt idx="1571">
                  <c:v>-15.379999876022339</c:v>
                </c:pt>
                <c:pt idx="1572">
                  <c:v>-15.359999895095825</c:v>
                </c:pt>
                <c:pt idx="1573">
                  <c:v>-15.339999914169312</c:v>
                </c:pt>
                <c:pt idx="1574">
                  <c:v>-15.319999933242798</c:v>
                </c:pt>
                <c:pt idx="1575">
                  <c:v>-15.299999952316284</c:v>
                </c:pt>
                <c:pt idx="1576">
                  <c:v>-15.279999971389771</c:v>
                </c:pt>
                <c:pt idx="1577">
                  <c:v>-15.259999990463257</c:v>
                </c:pt>
                <c:pt idx="1578">
                  <c:v>-15.240000009536743</c:v>
                </c:pt>
                <c:pt idx="1579">
                  <c:v>-15.220000028610229</c:v>
                </c:pt>
                <c:pt idx="1580">
                  <c:v>-15.200000047683716</c:v>
                </c:pt>
                <c:pt idx="1581">
                  <c:v>-15.180000066757202</c:v>
                </c:pt>
                <c:pt idx="1582">
                  <c:v>-15.160000085830688</c:v>
                </c:pt>
                <c:pt idx="1583">
                  <c:v>-15.140000104904175</c:v>
                </c:pt>
                <c:pt idx="1584">
                  <c:v>-15.119999885559082</c:v>
                </c:pt>
                <c:pt idx="1585">
                  <c:v>-15.099999904632568</c:v>
                </c:pt>
                <c:pt idx="1586">
                  <c:v>-15.079999923706055</c:v>
                </c:pt>
                <c:pt idx="1587">
                  <c:v>-15.059999942779541</c:v>
                </c:pt>
                <c:pt idx="1588">
                  <c:v>-15.039999961853027</c:v>
                </c:pt>
                <c:pt idx="1589">
                  <c:v>-15.019999980926514</c:v>
                </c:pt>
                <c:pt idx="1590">
                  <c:v>-15</c:v>
                </c:pt>
                <c:pt idx="1591">
                  <c:v>-14.980000019073486</c:v>
                </c:pt>
                <c:pt idx="1592">
                  <c:v>-14.960000038146973</c:v>
                </c:pt>
                <c:pt idx="1593">
                  <c:v>-14.940000057220459</c:v>
                </c:pt>
                <c:pt idx="1594">
                  <c:v>-14.920000076293945</c:v>
                </c:pt>
                <c:pt idx="1595">
                  <c:v>-14.900000095367432</c:v>
                </c:pt>
                <c:pt idx="1596">
                  <c:v>-14.879999876022339</c:v>
                </c:pt>
                <c:pt idx="1597">
                  <c:v>-14.859999895095825</c:v>
                </c:pt>
                <c:pt idx="1598">
                  <c:v>-14.839999914169312</c:v>
                </c:pt>
                <c:pt idx="1599">
                  <c:v>-14.819999933242798</c:v>
                </c:pt>
                <c:pt idx="1600">
                  <c:v>-14.799999952316284</c:v>
                </c:pt>
                <c:pt idx="1601">
                  <c:v>-14.779999971389771</c:v>
                </c:pt>
                <c:pt idx="1602">
                  <c:v>-14.759999990463257</c:v>
                </c:pt>
                <c:pt idx="1603">
                  <c:v>-14.740000009536743</c:v>
                </c:pt>
                <c:pt idx="1604">
                  <c:v>-14.720000028610229</c:v>
                </c:pt>
                <c:pt idx="1605">
                  <c:v>-14.700000047683716</c:v>
                </c:pt>
                <c:pt idx="1606">
                  <c:v>-14.680000066757202</c:v>
                </c:pt>
                <c:pt idx="1607">
                  <c:v>-14.660000085830688</c:v>
                </c:pt>
                <c:pt idx="1608">
                  <c:v>-14.640000104904175</c:v>
                </c:pt>
                <c:pt idx="1609">
                  <c:v>-14.619999885559082</c:v>
                </c:pt>
                <c:pt idx="1610">
                  <c:v>-14.599999904632568</c:v>
                </c:pt>
                <c:pt idx="1611">
                  <c:v>-14.579999923706055</c:v>
                </c:pt>
                <c:pt idx="1612">
                  <c:v>-14.559999942779541</c:v>
                </c:pt>
                <c:pt idx="1613">
                  <c:v>-14.539999961853027</c:v>
                </c:pt>
                <c:pt idx="1614">
                  <c:v>-14.519999980926514</c:v>
                </c:pt>
                <c:pt idx="1615">
                  <c:v>-14.5</c:v>
                </c:pt>
                <c:pt idx="1616">
                  <c:v>-14.480000019073486</c:v>
                </c:pt>
                <c:pt idx="1617">
                  <c:v>-14.460000038146973</c:v>
                </c:pt>
                <c:pt idx="1618">
                  <c:v>-14.440000057220459</c:v>
                </c:pt>
                <c:pt idx="1619">
                  <c:v>-14.420000076293945</c:v>
                </c:pt>
                <c:pt idx="1620">
                  <c:v>-14.400000095367432</c:v>
                </c:pt>
                <c:pt idx="1621">
                  <c:v>-14.379999876022339</c:v>
                </c:pt>
                <c:pt idx="1622">
                  <c:v>-14.359999895095825</c:v>
                </c:pt>
                <c:pt idx="1623">
                  <c:v>-14.339999914169312</c:v>
                </c:pt>
                <c:pt idx="1624">
                  <c:v>-14.319999933242798</c:v>
                </c:pt>
                <c:pt idx="1625">
                  <c:v>-14.299999952316284</c:v>
                </c:pt>
                <c:pt idx="1626">
                  <c:v>-14.279999971389771</c:v>
                </c:pt>
                <c:pt idx="1627">
                  <c:v>-14.259999990463257</c:v>
                </c:pt>
                <c:pt idx="1628">
                  <c:v>-14.240000009536743</c:v>
                </c:pt>
                <c:pt idx="1629">
                  <c:v>-14.220000028610229</c:v>
                </c:pt>
                <c:pt idx="1630">
                  <c:v>-14.200000047683716</c:v>
                </c:pt>
                <c:pt idx="1631">
                  <c:v>-14.180000066757202</c:v>
                </c:pt>
                <c:pt idx="1632">
                  <c:v>-14.160000085830688</c:v>
                </c:pt>
                <c:pt idx="1633">
                  <c:v>-14.140000104904175</c:v>
                </c:pt>
                <c:pt idx="1634">
                  <c:v>-14.119999885559082</c:v>
                </c:pt>
                <c:pt idx="1635">
                  <c:v>-14.099999904632568</c:v>
                </c:pt>
                <c:pt idx="1636">
                  <c:v>-14.079999923706055</c:v>
                </c:pt>
                <c:pt idx="1637">
                  <c:v>-14.059999942779541</c:v>
                </c:pt>
                <c:pt idx="1638">
                  <c:v>-14.039999961853027</c:v>
                </c:pt>
                <c:pt idx="1639">
                  <c:v>-14.019999980926514</c:v>
                </c:pt>
                <c:pt idx="1640">
                  <c:v>-14</c:v>
                </c:pt>
                <c:pt idx="1641">
                  <c:v>-13.980000019073486</c:v>
                </c:pt>
                <c:pt idx="1642">
                  <c:v>-13.960000038146973</c:v>
                </c:pt>
                <c:pt idx="1643">
                  <c:v>-13.940000057220459</c:v>
                </c:pt>
                <c:pt idx="1644">
                  <c:v>-13.920000076293945</c:v>
                </c:pt>
                <c:pt idx="1645">
                  <c:v>-13.900000095367432</c:v>
                </c:pt>
                <c:pt idx="1646">
                  <c:v>-13.879999876022339</c:v>
                </c:pt>
                <c:pt idx="1647">
                  <c:v>-13.859999895095825</c:v>
                </c:pt>
                <c:pt idx="1648">
                  <c:v>-13.839999914169312</c:v>
                </c:pt>
                <c:pt idx="1649">
                  <c:v>-13.819999933242798</c:v>
                </c:pt>
                <c:pt idx="1650">
                  <c:v>-13.799999952316284</c:v>
                </c:pt>
                <c:pt idx="1651">
                  <c:v>-13.779999971389771</c:v>
                </c:pt>
                <c:pt idx="1652">
                  <c:v>-13.759999990463257</c:v>
                </c:pt>
                <c:pt idx="1653">
                  <c:v>-13.740000009536743</c:v>
                </c:pt>
                <c:pt idx="1654">
                  <c:v>-13.720000028610229</c:v>
                </c:pt>
                <c:pt idx="1655">
                  <c:v>-13.700000047683716</c:v>
                </c:pt>
                <c:pt idx="1656">
                  <c:v>-13.680000066757202</c:v>
                </c:pt>
                <c:pt idx="1657">
                  <c:v>-13.660000085830688</c:v>
                </c:pt>
                <c:pt idx="1658">
                  <c:v>-13.640000104904175</c:v>
                </c:pt>
                <c:pt idx="1659">
                  <c:v>-13.619999885559082</c:v>
                </c:pt>
                <c:pt idx="1660">
                  <c:v>-13.599999904632568</c:v>
                </c:pt>
                <c:pt idx="1661">
                  <c:v>-13.579999923706055</c:v>
                </c:pt>
                <c:pt idx="1662">
                  <c:v>-13.559999942779541</c:v>
                </c:pt>
                <c:pt idx="1663">
                  <c:v>-13.539999961853027</c:v>
                </c:pt>
                <c:pt idx="1664">
                  <c:v>-13.519999980926514</c:v>
                </c:pt>
                <c:pt idx="1665">
                  <c:v>-13.5</c:v>
                </c:pt>
                <c:pt idx="1666">
                  <c:v>-13.480000019073486</c:v>
                </c:pt>
                <c:pt idx="1667">
                  <c:v>-13.460000038146973</c:v>
                </c:pt>
                <c:pt idx="1668">
                  <c:v>-13.440000057220459</c:v>
                </c:pt>
                <c:pt idx="1669">
                  <c:v>-13.420000076293945</c:v>
                </c:pt>
                <c:pt idx="1670">
                  <c:v>-13.400000095367432</c:v>
                </c:pt>
                <c:pt idx="1671">
                  <c:v>-13.379999876022339</c:v>
                </c:pt>
                <c:pt idx="1672">
                  <c:v>-13.359999895095825</c:v>
                </c:pt>
                <c:pt idx="1673">
                  <c:v>-13.339999914169312</c:v>
                </c:pt>
                <c:pt idx="1674">
                  <c:v>-13.319999933242798</c:v>
                </c:pt>
                <c:pt idx="1675">
                  <c:v>-13.299999952316284</c:v>
                </c:pt>
                <c:pt idx="1676">
                  <c:v>-13.279999971389771</c:v>
                </c:pt>
                <c:pt idx="1677">
                  <c:v>-13.259999990463257</c:v>
                </c:pt>
                <c:pt idx="1678">
                  <c:v>-13.240000009536743</c:v>
                </c:pt>
                <c:pt idx="1679">
                  <c:v>-13.220000028610229</c:v>
                </c:pt>
                <c:pt idx="1680">
                  <c:v>-13.200000047683716</c:v>
                </c:pt>
                <c:pt idx="1681">
                  <c:v>-13.180000066757202</c:v>
                </c:pt>
                <c:pt idx="1682">
                  <c:v>-13.160000085830688</c:v>
                </c:pt>
                <c:pt idx="1683">
                  <c:v>-13.140000104904175</c:v>
                </c:pt>
                <c:pt idx="1684">
                  <c:v>-13.119999885559082</c:v>
                </c:pt>
                <c:pt idx="1685">
                  <c:v>-13.099999904632568</c:v>
                </c:pt>
                <c:pt idx="1686">
                  <c:v>-13.079999923706055</c:v>
                </c:pt>
                <c:pt idx="1687">
                  <c:v>-13.059999942779541</c:v>
                </c:pt>
                <c:pt idx="1688">
                  <c:v>-13.039999961853027</c:v>
                </c:pt>
                <c:pt idx="1689">
                  <c:v>-13.019999980926514</c:v>
                </c:pt>
                <c:pt idx="1690">
                  <c:v>-13</c:v>
                </c:pt>
                <c:pt idx="1691">
                  <c:v>-12.980000019073486</c:v>
                </c:pt>
                <c:pt idx="1692">
                  <c:v>-12.960000038146973</c:v>
                </c:pt>
                <c:pt idx="1693">
                  <c:v>-12.940000057220459</c:v>
                </c:pt>
                <c:pt idx="1694">
                  <c:v>-12.920000076293945</c:v>
                </c:pt>
                <c:pt idx="1695">
                  <c:v>-12.900000095367432</c:v>
                </c:pt>
                <c:pt idx="1696">
                  <c:v>-12.879999876022339</c:v>
                </c:pt>
                <c:pt idx="1697">
                  <c:v>-12.859999895095825</c:v>
                </c:pt>
                <c:pt idx="1698">
                  <c:v>-12.839999914169312</c:v>
                </c:pt>
                <c:pt idx="1699">
                  <c:v>-12.819999933242798</c:v>
                </c:pt>
                <c:pt idx="1700">
                  <c:v>-12.799999952316284</c:v>
                </c:pt>
                <c:pt idx="1701">
                  <c:v>-12.779999971389771</c:v>
                </c:pt>
                <c:pt idx="1702">
                  <c:v>-12.759999990463257</c:v>
                </c:pt>
                <c:pt idx="1703">
                  <c:v>-12.740000009536743</c:v>
                </c:pt>
                <c:pt idx="1704">
                  <c:v>-12.720000028610229</c:v>
                </c:pt>
                <c:pt idx="1705">
                  <c:v>-12.700000047683716</c:v>
                </c:pt>
                <c:pt idx="1706">
                  <c:v>-12.680000066757202</c:v>
                </c:pt>
                <c:pt idx="1707">
                  <c:v>-12.660000085830688</c:v>
                </c:pt>
                <c:pt idx="1708">
                  <c:v>-12.640000104904175</c:v>
                </c:pt>
                <c:pt idx="1709">
                  <c:v>-12.619999885559082</c:v>
                </c:pt>
                <c:pt idx="1710">
                  <c:v>-12.599999904632568</c:v>
                </c:pt>
                <c:pt idx="1711">
                  <c:v>-12.579999923706055</c:v>
                </c:pt>
                <c:pt idx="1712">
                  <c:v>-12.559999942779541</c:v>
                </c:pt>
                <c:pt idx="1713">
                  <c:v>-12.539999961853027</c:v>
                </c:pt>
                <c:pt idx="1714">
                  <c:v>-12.519999980926514</c:v>
                </c:pt>
                <c:pt idx="1715">
                  <c:v>-12.5</c:v>
                </c:pt>
                <c:pt idx="1716">
                  <c:v>-12.480000019073486</c:v>
                </c:pt>
                <c:pt idx="1717">
                  <c:v>-12.460000038146973</c:v>
                </c:pt>
                <c:pt idx="1718">
                  <c:v>-12.440000057220459</c:v>
                </c:pt>
                <c:pt idx="1719">
                  <c:v>-12.420000076293945</c:v>
                </c:pt>
                <c:pt idx="1720">
                  <c:v>-12.400000095367432</c:v>
                </c:pt>
                <c:pt idx="1721">
                  <c:v>-12.379999876022339</c:v>
                </c:pt>
                <c:pt idx="1722">
                  <c:v>-12.359999895095825</c:v>
                </c:pt>
                <c:pt idx="1723">
                  <c:v>-12.339999914169312</c:v>
                </c:pt>
                <c:pt idx="1724">
                  <c:v>-12.319999933242798</c:v>
                </c:pt>
                <c:pt idx="1725">
                  <c:v>-12.299999952316284</c:v>
                </c:pt>
                <c:pt idx="1726">
                  <c:v>-12.279999971389771</c:v>
                </c:pt>
                <c:pt idx="1727">
                  <c:v>-12.259999990463257</c:v>
                </c:pt>
                <c:pt idx="1728">
                  <c:v>-12.240000009536743</c:v>
                </c:pt>
                <c:pt idx="1729">
                  <c:v>-12.220000028610229</c:v>
                </c:pt>
                <c:pt idx="1730">
                  <c:v>-12.200000047683716</c:v>
                </c:pt>
                <c:pt idx="1731">
                  <c:v>-12.180000066757202</c:v>
                </c:pt>
                <c:pt idx="1732">
                  <c:v>-12.160000085830688</c:v>
                </c:pt>
                <c:pt idx="1733">
                  <c:v>-12.140000104904175</c:v>
                </c:pt>
                <c:pt idx="1734">
                  <c:v>-12.119999885559082</c:v>
                </c:pt>
                <c:pt idx="1735">
                  <c:v>-12.099999904632568</c:v>
                </c:pt>
                <c:pt idx="1736">
                  <c:v>-12.079999923706055</c:v>
                </c:pt>
                <c:pt idx="1737">
                  <c:v>-12.059999942779541</c:v>
                </c:pt>
                <c:pt idx="1738">
                  <c:v>-12.039999961853027</c:v>
                </c:pt>
                <c:pt idx="1739">
                  <c:v>-12.019999980926514</c:v>
                </c:pt>
                <c:pt idx="1740">
                  <c:v>-12</c:v>
                </c:pt>
                <c:pt idx="1741">
                  <c:v>-11.980000019073486</c:v>
                </c:pt>
                <c:pt idx="1742">
                  <c:v>-11.960000038146973</c:v>
                </c:pt>
                <c:pt idx="1743">
                  <c:v>-11.940000057220459</c:v>
                </c:pt>
                <c:pt idx="1744">
                  <c:v>-11.920000076293945</c:v>
                </c:pt>
                <c:pt idx="1745">
                  <c:v>-11.900000095367432</c:v>
                </c:pt>
                <c:pt idx="1746">
                  <c:v>-11.879999876022339</c:v>
                </c:pt>
                <c:pt idx="1747">
                  <c:v>-11.859999895095825</c:v>
                </c:pt>
                <c:pt idx="1748">
                  <c:v>-11.839999914169312</c:v>
                </c:pt>
                <c:pt idx="1749">
                  <c:v>-11.819999933242798</c:v>
                </c:pt>
                <c:pt idx="1750">
                  <c:v>-11.799999952316284</c:v>
                </c:pt>
                <c:pt idx="1751">
                  <c:v>-11.779999971389771</c:v>
                </c:pt>
                <c:pt idx="1752">
                  <c:v>-11.759999990463257</c:v>
                </c:pt>
                <c:pt idx="1753">
                  <c:v>-11.740000009536743</c:v>
                </c:pt>
                <c:pt idx="1754">
                  <c:v>-11.720000028610229</c:v>
                </c:pt>
                <c:pt idx="1755">
                  <c:v>-11.700000047683716</c:v>
                </c:pt>
                <c:pt idx="1756">
                  <c:v>-11.680000066757202</c:v>
                </c:pt>
                <c:pt idx="1757">
                  <c:v>-11.660000085830688</c:v>
                </c:pt>
                <c:pt idx="1758">
                  <c:v>-11.640000104904175</c:v>
                </c:pt>
                <c:pt idx="1759">
                  <c:v>-11.619999885559082</c:v>
                </c:pt>
                <c:pt idx="1760">
                  <c:v>-11.599999904632568</c:v>
                </c:pt>
                <c:pt idx="1761">
                  <c:v>-11.579999923706055</c:v>
                </c:pt>
                <c:pt idx="1762">
                  <c:v>-11.559999942779541</c:v>
                </c:pt>
                <c:pt idx="1763">
                  <c:v>-11.539999961853027</c:v>
                </c:pt>
                <c:pt idx="1764">
                  <c:v>-11.519999980926514</c:v>
                </c:pt>
                <c:pt idx="1765">
                  <c:v>-11.5</c:v>
                </c:pt>
                <c:pt idx="1766">
                  <c:v>-11.480000019073486</c:v>
                </c:pt>
                <c:pt idx="1767">
                  <c:v>-11.460000038146973</c:v>
                </c:pt>
                <c:pt idx="1768">
                  <c:v>-11.440000057220459</c:v>
                </c:pt>
                <c:pt idx="1769">
                  <c:v>-11.420000076293945</c:v>
                </c:pt>
                <c:pt idx="1770">
                  <c:v>-11.400000095367432</c:v>
                </c:pt>
                <c:pt idx="1771">
                  <c:v>-11.379999876022339</c:v>
                </c:pt>
                <c:pt idx="1772">
                  <c:v>-11.359999895095825</c:v>
                </c:pt>
                <c:pt idx="1773">
                  <c:v>-11.339999914169312</c:v>
                </c:pt>
                <c:pt idx="1774">
                  <c:v>-11.319999933242798</c:v>
                </c:pt>
                <c:pt idx="1775">
                  <c:v>-11.299999952316284</c:v>
                </c:pt>
                <c:pt idx="1776">
                  <c:v>-11.279999971389771</c:v>
                </c:pt>
                <c:pt idx="1777">
                  <c:v>-11.259999990463257</c:v>
                </c:pt>
                <c:pt idx="1778">
                  <c:v>-11.240000009536743</c:v>
                </c:pt>
                <c:pt idx="1779">
                  <c:v>-11.220000028610229</c:v>
                </c:pt>
                <c:pt idx="1780">
                  <c:v>-11.200000047683716</c:v>
                </c:pt>
                <c:pt idx="1781">
                  <c:v>-11.180000066757202</c:v>
                </c:pt>
                <c:pt idx="1782">
                  <c:v>-11.160000085830688</c:v>
                </c:pt>
                <c:pt idx="1783">
                  <c:v>-11.140000104904175</c:v>
                </c:pt>
                <c:pt idx="1784">
                  <c:v>-11.119999885559082</c:v>
                </c:pt>
                <c:pt idx="1785">
                  <c:v>-11.099999904632568</c:v>
                </c:pt>
                <c:pt idx="1786">
                  <c:v>-11.079999923706055</c:v>
                </c:pt>
                <c:pt idx="1787">
                  <c:v>-11.059999942779541</c:v>
                </c:pt>
                <c:pt idx="1788">
                  <c:v>-11.039999961853027</c:v>
                </c:pt>
                <c:pt idx="1789">
                  <c:v>-11.019999980926514</c:v>
                </c:pt>
                <c:pt idx="1790">
                  <c:v>-11</c:v>
                </c:pt>
                <c:pt idx="1791">
                  <c:v>-10.980000019073486</c:v>
                </c:pt>
                <c:pt idx="1792">
                  <c:v>-10.960000038146973</c:v>
                </c:pt>
                <c:pt idx="1793">
                  <c:v>-10.940000057220459</c:v>
                </c:pt>
                <c:pt idx="1794">
                  <c:v>-10.920000076293945</c:v>
                </c:pt>
                <c:pt idx="1795">
                  <c:v>-10.900000095367432</c:v>
                </c:pt>
                <c:pt idx="1796">
                  <c:v>-10.879999876022339</c:v>
                </c:pt>
                <c:pt idx="1797">
                  <c:v>-10.859999895095825</c:v>
                </c:pt>
                <c:pt idx="1798">
                  <c:v>-10.839999914169312</c:v>
                </c:pt>
                <c:pt idx="1799">
                  <c:v>-10.819999933242798</c:v>
                </c:pt>
                <c:pt idx="1800">
                  <c:v>-10.799999952316284</c:v>
                </c:pt>
                <c:pt idx="1801">
                  <c:v>-10.779999971389771</c:v>
                </c:pt>
                <c:pt idx="1802">
                  <c:v>-10.759999990463257</c:v>
                </c:pt>
                <c:pt idx="1803">
                  <c:v>-10.740000009536743</c:v>
                </c:pt>
                <c:pt idx="1804">
                  <c:v>-10.720000028610229</c:v>
                </c:pt>
                <c:pt idx="1805">
                  <c:v>-10.700000047683716</c:v>
                </c:pt>
                <c:pt idx="1806">
                  <c:v>-10.680000066757202</c:v>
                </c:pt>
                <c:pt idx="1807">
                  <c:v>-10.660000085830688</c:v>
                </c:pt>
                <c:pt idx="1808">
                  <c:v>-10.640000104904175</c:v>
                </c:pt>
                <c:pt idx="1809">
                  <c:v>-10.619999885559082</c:v>
                </c:pt>
                <c:pt idx="1810">
                  <c:v>-10.599999904632568</c:v>
                </c:pt>
                <c:pt idx="1811">
                  <c:v>-10.579999923706055</c:v>
                </c:pt>
                <c:pt idx="1812">
                  <c:v>-10.559999942779541</c:v>
                </c:pt>
                <c:pt idx="1813">
                  <c:v>-10.539999961853027</c:v>
                </c:pt>
                <c:pt idx="1814">
                  <c:v>-10.519999980926514</c:v>
                </c:pt>
                <c:pt idx="1815">
                  <c:v>-10.5</c:v>
                </c:pt>
                <c:pt idx="1816">
                  <c:v>-10.480000019073486</c:v>
                </c:pt>
                <c:pt idx="1817">
                  <c:v>-10.460000038146973</c:v>
                </c:pt>
                <c:pt idx="1818">
                  <c:v>-10.440000057220459</c:v>
                </c:pt>
                <c:pt idx="1819">
                  <c:v>-10.420000076293945</c:v>
                </c:pt>
                <c:pt idx="1820">
                  <c:v>-10.400000095367432</c:v>
                </c:pt>
                <c:pt idx="1821">
                  <c:v>-10.379999876022339</c:v>
                </c:pt>
                <c:pt idx="1822">
                  <c:v>-10.359999895095825</c:v>
                </c:pt>
                <c:pt idx="1823">
                  <c:v>-10.339999914169312</c:v>
                </c:pt>
                <c:pt idx="1824">
                  <c:v>-10.319999933242798</c:v>
                </c:pt>
                <c:pt idx="1825">
                  <c:v>-10.299999952316284</c:v>
                </c:pt>
                <c:pt idx="1826">
                  <c:v>-10.279999971389771</c:v>
                </c:pt>
                <c:pt idx="1827">
                  <c:v>-10.259999990463257</c:v>
                </c:pt>
                <c:pt idx="1828">
                  <c:v>-10.240000009536743</c:v>
                </c:pt>
                <c:pt idx="1829">
                  <c:v>-10.220000028610229</c:v>
                </c:pt>
                <c:pt idx="1830">
                  <c:v>-10.200000047683716</c:v>
                </c:pt>
                <c:pt idx="1831">
                  <c:v>-10.180000066757202</c:v>
                </c:pt>
                <c:pt idx="1832">
                  <c:v>-10.160000085830688</c:v>
                </c:pt>
                <c:pt idx="1833">
                  <c:v>-10.140000104904175</c:v>
                </c:pt>
                <c:pt idx="1834">
                  <c:v>-10.119999885559082</c:v>
                </c:pt>
                <c:pt idx="1835">
                  <c:v>-10.099999904632568</c:v>
                </c:pt>
                <c:pt idx="1836">
                  <c:v>-10.079999923706055</c:v>
                </c:pt>
                <c:pt idx="1837">
                  <c:v>-10.059999942779541</c:v>
                </c:pt>
                <c:pt idx="1838">
                  <c:v>-10.039999961853027</c:v>
                </c:pt>
                <c:pt idx="1839">
                  <c:v>-10.019999980926514</c:v>
                </c:pt>
                <c:pt idx="1840">
                  <c:v>-10</c:v>
                </c:pt>
                <c:pt idx="1841">
                  <c:v>-9.9800000190734863</c:v>
                </c:pt>
                <c:pt idx="1842">
                  <c:v>-9.9600000381469727</c:v>
                </c:pt>
                <c:pt idx="1843">
                  <c:v>-9.940000057220459</c:v>
                </c:pt>
                <c:pt idx="1844">
                  <c:v>-9.9200000762939453</c:v>
                </c:pt>
                <c:pt idx="1845">
                  <c:v>-9.9000000953674316</c:v>
                </c:pt>
                <c:pt idx="1846">
                  <c:v>-9.8799998760223389</c:v>
                </c:pt>
                <c:pt idx="1847">
                  <c:v>-9.8599998950958252</c:v>
                </c:pt>
                <c:pt idx="1848">
                  <c:v>-9.8399999141693115</c:v>
                </c:pt>
                <c:pt idx="1849">
                  <c:v>-9.8199999332427979</c:v>
                </c:pt>
                <c:pt idx="1850">
                  <c:v>-9.7999999523162842</c:v>
                </c:pt>
                <c:pt idx="1851">
                  <c:v>-9.7799999713897705</c:v>
                </c:pt>
                <c:pt idx="1852">
                  <c:v>-9.7599999904632568</c:v>
                </c:pt>
                <c:pt idx="1853">
                  <c:v>-9.7400000095367432</c:v>
                </c:pt>
                <c:pt idx="1854">
                  <c:v>-9.7200000286102295</c:v>
                </c:pt>
                <c:pt idx="1855">
                  <c:v>-9.7000000476837158</c:v>
                </c:pt>
                <c:pt idx="1856">
                  <c:v>-9.6800000667572021</c:v>
                </c:pt>
                <c:pt idx="1857">
                  <c:v>-9.6600000858306885</c:v>
                </c:pt>
                <c:pt idx="1858">
                  <c:v>-9.6400001049041748</c:v>
                </c:pt>
                <c:pt idx="1859">
                  <c:v>-9.619999885559082</c:v>
                </c:pt>
                <c:pt idx="1860">
                  <c:v>-9.5999999046325684</c:v>
                </c:pt>
                <c:pt idx="1861">
                  <c:v>-9.5799999237060547</c:v>
                </c:pt>
                <c:pt idx="1862">
                  <c:v>-9.559999942779541</c:v>
                </c:pt>
                <c:pt idx="1863">
                  <c:v>-9.5399999618530273</c:v>
                </c:pt>
                <c:pt idx="1864">
                  <c:v>-9.5199999809265137</c:v>
                </c:pt>
                <c:pt idx="1865">
                  <c:v>-9.5</c:v>
                </c:pt>
                <c:pt idx="1866">
                  <c:v>-9.4800000190734863</c:v>
                </c:pt>
                <c:pt idx="1867">
                  <c:v>-9.4600000381469727</c:v>
                </c:pt>
                <c:pt idx="1868">
                  <c:v>-9.440000057220459</c:v>
                </c:pt>
                <c:pt idx="1869">
                  <c:v>-9.4200000762939453</c:v>
                </c:pt>
                <c:pt idx="1870">
                  <c:v>-9.4000000953674316</c:v>
                </c:pt>
                <c:pt idx="1871">
                  <c:v>-9.3799998760223389</c:v>
                </c:pt>
                <c:pt idx="1872">
                  <c:v>-9.3599998950958252</c:v>
                </c:pt>
                <c:pt idx="1873">
                  <c:v>-9.3399999141693115</c:v>
                </c:pt>
                <c:pt idx="1874">
                  <c:v>-9.3199999332427979</c:v>
                </c:pt>
                <c:pt idx="1875">
                  <c:v>-9.2999999523162842</c:v>
                </c:pt>
                <c:pt idx="1876">
                  <c:v>-9.2799999713897705</c:v>
                </c:pt>
                <c:pt idx="1877">
                  <c:v>-9.2599999904632568</c:v>
                </c:pt>
                <c:pt idx="1878">
                  <c:v>-9.2400000095367432</c:v>
                </c:pt>
                <c:pt idx="1879">
                  <c:v>-9.2200000286102295</c:v>
                </c:pt>
                <c:pt idx="1880">
                  <c:v>-9.2000000476837158</c:v>
                </c:pt>
                <c:pt idx="1881">
                  <c:v>-9.1800000667572021</c:v>
                </c:pt>
                <c:pt idx="1882">
                  <c:v>-9.1600000858306885</c:v>
                </c:pt>
                <c:pt idx="1883">
                  <c:v>-9.1400001049041748</c:v>
                </c:pt>
                <c:pt idx="1884">
                  <c:v>-9.119999885559082</c:v>
                </c:pt>
                <c:pt idx="1885">
                  <c:v>-9.0999999046325684</c:v>
                </c:pt>
                <c:pt idx="1886">
                  <c:v>-9.0799999237060547</c:v>
                </c:pt>
                <c:pt idx="1887">
                  <c:v>-9.059999942779541</c:v>
                </c:pt>
                <c:pt idx="1888">
                  <c:v>-9.0399999618530273</c:v>
                </c:pt>
                <c:pt idx="1889">
                  <c:v>-9.0199999809265137</c:v>
                </c:pt>
                <c:pt idx="1890">
                  <c:v>-9</c:v>
                </c:pt>
                <c:pt idx="1891">
                  <c:v>-8.9800000190734863</c:v>
                </c:pt>
                <c:pt idx="1892">
                  <c:v>-8.9600000381469727</c:v>
                </c:pt>
                <c:pt idx="1893">
                  <c:v>-8.940000057220459</c:v>
                </c:pt>
                <c:pt idx="1894">
                  <c:v>-8.9200000762939453</c:v>
                </c:pt>
                <c:pt idx="1895">
                  <c:v>-8.9000000953674316</c:v>
                </c:pt>
                <c:pt idx="1896">
                  <c:v>-8.8799998760223389</c:v>
                </c:pt>
                <c:pt idx="1897">
                  <c:v>-8.8599998950958252</c:v>
                </c:pt>
                <c:pt idx="1898">
                  <c:v>-8.8399999141693115</c:v>
                </c:pt>
                <c:pt idx="1899">
                  <c:v>-8.8199999332427979</c:v>
                </c:pt>
                <c:pt idx="1900">
                  <c:v>-8.7999999523162842</c:v>
                </c:pt>
                <c:pt idx="1901">
                  <c:v>-8.7799999713897705</c:v>
                </c:pt>
                <c:pt idx="1902">
                  <c:v>-8.7599999904632568</c:v>
                </c:pt>
                <c:pt idx="1903">
                  <c:v>-8.7400000095367432</c:v>
                </c:pt>
                <c:pt idx="1904">
                  <c:v>-8.7200000286102295</c:v>
                </c:pt>
                <c:pt idx="1905">
                  <c:v>-8.7000000476837158</c:v>
                </c:pt>
                <c:pt idx="1906">
                  <c:v>-8.6800000667572021</c:v>
                </c:pt>
                <c:pt idx="1907">
                  <c:v>-8.6600000858306885</c:v>
                </c:pt>
                <c:pt idx="1908">
                  <c:v>-8.6400001049041748</c:v>
                </c:pt>
                <c:pt idx="1909">
                  <c:v>-8.619999885559082</c:v>
                </c:pt>
                <c:pt idx="1910">
                  <c:v>-8.5999999046325684</c:v>
                </c:pt>
                <c:pt idx="1911">
                  <c:v>-8.5799999237060547</c:v>
                </c:pt>
                <c:pt idx="1912">
                  <c:v>-8.559999942779541</c:v>
                </c:pt>
                <c:pt idx="1913">
                  <c:v>-8.5399999618530273</c:v>
                </c:pt>
                <c:pt idx="1914">
                  <c:v>-8.5199999809265137</c:v>
                </c:pt>
                <c:pt idx="1915">
                  <c:v>-8.5</c:v>
                </c:pt>
                <c:pt idx="1916">
                  <c:v>-8.4800000190734863</c:v>
                </c:pt>
                <c:pt idx="1917">
                  <c:v>-8.4600000381469727</c:v>
                </c:pt>
                <c:pt idx="1918">
                  <c:v>-8.440000057220459</c:v>
                </c:pt>
                <c:pt idx="1919">
                  <c:v>-8.4200000762939453</c:v>
                </c:pt>
                <c:pt idx="1920">
                  <c:v>-8.4000000953674316</c:v>
                </c:pt>
                <c:pt idx="1921">
                  <c:v>-8.3799998760223389</c:v>
                </c:pt>
                <c:pt idx="1922">
                  <c:v>-8.3599998950958252</c:v>
                </c:pt>
                <c:pt idx="1923">
                  <c:v>-8.3399999141693115</c:v>
                </c:pt>
                <c:pt idx="1924">
                  <c:v>-8.3199999332427979</c:v>
                </c:pt>
                <c:pt idx="1925">
                  <c:v>-8.2999999523162842</c:v>
                </c:pt>
                <c:pt idx="1926">
                  <c:v>-8.2799999713897705</c:v>
                </c:pt>
                <c:pt idx="1927">
                  <c:v>-8.2599999904632568</c:v>
                </c:pt>
                <c:pt idx="1928">
                  <c:v>-8.2400000095367432</c:v>
                </c:pt>
                <c:pt idx="1929">
                  <c:v>-8.2200000286102295</c:v>
                </c:pt>
                <c:pt idx="1930">
                  <c:v>-8.2000000476837158</c:v>
                </c:pt>
                <c:pt idx="1931">
                  <c:v>-8.1800000667572021</c:v>
                </c:pt>
                <c:pt idx="1932">
                  <c:v>-8.1600000858306885</c:v>
                </c:pt>
                <c:pt idx="1933">
                  <c:v>-8.1400001049041748</c:v>
                </c:pt>
                <c:pt idx="1934">
                  <c:v>-8.119999885559082</c:v>
                </c:pt>
                <c:pt idx="1935">
                  <c:v>-8.0999999046325684</c:v>
                </c:pt>
                <c:pt idx="1936">
                  <c:v>-8.0799999237060547</c:v>
                </c:pt>
                <c:pt idx="1937">
                  <c:v>-8.059999942779541</c:v>
                </c:pt>
                <c:pt idx="1938">
                  <c:v>-8.0399999618530273</c:v>
                </c:pt>
                <c:pt idx="1939">
                  <c:v>-8.0199999809265137</c:v>
                </c:pt>
                <c:pt idx="1940">
                  <c:v>-8</c:v>
                </c:pt>
                <c:pt idx="1941">
                  <c:v>-7.9800000190734863</c:v>
                </c:pt>
                <c:pt idx="1942">
                  <c:v>-7.9600000381469727</c:v>
                </c:pt>
                <c:pt idx="1943">
                  <c:v>-7.940000057220459</c:v>
                </c:pt>
                <c:pt idx="1944">
                  <c:v>-7.9200000762939453</c:v>
                </c:pt>
                <c:pt idx="1945">
                  <c:v>-7.9000000953674316</c:v>
                </c:pt>
                <c:pt idx="1946">
                  <c:v>-7.8799998760223389</c:v>
                </c:pt>
                <c:pt idx="1947">
                  <c:v>-7.8599998950958252</c:v>
                </c:pt>
                <c:pt idx="1948">
                  <c:v>-7.8399999141693115</c:v>
                </c:pt>
                <c:pt idx="1949">
                  <c:v>-7.8199999332427979</c:v>
                </c:pt>
                <c:pt idx="1950">
                  <c:v>-7.7999999523162842</c:v>
                </c:pt>
                <c:pt idx="1951">
                  <c:v>-7.7799999713897705</c:v>
                </c:pt>
                <c:pt idx="1952">
                  <c:v>-7.7599999904632568</c:v>
                </c:pt>
                <c:pt idx="1953">
                  <c:v>-7.7400000095367432</c:v>
                </c:pt>
                <c:pt idx="1954">
                  <c:v>-7.7200000286102295</c:v>
                </c:pt>
                <c:pt idx="1955">
                  <c:v>-7.7000000476837158</c:v>
                </c:pt>
                <c:pt idx="1956">
                  <c:v>-7.6800000667572021</c:v>
                </c:pt>
                <c:pt idx="1957">
                  <c:v>-7.6600000858306885</c:v>
                </c:pt>
                <c:pt idx="1958">
                  <c:v>-7.6400001049041748</c:v>
                </c:pt>
                <c:pt idx="1959">
                  <c:v>-7.619999885559082</c:v>
                </c:pt>
                <c:pt idx="1960">
                  <c:v>-7.5999999046325684</c:v>
                </c:pt>
                <c:pt idx="1961">
                  <c:v>-7.5799999237060547</c:v>
                </c:pt>
                <c:pt idx="1962">
                  <c:v>-7.559999942779541</c:v>
                </c:pt>
                <c:pt idx="1963">
                  <c:v>-7.5399999618530273</c:v>
                </c:pt>
                <c:pt idx="1964">
                  <c:v>-7.5199999809265137</c:v>
                </c:pt>
                <c:pt idx="1965">
                  <c:v>-7.5</c:v>
                </c:pt>
                <c:pt idx="1966">
                  <c:v>-7.4800000190734863</c:v>
                </c:pt>
                <c:pt idx="1967">
                  <c:v>-7.4600000381469727</c:v>
                </c:pt>
                <c:pt idx="1968">
                  <c:v>-7.440000057220459</c:v>
                </c:pt>
                <c:pt idx="1969">
                  <c:v>-7.4200000762939453</c:v>
                </c:pt>
                <c:pt idx="1970">
                  <c:v>-7.4000000953674316</c:v>
                </c:pt>
                <c:pt idx="1971">
                  <c:v>-7.3799998760223389</c:v>
                </c:pt>
                <c:pt idx="1972">
                  <c:v>-7.3599998950958252</c:v>
                </c:pt>
                <c:pt idx="1973">
                  <c:v>-7.3399999141693115</c:v>
                </c:pt>
                <c:pt idx="1974">
                  <c:v>-7.3199999332427979</c:v>
                </c:pt>
                <c:pt idx="1975">
                  <c:v>-7.2999999523162842</c:v>
                </c:pt>
                <c:pt idx="1976">
                  <c:v>-7.2799999713897705</c:v>
                </c:pt>
                <c:pt idx="1977">
                  <c:v>-7.2599999904632568</c:v>
                </c:pt>
                <c:pt idx="1978">
                  <c:v>-7.2400000095367432</c:v>
                </c:pt>
                <c:pt idx="1979">
                  <c:v>-7.2200000286102295</c:v>
                </c:pt>
                <c:pt idx="1980">
                  <c:v>-7.2000000476837158</c:v>
                </c:pt>
                <c:pt idx="1981">
                  <c:v>-7.1800000667572021</c:v>
                </c:pt>
                <c:pt idx="1982">
                  <c:v>-7.1600000858306885</c:v>
                </c:pt>
                <c:pt idx="1983">
                  <c:v>-7.1400001049041748</c:v>
                </c:pt>
                <c:pt idx="1984">
                  <c:v>-7.119999885559082</c:v>
                </c:pt>
                <c:pt idx="1985">
                  <c:v>-7.0999999046325684</c:v>
                </c:pt>
                <c:pt idx="1986">
                  <c:v>-7.0799999237060547</c:v>
                </c:pt>
                <c:pt idx="1987">
                  <c:v>-7.059999942779541</c:v>
                </c:pt>
                <c:pt idx="1988">
                  <c:v>-7.0399999618530273</c:v>
                </c:pt>
                <c:pt idx="1989">
                  <c:v>-7.0199999809265137</c:v>
                </c:pt>
                <c:pt idx="1990">
                  <c:v>-7</c:v>
                </c:pt>
                <c:pt idx="1991">
                  <c:v>-6.9800000190734863</c:v>
                </c:pt>
                <c:pt idx="1992">
                  <c:v>-6.9600000381469727</c:v>
                </c:pt>
                <c:pt idx="1993">
                  <c:v>-6.940000057220459</c:v>
                </c:pt>
                <c:pt idx="1994">
                  <c:v>-6.9200000762939453</c:v>
                </c:pt>
                <c:pt idx="1995">
                  <c:v>-6.9000000953674316</c:v>
                </c:pt>
                <c:pt idx="1996">
                  <c:v>-6.8799998760223389</c:v>
                </c:pt>
                <c:pt idx="1997">
                  <c:v>-6.8599998950958252</c:v>
                </c:pt>
                <c:pt idx="1998">
                  <c:v>-6.8399999141693115</c:v>
                </c:pt>
                <c:pt idx="1999">
                  <c:v>-6.8199999332427979</c:v>
                </c:pt>
                <c:pt idx="2000">
                  <c:v>-6.7999999523162842</c:v>
                </c:pt>
                <c:pt idx="2001">
                  <c:v>-6.7799999713897705</c:v>
                </c:pt>
                <c:pt idx="2002">
                  <c:v>-6.7599999904632568</c:v>
                </c:pt>
                <c:pt idx="2003">
                  <c:v>-6.7400000095367432</c:v>
                </c:pt>
                <c:pt idx="2004">
                  <c:v>-6.7200000286102295</c:v>
                </c:pt>
                <c:pt idx="2005">
                  <c:v>-6.7000000476837158</c:v>
                </c:pt>
                <c:pt idx="2006">
                  <c:v>-6.6800000667572021</c:v>
                </c:pt>
                <c:pt idx="2007">
                  <c:v>-6.6600000858306885</c:v>
                </c:pt>
                <c:pt idx="2008">
                  <c:v>-6.6400001049041748</c:v>
                </c:pt>
                <c:pt idx="2009">
                  <c:v>-6.619999885559082</c:v>
                </c:pt>
                <c:pt idx="2010">
                  <c:v>-6.5999999046325684</c:v>
                </c:pt>
                <c:pt idx="2011">
                  <c:v>-6.5799999237060547</c:v>
                </c:pt>
                <c:pt idx="2012">
                  <c:v>-6.559999942779541</c:v>
                </c:pt>
                <c:pt idx="2013">
                  <c:v>-6.5399999618530273</c:v>
                </c:pt>
                <c:pt idx="2014">
                  <c:v>-6.5199999809265137</c:v>
                </c:pt>
                <c:pt idx="2015">
                  <c:v>-6.5</c:v>
                </c:pt>
                <c:pt idx="2016">
                  <c:v>-6.4800000190734863</c:v>
                </c:pt>
                <c:pt idx="2017">
                  <c:v>-6.4600000381469727</c:v>
                </c:pt>
                <c:pt idx="2018">
                  <c:v>-6.440000057220459</c:v>
                </c:pt>
                <c:pt idx="2019">
                  <c:v>-6.4200000762939453</c:v>
                </c:pt>
                <c:pt idx="2020">
                  <c:v>-6.4000000953674316</c:v>
                </c:pt>
                <c:pt idx="2021">
                  <c:v>-6.3799998760223389</c:v>
                </c:pt>
                <c:pt idx="2022">
                  <c:v>-6.3599998950958252</c:v>
                </c:pt>
                <c:pt idx="2023">
                  <c:v>-6.3399999141693115</c:v>
                </c:pt>
                <c:pt idx="2024">
                  <c:v>-6.3199999332427979</c:v>
                </c:pt>
                <c:pt idx="2025">
                  <c:v>-6.2999999523162842</c:v>
                </c:pt>
                <c:pt idx="2026">
                  <c:v>-6.2799999713897705</c:v>
                </c:pt>
                <c:pt idx="2027">
                  <c:v>-6.2599999904632568</c:v>
                </c:pt>
                <c:pt idx="2028">
                  <c:v>-6.2400000095367432</c:v>
                </c:pt>
                <c:pt idx="2029">
                  <c:v>-6.2200000286102295</c:v>
                </c:pt>
                <c:pt idx="2030">
                  <c:v>-6.2000000476837158</c:v>
                </c:pt>
                <c:pt idx="2031">
                  <c:v>-6.1800000667572021</c:v>
                </c:pt>
                <c:pt idx="2032">
                  <c:v>-6.1600000858306885</c:v>
                </c:pt>
                <c:pt idx="2033">
                  <c:v>-6.1400001049041748</c:v>
                </c:pt>
                <c:pt idx="2034">
                  <c:v>-6.119999885559082</c:v>
                </c:pt>
                <c:pt idx="2035">
                  <c:v>-6.0999999046325684</c:v>
                </c:pt>
                <c:pt idx="2036">
                  <c:v>-6.0799999237060547</c:v>
                </c:pt>
                <c:pt idx="2037">
                  <c:v>-6.059999942779541</c:v>
                </c:pt>
                <c:pt idx="2038">
                  <c:v>-6.0399999618530273</c:v>
                </c:pt>
                <c:pt idx="2039">
                  <c:v>-6.0199999809265137</c:v>
                </c:pt>
                <c:pt idx="2040">
                  <c:v>-6</c:v>
                </c:pt>
                <c:pt idx="2041">
                  <c:v>-5.9800000190734863</c:v>
                </c:pt>
                <c:pt idx="2042">
                  <c:v>-5.9600000381469727</c:v>
                </c:pt>
                <c:pt idx="2043">
                  <c:v>-5.940000057220459</c:v>
                </c:pt>
                <c:pt idx="2044">
                  <c:v>-5.9200000762939453</c:v>
                </c:pt>
                <c:pt idx="2045">
                  <c:v>-5.9000000953674316</c:v>
                </c:pt>
                <c:pt idx="2046">
                  <c:v>-5.8799998760223389</c:v>
                </c:pt>
                <c:pt idx="2047">
                  <c:v>-5.8599998950958252</c:v>
                </c:pt>
                <c:pt idx="2048">
                  <c:v>-5.8399999141693115</c:v>
                </c:pt>
                <c:pt idx="2049">
                  <c:v>-5.8199999332427979</c:v>
                </c:pt>
                <c:pt idx="2050">
                  <c:v>-5.7999999523162842</c:v>
                </c:pt>
                <c:pt idx="2051">
                  <c:v>-5.7799999713897705</c:v>
                </c:pt>
                <c:pt idx="2052">
                  <c:v>-5.7599999904632568</c:v>
                </c:pt>
                <c:pt idx="2053">
                  <c:v>-5.7400000095367432</c:v>
                </c:pt>
                <c:pt idx="2054">
                  <c:v>-5.7200000286102295</c:v>
                </c:pt>
                <c:pt idx="2055">
                  <c:v>-5.7000000476837158</c:v>
                </c:pt>
                <c:pt idx="2056">
                  <c:v>-5.6800000667572021</c:v>
                </c:pt>
                <c:pt idx="2057">
                  <c:v>-5.6600000858306885</c:v>
                </c:pt>
                <c:pt idx="2058">
                  <c:v>-5.6400001049041748</c:v>
                </c:pt>
                <c:pt idx="2059">
                  <c:v>-5.619999885559082</c:v>
                </c:pt>
                <c:pt idx="2060">
                  <c:v>-5.5999999046325684</c:v>
                </c:pt>
                <c:pt idx="2061">
                  <c:v>-5.5799999237060547</c:v>
                </c:pt>
                <c:pt idx="2062">
                  <c:v>-5.559999942779541</c:v>
                </c:pt>
                <c:pt idx="2063">
                  <c:v>-5.5399999618530273</c:v>
                </c:pt>
                <c:pt idx="2064">
                  <c:v>-5.5199999809265137</c:v>
                </c:pt>
                <c:pt idx="2065">
                  <c:v>-5.5</c:v>
                </c:pt>
                <c:pt idx="2066">
                  <c:v>-5.4800000190734863</c:v>
                </c:pt>
                <c:pt idx="2067">
                  <c:v>-5.4600000381469727</c:v>
                </c:pt>
                <c:pt idx="2068">
                  <c:v>-5.440000057220459</c:v>
                </c:pt>
                <c:pt idx="2069">
                  <c:v>-5.4200000762939453</c:v>
                </c:pt>
                <c:pt idx="2070">
                  <c:v>-5.4000000953674316</c:v>
                </c:pt>
                <c:pt idx="2071">
                  <c:v>-5.3799998760223389</c:v>
                </c:pt>
                <c:pt idx="2072">
                  <c:v>-5.3599998950958252</c:v>
                </c:pt>
                <c:pt idx="2073">
                  <c:v>-5.3399999141693115</c:v>
                </c:pt>
                <c:pt idx="2074">
                  <c:v>-5.3199999332427979</c:v>
                </c:pt>
                <c:pt idx="2075">
                  <c:v>-5.2999999523162842</c:v>
                </c:pt>
                <c:pt idx="2076">
                  <c:v>-5.2799999713897705</c:v>
                </c:pt>
                <c:pt idx="2077">
                  <c:v>-5.2599999904632568</c:v>
                </c:pt>
                <c:pt idx="2078">
                  <c:v>-5.2400000095367432</c:v>
                </c:pt>
                <c:pt idx="2079">
                  <c:v>-5.2200000286102295</c:v>
                </c:pt>
                <c:pt idx="2080">
                  <c:v>-5.2000000476837158</c:v>
                </c:pt>
                <c:pt idx="2081">
                  <c:v>-5.1800000667572021</c:v>
                </c:pt>
                <c:pt idx="2082">
                  <c:v>-5.1600000858306885</c:v>
                </c:pt>
                <c:pt idx="2083">
                  <c:v>-5.1400001049041748</c:v>
                </c:pt>
                <c:pt idx="2084">
                  <c:v>-5.119999885559082</c:v>
                </c:pt>
                <c:pt idx="2085">
                  <c:v>-5.0999999046325684</c:v>
                </c:pt>
                <c:pt idx="2086">
                  <c:v>-5.0799999237060547</c:v>
                </c:pt>
                <c:pt idx="2087">
                  <c:v>-5.059999942779541</c:v>
                </c:pt>
                <c:pt idx="2088">
                  <c:v>-5.0399999618530273</c:v>
                </c:pt>
                <c:pt idx="2089">
                  <c:v>-5.0199999809265137</c:v>
                </c:pt>
                <c:pt idx="2090">
                  <c:v>-5</c:v>
                </c:pt>
                <c:pt idx="2091">
                  <c:v>-4.9800000190734863</c:v>
                </c:pt>
                <c:pt idx="2092">
                  <c:v>-4.9600000381469727</c:v>
                </c:pt>
                <c:pt idx="2093">
                  <c:v>-4.940000057220459</c:v>
                </c:pt>
                <c:pt idx="2094">
                  <c:v>-4.9200000762939453</c:v>
                </c:pt>
                <c:pt idx="2095">
                  <c:v>-4.9000000953674316</c:v>
                </c:pt>
                <c:pt idx="2096">
                  <c:v>-4.8799998760223389</c:v>
                </c:pt>
                <c:pt idx="2097">
                  <c:v>-4.8599998950958252</c:v>
                </c:pt>
                <c:pt idx="2098">
                  <c:v>-4.8399999141693115</c:v>
                </c:pt>
                <c:pt idx="2099">
                  <c:v>-4.8199999332427979</c:v>
                </c:pt>
                <c:pt idx="2100">
                  <c:v>-4.7999999523162842</c:v>
                </c:pt>
                <c:pt idx="2101">
                  <c:v>-4.7799999713897705</c:v>
                </c:pt>
                <c:pt idx="2102">
                  <c:v>-4.7599999904632568</c:v>
                </c:pt>
                <c:pt idx="2103">
                  <c:v>-4.7400000095367432</c:v>
                </c:pt>
                <c:pt idx="2104">
                  <c:v>-4.7200000286102295</c:v>
                </c:pt>
                <c:pt idx="2105">
                  <c:v>-4.7000000476837158</c:v>
                </c:pt>
                <c:pt idx="2106">
                  <c:v>-4.6800000667572021</c:v>
                </c:pt>
                <c:pt idx="2107">
                  <c:v>-4.6600000858306885</c:v>
                </c:pt>
                <c:pt idx="2108">
                  <c:v>-4.6400001049041748</c:v>
                </c:pt>
                <c:pt idx="2109">
                  <c:v>-4.619999885559082</c:v>
                </c:pt>
                <c:pt idx="2110">
                  <c:v>-4.5999999046325684</c:v>
                </c:pt>
                <c:pt idx="2111">
                  <c:v>-4.5799999237060547</c:v>
                </c:pt>
                <c:pt idx="2112">
                  <c:v>-4.559999942779541</c:v>
                </c:pt>
                <c:pt idx="2113">
                  <c:v>-4.5399999618530273</c:v>
                </c:pt>
                <c:pt idx="2114">
                  <c:v>-4.5199999809265137</c:v>
                </c:pt>
                <c:pt idx="2115">
                  <c:v>-4.5</c:v>
                </c:pt>
                <c:pt idx="2116">
                  <c:v>-4.4800000190734863</c:v>
                </c:pt>
                <c:pt idx="2117">
                  <c:v>-4.4600000381469727</c:v>
                </c:pt>
                <c:pt idx="2118">
                  <c:v>-4.440000057220459</c:v>
                </c:pt>
                <c:pt idx="2119">
                  <c:v>-4.4200000762939453</c:v>
                </c:pt>
                <c:pt idx="2120">
                  <c:v>-4.4000000953674316</c:v>
                </c:pt>
                <c:pt idx="2121">
                  <c:v>-4.3799998760223389</c:v>
                </c:pt>
                <c:pt idx="2122">
                  <c:v>-4.3599998950958252</c:v>
                </c:pt>
                <c:pt idx="2123">
                  <c:v>-4.3399999141693115</c:v>
                </c:pt>
                <c:pt idx="2124">
                  <c:v>-4.3199999332427979</c:v>
                </c:pt>
                <c:pt idx="2125">
                  <c:v>-4.2999999523162842</c:v>
                </c:pt>
                <c:pt idx="2126">
                  <c:v>-4.2799999713897705</c:v>
                </c:pt>
                <c:pt idx="2127">
                  <c:v>-4.2599999904632568</c:v>
                </c:pt>
                <c:pt idx="2128">
                  <c:v>-4.2400000095367432</c:v>
                </c:pt>
                <c:pt idx="2129">
                  <c:v>-4.2200000286102295</c:v>
                </c:pt>
                <c:pt idx="2130">
                  <c:v>-4.2000000476837158</c:v>
                </c:pt>
                <c:pt idx="2131">
                  <c:v>-4.1800000667572021</c:v>
                </c:pt>
                <c:pt idx="2132">
                  <c:v>-4.1600000858306885</c:v>
                </c:pt>
                <c:pt idx="2133">
                  <c:v>-4.1400001049041748</c:v>
                </c:pt>
                <c:pt idx="2134">
                  <c:v>-4.119999885559082</c:v>
                </c:pt>
                <c:pt idx="2135">
                  <c:v>-4.0999999046325684</c:v>
                </c:pt>
                <c:pt idx="2136">
                  <c:v>-4.0799999237060547</c:v>
                </c:pt>
                <c:pt idx="2137">
                  <c:v>-4.059999942779541</c:v>
                </c:pt>
                <c:pt idx="2138">
                  <c:v>-4.0399999618530273</c:v>
                </c:pt>
                <c:pt idx="2139">
                  <c:v>-4.0199999809265137</c:v>
                </c:pt>
                <c:pt idx="2140">
                  <c:v>-4</c:v>
                </c:pt>
                <c:pt idx="2141">
                  <c:v>-3.9800000190734863</c:v>
                </c:pt>
                <c:pt idx="2142">
                  <c:v>-3.9600000381469727</c:v>
                </c:pt>
                <c:pt idx="2143">
                  <c:v>-3.940000057220459</c:v>
                </c:pt>
                <c:pt idx="2144">
                  <c:v>-3.9200000762939453</c:v>
                </c:pt>
                <c:pt idx="2145">
                  <c:v>-3.9000000953674316</c:v>
                </c:pt>
                <c:pt idx="2146">
                  <c:v>-3.8799998760223389</c:v>
                </c:pt>
                <c:pt idx="2147">
                  <c:v>-3.8599998950958252</c:v>
                </c:pt>
                <c:pt idx="2148">
                  <c:v>-3.8399999141693115</c:v>
                </c:pt>
                <c:pt idx="2149">
                  <c:v>-3.8199999332427979</c:v>
                </c:pt>
                <c:pt idx="2150">
                  <c:v>-3.7999999523162842</c:v>
                </c:pt>
                <c:pt idx="2151">
                  <c:v>-3.7799999713897705</c:v>
                </c:pt>
                <c:pt idx="2152">
                  <c:v>-3.7599999904632568</c:v>
                </c:pt>
                <c:pt idx="2153">
                  <c:v>-3.7400000095367432</c:v>
                </c:pt>
                <c:pt idx="2154">
                  <c:v>-3.7200000286102295</c:v>
                </c:pt>
                <c:pt idx="2155">
                  <c:v>-3.7000000476837158</c:v>
                </c:pt>
                <c:pt idx="2156">
                  <c:v>-3.6800000667572021</c:v>
                </c:pt>
                <c:pt idx="2157">
                  <c:v>-3.6600000858306885</c:v>
                </c:pt>
                <c:pt idx="2158">
                  <c:v>-3.6400001049041748</c:v>
                </c:pt>
                <c:pt idx="2159">
                  <c:v>-3.619999885559082</c:v>
                </c:pt>
                <c:pt idx="2160">
                  <c:v>-3.5999999046325684</c:v>
                </c:pt>
                <c:pt idx="2161">
                  <c:v>-3.5799999237060547</c:v>
                </c:pt>
                <c:pt idx="2162">
                  <c:v>-3.559999942779541</c:v>
                </c:pt>
                <c:pt idx="2163">
                  <c:v>-3.5399999618530273</c:v>
                </c:pt>
                <c:pt idx="2164">
                  <c:v>-3.5199999809265137</c:v>
                </c:pt>
                <c:pt idx="2165">
                  <c:v>-3.5</c:v>
                </c:pt>
                <c:pt idx="2166">
                  <c:v>-3.4800000190734863</c:v>
                </c:pt>
                <c:pt idx="2167">
                  <c:v>-3.4600000381469727</c:v>
                </c:pt>
                <c:pt idx="2168">
                  <c:v>-3.440000057220459</c:v>
                </c:pt>
                <c:pt idx="2169">
                  <c:v>-3.4200000762939453</c:v>
                </c:pt>
                <c:pt idx="2170">
                  <c:v>-3.4000000953674316</c:v>
                </c:pt>
                <c:pt idx="2171">
                  <c:v>-3.3799998760223389</c:v>
                </c:pt>
                <c:pt idx="2172">
                  <c:v>-3.3599998950958252</c:v>
                </c:pt>
                <c:pt idx="2173">
                  <c:v>-3.3399999141693115</c:v>
                </c:pt>
                <c:pt idx="2174">
                  <c:v>-3.3199999332427979</c:v>
                </c:pt>
                <c:pt idx="2175">
                  <c:v>-3.2999999523162842</c:v>
                </c:pt>
                <c:pt idx="2176">
                  <c:v>-3.2799999713897705</c:v>
                </c:pt>
                <c:pt idx="2177">
                  <c:v>-3.2599999904632568</c:v>
                </c:pt>
                <c:pt idx="2178">
                  <c:v>-3.2400000095367432</c:v>
                </c:pt>
                <c:pt idx="2179">
                  <c:v>-3.2200000286102295</c:v>
                </c:pt>
                <c:pt idx="2180">
                  <c:v>-3.2000000476837158</c:v>
                </c:pt>
                <c:pt idx="2181">
                  <c:v>-3.1800000667572021</c:v>
                </c:pt>
                <c:pt idx="2182">
                  <c:v>-3.1600000858306885</c:v>
                </c:pt>
                <c:pt idx="2183">
                  <c:v>-3.1400001049041748</c:v>
                </c:pt>
                <c:pt idx="2184">
                  <c:v>-3.119999885559082</c:v>
                </c:pt>
                <c:pt idx="2185">
                  <c:v>-3.0999999046325684</c:v>
                </c:pt>
                <c:pt idx="2186">
                  <c:v>-3.0799999237060547</c:v>
                </c:pt>
                <c:pt idx="2187">
                  <c:v>-3.059999942779541</c:v>
                </c:pt>
                <c:pt idx="2188">
                  <c:v>-3.0399999618530273</c:v>
                </c:pt>
                <c:pt idx="2189">
                  <c:v>-3.0199999809265137</c:v>
                </c:pt>
                <c:pt idx="2190">
                  <c:v>-3</c:v>
                </c:pt>
                <c:pt idx="2191">
                  <c:v>-2.9800000190734863</c:v>
                </c:pt>
                <c:pt idx="2192">
                  <c:v>-2.9600000381469727</c:v>
                </c:pt>
                <c:pt idx="2193">
                  <c:v>-2.940000057220459</c:v>
                </c:pt>
                <c:pt idx="2194">
                  <c:v>-2.9200000762939453</c:v>
                </c:pt>
                <c:pt idx="2195">
                  <c:v>-2.9000000953674316</c:v>
                </c:pt>
                <c:pt idx="2196">
                  <c:v>-2.8799998760223389</c:v>
                </c:pt>
                <c:pt idx="2197">
                  <c:v>-2.8599998950958252</c:v>
                </c:pt>
                <c:pt idx="2198">
                  <c:v>-2.8399999141693115</c:v>
                </c:pt>
                <c:pt idx="2199">
                  <c:v>-2.8199999332427979</c:v>
                </c:pt>
                <c:pt idx="2200">
                  <c:v>-2.7999999523162842</c:v>
                </c:pt>
                <c:pt idx="2201">
                  <c:v>-2.7799999713897705</c:v>
                </c:pt>
                <c:pt idx="2202">
                  <c:v>-2.7599999904632568</c:v>
                </c:pt>
                <c:pt idx="2203">
                  <c:v>-2.7400000095367432</c:v>
                </c:pt>
                <c:pt idx="2204">
                  <c:v>-2.7200000286102295</c:v>
                </c:pt>
                <c:pt idx="2205">
                  <c:v>-2.7000000476837158</c:v>
                </c:pt>
                <c:pt idx="2206">
                  <c:v>-2.6800000667572021</c:v>
                </c:pt>
                <c:pt idx="2207">
                  <c:v>-2.6600000858306885</c:v>
                </c:pt>
                <c:pt idx="2208">
                  <c:v>-2.6400001049041748</c:v>
                </c:pt>
                <c:pt idx="2209">
                  <c:v>-2.619999885559082</c:v>
                </c:pt>
                <c:pt idx="2210">
                  <c:v>-2.5999999046325684</c:v>
                </c:pt>
                <c:pt idx="2211">
                  <c:v>-2.5799999237060547</c:v>
                </c:pt>
                <c:pt idx="2212">
                  <c:v>-2.559999942779541</c:v>
                </c:pt>
                <c:pt idx="2213">
                  <c:v>-2.5399999618530273</c:v>
                </c:pt>
                <c:pt idx="2214">
                  <c:v>-2.5199999809265137</c:v>
                </c:pt>
                <c:pt idx="2215">
                  <c:v>-2.5</c:v>
                </c:pt>
                <c:pt idx="2216">
                  <c:v>-2.4800000190734863</c:v>
                </c:pt>
                <c:pt idx="2217">
                  <c:v>-2.4600000381469727</c:v>
                </c:pt>
                <c:pt idx="2218">
                  <c:v>-2.440000057220459</c:v>
                </c:pt>
                <c:pt idx="2219">
                  <c:v>-2.4200000762939453</c:v>
                </c:pt>
                <c:pt idx="2220">
                  <c:v>-2.4000000953674316</c:v>
                </c:pt>
                <c:pt idx="2221">
                  <c:v>-2.3799998760223389</c:v>
                </c:pt>
                <c:pt idx="2222">
                  <c:v>-2.3599998950958252</c:v>
                </c:pt>
                <c:pt idx="2223">
                  <c:v>-2.3399999141693115</c:v>
                </c:pt>
                <c:pt idx="2224">
                  <c:v>-2.3199999332427979</c:v>
                </c:pt>
                <c:pt idx="2225">
                  <c:v>-2.2999999523162842</c:v>
                </c:pt>
                <c:pt idx="2226">
                  <c:v>-2.2799999713897705</c:v>
                </c:pt>
                <c:pt idx="2227">
                  <c:v>-2.2599999904632568</c:v>
                </c:pt>
                <c:pt idx="2228">
                  <c:v>-2.2400000095367432</c:v>
                </c:pt>
                <c:pt idx="2229">
                  <c:v>-2.2200000286102295</c:v>
                </c:pt>
                <c:pt idx="2230">
                  <c:v>-2.2000000476837158</c:v>
                </c:pt>
                <c:pt idx="2231">
                  <c:v>-2.1800000667572021</c:v>
                </c:pt>
                <c:pt idx="2232">
                  <c:v>-2.1600000858306885</c:v>
                </c:pt>
                <c:pt idx="2233">
                  <c:v>-2.1400001049041748</c:v>
                </c:pt>
                <c:pt idx="2234">
                  <c:v>-2.119999885559082</c:v>
                </c:pt>
                <c:pt idx="2235">
                  <c:v>-2.0999999046325684</c:v>
                </c:pt>
                <c:pt idx="2236">
                  <c:v>-2.0799999237060547</c:v>
                </c:pt>
                <c:pt idx="2237">
                  <c:v>-2.059999942779541</c:v>
                </c:pt>
                <c:pt idx="2238">
                  <c:v>-2.0399999618530273</c:v>
                </c:pt>
                <c:pt idx="2239">
                  <c:v>-2.0199999809265137</c:v>
                </c:pt>
                <c:pt idx="2240">
                  <c:v>-2</c:v>
                </c:pt>
                <c:pt idx="2241">
                  <c:v>-1.9800000190734863</c:v>
                </c:pt>
                <c:pt idx="2242">
                  <c:v>-1.9600000381469727</c:v>
                </c:pt>
                <c:pt idx="2243">
                  <c:v>-1.940000057220459</c:v>
                </c:pt>
                <c:pt idx="2244">
                  <c:v>-1.9200000762939453</c:v>
                </c:pt>
                <c:pt idx="2245">
                  <c:v>-1.9000000953674316</c:v>
                </c:pt>
                <c:pt idx="2246">
                  <c:v>-1.8799998760223389</c:v>
                </c:pt>
                <c:pt idx="2247">
                  <c:v>-1.8599998950958252</c:v>
                </c:pt>
                <c:pt idx="2248">
                  <c:v>-1.8399999141693115</c:v>
                </c:pt>
                <c:pt idx="2249">
                  <c:v>-1.8199999332427979</c:v>
                </c:pt>
                <c:pt idx="2250">
                  <c:v>-1.7999999523162842</c:v>
                </c:pt>
                <c:pt idx="2251">
                  <c:v>-1.7799999713897705</c:v>
                </c:pt>
                <c:pt idx="2252">
                  <c:v>-1.7599999904632568</c:v>
                </c:pt>
                <c:pt idx="2253">
                  <c:v>-1.7400000095367432</c:v>
                </c:pt>
                <c:pt idx="2254">
                  <c:v>-1.7200000286102295</c:v>
                </c:pt>
                <c:pt idx="2255">
                  <c:v>-1.7000000476837158</c:v>
                </c:pt>
                <c:pt idx="2256">
                  <c:v>-1.6800000667572021</c:v>
                </c:pt>
                <c:pt idx="2257">
                  <c:v>-1.6600000858306885</c:v>
                </c:pt>
                <c:pt idx="2258">
                  <c:v>-1.6400001049041748</c:v>
                </c:pt>
                <c:pt idx="2259">
                  <c:v>-1.619999885559082</c:v>
                </c:pt>
                <c:pt idx="2260">
                  <c:v>-1.5999999046325684</c:v>
                </c:pt>
                <c:pt idx="2261">
                  <c:v>-1.5799999237060547</c:v>
                </c:pt>
                <c:pt idx="2262">
                  <c:v>-1.559999942779541</c:v>
                </c:pt>
                <c:pt idx="2263">
                  <c:v>-1.5399999618530273</c:v>
                </c:pt>
                <c:pt idx="2264">
                  <c:v>-1.5199999809265137</c:v>
                </c:pt>
                <c:pt idx="2265">
                  <c:v>-1.5</c:v>
                </c:pt>
                <c:pt idx="2266">
                  <c:v>-1.4800000190734863</c:v>
                </c:pt>
                <c:pt idx="2267">
                  <c:v>-1.4600000381469727</c:v>
                </c:pt>
                <c:pt idx="2268">
                  <c:v>-1.440000057220459</c:v>
                </c:pt>
                <c:pt idx="2269">
                  <c:v>-1.4200000762939453</c:v>
                </c:pt>
                <c:pt idx="2270">
                  <c:v>-1.4000000953674316</c:v>
                </c:pt>
                <c:pt idx="2271">
                  <c:v>-1.3799998760223389</c:v>
                </c:pt>
                <c:pt idx="2272">
                  <c:v>-1.3599998950958252</c:v>
                </c:pt>
                <c:pt idx="2273">
                  <c:v>-1.3399999141693115</c:v>
                </c:pt>
                <c:pt idx="2274">
                  <c:v>-1.3199999332427979</c:v>
                </c:pt>
                <c:pt idx="2275">
                  <c:v>-1.2999999523162842</c:v>
                </c:pt>
                <c:pt idx="2276">
                  <c:v>-1.2799999713897705</c:v>
                </c:pt>
                <c:pt idx="2277">
                  <c:v>-1.2599999904632568</c:v>
                </c:pt>
                <c:pt idx="2278">
                  <c:v>-1.2400000095367432</c:v>
                </c:pt>
                <c:pt idx="2279">
                  <c:v>-1.2200000286102295</c:v>
                </c:pt>
                <c:pt idx="2280">
                  <c:v>-1.2000000476837158</c:v>
                </c:pt>
                <c:pt idx="2281">
                  <c:v>-1.1800000667572021</c:v>
                </c:pt>
                <c:pt idx="2282">
                  <c:v>-1.1600000858306885</c:v>
                </c:pt>
                <c:pt idx="2283">
                  <c:v>-1.1400001049041748</c:v>
                </c:pt>
                <c:pt idx="2284">
                  <c:v>-1.119999885559082</c:v>
                </c:pt>
                <c:pt idx="2285">
                  <c:v>-1.0999999046325684</c:v>
                </c:pt>
                <c:pt idx="2286">
                  <c:v>-1.0799999237060547</c:v>
                </c:pt>
                <c:pt idx="2287">
                  <c:v>-1.059999942779541</c:v>
                </c:pt>
                <c:pt idx="2288">
                  <c:v>-1.0399999618530273</c:v>
                </c:pt>
                <c:pt idx="2289">
                  <c:v>-1.0199999809265137</c:v>
                </c:pt>
                <c:pt idx="2290">
                  <c:v>-1</c:v>
                </c:pt>
                <c:pt idx="2291">
                  <c:v>-0.98000001907348633</c:v>
                </c:pt>
                <c:pt idx="2292">
                  <c:v>-0.96000003814697266</c:v>
                </c:pt>
                <c:pt idx="2293">
                  <c:v>-0.94000005722045898</c:v>
                </c:pt>
                <c:pt idx="2294">
                  <c:v>-0.92000007629394531</c:v>
                </c:pt>
                <c:pt idx="2295">
                  <c:v>-0.90000009536743164</c:v>
                </c:pt>
                <c:pt idx="2296">
                  <c:v>-0.87999987602233887</c:v>
                </c:pt>
                <c:pt idx="2297">
                  <c:v>-0.8599998950958252</c:v>
                </c:pt>
                <c:pt idx="2298">
                  <c:v>-0.83999991416931152</c:v>
                </c:pt>
                <c:pt idx="2299">
                  <c:v>-0.81999993324279785</c:v>
                </c:pt>
                <c:pt idx="2300">
                  <c:v>-0.79999995231628418</c:v>
                </c:pt>
                <c:pt idx="2301">
                  <c:v>-0.77999997138977051</c:v>
                </c:pt>
                <c:pt idx="2302">
                  <c:v>-0.75999999046325684</c:v>
                </c:pt>
                <c:pt idx="2303">
                  <c:v>-0.74000000953674316</c:v>
                </c:pt>
                <c:pt idx="2304">
                  <c:v>-0.72000002861022949</c:v>
                </c:pt>
                <c:pt idx="2305">
                  <c:v>-0.70000004768371582</c:v>
                </c:pt>
                <c:pt idx="2306">
                  <c:v>-0.68000006675720215</c:v>
                </c:pt>
                <c:pt idx="2307">
                  <c:v>-0.66000008583068848</c:v>
                </c:pt>
                <c:pt idx="2308">
                  <c:v>-0.6400001049041748</c:v>
                </c:pt>
                <c:pt idx="2309">
                  <c:v>-0.61999988555908203</c:v>
                </c:pt>
                <c:pt idx="2310">
                  <c:v>-0.59999990463256836</c:v>
                </c:pt>
                <c:pt idx="2311">
                  <c:v>-0.57999992370605469</c:v>
                </c:pt>
                <c:pt idx="2312">
                  <c:v>-0.55999994277954102</c:v>
                </c:pt>
                <c:pt idx="2313">
                  <c:v>-0.53999996185302734</c:v>
                </c:pt>
                <c:pt idx="2314">
                  <c:v>-0.51999998092651367</c:v>
                </c:pt>
                <c:pt idx="2315">
                  <c:v>-0.5</c:v>
                </c:pt>
                <c:pt idx="2316">
                  <c:v>-0.48000001907348633</c:v>
                </c:pt>
                <c:pt idx="2317">
                  <c:v>-0.46000003814697266</c:v>
                </c:pt>
                <c:pt idx="2318">
                  <c:v>-0.44000005722045898</c:v>
                </c:pt>
                <c:pt idx="2319">
                  <c:v>-0.42000007629394531</c:v>
                </c:pt>
                <c:pt idx="2320">
                  <c:v>-0.40000009536743164</c:v>
                </c:pt>
                <c:pt idx="2321">
                  <c:v>-0.37999987602233887</c:v>
                </c:pt>
                <c:pt idx="2322">
                  <c:v>-0.3599998950958252</c:v>
                </c:pt>
                <c:pt idx="2323">
                  <c:v>-0.33999991416931152</c:v>
                </c:pt>
                <c:pt idx="2324">
                  <c:v>-0.31999993324279785</c:v>
                </c:pt>
                <c:pt idx="2325">
                  <c:v>-0.29999995231628418</c:v>
                </c:pt>
                <c:pt idx="2326">
                  <c:v>-0.27999997138977051</c:v>
                </c:pt>
                <c:pt idx="2327">
                  <c:v>-0.25999999046325684</c:v>
                </c:pt>
                <c:pt idx="2328">
                  <c:v>-0.24000000953674316</c:v>
                </c:pt>
                <c:pt idx="2329">
                  <c:v>-0.22000002861022949</c:v>
                </c:pt>
                <c:pt idx="2330">
                  <c:v>-0.20000004768371582</c:v>
                </c:pt>
                <c:pt idx="2331">
                  <c:v>-0.18000006675720215</c:v>
                </c:pt>
                <c:pt idx="2332">
                  <c:v>-0.16000008583068848</c:v>
                </c:pt>
                <c:pt idx="2333">
                  <c:v>-0.1400001049041748</c:v>
                </c:pt>
                <c:pt idx="2334">
                  <c:v>-0.11999988555908203</c:v>
                </c:pt>
                <c:pt idx="2335">
                  <c:v>-9.9999904632568359E-2</c:v>
                </c:pt>
                <c:pt idx="2336">
                  <c:v>-7.9999923706054688E-2</c:v>
                </c:pt>
                <c:pt idx="2337">
                  <c:v>-5.9999942779541016E-2</c:v>
                </c:pt>
                <c:pt idx="2338">
                  <c:v>-3.9999961853027344E-2</c:v>
                </c:pt>
                <c:pt idx="2339">
                  <c:v>-1.9999980926513672E-2</c:v>
                </c:pt>
                <c:pt idx="2340">
                  <c:v>0</c:v>
                </c:pt>
              </c:numCache>
            </c:numRef>
          </c:xVal>
          <c:yVal>
            <c:numRef>
              <c:f>Pout!$BA$11:$BA$2352</c:f>
              <c:numCache>
                <c:formatCode>0.00E+00</c:formatCode>
                <c:ptCount val="2342"/>
                <c:pt idx="0">
                  <c:v>6.5556087205896021E-2</c:v>
                </c:pt>
                <c:pt idx="1">
                  <c:v>8.2692186648669452E-2</c:v>
                </c:pt>
                <c:pt idx="2">
                  <c:v>5.37447656107422E-2</c:v>
                </c:pt>
                <c:pt idx="3">
                  <c:v>5.9586883614172366E-2</c:v>
                </c:pt>
                <c:pt idx="4">
                  <c:v>2.5312448155212389E-2</c:v>
                </c:pt>
                <c:pt idx="5">
                  <c:v>-1.1683728981323224E-3</c:v>
                </c:pt>
                <c:pt idx="6">
                  <c:v>2.4041807653942881E-2</c:v>
                </c:pt>
                <c:pt idx="7">
                  <c:v>3.5959839507458492E-2</c:v>
                </c:pt>
                <c:pt idx="8">
                  <c:v>4.4008613616467268E-2</c:v>
                </c:pt>
                <c:pt idx="9">
                  <c:v>7.763171218273926E-2</c:v>
                </c:pt>
                <c:pt idx="10">
                  <c:v>8.645939814343262E-2</c:v>
                </c:pt>
                <c:pt idx="11">
                  <c:v>2.6872249220397958E-2</c:v>
                </c:pt>
                <c:pt idx="12">
                  <c:v>5.6582066990771493E-2</c:v>
                </c:pt>
                <c:pt idx="13">
                  <c:v>2.4658616396508792E-2</c:v>
                </c:pt>
                <c:pt idx="14">
                  <c:v>3.1156540929980485E-2</c:v>
                </c:pt>
                <c:pt idx="15">
                  <c:v>6.3098319388891613E-2</c:v>
                </c:pt>
                <c:pt idx="16">
                  <c:v>7.2958839898852546E-2</c:v>
                </c:pt>
                <c:pt idx="17">
                  <c:v>4.8684761842785675E-2</c:v>
                </c:pt>
                <c:pt idx="18">
                  <c:v>6.0237328305590823E-2</c:v>
                </c:pt>
                <c:pt idx="19">
                  <c:v>4.7110962272473147E-2</c:v>
                </c:pt>
                <c:pt idx="20">
                  <c:v>2.2823473400048821E-2</c:v>
                </c:pt>
                <c:pt idx="21">
                  <c:v>4.4255596201110838E-2</c:v>
                </c:pt>
                <c:pt idx="22">
                  <c:v>5.1538109550280764E-2</c:v>
                </c:pt>
                <c:pt idx="23">
                  <c:v>5.4394653758996575E-2</c:v>
                </c:pt>
                <c:pt idx="24">
                  <c:v>6.9713286606726071E-2</c:v>
                </c:pt>
                <c:pt idx="25">
                  <c:v>8.4641933856347662E-2</c:v>
                </c:pt>
                <c:pt idx="26">
                  <c:v>4.1411707999865731E-2</c:v>
                </c:pt>
                <c:pt idx="27">
                  <c:v>1.3368943563024897E-2</c:v>
                </c:pt>
                <c:pt idx="28">
                  <c:v>8.5656435364257714E-3</c:v>
                </c:pt>
                <c:pt idx="29">
                  <c:v>1.0768643669201657E-2</c:v>
                </c:pt>
                <c:pt idx="30">
                  <c:v>2.154993912902832E-2</c:v>
                </c:pt>
                <c:pt idx="31">
                  <c:v>-0.20367386723402095</c:v>
                </c:pt>
                <c:pt idx="32">
                  <c:v>6.8067954290043087</c:v>
                </c:pt>
                <c:pt idx="33">
                  <c:v>25.634436210192195</c:v>
                </c:pt>
                <c:pt idx="34">
                  <c:v>46.605379946473789</c:v>
                </c:pt>
                <c:pt idx="35">
                  <c:v>70.525032500756609</c:v>
                </c:pt>
                <c:pt idx="36">
                  <c:v>94.249043648550298</c:v>
                </c:pt>
                <c:pt idx="37">
                  <c:v>127.17684032426415</c:v>
                </c:pt>
                <c:pt idx="38">
                  <c:v>157.09958326199697</c:v>
                </c:pt>
                <c:pt idx="39">
                  <c:v>188.42008159061541</c:v>
                </c:pt>
                <c:pt idx="40">
                  <c:v>220.01489121866973</c:v>
                </c:pt>
                <c:pt idx="41">
                  <c:v>252.49169173038848</c:v>
                </c:pt>
                <c:pt idx="42">
                  <c:v>284.77129295491358</c:v>
                </c:pt>
                <c:pt idx="43">
                  <c:v>323.4971868101245</c:v>
                </c:pt>
                <c:pt idx="44">
                  <c:v>377.86067629019448</c:v>
                </c:pt>
                <c:pt idx="45">
                  <c:v>423.76204686556457</c:v>
                </c:pt>
                <c:pt idx="46">
                  <c:v>472.30899706472889</c:v>
                </c:pt>
                <c:pt idx="47">
                  <c:v>516.8931007712464</c:v>
                </c:pt>
                <c:pt idx="48">
                  <c:v>564.6728269738129</c:v>
                </c:pt>
                <c:pt idx="49">
                  <c:v>617.27323370212957</c:v>
                </c:pt>
                <c:pt idx="50">
                  <c:v>670.75383189432148</c:v>
                </c:pt>
                <c:pt idx="51">
                  <c:v>724.53261594190167</c:v>
                </c:pt>
                <c:pt idx="52">
                  <c:v>779.64152042049784</c:v>
                </c:pt>
                <c:pt idx="53">
                  <c:v>832.64580414034253</c:v>
                </c:pt>
                <c:pt idx="54">
                  <c:v>888.47988538939524</c:v>
                </c:pt>
                <c:pt idx="55">
                  <c:v>955.07777048758453</c:v>
                </c:pt>
                <c:pt idx="56">
                  <c:v>1030.0036637351513</c:v>
                </c:pt>
                <c:pt idx="57">
                  <c:v>1113.3183257755893</c:v>
                </c:pt>
                <c:pt idx="58">
                  <c:v>1205.4541803868876</c:v>
                </c:pt>
                <c:pt idx="59">
                  <c:v>1315.9561792919339</c:v>
                </c:pt>
                <c:pt idx="60">
                  <c:v>1445.6181438907342</c:v>
                </c:pt>
                <c:pt idx="61">
                  <c:v>1571.5977971561158</c:v>
                </c:pt>
                <c:pt idx="62">
                  <c:v>1711.3143607789007</c:v>
                </c:pt>
                <c:pt idx="63">
                  <c:v>1875.9979705270741</c:v>
                </c:pt>
                <c:pt idx="64">
                  <c:v>2040.4455543898741</c:v>
                </c:pt>
                <c:pt idx="65">
                  <c:v>2211.8707944961316</c:v>
                </c:pt>
                <c:pt idx="66">
                  <c:v>2385.5086577847974</c:v>
                </c:pt>
                <c:pt idx="67">
                  <c:v>2583.0716112716063</c:v>
                </c:pt>
                <c:pt idx="68">
                  <c:v>2813.0610178642605</c:v>
                </c:pt>
                <c:pt idx="69">
                  <c:v>3038.6438567060272</c:v>
                </c:pt>
                <c:pt idx="70">
                  <c:v>3253.6992639512232</c:v>
                </c:pt>
                <c:pt idx="71">
                  <c:v>3481.3854275916169</c:v>
                </c:pt>
                <c:pt idx="72">
                  <c:v>3719.2165208686843</c:v>
                </c:pt>
                <c:pt idx="73">
                  <c:v>3988.1629041091683</c:v>
                </c:pt>
                <c:pt idx="74">
                  <c:v>4309.3323011831753</c:v>
                </c:pt>
                <c:pt idx="75">
                  <c:v>4633.8323341514897</c:v>
                </c:pt>
                <c:pt idx="76">
                  <c:v>4881.7706371899267</c:v>
                </c:pt>
                <c:pt idx="77">
                  <c:v>5023.9153488960847</c:v>
                </c:pt>
                <c:pt idx="78">
                  <c:v>5108.246747399613</c:v>
                </c:pt>
                <c:pt idx="79">
                  <c:v>5191.6343618340534</c:v>
                </c:pt>
                <c:pt idx="80">
                  <c:v>4882.5239826479265</c:v>
                </c:pt>
                <c:pt idx="81">
                  <c:v>4508.2495483129806</c:v>
                </c:pt>
                <c:pt idx="82">
                  <c:v>4254.6383226592889</c:v>
                </c:pt>
                <c:pt idx="83">
                  <c:v>4032.2670067491676</c:v>
                </c:pt>
                <c:pt idx="84">
                  <c:v>3828.2913709379532</c:v>
                </c:pt>
                <c:pt idx="85">
                  <c:v>3284.7101356688818</c:v>
                </c:pt>
                <c:pt idx="86">
                  <c:v>2703.6323849645701</c:v>
                </c:pt>
                <c:pt idx="87">
                  <c:v>2346.6509788168032</c:v>
                </c:pt>
                <c:pt idx="88">
                  <c:v>1736.7138377848758</c:v>
                </c:pt>
                <c:pt idx="89">
                  <c:v>1661.7203520052162</c:v>
                </c:pt>
                <c:pt idx="90">
                  <c:v>1654.7159508260224</c:v>
                </c:pt>
                <c:pt idx="91">
                  <c:v>1645.5315488290732</c:v>
                </c:pt>
                <c:pt idx="92">
                  <c:v>1641.9329133899296</c:v>
                </c:pt>
                <c:pt idx="93">
                  <c:v>1637.4975905184967</c:v>
                </c:pt>
                <c:pt idx="94">
                  <c:v>1647.7389295459047</c:v>
                </c:pt>
                <c:pt idx="95">
                  <c:v>1644.8309317925618</c:v>
                </c:pt>
                <c:pt idx="96">
                  <c:v>1644.146388539305</c:v>
                </c:pt>
                <c:pt idx="97">
                  <c:v>1635.3965825948499</c:v>
                </c:pt>
                <c:pt idx="98">
                  <c:v>1629.214180908981</c:v>
                </c:pt>
                <c:pt idx="99">
                  <c:v>1633.5951468463277</c:v>
                </c:pt>
                <c:pt idx="100">
                  <c:v>1629.5141684375469</c:v>
                </c:pt>
                <c:pt idx="101">
                  <c:v>1637.4708390746875</c:v>
                </c:pt>
                <c:pt idx="102">
                  <c:v>1641.3373201854456</c:v>
                </c:pt>
                <c:pt idx="103">
                  <c:v>1641.0995038285268</c:v>
                </c:pt>
                <c:pt idx="104">
                  <c:v>1640.5141431877705</c:v>
                </c:pt>
                <c:pt idx="105">
                  <c:v>1638.5024806994293</c:v>
                </c:pt>
                <c:pt idx="106">
                  <c:v>1637.6284247010283</c:v>
                </c:pt>
                <c:pt idx="107">
                  <c:v>1629.8860393214661</c:v>
                </c:pt>
                <c:pt idx="108">
                  <c:v>1633.0561965174279</c:v>
                </c:pt>
                <c:pt idx="109">
                  <c:v>1643.1935103145584</c:v>
                </c:pt>
                <c:pt idx="110">
                  <c:v>1644.5582890567016</c:v>
                </c:pt>
                <c:pt idx="111">
                  <c:v>1645.7024064238526</c:v>
                </c:pt>
                <c:pt idx="112">
                  <c:v>1618.5884848201244</c:v>
                </c:pt>
                <c:pt idx="113">
                  <c:v>-1024.5078870449124</c:v>
                </c:pt>
                <c:pt idx="114">
                  <c:v>-3540.4128688493252</c:v>
                </c:pt>
                <c:pt idx="115">
                  <c:v>-4793.1335346758769</c:v>
                </c:pt>
                <c:pt idx="116">
                  <c:v>-5108.4230070112044</c:v>
                </c:pt>
                <c:pt idx="117">
                  <c:v>-4970.0425709341598</c:v>
                </c:pt>
                <c:pt idx="118">
                  <c:v>-4470.9184343890165</c:v>
                </c:pt>
                <c:pt idx="119">
                  <c:v>-4157.4622212740996</c:v>
                </c:pt>
                <c:pt idx="120">
                  <c:v>-3970.2361993316613</c:v>
                </c:pt>
                <c:pt idx="121">
                  <c:v>-3888.1935102644802</c:v>
                </c:pt>
                <c:pt idx="122">
                  <c:v>-3644.70320032269</c:v>
                </c:pt>
                <c:pt idx="123">
                  <c:v>-3411.3440914595058</c:v>
                </c:pt>
                <c:pt idx="124">
                  <c:v>-3187.6920384182849</c:v>
                </c:pt>
                <c:pt idx="125">
                  <c:v>-2971.3844063586598</c:v>
                </c:pt>
                <c:pt idx="126">
                  <c:v>-2769.8070578722582</c:v>
                </c:pt>
                <c:pt idx="127">
                  <c:v>-2578.5508234711133</c:v>
                </c:pt>
                <c:pt idx="128">
                  <c:v>-2363.6825884971586</c:v>
                </c:pt>
                <c:pt idx="129">
                  <c:v>-2176.9758428654281</c:v>
                </c:pt>
                <c:pt idx="130">
                  <c:v>-2000.6437260775551</c:v>
                </c:pt>
                <c:pt idx="131">
                  <c:v>-1834.2848070035645</c:v>
                </c:pt>
                <c:pt idx="132">
                  <c:v>-1663.9810887383476</c:v>
                </c:pt>
                <c:pt idx="133">
                  <c:v>-1499.7587391980157</c:v>
                </c:pt>
                <c:pt idx="134">
                  <c:v>-1351.7459563126185</c:v>
                </c:pt>
                <c:pt idx="135">
                  <c:v>-1217.4874851730606</c:v>
                </c:pt>
                <c:pt idx="136">
                  <c:v>-1098.9355581993962</c:v>
                </c:pt>
                <c:pt idx="137">
                  <c:v>-997.54751475188175</c:v>
                </c:pt>
                <c:pt idx="138">
                  <c:v>-904.30207719352336</c:v>
                </c:pt>
                <c:pt idx="139">
                  <c:v>-823.89730046705074</c:v>
                </c:pt>
                <c:pt idx="140">
                  <c:v>-745.44682861840738</c:v>
                </c:pt>
                <c:pt idx="141">
                  <c:v>-662.56460160880943</c:v>
                </c:pt>
                <c:pt idx="142">
                  <c:v>-585.11632293594334</c:v>
                </c:pt>
                <c:pt idx="143">
                  <c:v>-522.21515619932984</c:v>
                </c:pt>
                <c:pt idx="144">
                  <c:v>-466.06418632251774</c:v>
                </c:pt>
                <c:pt idx="145">
                  <c:v>-415.15543837425452</c:v>
                </c:pt>
                <c:pt idx="146">
                  <c:v>-361.54684863343209</c:v>
                </c:pt>
                <c:pt idx="147">
                  <c:v>-309.19944957437616</c:v>
                </c:pt>
                <c:pt idx="148">
                  <c:v>-260.5186501678927</c:v>
                </c:pt>
                <c:pt idx="149">
                  <c:v>-211.13385239539861</c:v>
                </c:pt>
                <c:pt idx="150">
                  <c:v>-164.72060226685326</c:v>
                </c:pt>
                <c:pt idx="151">
                  <c:v>-133.99622885762133</c:v>
                </c:pt>
                <c:pt idx="152">
                  <c:v>-97.118312752652869</c:v>
                </c:pt>
                <c:pt idx="153">
                  <c:v>-64.29126066772443</c:v>
                </c:pt>
                <c:pt idx="154">
                  <c:v>-31.838868536165087</c:v>
                </c:pt>
                <c:pt idx="155">
                  <c:v>-2.0101122692779789</c:v>
                </c:pt>
                <c:pt idx="156">
                  <c:v>5.4004401801440428E-2</c:v>
                </c:pt>
                <c:pt idx="157">
                  <c:v>8.6715176452343765E-2</c:v>
                </c:pt>
                <c:pt idx="158">
                  <c:v>7.4244417608642588E-2</c:v>
                </c:pt>
                <c:pt idx="159">
                  <c:v>3.8549891695788582E-2</c:v>
                </c:pt>
                <c:pt idx="160">
                  <c:v>9.0996733515563963E-2</c:v>
                </c:pt>
                <c:pt idx="161">
                  <c:v>0.10281658046547851</c:v>
                </c:pt>
                <c:pt idx="162">
                  <c:v>4.4398069222192388E-2</c:v>
                </c:pt>
                <c:pt idx="163">
                  <c:v>6.9712491253381331E-2</c:v>
                </c:pt>
                <c:pt idx="164">
                  <c:v>8.2564830385253932E-2</c:v>
                </c:pt>
                <c:pt idx="165">
                  <c:v>7.0102222461669982E-3</c:v>
                </c:pt>
                <c:pt idx="166">
                  <c:v>4.1542054382812478E-2</c:v>
                </c:pt>
                <c:pt idx="167">
                  <c:v>5.5692051551867669E-2</c:v>
                </c:pt>
                <c:pt idx="168">
                  <c:v>6.6077829805114785E-2</c:v>
                </c:pt>
                <c:pt idx="169">
                  <c:v>7.9708814827221669E-2</c:v>
                </c:pt>
                <c:pt idx="170">
                  <c:v>5.5954418211486827E-2</c:v>
                </c:pt>
                <c:pt idx="171">
                  <c:v>5.9067610731994624E-2</c:v>
                </c:pt>
                <c:pt idx="172">
                  <c:v>1.0125612037402341E-2</c:v>
                </c:pt>
                <c:pt idx="173">
                  <c:v>6.4846198514404299E-3</c:v>
                </c:pt>
                <c:pt idx="174">
                  <c:v>1.0641290162768558E-2</c:v>
                </c:pt>
                <c:pt idx="175">
                  <c:v>4.6991981999877933E-2</c:v>
                </c:pt>
                <c:pt idx="176">
                  <c:v>3.063699845622558E-2</c:v>
                </c:pt>
                <c:pt idx="177">
                  <c:v>6.6597105336120607E-2</c:v>
                </c:pt>
                <c:pt idx="178">
                  <c:v>6.4259407040832522E-2</c:v>
                </c:pt>
                <c:pt idx="179">
                  <c:v>5.971670170361329E-2</c:v>
                </c:pt>
                <c:pt idx="180">
                  <c:v>5.4782299089550762E-2</c:v>
                </c:pt>
                <c:pt idx="181">
                  <c:v>5.0758238912561052E-2</c:v>
                </c:pt>
                <c:pt idx="182">
                  <c:v>3.6738757352014165E-2</c:v>
                </c:pt>
                <c:pt idx="183">
                  <c:v>2.8560162285058595E-2</c:v>
                </c:pt>
                <c:pt idx="184">
                  <c:v>2.9075575793164065E-2</c:v>
                </c:pt>
                <c:pt idx="185">
                  <c:v>1.5318365481738278E-2</c:v>
                </c:pt>
                <c:pt idx="186">
                  <c:v>6.2053442170532241E-2</c:v>
                </c:pt>
                <c:pt idx="187">
                  <c:v>3.3493280071850567E-2</c:v>
                </c:pt>
                <c:pt idx="188">
                  <c:v>8.7757586824316447E-2</c:v>
                </c:pt>
                <c:pt idx="189">
                  <c:v>6.9842313182958984E-2</c:v>
                </c:pt>
                <c:pt idx="190">
                  <c:v>4.2969797605798332E-2</c:v>
                </c:pt>
                <c:pt idx="191">
                  <c:v>5.9457064268969725E-2</c:v>
                </c:pt>
                <c:pt idx="192">
                  <c:v>5.958688307652589E-2</c:v>
                </c:pt>
                <c:pt idx="193">
                  <c:v>6.1793809424658189E-2</c:v>
                </c:pt>
                <c:pt idx="194">
                  <c:v>6.4779371608728029E-2</c:v>
                </c:pt>
                <c:pt idx="195">
                  <c:v>2.2069216471704109E-2</c:v>
                </c:pt>
                <c:pt idx="196">
                  <c:v>-7.2701243993896526E-3</c:v>
                </c:pt>
                <c:pt idx="197">
                  <c:v>1.6746639771130365E-2</c:v>
                </c:pt>
                <c:pt idx="198">
                  <c:v>1.2981893264892496E-3</c:v>
                </c:pt>
                <c:pt idx="199">
                  <c:v>1.2976290124755859E-3</c:v>
                </c:pt>
                <c:pt idx="200">
                  <c:v>1.726591626785888E-2</c:v>
                </c:pt>
                <c:pt idx="201">
                  <c:v>5.5432676297082518E-2</c:v>
                </c:pt>
                <c:pt idx="202">
                  <c:v>8.3091085139111315E-2</c:v>
                </c:pt>
                <c:pt idx="203">
                  <c:v>5.7765556795544425E-2</c:v>
                </c:pt>
                <c:pt idx="204">
                  <c:v>4.8397148278796397E-2</c:v>
                </c:pt>
                <c:pt idx="205">
                  <c:v>6.412949085500487E-2</c:v>
                </c:pt>
                <c:pt idx="206">
                  <c:v>3.6219474139123541E-2</c:v>
                </c:pt>
                <c:pt idx="207">
                  <c:v>6.9972397219543458E-2</c:v>
                </c:pt>
                <c:pt idx="208">
                  <c:v>6.5818190905773913E-2</c:v>
                </c:pt>
                <c:pt idx="209">
                  <c:v>4.7922811572790533E-2</c:v>
                </c:pt>
                <c:pt idx="210">
                  <c:v>6.6989025474902347E-2</c:v>
                </c:pt>
                <c:pt idx="211">
                  <c:v>5.569366603267821E-2</c:v>
                </c:pt>
                <c:pt idx="212">
                  <c:v>4.398963155040285E-2</c:v>
                </c:pt>
                <c:pt idx="213">
                  <c:v>2.6482796324731449E-2</c:v>
                </c:pt>
                <c:pt idx="214">
                  <c:v>4.1542027561523457E-3</c:v>
                </c:pt>
                <c:pt idx="215">
                  <c:v>7.1402545045971669E-2</c:v>
                </c:pt>
                <c:pt idx="216">
                  <c:v>7.0492199743713388E-2</c:v>
                </c:pt>
                <c:pt idx="217">
                  <c:v>7.2049495614074699E-2</c:v>
                </c:pt>
                <c:pt idx="218">
                  <c:v>6.7373877248889144E-2</c:v>
                </c:pt>
                <c:pt idx="219">
                  <c:v>3.829766785679932E-2</c:v>
                </c:pt>
                <c:pt idx="220">
                  <c:v>1.3630986802087403E-2</c:v>
                </c:pt>
                <c:pt idx="221">
                  <c:v>5.7000298723632881E-3</c:v>
                </c:pt>
                <c:pt idx="222">
                  <c:v>5.0629644313232428E-2</c:v>
                </c:pt>
                <c:pt idx="223">
                  <c:v>2.7268299967309562E-2</c:v>
                </c:pt>
                <c:pt idx="224">
                  <c:v>7.7897678155273445E-2</c:v>
                </c:pt>
                <c:pt idx="225">
                  <c:v>8.6589220100939931E-2</c:v>
                </c:pt>
                <c:pt idx="226">
                  <c:v>6.5428738029443351E-2</c:v>
                </c:pt>
                <c:pt idx="227">
                  <c:v>2.7514632438476561E-2</c:v>
                </c:pt>
                <c:pt idx="228">
                  <c:v>2.1802600315332037E-2</c:v>
                </c:pt>
                <c:pt idx="229">
                  <c:v>3.4921289016931166E-2</c:v>
                </c:pt>
                <c:pt idx="230">
                  <c:v>4.0503234948266603E-2</c:v>
                </c:pt>
                <c:pt idx="231">
                  <c:v>5.4004666081933592E-2</c:v>
                </c:pt>
                <c:pt idx="232">
                  <c:v>8.55545284130005E-2</c:v>
                </c:pt>
                <c:pt idx="233">
                  <c:v>0.1130722801481079</c:v>
                </c:pt>
                <c:pt idx="234">
                  <c:v>8.2045555030957035E-2</c:v>
                </c:pt>
                <c:pt idx="235">
                  <c:v>4.5564299079797366E-2</c:v>
                </c:pt>
                <c:pt idx="236">
                  <c:v>1.2722258323315434E-2</c:v>
                </c:pt>
                <c:pt idx="237">
                  <c:v>-7.5294962770263802E-3</c:v>
                </c:pt>
                <c:pt idx="238">
                  <c:v>3.3233642240820316E-2</c:v>
                </c:pt>
                <c:pt idx="239">
                  <c:v>2.4539637713757317E-2</c:v>
                </c:pt>
                <c:pt idx="240">
                  <c:v>9.0486250157995621E-2</c:v>
                </c:pt>
                <c:pt idx="241">
                  <c:v>9.1781975637854007E-2</c:v>
                </c:pt>
                <c:pt idx="242">
                  <c:v>8.9445233082116687E-2</c:v>
                </c:pt>
                <c:pt idx="243">
                  <c:v>9.0611363317822255E-2</c:v>
                </c:pt>
                <c:pt idx="244">
                  <c:v>3.7255887769250491E-2</c:v>
                </c:pt>
                <c:pt idx="245">
                  <c:v>-9.4780649465942366E-3</c:v>
                </c:pt>
                <c:pt idx="246">
                  <c:v>2.9896965651977567E-3</c:v>
                </c:pt>
                <c:pt idx="247">
                  <c:v>1.2984357773242194E-2</c:v>
                </c:pt>
                <c:pt idx="248">
                  <c:v>5.0369740259179688E-2</c:v>
                </c:pt>
                <c:pt idx="249">
                  <c:v>3.777634948638918E-2</c:v>
                </c:pt>
                <c:pt idx="250">
                  <c:v>4.7904531503527838E-2</c:v>
                </c:pt>
                <c:pt idx="251">
                  <c:v>6.6594962982360839E-2</c:v>
                </c:pt>
                <c:pt idx="252">
                  <c:v>6.4649821297778354E-2</c:v>
                </c:pt>
                <c:pt idx="253">
                  <c:v>2.1809578432812497E-2</c:v>
                </c:pt>
                <c:pt idx="254">
                  <c:v>3.2324911194860854E-2</c:v>
                </c:pt>
                <c:pt idx="255">
                  <c:v>1.3630719265832508E-2</c:v>
                </c:pt>
                <c:pt idx="256">
                  <c:v>8.0487727571044911E-3</c:v>
                </c:pt>
                <c:pt idx="257">
                  <c:v>1.3111713350573727E-2</c:v>
                </c:pt>
                <c:pt idx="258">
                  <c:v>-7.0165470968017564E-3</c:v>
                </c:pt>
                <c:pt idx="259">
                  <c:v>1.2196651287622071E-2</c:v>
                </c:pt>
                <c:pt idx="260">
                  <c:v>4.1671872488366679E-2</c:v>
                </c:pt>
                <c:pt idx="261">
                  <c:v>8.5680485671386725E-2</c:v>
                </c:pt>
                <c:pt idx="262">
                  <c:v>4.1025242719384777E-2</c:v>
                </c:pt>
                <c:pt idx="263">
                  <c:v>7.9706349495483428E-2</c:v>
                </c:pt>
                <c:pt idx="264">
                  <c:v>1.3367487287072762E-2</c:v>
                </c:pt>
                <c:pt idx="265">
                  <c:v>3.5699938631823733E-2</c:v>
                </c:pt>
                <c:pt idx="266">
                  <c:v>3.2322669697766121E-2</c:v>
                </c:pt>
                <c:pt idx="267">
                  <c:v>2.284813000239258E-2</c:v>
                </c:pt>
                <c:pt idx="268">
                  <c:v>6.4779640716564946E-2</c:v>
                </c:pt>
                <c:pt idx="269">
                  <c:v>8.3600916986718773E-2</c:v>
                </c:pt>
                <c:pt idx="270">
                  <c:v>8.9445233142810068E-2</c:v>
                </c:pt>
                <c:pt idx="271">
                  <c:v>6.6856742241174313E-2</c:v>
                </c:pt>
                <c:pt idx="272">
                  <c:v>7.5814251341015632E-2</c:v>
                </c:pt>
                <c:pt idx="273">
                  <c:v>6.1400485661364718E-2</c:v>
                </c:pt>
                <c:pt idx="274">
                  <c:v>6.7505876048339864E-3</c:v>
                </c:pt>
                <c:pt idx="275">
                  <c:v>1.2592169168469249E-2</c:v>
                </c:pt>
                <c:pt idx="276">
                  <c:v>1.8172183150292971E-2</c:v>
                </c:pt>
                <c:pt idx="277">
                  <c:v>1.7911149697485352E-2</c:v>
                </c:pt>
                <c:pt idx="278">
                  <c:v>3.3622833261169438E-2</c:v>
                </c:pt>
                <c:pt idx="279">
                  <c:v>5.7117857971337879E-2</c:v>
                </c:pt>
                <c:pt idx="280">
                  <c:v>7.7372077345361334E-2</c:v>
                </c:pt>
                <c:pt idx="281">
                  <c:v>5.0239923514465323E-2</c:v>
                </c:pt>
                <c:pt idx="282">
                  <c:v>3.5180930076867671E-2</c:v>
                </c:pt>
                <c:pt idx="283">
                  <c:v>2.0121934088195816E-2</c:v>
                </c:pt>
                <c:pt idx="284">
                  <c:v>2.9988169276135276E-2</c:v>
                </c:pt>
                <c:pt idx="285">
                  <c:v>5.9197159778247077E-2</c:v>
                </c:pt>
                <c:pt idx="286">
                  <c:v>3.0896635844140628E-2</c:v>
                </c:pt>
                <c:pt idx="287">
                  <c:v>2.1028424224658206E-2</c:v>
                </c:pt>
                <c:pt idx="288">
                  <c:v>3.7517669089831542E-2</c:v>
                </c:pt>
                <c:pt idx="289">
                  <c:v>3.4920331680554195E-2</c:v>
                </c:pt>
                <c:pt idx="290">
                  <c:v>2.4665594675122061E-2</c:v>
                </c:pt>
                <c:pt idx="291">
                  <c:v>7.5814246660839871E-2</c:v>
                </c:pt>
                <c:pt idx="292">
                  <c:v>8.399283882813724E-2</c:v>
                </c:pt>
                <c:pt idx="293">
                  <c:v>7.879375332857666E-2</c:v>
                </c:pt>
                <c:pt idx="294">
                  <c:v>6.4117890102514646E-2</c:v>
                </c:pt>
                <c:pt idx="295">
                  <c:v>9.3969914134912097E-2</c:v>
                </c:pt>
                <c:pt idx="296">
                  <c:v>5.4893844741638179E-2</c:v>
                </c:pt>
                <c:pt idx="297">
                  <c:v>1.4159473185437038E-2</c:v>
                </c:pt>
                <c:pt idx="298">
                  <c:v>2.2069216697290041E-2</c:v>
                </c:pt>
                <c:pt idx="299">
                  <c:v>5.4523982343017549E-3</c:v>
                </c:pt>
                <c:pt idx="300">
                  <c:v>2.6745101839257806E-2</c:v>
                </c:pt>
                <c:pt idx="301">
                  <c:v>4.9733950466223142E-2</c:v>
                </c:pt>
                <c:pt idx="302">
                  <c:v>1.7655373766357417E-2</c:v>
                </c:pt>
                <c:pt idx="303">
                  <c:v>1.3890357095788574E-2</c:v>
                </c:pt>
                <c:pt idx="304">
                  <c:v>2.6205091194897469E-2</c:v>
                </c:pt>
                <c:pt idx="305">
                  <c:v>2.1289248999267565E-2</c:v>
                </c:pt>
                <c:pt idx="306">
                  <c:v>2.7131887068078609E-2</c:v>
                </c:pt>
                <c:pt idx="307">
                  <c:v>2.4665594029516597E-2</c:v>
                </c:pt>
                <c:pt idx="308">
                  <c:v>3.8948080722143549E-2</c:v>
                </c:pt>
                <c:pt idx="309">
                  <c:v>4.050186983234863E-2</c:v>
                </c:pt>
                <c:pt idx="310">
                  <c:v>4.9461004617907721E-2</c:v>
                </c:pt>
                <c:pt idx="311">
                  <c:v>2.7002334780029294E-2</c:v>
                </c:pt>
                <c:pt idx="312">
                  <c:v>2.6093603053015127E-2</c:v>
                </c:pt>
                <c:pt idx="313">
                  <c:v>1.9732475205566403E-2</c:v>
                </c:pt>
                <c:pt idx="314">
                  <c:v>2.1797575883398434E-2</c:v>
                </c:pt>
                <c:pt idx="315">
                  <c:v>4.4400211860620133E-2</c:v>
                </c:pt>
                <c:pt idx="316">
                  <c:v>5.3617354291784672E-2</c:v>
                </c:pt>
                <c:pt idx="317">
                  <c:v>6.7771801721899394E-2</c:v>
                </c:pt>
                <c:pt idx="318">
                  <c:v>5.127820923646239E-2</c:v>
                </c:pt>
                <c:pt idx="319">
                  <c:v>3.5959840727771017E-2</c:v>
                </c:pt>
                <c:pt idx="320">
                  <c:v>3.9073089497814927E-2</c:v>
                </c:pt>
                <c:pt idx="321">
                  <c:v>1.3111713985974124E-2</c:v>
                </c:pt>
                <c:pt idx="322">
                  <c:v>3.0377627181225584E-2</c:v>
                </c:pt>
                <c:pt idx="323">
                  <c:v>4.4661568686181638E-2</c:v>
                </c:pt>
                <c:pt idx="324">
                  <c:v>6.7378258196130386E-2</c:v>
                </c:pt>
                <c:pt idx="325">
                  <c:v>7.1530224092395026E-2</c:v>
                </c:pt>
                <c:pt idx="326">
                  <c:v>8.8147045297668467E-2</c:v>
                </c:pt>
                <c:pt idx="327">
                  <c:v>3.3745940754345706E-2</c:v>
                </c:pt>
                <c:pt idx="328">
                  <c:v>2.4133664729711922E-2</c:v>
                </c:pt>
                <c:pt idx="329">
                  <c:v>-2.0773655386962771E-3</c:v>
                </c:pt>
                <c:pt idx="330">
                  <c:v>1.5578273389355466E-2</c:v>
                </c:pt>
                <c:pt idx="331">
                  <c:v>5.3229617572094726E-2</c:v>
                </c:pt>
                <c:pt idx="332">
                  <c:v>4.7909508002575679E-2</c:v>
                </c:pt>
                <c:pt idx="333">
                  <c:v>0.10372531428238525</c:v>
                </c:pt>
                <c:pt idx="334">
                  <c:v>6.5818188666564956E-2</c:v>
                </c:pt>
                <c:pt idx="335">
                  <c:v>3.9203171515942381E-2</c:v>
                </c:pt>
                <c:pt idx="336">
                  <c:v>4.1022514194799797E-2</c:v>
                </c:pt>
                <c:pt idx="337">
                  <c:v>6.4884803811767573E-3</c:v>
                </c:pt>
                <c:pt idx="338">
                  <c:v>-2.3107499564013673E-2</c:v>
                </c:pt>
                <c:pt idx="339">
                  <c:v>5.1148650198413088E-2</c:v>
                </c:pt>
                <c:pt idx="340">
                  <c:v>7.295796407089844E-2</c:v>
                </c:pt>
                <c:pt idx="341">
                  <c:v>9.5544582003759745E-2</c:v>
                </c:pt>
                <c:pt idx="342">
                  <c:v>6.7246198852905267E-2</c:v>
                </c:pt>
                <c:pt idx="343">
                  <c:v>3.6219477246105955E-2</c:v>
                </c:pt>
                <c:pt idx="344">
                  <c:v>8.4252476697302264E-2</c:v>
                </c:pt>
                <c:pt idx="345">
                  <c:v>4.1412238660754407E-2</c:v>
                </c:pt>
                <c:pt idx="346">
                  <c:v>5.712300007983403E-3</c:v>
                </c:pt>
                <c:pt idx="347">
                  <c:v>2.0641474594519035E-2</c:v>
                </c:pt>
                <c:pt idx="348">
                  <c:v>3.0381487442407238E-2</c:v>
                </c:pt>
                <c:pt idx="349">
                  <c:v>5.3743748082861337E-2</c:v>
                </c:pt>
                <c:pt idx="350">
                  <c:v>3.2323953212341314E-2</c:v>
                </c:pt>
                <c:pt idx="351">
                  <c:v>5.7899237991772462E-2</c:v>
                </c:pt>
                <c:pt idx="352">
                  <c:v>6.5948013298876951E-2</c:v>
                </c:pt>
                <c:pt idx="353">
                  <c:v>5.4002204052685555E-2</c:v>
                </c:pt>
                <c:pt idx="354">
                  <c:v>2.1160484046984868E-2</c:v>
                </c:pt>
                <c:pt idx="355">
                  <c:v>6.1534166232934569E-2</c:v>
                </c:pt>
                <c:pt idx="356">
                  <c:v>3.7777304624914541E-2</c:v>
                </c:pt>
                <c:pt idx="357">
                  <c:v>3.9202848427319331E-2</c:v>
                </c:pt>
                <c:pt idx="358">
                  <c:v>2.4269809792443846E-2</c:v>
                </c:pt>
                <c:pt idx="359">
                  <c:v>1.8430424176293939E-2</c:v>
                </c:pt>
                <c:pt idx="360">
                  <c:v>2.3886681066552725E-2</c:v>
                </c:pt>
                <c:pt idx="361">
                  <c:v>9.1778113075158693E-2</c:v>
                </c:pt>
                <c:pt idx="362">
                  <c:v>4.6085715599230949E-2</c:v>
                </c:pt>
                <c:pt idx="363">
                  <c:v>7.5424790913855011E-2</c:v>
                </c:pt>
                <c:pt idx="364">
                  <c:v>5.8674287717968759E-2</c:v>
                </c:pt>
                <c:pt idx="365">
                  <c:v>-9.3469618016113337E-3</c:v>
                </c:pt>
                <c:pt idx="366">
                  <c:v>-2.2328854115820321E-2</c:v>
                </c:pt>
                <c:pt idx="367">
                  <c:v>-4.024385913684079E-3</c:v>
                </c:pt>
                <c:pt idx="368">
                  <c:v>2.5054784627160643E-2</c:v>
                </c:pt>
                <c:pt idx="369">
                  <c:v>5.9067340187048338E-2</c:v>
                </c:pt>
                <c:pt idx="370">
                  <c:v>0.10502350318402101</c:v>
                </c:pt>
                <c:pt idx="371">
                  <c:v>7.8280538109020997E-2</c:v>
                </c:pt>
                <c:pt idx="372">
                  <c:v>4.7383637235852066E-2</c:v>
                </c:pt>
                <c:pt idx="373">
                  <c:v>7.0361853095971705E-2</c:v>
                </c:pt>
                <c:pt idx="374">
                  <c:v>2.3493363101159664E-2</c:v>
                </c:pt>
                <c:pt idx="375">
                  <c:v>3.5050151165942386E-2</c:v>
                </c:pt>
                <c:pt idx="376">
                  <c:v>5.3874850858850083E-2</c:v>
                </c:pt>
                <c:pt idx="377">
                  <c:v>6.9193483215124515E-2</c:v>
                </c:pt>
                <c:pt idx="378">
                  <c:v>1.6224899525524895E-2</c:v>
                </c:pt>
                <c:pt idx="379">
                  <c:v>4.6344070475891105E-2</c:v>
                </c:pt>
                <c:pt idx="380">
                  <c:v>3.4395685448620608E-2</c:v>
                </c:pt>
                <c:pt idx="381">
                  <c:v>4.2840244603393564E-2</c:v>
                </c:pt>
                <c:pt idx="382">
                  <c:v>3.8036941801208479E-2</c:v>
                </c:pt>
                <c:pt idx="383">
                  <c:v>3.634683152866211E-2</c:v>
                </c:pt>
                <c:pt idx="384">
                  <c:v>4.7902913394201656E-2</c:v>
                </c:pt>
                <c:pt idx="385">
                  <c:v>4.5434155737182597E-2</c:v>
                </c:pt>
                <c:pt idx="386">
                  <c:v>7.4256424020751971E-2</c:v>
                </c:pt>
                <c:pt idx="387">
                  <c:v>5.1661602855151374E-2</c:v>
                </c:pt>
                <c:pt idx="388">
                  <c:v>1.6616823108789053E-2</c:v>
                </c:pt>
                <c:pt idx="389">
                  <c:v>-1.5191278042028798E-2</c:v>
                </c:pt>
                <c:pt idx="390">
                  <c:v>6.7505837813476638E-3</c:v>
                </c:pt>
                <c:pt idx="391">
                  <c:v>-0.24951194671911614</c:v>
                </c:pt>
                <c:pt idx="392">
                  <c:v>7.2910633875057256</c:v>
                </c:pt>
                <c:pt idx="393">
                  <c:v>25.28210371344198</c:v>
                </c:pt>
                <c:pt idx="394">
                  <c:v>45.864145304933302</c:v>
                </c:pt>
                <c:pt idx="395">
                  <c:v>70.851139966992918</c:v>
                </c:pt>
                <c:pt idx="396">
                  <c:v>92.995644123199682</c:v>
                </c:pt>
                <c:pt idx="397">
                  <c:v>125.74400979924556</c:v>
                </c:pt>
                <c:pt idx="398">
                  <c:v>158.4209896916507</c:v>
                </c:pt>
                <c:pt idx="399">
                  <c:v>189.90209650923444</c:v>
                </c:pt>
                <c:pt idx="400">
                  <c:v>220.35489930698549</c:v>
                </c:pt>
                <c:pt idx="401">
                  <c:v>252.31241293509163</c:v>
                </c:pt>
                <c:pt idx="402">
                  <c:v>284.46312590216559</c:v>
                </c:pt>
                <c:pt idx="403">
                  <c:v>324.80134348741393</c:v>
                </c:pt>
                <c:pt idx="404">
                  <c:v>375.68839610141151</c:v>
                </c:pt>
                <c:pt idx="405">
                  <c:v>423.16176308799874</c:v>
                </c:pt>
                <c:pt idx="406">
                  <c:v>471.82594473448847</c:v>
                </c:pt>
                <c:pt idx="407">
                  <c:v>517.57529549555147</c:v>
                </c:pt>
                <c:pt idx="408">
                  <c:v>564.96426544243513</c:v>
                </c:pt>
                <c:pt idx="409">
                  <c:v>619.15211639902918</c:v>
                </c:pt>
                <c:pt idx="410">
                  <c:v>674.72785283635471</c:v>
                </c:pt>
                <c:pt idx="411">
                  <c:v>728.74977268686291</c:v>
                </c:pt>
                <c:pt idx="412">
                  <c:v>780.36591227214205</c:v>
                </c:pt>
                <c:pt idx="413">
                  <c:v>831.19768107736229</c:v>
                </c:pt>
                <c:pt idx="414">
                  <c:v>888.47391289688267</c:v>
                </c:pt>
                <c:pt idx="415">
                  <c:v>951.66678089740913</c:v>
                </c:pt>
                <c:pt idx="416">
                  <c:v>1033.5821206773069</c:v>
                </c:pt>
                <c:pt idx="417">
                  <c:v>1110.7037792339975</c:v>
                </c:pt>
                <c:pt idx="418">
                  <c:v>1208.1657186033924</c:v>
                </c:pt>
                <c:pt idx="419">
                  <c:v>1322.2735414422268</c:v>
                </c:pt>
                <c:pt idx="420">
                  <c:v>1439.5881713698127</c:v>
                </c:pt>
                <c:pt idx="421">
                  <c:v>1566.9820783781413</c:v>
                </c:pt>
                <c:pt idx="422">
                  <c:v>1710.3499462339516</c:v>
                </c:pt>
                <c:pt idx="423">
                  <c:v>1869.4004446828644</c:v>
                </c:pt>
                <c:pt idx="424">
                  <c:v>2035.3922319421358</c:v>
                </c:pt>
                <c:pt idx="425">
                  <c:v>2201.6056180311302</c:v>
                </c:pt>
                <c:pt idx="426">
                  <c:v>2389.5162958201149</c:v>
                </c:pt>
                <c:pt idx="427">
                  <c:v>2589.2326998834797</c:v>
                </c:pt>
                <c:pt idx="428">
                  <c:v>2812.9880665283354</c:v>
                </c:pt>
                <c:pt idx="429">
                  <c:v>3031.7635770849556</c:v>
                </c:pt>
                <c:pt idx="430">
                  <c:v>3246.9125981243492</c:v>
                </c:pt>
                <c:pt idx="431">
                  <c:v>3472.9928923424609</c:v>
                </c:pt>
                <c:pt idx="432">
                  <c:v>3706.7395297688877</c:v>
                </c:pt>
                <c:pt idx="433">
                  <c:v>3982.6481733638902</c:v>
                </c:pt>
                <c:pt idx="434">
                  <c:v>4311.6496875429157</c:v>
                </c:pt>
                <c:pt idx="435">
                  <c:v>4631.260751830273</c:v>
                </c:pt>
                <c:pt idx="436">
                  <c:v>4875.156856981891</c:v>
                </c:pt>
                <c:pt idx="437">
                  <c:v>5021.3803370149826</c:v>
                </c:pt>
                <c:pt idx="438">
                  <c:v>5103.2356186407096</c:v>
                </c:pt>
                <c:pt idx="439">
                  <c:v>5191.154679285738</c:v>
                </c:pt>
                <c:pt idx="440">
                  <c:v>4875.3504462368837</c:v>
                </c:pt>
                <c:pt idx="441">
                  <c:v>4505.8328360720943</c:v>
                </c:pt>
                <c:pt idx="442">
                  <c:v>4257.9375307883993</c:v>
                </c:pt>
                <c:pt idx="443">
                  <c:v>4022.9257440141232</c:v>
                </c:pt>
                <c:pt idx="444">
                  <c:v>3826.6195478068507</c:v>
                </c:pt>
                <c:pt idx="445">
                  <c:v>3283.3417171681144</c:v>
                </c:pt>
                <c:pt idx="446">
                  <c:v>2705.1772881648808</c:v>
                </c:pt>
                <c:pt idx="447">
                  <c:v>2324.0195086711819</c:v>
                </c:pt>
                <c:pt idx="448">
                  <c:v>1738.4711723162031</c:v>
                </c:pt>
                <c:pt idx="449">
                  <c:v>1678.7856558385236</c:v>
                </c:pt>
                <c:pt idx="450">
                  <c:v>1671.0461478302293</c:v>
                </c:pt>
                <c:pt idx="451">
                  <c:v>1656.4758049683062</c:v>
                </c:pt>
                <c:pt idx="452">
                  <c:v>1646.8248001899958</c:v>
                </c:pt>
                <c:pt idx="453">
                  <c:v>1642.0148472520614</c:v>
                </c:pt>
                <c:pt idx="454">
                  <c:v>1636.6727075636074</c:v>
                </c:pt>
                <c:pt idx="455">
                  <c:v>1639.8276820838075</c:v>
                </c:pt>
                <c:pt idx="456">
                  <c:v>1640.7942268895933</c:v>
                </c:pt>
                <c:pt idx="457">
                  <c:v>1639.1112218163535</c:v>
                </c:pt>
                <c:pt idx="458">
                  <c:v>1648.5226448747335</c:v>
                </c:pt>
                <c:pt idx="459">
                  <c:v>1650.6395178858766</c:v>
                </c:pt>
                <c:pt idx="460">
                  <c:v>1637.8552226165223</c:v>
                </c:pt>
                <c:pt idx="461">
                  <c:v>1643.0160393106144</c:v>
                </c:pt>
                <c:pt idx="462">
                  <c:v>1626.4999676180585</c:v>
                </c:pt>
                <c:pt idx="463">
                  <c:v>1628.1630110231217</c:v>
                </c:pt>
                <c:pt idx="464">
                  <c:v>1620.1415503927415</c:v>
                </c:pt>
                <c:pt idx="465">
                  <c:v>1633.107168212849</c:v>
                </c:pt>
                <c:pt idx="466">
                  <c:v>1633.1007641383089</c:v>
                </c:pt>
                <c:pt idx="467">
                  <c:v>1641.600558056761</c:v>
                </c:pt>
                <c:pt idx="468">
                  <c:v>1642.098359417377</c:v>
                </c:pt>
                <c:pt idx="469">
                  <c:v>1639.8371432995148</c:v>
                </c:pt>
                <c:pt idx="470">
                  <c:v>1640.2835511157898</c:v>
                </c:pt>
                <c:pt idx="471">
                  <c:v>1637.3855572681668</c:v>
                </c:pt>
                <c:pt idx="472">
                  <c:v>1617.6058735039833</c:v>
                </c:pt>
                <c:pt idx="473">
                  <c:v>-1029.0525881649194</c:v>
                </c:pt>
                <c:pt idx="474">
                  <c:v>-3555.914960785261</c:v>
                </c:pt>
                <c:pt idx="475">
                  <c:v>-4799.9824276919117</c:v>
                </c:pt>
                <c:pt idx="476">
                  <c:v>-5105.9242040080062</c:v>
                </c:pt>
                <c:pt idx="477">
                  <c:v>-4962.691136551508</c:v>
                </c:pt>
                <c:pt idx="478">
                  <c:v>-4462.0394438805761</c:v>
                </c:pt>
                <c:pt idx="479">
                  <c:v>-4160.8498247921889</c:v>
                </c:pt>
                <c:pt idx="480">
                  <c:v>-3969.8144353196089</c:v>
                </c:pt>
                <c:pt idx="481">
                  <c:v>-3892.0965225463087</c:v>
                </c:pt>
                <c:pt idx="482">
                  <c:v>-3638.6614257423184</c:v>
                </c:pt>
                <c:pt idx="483">
                  <c:v>-3409.3586238012558</c:v>
                </c:pt>
                <c:pt idx="484">
                  <c:v>-3182.0919278947617</c:v>
                </c:pt>
                <c:pt idx="485">
                  <c:v>-2974.1385162452648</c:v>
                </c:pt>
                <c:pt idx="486">
                  <c:v>-2771.9843759671176</c:v>
                </c:pt>
                <c:pt idx="487">
                  <c:v>-2581.2541648618594</c:v>
                </c:pt>
                <c:pt idx="488">
                  <c:v>-2364.4572189575761</c:v>
                </c:pt>
                <c:pt idx="489">
                  <c:v>-2177.8249963219437</c:v>
                </c:pt>
                <c:pt idx="490">
                  <c:v>-2001.5958295473447</c:v>
                </c:pt>
                <c:pt idx="491">
                  <c:v>-1835.5365267476041</c:v>
                </c:pt>
                <c:pt idx="492">
                  <c:v>-1662.9054079826296</c:v>
                </c:pt>
                <c:pt idx="493">
                  <c:v>-1500.4946816945132</c:v>
                </c:pt>
                <c:pt idx="494">
                  <c:v>-1352.7835953339179</c:v>
                </c:pt>
                <c:pt idx="495">
                  <c:v>-1223.8660049213497</c:v>
                </c:pt>
                <c:pt idx="496">
                  <c:v>-1108.1032356129253</c:v>
                </c:pt>
                <c:pt idx="497">
                  <c:v>-1000.8671268486472</c:v>
                </c:pt>
                <c:pt idx="498">
                  <c:v>-907.63935501218475</c:v>
                </c:pt>
                <c:pt idx="499">
                  <c:v>-826.12928700123655</c:v>
                </c:pt>
                <c:pt idx="500">
                  <c:v>-741.10854340397975</c:v>
                </c:pt>
                <c:pt idx="501">
                  <c:v>-660.02247538957192</c:v>
                </c:pt>
                <c:pt idx="502">
                  <c:v>-587.48525065696435</c:v>
                </c:pt>
                <c:pt idx="503">
                  <c:v>-521.42065952551263</c:v>
                </c:pt>
                <c:pt idx="504">
                  <c:v>-467.25747922039255</c:v>
                </c:pt>
                <c:pt idx="505">
                  <c:v>-415.79401385786394</c:v>
                </c:pt>
                <c:pt idx="506">
                  <c:v>-364.16802870735717</c:v>
                </c:pt>
                <c:pt idx="507">
                  <c:v>-313.69040052779434</c:v>
                </c:pt>
                <c:pt idx="508">
                  <c:v>-262.28990250874739</c:v>
                </c:pt>
                <c:pt idx="509">
                  <c:v>-209.60821298480965</c:v>
                </c:pt>
                <c:pt idx="510">
                  <c:v>-167.37384122337482</c:v>
                </c:pt>
                <c:pt idx="511">
                  <c:v>-132.2528915600011</c:v>
                </c:pt>
                <c:pt idx="512">
                  <c:v>-100.14581973779622</c:v>
                </c:pt>
                <c:pt idx="513">
                  <c:v>-65.135215725186583</c:v>
                </c:pt>
                <c:pt idx="514">
                  <c:v>-32.305835768711852</c:v>
                </c:pt>
                <c:pt idx="515">
                  <c:v>-2.7874695742382811</c:v>
                </c:pt>
                <c:pt idx="516">
                  <c:v>6.1151689266223129E-2</c:v>
                </c:pt>
                <c:pt idx="517">
                  <c:v>6.5818191341369625E-2</c:v>
                </c:pt>
                <c:pt idx="518">
                  <c:v>7.3347424680676274E-2</c:v>
                </c:pt>
                <c:pt idx="519">
                  <c:v>5.1278472761242685E-2</c:v>
                </c:pt>
                <c:pt idx="520">
                  <c:v>-6.4914720234130847E-3</c:v>
                </c:pt>
                <c:pt idx="521">
                  <c:v>-1.5065972174902352E-2</c:v>
                </c:pt>
                <c:pt idx="522">
                  <c:v>1.6487001667248542E-2</c:v>
                </c:pt>
                <c:pt idx="523">
                  <c:v>3.1937918959350595E-2</c:v>
                </c:pt>
                <c:pt idx="524">
                  <c:v>5.0499555361950686E-2</c:v>
                </c:pt>
                <c:pt idx="525">
                  <c:v>0.10839906189525148</c:v>
                </c:pt>
                <c:pt idx="526">
                  <c:v>9.6585273270019589E-2</c:v>
                </c:pt>
                <c:pt idx="527">
                  <c:v>6.6330487901428217E-2</c:v>
                </c:pt>
                <c:pt idx="528">
                  <c:v>1.9602656681066897E-2</c:v>
                </c:pt>
                <c:pt idx="529">
                  <c:v>5.2440514657421881E-2</c:v>
                </c:pt>
                <c:pt idx="530">
                  <c:v>-2.0641207660900884E-2</c:v>
                </c:pt>
                <c:pt idx="531">
                  <c:v>4.0892958522082516E-2</c:v>
                </c:pt>
                <c:pt idx="532">
                  <c:v>2.8170705294665543E-2</c:v>
                </c:pt>
                <c:pt idx="533">
                  <c:v>6.5039544193762192E-2</c:v>
                </c:pt>
                <c:pt idx="534">
                  <c:v>8.8789812401367185E-2</c:v>
                </c:pt>
                <c:pt idx="535">
                  <c:v>7.8280542729040531E-2</c:v>
                </c:pt>
                <c:pt idx="536">
                  <c:v>5.0752869836926277E-2</c:v>
                </c:pt>
                <c:pt idx="537">
                  <c:v>1.6744174649401866E-2</c:v>
                </c:pt>
                <c:pt idx="538">
                  <c:v>1.4799090729541017E-2</c:v>
                </c:pt>
                <c:pt idx="539">
                  <c:v>2.9988170224133311E-2</c:v>
                </c:pt>
                <c:pt idx="540">
                  <c:v>4.9977816608776864E-2</c:v>
                </c:pt>
                <c:pt idx="541">
                  <c:v>6.5685906243334966E-2</c:v>
                </c:pt>
                <c:pt idx="542">
                  <c:v>7.68525347093994E-2</c:v>
                </c:pt>
                <c:pt idx="543">
                  <c:v>5.6730602953332508E-2</c:v>
                </c:pt>
                <c:pt idx="544">
                  <c:v>6.5811863681652844E-2</c:v>
                </c:pt>
                <c:pt idx="545">
                  <c:v>9.1911793151513682E-2</c:v>
                </c:pt>
                <c:pt idx="546">
                  <c:v>0.10593223582358399</c:v>
                </c:pt>
                <c:pt idx="547">
                  <c:v>9.5806361049877942E-2</c:v>
                </c:pt>
                <c:pt idx="548">
                  <c:v>7.2830877802624525E-2</c:v>
                </c:pt>
                <c:pt idx="549">
                  <c:v>3.0896903582348617E-2</c:v>
                </c:pt>
                <c:pt idx="550">
                  <c:v>3.660866923325197E-2</c:v>
                </c:pt>
                <c:pt idx="551">
                  <c:v>2.4602329559203851E-3</c:v>
                </c:pt>
                <c:pt idx="552">
                  <c:v>3.5823695246093724E-2</c:v>
                </c:pt>
                <c:pt idx="553">
                  <c:v>5.7895376727807625E-2</c:v>
                </c:pt>
                <c:pt idx="554">
                  <c:v>2.5704145756469728E-2</c:v>
                </c:pt>
                <c:pt idx="555">
                  <c:v>5.9457064469848643E-2</c:v>
                </c:pt>
                <c:pt idx="556">
                  <c:v>2.8430342052014172E-2</c:v>
                </c:pt>
                <c:pt idx="557">
                  <c:v>8.4357639860717752E-3</c:v>
                </c:pt>
                <c:pt idx="558">
                  <c:v>-1.3501167114746103E-2</c:v>
                </c:pt>
                <c:pt idx="559">
                  <c:v>-1.6357446895263673E-2</c:v>
                </c:pt>
                <c:pt idx="560">
                  <c:v>2.427367286270752E-2</c:v>
                </c:pt>
                <c:pt idx="561">
                  <c:v>2.2846846577514658E-2</c:v>
                </c:pt>
                <c:pt idx="562">
                  <c:v>7.0623956505810562E-2</c:v>
                </c:pt>
                <c:pt idx="563">
                  <c:v>8.4511847554968239E-2</c:v>
                </c:pt>
                <c:pt idx="564">
                  <c:v>5.4781117738061533E-2</c:v>
                </c:pt>
                <c:pt idx="565">
                  <c:v>9.6065732183081051E-2</c:v>
                </c:pt>
                <c:pt idx="566">
                  <c:v>4.9590828678540033E-2</c:v>
                </c:pt>
                <c:pt idx="567">
                  <c:v>3.907549474041748E-2</c:v>
                </c:pt>
                <c:pt idx="568">
                  <c:v>3.5050841033203127E-2</c:v>
                </c:pt>
                <c:pt idx="569">
                  <c:v>1.4280081411352541E-2</c:v>
                </c:pt>
                <c:pt idx="570">
                  <c:v>3.2714366486376961E-2</c:v>
                </c:pt>
                <c:pt idx="571">
                  <c:v>1.7393269547631835E-2</c:v>
                </c:pt>
                <c:pt idx="572">
                  <c:v>5.1408029729467793E-2</c:v>
                </c:pt>
                <c:pt idx="573">
                  <c:v>5.9067606480969224E-2</c:v>
                </c:pt>
                <c:pt idx="574">
                  <c:v>1.9988251961694334E-2</c:v>
                </c:pt>
                <c:pt idx="575">
                  <c:v>3.1542135241662606E-2</c:v>
                </c:pt>
                <c:pt idx="576">
                  <c:v>3.8166766165502929E-2</c:v>
                </c:pt>
                <c:pt idx="577">
                  <c:v>6.1534165064184562E-2</c:v>
                </c:pt>
                <c:pt idx="578">
                  <c:v>3.8166761877954106E-2</c:v>
                </c:pt>
                <c:pt idx="579">
                  <c:v>2.8949618826428217E-2</c:v>
                </c:pt>
                <c:pt idx="580">
                  <c:v>3.3491997561669928E-2</c:v>
                </c:pt>
                <c:pt idx="581">
                  <c:v>1.7135831667504885E-2</c:v>
                </c:pt>
                <c:pt idx="582">
                  <c:v>1.0127159838916006E-2</c:v>
                </c:pt>
                <c:pt idx="583">
                  <c:v>2.6756140096411141E-2</c:v>
                </c:pt>
                <c:pt idx="584">
                  <c:v>3.4958599071716313E-2</c:v>
                </c:pt>
                <c:pt idx="585">
                  <c:v>5.9846520473034667E-2</c:v>
                </c:pt>
                <c:pt idx="586">
                  <c:v>7.1017925302258297E-2</c:v>
                </c:pt>
                <c:pt idx="587">
                  <c:v>6.4520005258825674E-2</c:v>
                </c:pt>
                <c:pt idx="588">
                  <c:v>4.7383904099645983E-2</c:v>
                </c:pt>
                <c:pt idx="589">
                  <c:v>3.4662476410437008E-2</c:v>
                </c:pt>
                <c:pt idx="590">
                  <c:v>1.7255321853820806E-2</c:v>
                </c:pt>
                <c:pt idx="591">
                  <c:v>6.42533865046509E-2</c:v>
                </c:pt>
                <c:pt idx="592">
                  <c:v>7.321786928081056E-2</c:v>
                </c:pt>
                <c:pt idx="593">
                  <c:v>0.11333191413685305</c:v>
                </c:pt>
                <c:pt idx="594">
                  <c:v>7.4907657525524876E-2</c:v>
                </c:pt>
                <c:pt idx="595">
                  <c:v>8.4772709334265145E-2</c:v>
                </c:pt>
                <c:pt idx="596">
                  <c:v>5.3355578247375489E-2</c:v>
                </c:pt>
                <c:pt idx="597">
                  <c:v>9.8595169367919865E-3</c:v>
                </c:pt>
                <c:pt idx="598">
                  <c:v>3.9726221741357419E-2</c:v>
                </c:pt>
                <c:pt idx="599">
                  <c:v>2.1809579272314479E-2</c:v>
                </c:pt>
                <c:pt idx="600">
                  <c:v>4.9213372640393049E-2</c:v>
                </c:pt>
                <c:pt idx="601">
                  <c:v>7.0623894942846696E-2</c:v>
                </c:pt>
                <c:pt idx="602">
                  <c:v>6.4012728965612803E-2</c:v>
                </c:pt>
                <c:pt idx="603">
                  <c:v>5.0500909392199707E-2</c:v>
                </c:pt>
                <c:pt idx="604">
                  <c:v>3.9332726982409666E-2</c:v>
                </c:pt>
                <c:pt idx="605">
                  <c:v>3.1013416053576662E-2</c:v>
                </c:pt>
                <c:pt idx="606">
                  <c:v>1.2320793676867678E-2</c:v>
                </c:pt>
                <c:pt idx="607">
                  <c:v>3.2850513010583511E-2</c:v>
                </c:pt>
                <c:pt idx="608">
                  <c:v>6.4388832063842771E-2</c:v>
                </c:pt>
                <c:pt idx="609">
                  <c:v>4.5956160103759774E-2</c:v>
                </c:pt>
                <c:pt idx="610">
                  <c:v>4.7126732908215348E-2</c:v>
                </c:pt>
                <c:pt idx="611">
                  <c:v>5.8288166590905764E-2</c:v>
                </c:pt>
                <c:pt idx="612">
                  <c:v>3.7646958992846681E-2</c:v>
                </c:pt>
                <c:pt idx="613">
                  <c:v>2.1932418564294433E-2</c:v>
                </c:pt>
                <c:pt idx="614">
                  <c:v>2.5055318194152836E-2</c:v>
                </c:pt>
                <c:pt idx="615">
                  <c:v>1.9605121812463377E-2</c:v>
                </c:pt>
                <c:pt idx="616">
                  <c:v>5.4264307652661138E-2</c:v>
                </c:pt>
                <c:pt idx="617">
                  <c:v>5.5432410522546383E-2</c:v>
                </c:pt>
                <c:pt idx="618">
                  <c:v>8.9960648566784679E-2</c:v>
                </c:pt>
                <c:pt idx="619">
                  <c:v>7.9189011271801779E-2</c:v>
                </c:pt>
                <c:pt idx="620">
                  <c:v>-1.5578262202636606E-3</c:v>
                </c:pt>
                <c:pt idx="621">
                  <c:v>5.3225757321655317E-3</c:v>
                </c:pt>
                <c:pt idx="622">
                  <c:v>-3.01141265866211E-2</c:v>
                </c:pt>
                <c:pt idx="623">
                  <c:v>4.4138427628173833E-3</c:v>
                </c:pt>
                <c:pt idx="624">
                  <c:v>2.3108035285351582E-2</c:v>
                </c:pt>
                <c:pt idx="625">
                  <c:v>9.5416901773010307E-2</c:v>
                </c:pt>
                <c:pt idx="626">
                  <c:v>9.1131921760766607E-2</c:v>
                </c:pt>
                <c:pt idx="627">
                  <c:v>7.8540444381872535E-2</c:v>
                </c:pt>
                <c:pt idx="628">
                  <c:v>3.6089394969628902E-2</c:v>
                </c:pt>
                <c:pt idx="629">
                  <c:v>9.0870603319335927E-3</c:v>
                </c:pt>
                <c:pt idx="630">
                  <c:v>2.1290303229443353E-2</c:v>
                </c:pt>
                <c:pt idx="631">
                  <c:v>9.0873247853759803E-3</c:v>
                </c:pt>
                <c:pt idx="632">
                  <c:v>3.3493013625927728E-2</c:v>
                </c:pt>
                <c:pt idx="633">
                  <c:v>5.0756732223986828E-2</c:v>
                </c:pt>
                <c:pt idx="634">
                  <c:v>2.609333880958253E-2</c:v>
                </c:pt>
                <c:pt idx="635">
                  <c:v>5.3733028869165041E-2</c:v>
                </c:pt>
                <c:pt idx="636">
                  <c:v>5.8807706663439936E-2</c:v>
                </c:pt>
                <c:pt idx="637">
                  <c:v>4.4008612840881339E-2</c:v>
                </c:pt>
                <c:pt idx="638">
                  <c:v>1.428008507370605E-2</c:v>
                </c:pt>
                <c:pt idx="639">
                  <c:v>1.5058994066015628E-2</c:v>
                </c:pt>
                <c:pt idx="640">
                  <c:v>1.0385246078247061E-2</c:v>
                </c:pt>
                <c:pt idx="641">
                  <c:v>1.1164162819042985E-2</c:v>
                </c:pt>
                <c:pt idx="642">
                  <c:v>2.2062888884497069E-2</c:v>
                </c:pt>
                <c:pt idx="643">
                  <c:v>3.4921288529772949E-2</c:v>
                </c:pt>
                <c:pt idx="644">
                  <c:v>2.9728535196618649E-2</c:v>
                </c:pt>
                <c:pt idx="645">
                  <c:v>6.1663988477795417E-2</c:v>
                </c:pt>
                <c:pt idx="646">
                  <c:v>7.5037798817993162E-2</c:v>
                </c:pt>
                <c:pt idx="647">
                  <c:v>8.0100736071911635E-2</c:v>
                </c:pt>
                <c:pt idx="648">
                  <c:v>3.8036941850085465E-2</c:v>
                </c:pt>
                <c:pt idx="649">
                  <c:v>3.6089658670043948E-2</c:v>
                </c:pt>
                <c:pt idx="650">
                  <c:v>3.0766816096105959E-2</c:v>
                </c:pt>
                <c:pt idx="651">
                  <c:v>-3.7647467253784199E-3</c:v>
                </c:pt>
                <c:pt idx="652">
                  <c:v>2.7651163581994626E-2</c:v>
                </c:pt>
                <c:pt idx="653">
                  <c:v>6.3867045514843734E-2</c:v>
                </c:pt>
                <c:pt idx="654">
                  <c:v>5.2057119475939953E-2</c:v>
                </c:pt>
                <c:pt idx="655">
                  <c:v>9.9829790497839369E-2</c:v>
                </c:pt>
                <c:pt idx="656">
                  <c:v>6.2442898675915536E-2</c:v>
                </c:pt>
                <c:pt idx="657">
                  <c:v>5.8288425742199695E-2</c:v>
                </c:pt>
                <c:pt idx="658">
                  <c:v>2.6093602150671403E-2</c:v>
                </c:pt>
                <c:pt idx="659">
                  <c:v>3.5958883389245612E-2</c:v>
                </c:pt>
                <c:pt idx="660">
                  <c:v>1.1423798842358401E-2</c:v>
                </c:pt>
                <c:pt idx="661">
                  <c:v>1.0383048107128911E-2</c:v>
                </c:pt>
                <c:pt idx="662">
                  <c:v>2.7131886979992675E-2</c:v>
                </c:pt>
                <c:pt idx="663">
                  <c:v>4.5693792888232422E-2</c:v>
                </c:pt>
                <c:pt idx="664">
                  <c:v>2.1805717429882805E-2</c:v>
                </c:pt>
                <c:pt idx="665">
                  <c:v>6.3221545009802246E-2</c:v>
                </c:pt>
                <c:pt idx="666">
                  <c:v>3.9075226956555159E-2</c:v>
                </c:pt>
                <c:pt idx="667">
                  <c:v>6.1404351511511246E-2</c:v>
                </c:pt>
                <c:pt idx="668">
                  <c:v>3.5051108450756825E-2</c:v>
                </c:pt>
                <c:pt idx="669">
                  <c:v>5.1408291250292969E-2</c:v>
                </c:pt>
                <c:pt idx="670">
                  <c:v>5.0629111502490227E-2</c:v>
                </c:pt>
                <c:pt idx="671">
                  <c:v>4.1152597168444847E-2</c:v>
                </c:pt>
                <c:pt idx="672">
                  <c:v>3.9724322085742184E-2</c:v>
                </c:pt>
                <c:pt idx="673">
                  <c:v>6.6594863873937982E-2</c:v>
                </c:pt>
                <c:pt idx="674">
                  <c:v>1.5448452990539541E-2</c:v>
                </c:pt>
                <c:pt idx="675">
                  <c:v>6.0106157788977037E-2</c:v>
                </c:pt>
                <c:pt idx="676">
                  <c:v>5.98465194842163E-2</c:v>
                </c:pt>
                <c:pt idx="677">
                  <c:v>6.6467551325561536E-2</c:v>
                </c:pt>
                <c:pt idx="678">
                  <c:v>0.10813915736424559</c:v>
                </c:pt>
                <c:pt idx="679">
                  <c:v>6.9060994796923861E-2</c:v>
                </c:pt>
                <c:pt idx="680">
                  <c:v>8.0535482242956535E-2</c:v>
                </c:pt>
                <c:pt idx="681">
                  <c:v>7.1789861340661648E-2</c:v>
                </c:pt>
                <c:pt idx="682">
                  <c:v>3.7368292487719751E-2</c:v>
                </c:pt>
                <c:pt idx="683">
                  <c:v>3.2955675503149422E-2</c:v>
                </c:pt>
                <c:pt idx="684">
                  <c:v>4.6481499275561521E-2</c:v>
                </c:pt>
                <c:pt idx="685">
                  <c:v>5.1934546085253899E-2</c:v>
                </c:pt>
                <c:pt idx="686">
                  <c:v>3.5959840266931151E-2</c:v>
                </c:pt>
                <c:pt idx="687">
                  <c:v>4.9331450885034184E-2</c:v>
                </c:pt>
                <c:pt idx="688">
                  <c:v>1.1680770561279311E-2</c:v>
                </c:pt>
                <c:pt idx="689">
                  <c:v>-9.5020886494995155E-3</c:v>
                </c:pt>
                <c:pt idx="690">
                  <c:v>-2.4405955268749991E-2</c:v>
                </c:pt>
                <c:pt idx="691">
                  <c:v>-6.6229051066040052E-3</c:v>
                </c:pt>
                <c:pt idx="692">
                  <c:v>7.5985608549705077</c:v>
                </c:pt>
                <c:pt idx="693">
                  <c:v>24.67689082609618</c:v>
                </c:pt>
                <c:pt idx="694">
                  <c:v>46.410665035523252</c:v>
                </c:pt>
                <c:pt idx="695">
                  <c:v>70.425074918097764</c:v>
                </c:pt>
                <c:pt idx="696">
                  <c:v>93.191544761124788</c:v>
                </c:pt>
                <c:pt idx="697">
                  <c:v>126.65912126703174</c:v>
                </c:pt>
                <c:pt idx="698">
                  <c:v>157.4310082687453</c:v>
                </c:pt>
                <c:pt idx="699">
                  <c:v>188.39113129371466</c:v>
                </c:pt>
                <c:pt idx="700">
                  <c:v>221.77627554708653</c:v>
                </c:pt>
                <c:pt idx="701">
                  <c:v>253.89373659900846</c:v>
                </c:pt>
                <c:pt idx="702">
                  <c:v>286.0279434663081</c:v>
                </c:pt>
                <c:pt idx="703">
                  <c:v>326.7895241775538</c:v>
                </c:pt>
                <c:pt idx="704">
                  <c:v>376.03190501952554</c:v>
                </c:pt>
                <c:pt idx="705">
                  <c:v>422.19941578669011</c:v>
                </c:pt>
                <c:pt idx="706">
                  <c:v>470.37766808596712</c:v>
                </c:pt>
                <c:pt idx="707">
                  <c:v>517.58438272687476</c:v>
                </c:pt>
                <c:pt idx="708">
                  <c:v>565.91649150865862</c:v>
                </c:pt>
                <c:pt idx="709">
                  <c:v>619.90142750488656</c:v>
                </c:pt>
                <c:pt idx="710">
                  <c:v>672.04436098896667</c:v>
                </c:pt>
                <c:pt idx="711">
                  <c:v>724.87196256720654</c:v>
                </c:pt>
                <c:pt idx="712">
                  <c:v>780.28153103632189</c:v>
                </c:pt>
                <c:pt idx="713">
                  <c:v>834.20817851411016</c:v>
                </c:pt>
                <c:pt idx="714">
                  <c:v>888.26074456334629</c:v>
                </c:pt>
                <c:pt idx="715">
                  <c:v>953.05258915269815</c:v>
                </c:pt>
                <c:pt idx="716">
                  <c:v>1031.0249498137271</c:v>
                </c:pt>
                <c:pt idx="717">
                  <c:v>1111.4882713370175</c:v>
                </c:pt>
                <c:pt idx="718">
                  <c:v>1205.9154358719954</c:v>
                </c:pt>
                <c:pt idx="719">
                  <c:v>1315.3099182534929</c:v>
                </c:pt>
                <c:pt idx="720">
                  <c:v>1444.063691322868</c:v>
                </c:pt>
                <c:pt idx="721">
                  <c:v>1574.0191656822356</c:v>
                </c:pt>
                <c:pt idx="722">
                  <c:v>1714.1167734428368</c:v>
                </c:pt>
                <c:pt idx="723">
                  <c:v>1868.7813265632535</c:v>
                </c:pt>
                <c:pt idx="724">
                  <c:v>2040.0202711744344</c:v>
                </c:pt>
                <c:pt idx="725">
                  <c:v>2201.3893455135949</c:v>
                </c:pt>
                <c:pt idx="726">
                  <c:v>2384.0723441579667</c:v>
                </c:pt>
                <c:pt idx="727">
                  <c:v>2584.5219523785618</c:v>
                </c:pt>
                <c:pt idx="728">
                  <c:v>2819.6832140965594</c:v>
                </c:pt>
                <c:pt idx="729">
                  <c:v>3043.4435049815152</c:v>
                </c:pt>
                <c:pt idx="730">
                  <c:v>3257.5349006591655</c:v>
                </c:pt>
                <c:pt idx="731">
                  <c:v>3478.6168986937996</c:v>
                </c:pt>
                <c:pt idx="732">
                  <c:v>3711.9857439627531</c:v>
                </c:pt>
                <c:pt idx="733">
                  <c:v>3985.4660303897008</c:v>
                </c:pt>
                <c:pt idx="734">
                  <c:v>4310.9615185562216</c:v>
                </c:pt>
                <c:pt idx="735">
                  <c:v>4638.8638758230527</c:v>
                </c:pt>
                <c:pt idx="736">
                  <c:v>4881.162556865349</c:v>
                </c:pt>
                <c:pt idx="737">
                  <c:v>5028.997755219616</c:v>
                </c:pt>
                <c:pt idx="738">
                  <c:v>5102.4043601495123</c:v>
                </c:pt>
                <c:pt idx="739">
                  <c:v>5191.2138833001518</c:v>
                </c:pt>
                <c:pt idx="740">
                  <c:v>4888.0823023239618</c:v>
                </c:pt>
                <c:pt idx="741">
                  <c:v>4512.2227825123346</c:v>
                </c:pt>
                <c:pt idx="742">
                  <c:v>4266.8918541271587</c:v>
                </c:pt>
                <c:pt idx="743">
                  <c:v>4032.4197652704906</c:v>
                </c:pt>
                <c:pt idx="744">
                  <c:v>3829.0100062809861</c:v>
                </c:pt>
                <c:pt idx="745">
                  <c:v>3279.079654538511</c:v>
                </c:pt>
                <c:pt idx="746">
                  <c:v>2705.8321774843689</c:v>
                </c:pt>
                <c:pt idx="747">
                  <c:v>2327.1642398937984</c:v>
                </c:pt>
                <c:pt idx="748">
                  <c:v>1724.4851615871428</c:v>
                </c:pt>
                <c:pt idx="749">
                  <c:v>1658.6643937707859</c:v>
                </c:pt>
                <c:pt idx="750">
                  <c:v>1656.6150386079532</c:v>
                </c:pt>
                <c:pt idx="751">
                  <c:v>1653.7584943850557</c:v>
                </c:pt>
                <c:pt idx="752">
                  <c:v>1649.839261166914</c:v>
                </c:pt>
                <c:pt idx="753">
                  <c:v>1654.0541304805417</c:v>
                </c:pt>
                <c:pt idx="754">
                  <c:v>1644.4113415372037</c:v>
                </c:pt>
                <c:pt idx="755">
                  <c:v>1634.5443504387922</c:v>
                </c:pt>
                <c:pt idx="756">
                  <c:v>1635.0787865417897</c:v>
                </c:pt>
                <c:pt idx="757">
                  <c:v>1632.9885653095912</c:v>
                </c:pt>
                <c:pt idx="758">
                  <c:v>1632.4707027313793</c:v>
                </c:pt>
                <c:pt idx="759">
                  <c:v>1631.0018907943509</c:v>
                </c:pt>
                <c:pt idx="760">
                  <c:v>1632.4219193625702</c:v>
                </c:pt>
                <c:pt idx="761">
                  <c:v>1641.9181391729433</c:v>
                </c:pt>
                <c:pt idx="762">
                  <c:v>1636.4268377542271</c:v>
                </c:pt>
                <c:pt idx="763">
                  <c:v>1643.9099931687301</c:v>
                </c:pt>
                <c:pt idx="764">
                  <c:v>1635.9953897358075</c:v>
                </c:pt>
                <c:pt idx="765">
                  <c:v>1638.3830671775211</c:v>
                </c:pt>
                <c:pt idx="766">
                  <c:v>1635.1354969773822</c:v>
                </c:pt>
                <c:pt idx="767">
                  <c:v>1643.3141072393905</c:v>
                </c:pt>
                <c:pt idx="768">
                  <c:v>1632.5818843870391</c:v>
                </c:pt>
                <c:pt idx="769">
                  <c:v>1632.0544553830634</c:v>
                </c:pt>
                <c:pt idx="770">
                  <c:v>1627.3956443361358</c:v>
                </c:pt>
                <c:pt idx="771">
                  <c:v>1633.2796396202848</c:v>
                </c:pt>
                <c:pt idx="772">
                  <c:v>1613.7101922018769</c:v>
                </c:pt>
                <c:pt idx="773">
                  <c:v>-1024.4800384693706</c:v>
                </c:pt>
                <c:pt idx="774">
                  <c:v>-3547.4462159430182</c:v>
                </c:pt>
                <c:pt idx="775">
                  <c:v>-4803.0110340457932</c:v>
                </c:pt>
                <c:pt idx="776">
                  <c:v>-5109.0080636183266</c:v>
                </c:pt>
                <c:pt idx="777">
                  <c:v>-4960.0489703756202</c:v>
                </c:pt>
                <c:pt idx="778">
                  <c:v>-4462.8752353760328</c:v>
                </c:pt>
                <c:pt idx="779">
                  <c:v>-4159.8153166504981</c:v>
                </c:pt>
                <c:pt idx="780">
                  <c:v>-3964.0409968840809</c:v>
                </c:pt>
                <c:pt idx="781">
                  <c:v>-3891.5496916588309</c:v>
                </c:pt>
                <c:pt idx="782">
                  <c:v>-3642.6428330762496</c:v>
                </c:pt>
                <c:pt idx="783">
                  <c:v>-3410.9093194215675</c:v>
                </c:pt>
                <c:pt idx="784">
                  <c:v>-3183.8996407503869</c:v>
                </c:pt>
                <c:pt idx="785">
                  <c:v>-2964.2691586759274</c:v>
                </c:pt>
                <c:pt idx="786">
                  <c:v>-2772.4207090515374</c:v>
                </c:pt>
                <c:pt idx="787">
                  <c:v>-2577.3354548841075</c:v>
                </c:pt>
                <c:pt idx="788">
                  <c:v>-2367.5016231322475</c:v>
                </c:pt>
                <c:pt idx="789">
                  <c:v>-2173.0575322326563</c:v>
                </c:pt>
                <c:pt idx="790">
                  <c:v>-2006.4211985534034</c:v>
                </c:pt>
                <c:pt idx="791">
                  <c:v>-1834.0124547617643</c:v>
                </c:pt>
                <c:pt idx="792">
                  <c:v>-1661.5398557161298</c:v>
                </c:pt>
                <c:pt idx="793">
                  <c:v>-1498.56596892632</c:v>
                </c:pt>
                <c:pt idx="794">
                  <c:v>-1354.5552385065694</c:v>
                </c:pt>
                <c:pt idx="795">
                  <c:v>-1217.9463950041784</c:v>
                </c:pt>
                <c:pt idx="796">
                  <c:v>-1101.6474741850925</c:v>
                </c:pt>
                <c:pt idx="797">
                  <c:v>-996.01552720998632</c:v>
                </c:pt>
                <c:pt idx="798">
                  <c:v>-909.24104848945558</c:v>
                </c:pt>
                <c:pt idx="799">
                  <c:v>-823.37465911627555</c:v>
                </c:pt>
                <c:pt idx="800">
                  <c:v>-739.59005371290823</c:v>
                </c:pt>
                <c:pt idx="801">
                  <c:v>-660.34417113392908</c:v>
                </c:pt>
                <c:pt idx="802">
                  <c:v>-588.57767603509546</c:v>
                </c:pt>
                <c:pt idx="803">
                  <c:v>-523.87126235655228</c:v>
                </c:pt>
                <c:pt idx="804">
                  <c:v>-467.03147551319591</c:v>
                </c:pt>
                <c:pt idx="805">
                  <c:v>-414.18205810362304</c:v>
                </c:pt>
                <c:pt idx="806">
                  <c:v>-361.37302312456632</c:v>
                </c:pt>
                <c:pt idx="807">
                  <c:v>-309.95317597389243</c:v>
                </c:pt>
                <c:pt idx="808">
                  <c:v>-259.9052568342031</c:v>
                </c:pt>
                <c:pt idx="809">
                  <c:v>-212.80643231204905</c:v>
                </c:pt>
                <c:pt idx="810">
                  <c:v>-165.66283048095656</c:v>
                </c:pt>
                <c:pt idx="811">
                  <c:v>-132.57588094421683</c:v>
                </c:pt>
                <c:pt idx="812">
                  <c:v>-100.04559585629687</c:v>
                </c:pt>
                <c:pt idx="813">
                  <c:v>-64.78249565766103</c:v>
                </c:pt>
                <c:pt idx="814">
                  <c:v>-32.340099326367657</c:v>
                </c:pt>
                <c:pt idx="815">
                  <c:v>-1.7416481580413574</c:v>
                </c:pt>
                <c:pt idx="816">
                  <c:v>7.3869428496179224E-2</c:v>
                </c:pt>
                <c:pt idx="817">
                  <c:v>8.0228091906713872E-2</c:v>
                </c:pt>
                <c:pt idx="818">
                  <c:v>9.6063532238085933E-2</c:v>
                </c:pt>
                <c:pt idx="819">
                  <c:v>7.4775696481298837E-2</c:v>
                </c:pt>
                <c:pt idx="820">
                  <c:v>6.2830214996923844E-2</c:v>
                </c:pt>
                <c:pt idx="821">
                  <c:v>4.7383641132922379E-2</c:v>
                </c:pt>
                <c:pt idx="822">
                  <c:v>2.1028199316333016E-2</c:v>
                </c:pt>
                <c:pt idx="823">
                  <c:v>1.0512867336853029E-2</c:v>
                </c:pt>
                <c:pt idx="824">
                  <c:v>3.7647486211059566E-2</c:v>
                </c:pt>
                <c:pt idx="825">
                  <c:v>8.827439740332034E-2</c:v>
                </c:pt>
                <c:pt idx="826">
                  <c:v>8.2175376416979987E-2</c:v>
                </c:pt>
                <c:pt idx="827">
                  <c:v>5.7367958345141593E-2</c:v>
                </c:pt>
                <c:pt idx="828">
                  <c:v>4.1405907917150875E-2</c:v>
                </c:pt>
                <c:pt idx="829">
                  <c:v>3.1156543923632821E-2</c:v>
                </c:pt>
                <c:pt idx="830">
                  <c:v>3.4142375201574704E-2</c:v>
                </c:pt>
                <c:pt idx="831">
                  <c:v>2.8947153432922368E-2</c:v>
                </c:pt>
                <c:pt idx="832">
                  <c:v>4.3229432496887203E-2</c:v>
                </c:pt>
                <c:pt idx="833">
                  <c:v>2.2718313615930175E-2</c:v>
                </c:pt>
                <c:pt idx="834">
                  <c:v>-7.8277415065917044E-4</c:v>
                </c:pt>
                <c:pt idx="835">
                  <c:v>2.3107501389648441E-2</c:v>
                </c:pt>
                <c:pt idx="836">
                  <c:v>2.7261708245166001E-2</c:v>
                </c:pt>
                <c:pt idx="837">
                  <c:v>3.9075227177307131E-2</c:v>
                </c:pt>
                <c:pt idx="838">
                  <c:v>3.2844185493737792E-2</c:v>
                </c:pt>
                <c:pt idx="839">
                  <c:v>6.6337466727355979E-2</c:v>
                </c:pt>
                <c:pt idx="840">
                  <c:v>6.9712756975817872E-2</c:v>
                </c:pt>
                <c:pt idx="841">
                  <c:v>4.5176982451562493E-2</c:v>
                </c:pt>
                <c:pt idx="842">
                  <c:v>4.5694116865771482E-2</c:v>
                </c:pt>
                <c:pt idx="843">
                  <c:v>4.7117939272229001E-2</c:v>
                </c:pt>
                <c:pt idx="844">
                  <c:v>9.7341785888061614E-3</c:v>
                </c:pt>
                <c:pt idx="845">
                  <c:v>2.1416260662927261E-2</c:v>
                </c:pt>
                <c:pt idx="846">
                  <c:v>7.6722978059680189E-2</c:v>
                </c:pt>
                <c:pt idx="847">
                  <c:v>0.11475992172519528</c:v>
                </c:pt>
                <c:pt idx="848">
                  <c:v>8.5161208894287105E-2</c:v>
                </c:pt>
                <c:pt idx="849">
                  <c:v>6.0495348660009766E-2</c:v>
                </c:pt>
                <c:pt idx="850">
                  <c:v>3.6349299355615247E-2</c:v>
                </c:pt>
                <c:pt idx="851">
                  <c:v>3.7641158145288074E-2</c:v>
                </c:pt>
                <c:pt idx="852">
                  <c:v>-5.2966113140039087E-2</c:v>
                </c:pt>
                <c:pt idx="853">
                  <c:v>1.2330332104650881E-2</c:v>
                </c:pt>
                <c:pt idx="854">
                  <c:v>3.0377358973583974E-2</c:v>
                </c:pt>
                <c:pt idx="855">
                  <c:v>5.3485393273876948E-2</c:v>
                </c:pt>
                <c:pt idx="856">
                  <c:v>6.8674209546618653E-2</c:v>
                </c:pt>
                <c:pt idx="857">
                  <c:v>6.2698675378332513E-2</c:v>
                </c:pt>
                <c:pt idx="858">
                  <c:v>4.4008612331164557E-2</c:v>
                </c:pt>
                <c:pt idx="859">
                  <c:v>4.9460049933581558E-2</c:v>
                </c:pt>
                <c:pt idx="860">
                  <c:v>4.3099879770019542E-2</c:v>
                </c:pt>
                <c:pt idx="861">
                  <c:v>2.765143174613036E-2</c:v>
                </c:pt>
                <c:pt idx="862">
                  <c:v>6.2832356275390633E-2</c:v>
                </c:pt>
                <c:pt idx="863">
                  <c:v>3.7387848359619148E-2</c:v>
                </c:pt>
                <c:pt idx="864">
                  <c:v>6.3868441664062511E-2</c:v>
                </c:pt>
                <c:pt idx="865">
                  <c:v>3.5310746309179679E-2</c:v>
                </c:pt>
                <c:pt idx="866">
                  <c:v>2.0251754829150394E-2</c:v>
                </c:pt>
                <c:pt idx="867">
                  <c:v>-7.4021441552612356E-3</c:v>
                </c:pt>
                <c:pt idx="868">
                  <c:v>4.2320967806616226E-2</c:v>
                </c:pt>
                <c:pt idx="869">
                  <c:v>3.2065271638635269E-2</c:v>
                </c:pt>
                <c:pt idx="870">
                  <c:v>8.0489078874584952E-2</c:v>
                </c:pt>
                <c:pt idx="871">
                  <c:v>3.8655053771557618E-2</c:v>
                </c:pt>
                <c:pt idx="872">
                  <c:v>4.8812209084155289E-2</c:v>
                </c:pt>
                <c:pt idx="873">
                  <c:v>6.8014142042700176E-2</c:v>
                </c:pt>
                <c:pt idx="874">
                  <c:v>2.8430342745422364E-2</c:v>
                </c:pt>
                <c:pt idx="875">
                  <c:v>3.3234203124169907E-2</c:v>
                </c:pt>
                <c:pt idx="876">
                  <c:v>6.0495882696435542E-2</c:v>
                </c:pt>
                <c:pt idx="877">
                  <c:v>7.0232824814416506E-2</c:v>
                </c:pt>
                <c:pt idx="878">
                  <c:v>5.3615212764636232E-2</c:v>
                </c:pt>
                <c:pt idx="879">
                  <c:v>4.0515504367919931E-2</c:v>
                </c:pt>
                <c:pt idx="880">
                  <c:v>1.1164426435668926E-2</c:v>
                </c:pt>
                <c:pt idx="881">
                  <c:v>3.3364286010266128E-2</c:v>
                </c:pt>
                <c:pt idx="882">
                  <c:v>1.3883902626501458E-2</c:v>
                </c:pt>
                <c:pt idx="883">
                  <c:v>3.3364812221398921E-2</c:v>
                </c:pt>
                <c:pt idx="884">
                  <c:v>2.9978379575317437E-3</c:v>
                </c:pt>
                <c:pt idx="885">
                  <c:v>7.2452260963354498E-2</c:v>
                </c:pt>
                <c:pt idx="886">
                  <c:v>4.7513724292944336E-2</c:v>
                </c:pt>
                <c:pt idx="887">
                  <c:v>4.2061332614208989E-2</c:v>
                </c:pt>
                <c:pt idx="888">
                  <c:v>1.8422284007495116E-2</c:v>
                </c:pt>
                <c:pt idx="889">
                  <c:v>1.9343017801061999E-2</c:v>
                </c:pt>
                <c:pt idx="890">
                  <c:v>3.6866167755200199E-2</c:v>
                </c:pt>
                <c:pt idx="891">
                  <c:v>3.0507712175280765E-2</c:v>
                </c:pt>
                <c:pt idx="892">
                  <c:v>4.9339542268798824E-2</c:v>
                </c:pt>
                <c:pt idx="893">
                  <c:v>5.9848662830017101E-2</c:v>
                </c:pt>
                <c:pt idx="894">
                  <c:v>7.8149637980175768E-2</c:v>
                </c:pt>
                <c:pt idx="895">
                  <c:v>6.9195948574792485E-2</c:v>
                </c:pt>
                <c:pt idx="896">
                  <c:v>4.3996610174914533E-2</c:v>
                </c:pt>
                <c:pt idx="897">
                  <c:v>2.9969840762658677E-2</c:v>
                </c:pt>
                <c:pt idx="898">
                  <c:v>2.9327072628247061E-2</c:v>
                </c:pt>
                <c:pt idx="899">
                  <c:v>3.92028475136963E-2</c:v>
                </c:pt>
                <c:pt idx="900">
                  <c:v>3.2714100691967771E-2</c:v>
                </c:pt>
                <c:pt idx="901">
                  <c:v>4.4528152824255381E-2</c:v>
                </c:pt>
                <c:pt idx="902">
                  <c:v>6.7896250684143067E-2</c:v>
                </c:pt>
                <c:pt idx="903">
                  <c:v>6.464982048513182E-2</c:v>
                </c:pt>
                <c:pt idx="904">
                  <c:v>4.5696257720996086E-2</c:v>
                </c:pt>
                <c:pt idx="905">
                  <c:v>1.3501168389306643E-2</c:v>
                </c:pt>
                <c:pt idx="906">
                  <c:v>-2.1945723232897948E-2</c:v>
                </c:pt>
                <c:pt idx="907">
                  <c:v>2.1030661501879884E-2</c:v>
                </c:pt>
                <c:pt idx="908">
                  <c:v>3.0773409636169431E-2</c:v>
                </c:pt>
                <c:pt idx="909">
                  <c:v>6.5298917389465319E-2</c:v>
                </c:pt>
                <c:pt idx="910">
                  <c:v>8.4775614408044431E-2</c:v>
                </c:pt>
                <c:pt idx="911">
                  <c:v>6.7505836928320309E-2</c:v>
                </c:pt>
                <c:pt idx="912">
                  <c:v>7.2699944212231457E-2</c:v>
                </c:pt>
                <c:pt idx="913">
                  <c:v>5.9970013136596674E-2</c:v>
                </c:pt>
                <c:pt idx="914">
                  <c:v>3.6470761526940926E-2</c:v>
                </c:pt>
                <c:pt idx="915">
                  <c:v>1.0515332917810065E-2</c:v>
                </c:pt>
                <c:pt idx="916">
                  <c:v>4.2323433042749027E-2</c:v>
                </c:pt>
                <c:pt idx="917">
                  <c:v>5.4523945660400391E-2</c:v>
                </c:pt>
                <c:pt idx="918">
                  <c:v>9.4893766352502421E-2</c:v>
                </c:pt>
                <c:pt idx="919">
                  <c:v>6.9323301524780279E-2</c:v>
                </c:pt>
                <c:pt idx="920">
                  <c:v>6.7766824672851556E-2</c:v>
                </c:pt>
                <c:pt idx="921">
                  <c:v>4.2055001963525393E-2</c:v>
                </c:pt>
                <c:pt idx="922">
                  <c:v>1.3501167715771485E-2</c:v>
                </c:pt>
                <c:pt idx="923">
                  <c:v>5.2966118045800772E-2</c:v>
                </c:pt>
                <c:pt idx="924">
                  <c:v>3.5063949822143549E-3</c:v>
                </c:pt>
                <c:pt idx="925">
                  <c:v>3.3882737995202632E-2</c:v>
                </c:pt>
                <c:pt idx="926">
                  <c:v>5.2184738527563473E-2</c:v>
                </c:pt>
                <c:pt idx="927">
                  <c:v>7.191744015288086E-2</c:v>
                </c:pt>
                <c:pt idx="928">
                  <c:v>6.9187156110241704E-2</c:v>
                </c:pt>
                <c:pt idx="929">
                  <c:v>6.828228488986815E-2</c:v>
                </c:pt>
                <c:pt idx="930">
                  <c:v>9.5416637108679203E-2</c:v>
                </c:pt>
                <c:pt idx="931">
                  <c:v>-4.5566447188147112E-2</c:v>
                </c:pt>
                <c:pt idx="932">
                  <c:v>7.8565108739159051</c:v>
                </c:pt>
                <c:pt idx="933">
                  <c:v>24.886026282551022</c:v>
                </c:pt>
                <c:pt idx="934">
                  <c:v>46.112847269668592</c:v>
                </c:pt>
                <c:pt idx="935">
                  <c:v>69.99264767819831</c:v>
                </c:pt>
                <c:pt idx="936">
                  <c:v>95.447670575985043</c:v>
                </c:pt>
                <c:pt idx="937">
                  <c:v>126.05858017830973</c:v>
                </c:pt>
                <c:pt idx="938">
                  <c:v>157.36363266651676</c:v>
                </c:pt>
                <c:pt idx="939">
                  <c:v>191.24026953732582</c:v>
                </c:pt>
                <c:pt idx="940">
                  <c:v>223.24958974941805</c:v>
                </c:pt>
                <c:pt idx="941">
                  <c:v>252.86180473502102</c:v>
                </c:pt>
                <c:pt idx="942">
                  <c:v>285.3927298966978</c:v>
                </c:pt>
                <c:pt idx="943">
                  <c:v>326.67605992498642</c:v>
                </c:pt>
                <c:pt idx="944">
                  <c:v>375.24456428475929</c:v>
                </c:pt>
                <c:pt idx="945">
                  <c:v>421.14074201407163</c:v>
                </c:pt>
                <c:pt idx="946">
                  <c:v>471.49334963898644</c:v>
                </c:pt>
                <c:pt idx="947">
                  <c:v>517.2245267160655</c:v>
                </c:pt>
                <c:pt idx="948">
                  <c:v>566.81678095403697</c:v>
                </c:pt>
                <c:pt idx="949">
                  <c:v>622.22259043267002</c:v>
                </c:pt>
                <c:pt idx="950">
                  <c:v>673.62970866969306</c:v>
                </c:pt>
                <c:pt idx="951">
                  <c:v>729.86258724180561</c:v>
                </c:pt>
                <c:pt idx="952">
                  <c:v>781.09718123708979</c:v>
                </c:pt>
                <c:pt idx="953">
                  <c:v>834.05940135751052</c:v>
                </c:pt>
                <c:pt idx="954">
                  <c:v>885.56753208730049</c:v>
                </c:pt>
                <c:pt idx="955">
                  <c:v>952.87811779964773</c:v>
                </c:pt>
                <c:pt idx="956">
                  <c:v>1030.5263181034652</c:v>
                </c:pt>
                <c:pt idx="957">
                  <c:v>1111.4158270866326</c:v>
                </c:pt>
                <c:pt idx="958">
                  <c:v>1207.0993772284417</c:v>
                </c:pt>
                <c:pt idx="959">
                  <c:v>1314.9311334623719</c:v>
                </c:pt>
                <c:pt idx="960">
                  <c:v>1449.686278591146</c:v>
                </c:pt>
                <c:pt idx="961">
                  <c:v>1571.1910658547099</c:v>
                </c:pt>
                <c:pt idx="962">
                  <c:v>1708.8095052451936</c:v>
                </c:pt>
                <c:pt idx="963">
                  <c:v>1868.969845083752</c:v>
                </c:pt>
                <c:pt idx="964">
                  <c:v>2040.7067525928205</c:v>
                </c:pt>
                <c:pt idx="965">
                  <c:v>2209.2510568770867</c:v>
                </c:pt>
                <c:pt idx="966">
                  <c:v>2384.7258412305305</c:v>
                </c:pt>
                <c:pt idx="967">
                  <c:v>2581.9263560743834</c:v>
                </c:pt>
                <c:pt idx="968">
                  <c:v>2818.1142240796403</c:v>
                </c:pt>
                <c:pt idx="969">
                  <c:v>3030.8652591354462</c:v>
                </c:pt>
                <c:pt idx="970">
                  <c:v>3257.2790210770472</c:v>
                </c:pt>
                <c:pt idx="971">
                  <c:v>3478.7641184633017</c:v>
                </c:pt>
                <c:pt idx="972">
                  <c:v>3714.529558409843</c:v>
                </c:pt>
                <c:pt idx="973">
                  <c:v>3990.9972353651683</c:v>
                </c:pt>
                <c:pt idx="974">
                  <c:v>4306.1520994090142</c:v>
                </c:pt>
                <c:pt idx="975">
                  <c:v>4632.2611196453799</c:v>
                </c:pt>
                <c:pt idx="976">
                  <c:v>4868.401872036452</c:v>
                </c:pt>
                <c:pt idx="977">
                  <c:v>5026.103046436373</c:v>
                </c:pt>
                <c:pt idx="978">
                  <c:v>5098.3222187174524</c:v>
                </c:pt>
                <c:pt idx="979">
                  <c:v>5186.4924802156893</c:v>
                </c:pt>
                <c:pt idx="980">
                  <c:v>4879.9112171523475</c:v>
                </c:pt>
                <c:pt idx="981">
                  <c:v>4512.7955441062095</c:v>
                </c:pt>
                <c:pt idx="982">
                  <c:v>4259.5607364442576</c:v>
                </c:pt>
                <c:pt idx="983">
                  <c:v>4026.293182640879</c:v>
                </c:pt>
                <c:pt idx="984">
                  <c:v>3826.0474416070856</c:v>
                </c:pt>
                <c:pt idx="985">
                  <c:v>3290.6313815108665</c:v>
                </c:pt>
                <c:pt idx="986">
                  <c:v>2699.3375457879947</c:v>
                </c:pt>
                <c:pt idx="987">
                  <c:v>2340.8226226811348</c:v>
                </c:pt>
                <c:pt idx="988">
                  <c:v>1733.1811506774641</c:v>
                </c:pt>
                <c:pt idx="989">
                  <c:v>1668.7920741793289</c:v>
                </c:pt>
                <c:pt idx="990">
                  <c:v>1656.2011757787216</c:v>
                </c:pt>
                <c:pt idx="991">
                  <c:v>1651.2753186329451</c:v>
                </c:pt>
                <c:pt idx="992">
                  <c:v>1637.3975850963534</c:v>
                </c:pt>
                <c:pt idx="993">
                  <c:v>1639.5815058731491</c:v>
                </c:pt>
                <c:pt idx="994">
                  <c:v>1635.0719026054715</c:v>
                </c:pt>
                <c:pt idx="995">
                  <c:v>1627.536291202028</c:v>
                </c:pt>
                <c:pt idx="996">
                  <c:v>1634.1323109962841</c:v>
                </c:pt>
                <c:pt idx="997">
                  <c:v>1639.9749021012867</c:v>
                </c:pt>
                <c:pt idx="998">
                  <c:v>1634.7076682879347</c:v>
                </c:pt>
                <c:pt idx="999">
                  <c:v>1628.6640349356658</c:v>
                </c:pt>
                <c:pt idx="1000">
                  <c:v>1637.1458142990828</c:v>
                </c:pt>
                <c:pt idx="1001">
                  <c:v>1628.816835599898</c:v>
                </c:pt>
                <c:pt idx="1002">
                  <c:v>1630.7466652850758</c:v>
                </c:pt>
                <c:pt idx="1003">
                  <c:v>1633.6148760023593</c:v>
                </c:pt>
                <c:pt idx="1004">
                  <c:v>1635.6030667718521</c:v>
                </c:pt>
                <c:pt idx="1005">
                  <c:v>1638.963046345262</c:v>
                </c:pt>
                <c:pt idx="1006">
                  <c:v>1631.4849534227371</c:v>
                </c:pt>
                <c:pt idx="1007">
                  <c:v>1623.7609225555439</c:v>
                </c:pt>
                <c:pt idx="1008">
                  <c:v>1628.522767425136</c:v>
                </c:pt>
                <c:pt idx="1009">
                  <c:v>1631.4598305427073</c:v>
                </c:pt>
                <c:pt idx="1010">
                  <c:v>1632.693007753418</c:v>
                </c:pt>
                <c:pt idx="1011">
                  <c:v>1633.6019377537718</c:v>
                </c:pt>
                <c:pt idx="1012">
                  <c:v>1609.0905641740999</c:v>
                </c:pt>
                <c:pt idx="1013">
                  <c:v>-1035.2065322340488</c:v>
                </c:pt>
                <c:pt idx="1014">
                  <c:v>-3549.519624838631</c:v>
                </c:pt>
                <c:pt idx="1015">
                  <c:v>-4798.2222919730493</c:v>
                </c:pt>
                <c:pt idx="1016">
                  <c:v>-5110.5732733450168</c:v>
                </c:pt>
                <c:pt idx="1017">
                  <c:v>-4965.7432631141592</c:v>
                </c:pt>
                <c:pt idx="1018">
                  <c:v>-4458.9613502412385</c:v>
                </c:pt>
                <c:pt idx="1019">
                  <c:v>-4155.9159356795453</c:v>
                </c:pt>
                <c:pt idx="1020">
                  <c:v>-3967.1682128759021</c:v>
                </c:pt>
                <c:pt idx="1021">
                  <c:v>-3891.1451990474407</c:v>
                </c:pt>
                <c:pt idx="1022">
                  <c:v>-3646.9419163778412</c:v>
                </c:pt>
                <c:pt idx="1023">
                  <c:v>-3405.8948066685839</c:v>
                </c:pt>
                <c:pt idx="1024">
                  <c:v>-3190.5668954776083</c:v>
                </c:pt>
                <c:pt idx="1025">
                  <c:v>-2971.6844217217008</c:v>
                </c:pt>
                <c:pt idx="1026">
                  <c:v>-2776.2481420545414</c:v>
                </c:pt>
                <c:pt idx="1027">
                  <c:v>-2583.3461979311155</c:v>
                </c:pt>
                <c:pt idx="1028">
                  <c:v>-2369.2762303108489</c:v>
                </c:pt>
                <c:pt idx="1029">
                  <c:v>-2181.1005890239726</c:v>
                </c:pt>
                <c:pt idx="1030">
                  <c:v>-2000.4108356232464</c:v>
                </c:pt>
                <c:pt idx="1031">
                  <c:v>-1829.8847256436907</c:v>
                </c:pt>
                <c:pt idx="1032">
                  <c:v>-1664.1843847038715</c:v>
                </c:pt>
                <c:pt idx="1033">
                  <c:v>-1503.3405753733807</c:v>
                </c:pt>
                <c:pt idx="1034">
                  <c:v>-1353.424654004458</c:v>
                </c:pt>
                <c:pt idx="1035">
                  <c:v>-1222.6869865957531</c:v>
                </c:pt>
                <c:pt idx="1036">
                  <c:v>-1108.5696703634371</c:v>
                </c:pt>
                <c:pt idx="1037">
                  <c:v>-1000.3347224814236</c:v>
                </c:pt>
                <c:pt idx="1038">
                  <c:v>-907.56469056372669</c:v>
                </c:pt>
                <c:pt idx="1039">
                  <c:v>-823.18797780789259</c:v>
                </c:pt>
                <c:pt idx="1040">
                  <c:v>-743.7857957910428</c:v>
                </c:pt>
                <c:pt idx="1041">
                  <c:v>-660.49476205121528</c:v>
                </c:pt>
                <c:pt idx="1042">
                  <c:v>-586.4171069221527</c:v>
                </c:pt>
                <c:pt idx="1043">
                  <c:v>-519.04705275118874</c:v>
                </c:pt>
                <c:pt idx="1044">
                  <c:v>-467.62408815318548</c:v>
                </c:pt>
                <c:pt idx="1045">
                  <c:v>-412.31760417777156</c:v>
                </c:pt>
                <c:pt idx="1046">
                  <c:v>-363.20710715446978</c:v>
                </c:pt>
                <c:pt idx="1047">
                  <c:v>-312.4144167579405</c:v>
                </c:pt>
                <c:pt idx="1048">
                  <c:v>-262.39661254894241</c:v>
                </c:pt>
                <c:pt idx="1049">
                  <c:v>-211.59002828673462</c:v>
                </c:pt>
                <c:pt idx="1050">
                  <c:v>-165.56546717102771</c:v>
                </c:pt>
                <c:pt idx="1051">
                  <c:v>-132.96248135696828</c:v>
                </c:pt>
                <c:pt idx="1052">
                  <c:v>-98.689768113424563</c:v>
                </c:pt>
                <c:pt idx="1053">
                  <c:v>-66.318252857388231</c:v>
                </c:pt>
                <c:pt idx="1054">
                  <c:v>-29.994530890677378</c:v>
                </c:pt>
                <c:pt idx="1055">
                  <c:v>-2.757356238791846</c:v>
                </c:pt>
                <c:pt idx="1056">
                  <c:v>4.6863346068664546E-2</c:v>
                </c:pt>
                <c:pt idx="1057">
                  <c:v>6.0625434696594253E-2</c:v>
                </c:pt>
                <c:pt idx="1058">
                  <c:v>6.5684510558715825E-2</c:v>
                </c:pt>
                <c:pt idx="1059">
                  <c:v>4.9720645116564946E-2</c:v>
                </c:pt>
                <c:pt idx="1060">
                  <c:v>7.3343825718493655E-2</c:v>
                </c:pt>
                <c:pt idx="1061">
                  <c:v>3.9854407657727062E-2</c:v>
                </c:pt>
                <c:pt idx="1062">
                  <c:v>7.2048214521667472E-2</c:v>
                </c:pt>
                <c:pt idx="1063">
                  <c:v>7.3998133002148442E-2</c:v>
                </c:pt>
                <c:pt idx="1064">
                  <c:v>0.10242393003216553</c:v>
                </c:pt>
                <c:pt idx="1065">
                  <c:v>6.6317909586804197E-2</c:v>
                </c:pt>
                <c:pt idx="1066">
                  <c:v>2.2458673384753436E-2</c:v>
                </c:pt>
                <c:pt idx="1067">
                  <c:v>3.0507743036901836E-2</c:v>
                </c:pt>
                <c:pt idx="1068">
                  <c:v>3.80408040937378E-2</c:v>
                </c:pt>
                <c:pt idx="1069">
                  <c:v>3.7777305034729008E-2</c:v>
                </c:pt>
                <c:pt idx="1070">
                  <c:v>3.4160704523937983E-2</c:v>
                </c:pt>
                <c:pt idx="1071">
                  <c:v>3.4408339909216303E-2</c:v>
                </c:pt>
                <c:pt idx="1072">
                  <c:v>6.6726923365942381E-2</c:v>
                </c:pt>
                <c:pt idx="1073">
                  <c:v>3.1402871359057595E-2</c:v>
                </c:pt>
                <c:pt idx="1074">
                  <c:v>3.0087005917968774E-2</c:v>
                </c:pt>
                <c:pt idx="1075">
                  <c:v>5.9573578046447744E-2</c:v>
                </c:pt>
                <c:pt idx="1076">
                  <c:v>3.3104781919055179E-2</c:v>
                </c:pt>
                <c:pt idx="1077">
                  <c:v>8.2837123553979472E-2</c:v>
                </c:pt>
                <c:pt idx="1078">
                  <c:v>5.6742869047399905E-2</c:v>
                </c:pt>
                <c:pt idx="1079">
                  <c:v>6.9585080634277333E-2</c:v>
                </c:pt>
                <c:pt idx="1080">
                  <c:v>4.0241722856176755E-2</c:v>
                </c:pt>
                <c:pt idx="1081">
                  <c:v>7.6587890872192302E-3</c:v>
                </c:pt>
                <c:pt idx="1082">
                  <c:v>8.1659380338012684E-3</c:v>
                </c:pt>
                <c:pt idx="1083">
                  <c:v>2.8819799502709957E-2</c:v>
                </c:pt>
                <c:pt idx="1084">
                  <c:v>3.2454462525244143E-2</c:v>
                </c:pt>
                <c:pt idx="1085">
                  <c:v>7.3476156937304693E-2</c:v>
                </c:pt>
                <c:pt idx="1086">
                  <c:v>7.1789862356335457E-2</c:v>
                </c:pt>
                <c:pt idx="1087">
                  <c:v>5.7250140003747563E-2</c:v>
                </c:pt>
                <c:pt idx="1088">
                  <c:v>3.8803201925646971E-2</c:v>
                </c:pt>
                <c:pt idx="1089">
                  <c:v>3.3740264258154282E-2</c:v>
                </c:pt>
                <c:pt idx="1090">
                  <c:v>2.2460023935266114E-2</c:v>
                </c:pt>
                <c:pt idx="1091">
                  <c:v>3.49092863251831E-2</c:v>
                </c:pt>
                <c:pt idx="1092">
                  <c:v>2.0771023572021482E-2</c:v>
                </c:pt>
                <c:pt idx="1093">
                  <c:v>5.0629374685131845E-2</c:v>
                </c:pt>
                <c:pt idx="1094">
                  <c:v>5.8938052082275393E-2</c:v>
                </c:pt>
                <c:pt idx="1095">
                  <c:v>6.3607407511401357E-2</c:v>
                </c:pt>
                <c:pt idx="1096">
                  <c:v>5.1535968881970207E-2</c:v>
                </c:pt>
                <c:pt idx="1097">
                  <c:v>1.4267427195141602E-2</c:v>
                </c:pt>
                <c:pt idx="1098">
                  <c:v>2.6098874516602077E-4</c:v>
                </c:pt>
                <c:pt idx="1099">
                  <c:v>1.4539719130664062E-2</c:v>
                </c:pt>
                <c:pt idx="1100">
                  <c:v>7.8277419147949174E-4</c:v>
                </c:pt>
                <c:pt idx="1101">
                  <c:v>2.5184866247290043E-2</c:v>
                </c:pt>
                <c:pt idx="1102">
                  <c:v>6.4520001257019038E-2</c:v>
                </c:pt>
                <c:pt idx="1103">
                  <c:v>7.6593160207641592E-2</c:v>
                </c:pt>
                <c:pt idx="1104">
                  <c:v>9.217143340847167E-2</c:v>
                </c:pt>
                <c:pt idx="1105">
                  <c:v>4.3612828982470701E-2</c:v>
                </c:pt>
                <c:pt idx="1106">
                  <c:v>3.3880596751647944E-2</c:v>
                </c:pt>
                <c:pt idx="1107">
                  <c:v>-2.5988431221191338E-3</c:v>
                </c:pt>
                <c:pt idx="1108">
                  <c:v>4.1931506964807123E-2</c:v>
                </c:pt>
                <c:pt idx="1109">
                  <c:v>7.1660309168090824E-2</c:v>
                </c:pt>
                <c:pt idx="1110">
                  <c:v>8.2305193538207991E-2</c:v>
                </c:pt>
                <c:pt idx="1111">
                  <c:v>0.11086535475388182</c:v>
                </c:pt>
                <c:pt idx="1112">
                  <c:v>8.0475726929980465E-2</c:v>
                </c:pt>
                <c:pt idx="1113">
                  <c:v>4.3099617187866215E-2</c:v>
                </c:pt>
                <c:pt idx="1114">
                  <c:v>2.7521609899072277E-2</c:v>
                </c:pt>
                <c:pt idx="1115">
                  <c:v>3.5960106615100101E-2</c:v>
                </c:pt>
                <c:pt idx="1116">
                  <c:v>4.8552275860375978E-2</c:v>
                </c:pt>
                <c:pt idx="1117">
                  <c:v>4.7124267387414556E-2</c:v>
                </c:pt>
                <c:pt idx="1118">
                  <c:v>7.1919412580810527E-2</c:v>
                </c:pt>
                <c:pt idx="1119">
                  <c:v>6.7116380259118646E-2</c:v>
                </c:pt>
                <c:pt idx="1120">
                  <c:v>5.8156634731225586E-2</c:v>
                </c:pt>
                <c:pt idx="1121">
                  <c:v>5.1278475205969246E-2</c:v>
                </c:pt>
                <c:pt idx="1122">
                  <c:v>3.1415911784960927E-2</c:v>
                </c:pt>
                <c:pt idx="1123">
                  <c:v>3.6479116936608873E-2</c:v>
                </c:pt>
                <c:pt idx="1124">
                  <c:v>7.1138299341992201E-2</c:v>
                </c:pt>
                <c:pt idx="1125">
                  <c:v>6.7116113377600109E-2</c:v>
                </c:pt>
                <c:pt idx="1126">
                  <c:v>1.5704228039196775E-2</c:v>
                </c:pt>
                <c:pt idx="1127">
                  <c:v>1.297556364365236E-2</c:v>
                </c:pt>
                <c:pt idx="1128">
                  <c:v>4.569599571462403E-2</c:v>
                </c:pt>
                <c:pt idx="1129">
                  <c:v>8.1390133245373544E-2</c:v>
                </c:pt>
                <c:pt idx="1130">
                  <c:v>6.1144709468664564E-2</c:v>
                </c:pt>
                <c:pt idx="1131">
                  <c:v>3.0507446152600093E-2</c:v>
                </c:pt>
                <c:pt idx="1132">
                  <c:v>4.7124267209094246E-2</c:v>
                </c:pt>
                <c:pt idx="1133">
                  <c:v>3.920145156052246E-2</c:v>
                </c:pt>
                <c:pt idx="1134">
                  <c:v>1.034690868505851E-3</c:v>
                </c:pt>
                <c:pt idx="1135">
                  <c:v>7.7888718094970676E-3</c:v>
                </c:pt>
                <c:pt idx="1136">
                  <c:v>8.8276874227050869E-3</c:v>
                </c:pt>
                <c:pt idx="1137">
                  <c:v>3.2328772431970229E-2</c:v>
                </c:pt>
                <c:pt idx="1138">
                  <c:v>4.7643543854602052E-2</c:v>
                </c:pt>
                <c:pt idx="1139">
                  <c:v>7.3088317658776839E-2</c:v>
                </c:pt>
                <c:pt idx="1140">
                  <c:v>6.6207646828393557E-2</c:v>
                </c:pt>
                <c:pt idx="1141">
                  <c:v>7.4775431657250979E-2</c:v>
                </c:pt>
                <c:pt idx="1142">
                  <c:v>4.6860767927185021E-2</c:v>
                </c:pt>
                <c:pt idx="1143">
                  <c:v>2.9858355409790066E-2</c:v>
                </c:pt>
                <c:pt idx="1144">
                  <c:v>3.894567452348633E-2</c:v>
                </c:pt>
                <c:pt idx="1145">
                  <c:v>2.1549940636694329E-2</c:v>
                </c:pt>
                <c:pt idx="1146">
                  <c:v>2.9858352213647466E-2</c:v>
                </c:pt>
                <c:pt idx="1147">
                  <c:v>4.3359519335913088E-2</c:v>
                </c:pt>
                <c:pt idx="1148">
                  <c:v>3.1542134693811043E-2</c:v>
                </c:pt>
                <c:pt idx="1149">
                  <c:v>4.5430295068334965E-2</c:v>
                </c:pt>
                <c:pt idx="1150">
                  <c:v>3.2710506035058588E-2</c:v>
                </c:pt>
                <c:pt idx="1151">
                  <c:v>6.8674206429431159E-2</c:v>
                </c:pt>
                <c:pt idx="1152">
                  <c:v>3.0507449654895016E-2</c:v>
                </c:pt>
                <c:pt idx="1153">
                  <c:v>4.3489337399572746E-2</c:v>
                </c:pt>
                <c:pt idx="1154">
                  <c:v>4.413714746784668E-2</c:v>
                </c:pt>
                <c:pt idx="1155">
                  <c:v>4.1931510582580586E-2</c:v>
                </c:pt>
                <c:pt idx="1156">
                  <c:v>4.7513724402514633E-2</c:v>
                </c:pt>
                <c:pt idx="1157">
                  <c:v>9.8637723924316374E-3</c:v>
                </c:pt>
                <c:pt idx="1158">
                  <c:v>1.2202979200854485E-2</c:v>
                </c:pt>
                <c:pt idx="1159">
                  <c:v>-4.8049326062622154E-3</c:v>
                </c:pt>
                <c:pt idx="1160">
                  <c:v>-3.3619852296630903E-3</c:v>
                </c:pt>
                <c:pt idx="1161">
                  <c:v>4.1542053861816398E-2</c:v>
                </c:pt>
                <c:pt idx="1162">
                  <c:v>3.791058271564942E-2</c:v>
                </c:pt>
                <c:pt idx="1163">
                  <c:v>8.5942791213842795E-2</c:v>
                </c:pt>
                <c:pt idx="1164">
                  <c:v>6.7895293017980946E-2</c:v>
                </c:pt>
                <c:pt idx="1165">
                  <c:v>3.1417265403784179E-2</c:v>
                </c:pt>
                <c:pt idx="1166">
                  <c:v>3.8945675197021488E-2</c:v>
                </c:pt>
                <c:pt idx="1167">
                  <c:v>5.4499288292138674E-2</c:v>
                </c:pt>
                <c:pt idx="1168">
                  <c:v>8.3745203427819825E-2</c:v>
                </c:pt>
                <c:pt idx="1169">
                  <c:v>6.3220726215881332E-2</c:v>
                </c:pt>
                <c:pt idx="1170">
                  <c:v>8.7770241826855472E-2</c:v>
                </c:pt>
                <c:pt idx="1171">
                  <c:v>6.2702536535412606E-2</c:v>
                </c:pt>
                <c:pt idx="1172">
                  <c:v>7.0361849203735352E-2</c:v>
                </c:pt>
                <c:pt idx="1173">
                  <c:v>4.5437444706298818E-2</c:v>
                </c:pt>
                <c:pt idx="1174">
                  <c:v>3.0894233125756829E-2</c:v>
                </c:pt>
                <c:pt idx="1175">
                  <c:v>3.0377626942749009E-2</c:v>
                </c:pt>
                <c:pt idx="1176">
                  <c:v>4.4021267868664553E-2</c:v>
                </c:pt>
                <c:pt idx="1177">
                  <c:v>3.130468834178466E-2</c:v>
                </c:pt>
                <c:pt idx="1178">
                  <c:v>6.7116647798596163E-2</c:v>
                </c:pt>
                <c:pt idx="1179">
                  <c:v>6.4779639585412593E-2</c:v>
                </c:pt>
                <c:pt idx="1180">
                  <c:v>5.4252304648315437E-2</c:v>
                </c:pt>
                <c:pt idx="1181">
                  <c:v>3.82859861243042E-2</c:v>
                </c:pt>
                <c:pt idx="1182">
                  <c:v>9.6044586914794915E-3</c:v>
                </c:pt>
                <c:pt idx="1183">
                  <c:v>3.0115522625732423E-2</c:v>
                </c:pt>
                <c:pt idx="1184">
                  <c:v>3.9990553494433589E-2</c:v>
                </c:pt>
                <c:pt idx="1185">
                  <c:v>6.9063663745849629E-2</c:v>
                </c:pt>
                <c:pt idx="1186">
                  <c:v>6.3091992987084983E-2</c:v>
                </c:pt>
                <c:pt idx="1187">
                  <c:v>5.7509777324523934E-2</c:v>
                </c:pt>
                <c:pt idx="1188">
                  <c:v>3.5700202410656752E-2</c:v>
                </c:pt>
                <c:pt idx="1189">
                  <c:v>4.6736442922436526E-2</c:v>
                </c:pt>
                <c:pt idx="1190">
                  <c:v>2.9987903358728019E-2</c:v>
                </c:pt>
                <c:pt idx="1191">
                  <c:v>3.94649540197754E-2</c:v>
                </c:pt>
                <c:pt idx="1192">
                  <c:v>5.2576924653771978E-2</c:v>
                </c:pt>
                <c:pt idx="1193">
                  <c:v>3.1290220777526856E-2</c:v>
                </c:pt>
                <c:pt idx="1194">
                  <c:v>5.6353413225756835E-2</c:v>
                </c:pt>
                <c:pt idx="1195">
                  <c:v>9.3209982692846652E-2</c:v>
                </c:pt>
                <c:pt idx="1196">
                  <c:v>6.9321160529907222E-2</c:v>
                </c:pt>
                <c:pt idx="1197">
                  <c:v>5.0877014030859397E-2</c:v>
                </c:pt>
                <c:pt idx="1198">
                  <c:v>6.4909621790771286E-4</c:v>
                </c:pt>
                <c:pt idx="1199">
                  <c:v>-1.4280076619262688E-3</c:v>
                </c:pt>
                <c:pt idx="1200">
                  <c:v>2.5966461527099798E-3</c:v>
                </c:pt>
                <c:pt idx="1201">
                  <c:v>4.0633321133630364E-2</c:v>
                </c:pt>
                <c:pt idx="1202">
                  <c:v>6.4649819973266603E-2</c:v>
                </c:pt>
                <c:pt idx="1203">
                  <c:v>7.4374236716442887E-2</c:v>
                </c:pt>
                <c:pt idx="1204">
                  <c:v>7.2958231635620124E-2</c:v>
                </c:pt>
                <c:pt idx="1205">
                  <c:v>6.0625170674987787E-2</c:v>
                </c:pt>
                <c:pt idx="1206">
                  <c:v>9.3469622033691361E-3</c:v>
                </c:pt>
                <c:pt idx="1207">
                  <c:v>3.3623098984143049E-2</c:v>
                </c:pt>
                <c:pt idx="1208">
                  <c:v>7.7891322724121187E-3</c:v>
                </c:pt>
                <c:pt idx="1209">
                  <c:v>4.2840242598559591E-2</c:v>
                </c:pt>
                <c:pt idx="1210">
                  <c:v>3.7773443168664544E-2</c:v>
                </c:pt>
                <c:pt idx="1211">
                  <c:v>7.334768376429443E-2</c:v>
                </c:pt>
                <c:pt idx="1212">
                  <c:v>7.8021169450280758E-2</c:v>
                </c:pt>
                <c:pt idx="1213">
                  <c:v>6.2830115959399427E-2</c:v>
                </c:pt>
                <c:pt idx="1214">
                  <c:v>3.3878876343444823E-2</c:v>
                </c:pt>
                <c:pt idx="1215">
                  <c:v>2.4535775593103045E-2</c:v>
                </c:pt>
                <c:pt idx="1216">
                  <c:v>2.2458939996105945E-2</c:v>
                </c:pt>
                <c:pt idx="1217">
                  <c:v>-2.7261975094116171E-3</c:v>
                </c:pt>
                <c:pt idx="1218">
                  <c:v>-2.599047571289016E-4</c:v>
                </c:pt>
                <c:pt idx="1219">
                  <c:v>1.7389408210620114E-2</c:v>
                </c:pt>
                <c:pt idx="1220">
                  <c:v>2.5937501362304632E-4</c:v>
                </c:pt>
                <c:pt idx="1221">
                  <c:v>5.2057386057751454E-2</c:v>
                </c:pt>
                <c:pt idx="1222">
                  <c:v>5.4783582813061518E-2</c:v>
                </c:pt>
                <c:pt idx="1223">
                  <c:v>6.6207647616870133E-2</c:v>
                </c:pt>
                <c:pt idx="1224">
                  <c:v>7.3869427247399894E-2</c:v>
                </c:pt>
                <c:pt idx="1225">
                  <c:v>6.3091997217700188E-2</c:v>
                </c:pt>
                <c:pt idx="1226">
                  <c:v>1.2580432590710443E-2</c:v>
                </c:pt>
                <c:pt idx="1227">
                  <c:v>3.686857635507812E-2</c:v>
                </c:pt>
                <c:pt idx="1228">
                  <c:v>2.7132157881042483E-2</c:v>
                </c:pt>
                <c:pt idx="1229">
                  <c:v>1.8953295362695306E-2</c:v>
                </c:pt>
                <c:pt idx="1230">
                  <c:v>9.4640456063024861E-2</c:v>
                </c:pt>
                <c:pt idx="1231">
                  <c:v>0.11385118963509519</c:v>
                </c:pt>
                <c:pt idx="1232">
                  <c:v>8.8017225939038088E-2</c:v>
                </c:pt>
                <c:pt idx="1233">
                  <c:v>4.5692398109716807E-2</c:v>
                </c:pt>
                <c:pt idx="1234">
                  <c:v>4.8421499925378426E-2</c:v>
                </c:pt>
                <c:pt idx="1235">
                  <c:v>5.7057059646484698E-3</c:v>
                </c:pt>
                <c:pt idx="1236">
                  <c:v>1.193701529189453E-2</c:v>
                </c:pt>
                <c:pt idx="1237">
                  <c:v>5.709567594384778E-3</c:v>
                </c:pt>
                <c:pt idx="1238">
                  <c:v>1.7523089050744626E-2</c:v>
                </c:pt>
                <c:pt idx="1239">
                  <c:v>6.2310614083837902E-2</c:v>
                </c:pt>
                <c:pt idx="1240">
                  <c:v>4.8162551327282713E-2</c:v>
                </c:pt>
                <c:pt idx="1241">
                  <c:v>5.4390264575353994E-2</c:v>
                </c:pt>
                <c:pt idx="1242">
                  <c:v>5.4652479372131343E-2</c:v>
                </c:pt>
                <c:pt idx="1243">
                  <c:v>1.4799357207153314E-2</c:v>
                </c:pt>
                <c:pt idx="1244">
                  <c:v>3.7258295645104973E-2</c:v>
                </c:pt>
                <c:pt idx="1245">
                  <c:v>3.7647486005346675E-2</c:v>
                </c:pt>
                <c:pt idx="1246">
                  <c:v>-3.634928877636731E-3</c:v>
                </c:pt>
                <c:pt idx="1247">
                  <c:v>5.9846520500964347E-2</c:v>
                </c:pt>
                <c:pt idx="1248">
                  <c:v>1.648700248365478E-2</c:v>
                </c:pt>
                <c:pt idx="1249">
                  <c:v>7.3217869233007812E-2</c:v>
                </c:pt>
                <c:pt idx="1250">
                  <c:v>5.8548064728552264E-2</c:v>
                </c:pt>
                <c:pt idx="1251">
                  <c:v>5.2446845805468746E-2</c:v>
                </c:pt>
                <c:pt idx="1252">
                  <c:v>1.4669538661169433E-2</c:v>
                </c:pt>
                <c:pt idx="1253">
                  <c:v>6.7765473952075189E-2</c:v>
                </c:pt>
                <c:pt idx="1254">
                  <c:v>0.10398248596365967</c:v>
                </c:pt>
                <c:pt idx="1255">
                  <c:v>8.9952506273181146E-2</c:v>
                </c:pt>
                <c:pt idx="1256">
                  <c:v>7.5555696597827168E-2</c:v>
                </c:pt>
                <c:pt idx="1257">
                  <c:v>5.697953475511474E-2</c:v>
                </c:pt>
                <c:pt idx="1258">
                  <c:v>4.7104433970373505E-2</c:v>
                </c:pt>
                <c:pt idx="1259">
                  <c:v>1.2098165194006354E-2</c:v>
                </c:pt>
                <c:pt idx="1260">
                  <c:v>6.3076542117919648E-4</c:v>
                </c:pt>
                <c:pt idx="1261">
                  <c:v>-6.7379297966308621E-3</c:v>
                </c:pt>
                <c:pt idx="1262">
                  <c:v>5.9080260623059079E-2</c:v>
                </c:pt>
                <c:pt idx="1263">
                  <c:v>3.0774060853942877E-2</c:v>
                </c:pt>
                <c:pt idx="1264">
                  <c:v>-3.6286012082519517E-3</c:v>
                </c:pt>
                <c:pt idx="1265">
                  <c:v>3.6322606607910148E-3</c:v>
                </c:pt>
                <c:pt idx="1266">
                  <c:v>-3.6602361896484357E-3</c:v>
                </c:pt>
                <c:pt idx="1267">
                  <c:v>-1.4019354373388677E-2</c:v>
                </c:pt>
                <c:pt idx="1268">
                  <c:v>2.0509247436840822E-2</c:v>
                </c:pt>
                <c:pt idx="1269">
                  <c:v>4.4917872211499024E-2</c:v>
                </c:pt>
                <c:pt idx="1270">
                  <c:v>8.7109019743713365E-2</c:v>
                </c:pt>
                <c:pt idx="1271">
                  <c:v>4.4404396511840825E-2</c:v>
                </c:pt>
                <c:pt idx="1272">
                  <c:v>5.95847409966919E-2</c:v>
                </c:pt>
                <c:pt idx="1273">
                  <c:v>1.2968585661523447E-2</c:v>
                </c:pt>
                <c:pt idx="1274">
                  <c:v>2.4516793857360841E-2</c:v>
                </c:pt>
                <c:pt idx="1275">
                  <c:v>1.440937269239502E-2</c:v>
                </c:pt>
                <c:pt idx="1276">
                  <c:v>4.8422456727868643E-2</c:v>
                </c:pt>
                <c:pt idx="1277">
                  <c:v>7.5041660931127921E-2</c:v>
                </c:pt>
                <c:pt idx="1278">
                  <c:v>7.5165679995422369E-2</c:v>
                </c:pt>
                <c:pt idx="1279">
                  <c:v>8.5548200580871578E-2</c:v>
                </c:pt>
                <c:pt idx="1280">
                  <c:v>4.7904532058898934E-2</c:v>
                </c:pt>
                <c:pt idx="1281">
                  <c:v>5.6582717987255858E-2</c:v>
                </c:pt>
                <c:pt idx="1282">
                  <c:v>1.6356656342407225E-2</c:v>
                </c:pt>
                <c:pt idx="1283">
                  <c:v>2.5184870453735349E-2</c:v>
                </c:pt>
                <c:pt idx="1284">
                  <c:v>4.0503502083837899E-2</c:v>
                </c:pt>
                <c:pt idx="1285">
                  <c:v>4.6345353432409683E-2</c:v>
                </c:pt>
                <c:pt idx="1286">
                  <c:v>5.3492372361914051E-2</c:v>
                </c:pt>
                <c:pt idx="1287">
                  <c:v>5.5823417646923827E-2</c:v>
                </c:pt>
                <c:pt idx="1288">
                  <c:v>4.8681827782116702E-2</c:v>
                </c:pt>
                <c:pt idx="1289">
                  <c:v>3.9466302042846686E-2</c:v>
                </c:pt>
                <c:pt idx="1290">
                  <c:v>2.0118071367053222E-2</c:v>
                </c:pt>
                <c:pt idx="1291">
                  <c:v>0.11125234948641344</c:v>
                </c:pt>
                <c:pt idx="1292">
                  <c:v>8.1488671958811167</c:v>
                </c:pt>
                <c:pt idx="1293">
                  <c:v>24.48930003493809</c:v>
                </c:pt>
                <c:pt idx="1294">
                  <c:v>46.196580936961276</c:v>
                </c:pt>
                <c:pt idx="1295">
                  <c:v>70.481672949349857</c:v>
                </c:pt>
                <c:pt idx="1296">
                  <c:v>94.622539723029291</c:v>
                </c:pt>
                <c:pt idx="1297">
                  <c:v>125.39598361935501</c:v>
                </c:pt>
                <c:pt idx="1298">
                  <c:v>156.99611613363413</c:v>
                </c:pt>
                <c:pt idx="1299">
                  <c:v>190.32608404150929</c:v>
                </c:pt>
                <c:pt idx="1300">
                  <c:v>221.92297664899317</c:v>
                </c:pt>
                <c:pt idx="1301">
                  <c:v>253.66499383360389</c:v>
                </c:pt>
                <c:pt idx="1302">
                  <c:v>288.04974130609554</c:v>
                </c:pt>
                <c:pt idx="1303">
                  <c:v>326.96036279580858</c:v>
                </c:pt>
                <c:pt idx="1304">
                  <c:v>373.6088449074806</c:v>
                </c:pt>
                <c:pt idx="1305">
                  <c:v>424.16305811373655</c:v>
                </c:pt>
                <c:pt idx="1306">
                  <c:v>468.87619245792791</c:v>
                </c:pt>
                <c:pt idx="1307">
                  <c:v>520.64187954932015</c:v>
                </c:pt>
                <c:pt idx="1308">
                  <c:v>571.14625018240486</c:v>
                </c:pt>
                <c:pt idx="1309">
                  <c:v>622.9721569160381</c:v>
                </c:pt>
                <c:pt idx="1310">
                  <c:v>672.20143919047973</c:v>
                </c:pt>
                <c:pt idx="1311">
                  <c:v>725.88403188464122</c:v>
                </c:pt>
                <c:pt idx="1312">
                  <c:v>777.51080189904667</c:v>
                </c:pt>
                <c:pt idx="1313">
                  <c:v>828.1771828469075</c:v>
                </c:pt>
                <c:pt idx="1314">
                  <c:v>888.74497107611955</c:v>
                </c:pt>
                <c:pt idx="1315">
                  <c:v>949.44206180665742</c:v>
                </c:pt>
                <c:pt idx="1316">
                  <c:v>1032.4568520286648</c:v>
                </c:pt>
                <c:pt idx="1317">
                  <c:v>1115.3123450915361</c:v>
                </c:pt>
                <c:pt idx="1318">
                  <c:v>1210.1422098439105</c:v>
                </c:pt>
                <c:pt idx="1319">
                  <c:v>1314.7967604241749</c:v>
                </c:pt>
                <c:pt idx="1320">
                  <c:v>1439.1875680239343</c:v>
                </c:pt>
                <c:pt idx="1321">
                  <c:v>1574.2227285132315</c:v>
                </c:pt>
                <c:pt idx="1322">
                  <c:v>1715.1771225209127</c:v>
                </c:pt>
                <c:pt idx="1323">
                  <c:v>1872.3395469549127</c:v>
                </c:pt>
                <c:pt idx="1324">
                  <c:v>2042.6737859271414</c:v>
                </c:pt>
                <c:pt idx="1325">
                  <c:v>2202.9228893442582</c:v>
                </c:pt>
                <c:pt idx="1326">
                  <c:v>2385.7697284381511</c:v>
                </c:pt>
                <c:pt idx="1327">
                  <c:v>2584.3082789231048</c:v>
                </c:pt>
                <c:pt idx="1328">
                  <c:v>2815.0525733169952</c:v>
                </c:pt>
                <c:pt idx="1329">
                  <c:v>3035.6177730895129</c:v>
                </c:pt>
                <c:pt idx="1330">
                  <c:v>3255.3194027977102</c:v>
                </c:pt>
                <c:pt idx="1331">
                  <c:v>3482.1053938902714</c:v>
                </c:pt>
                <c:pt idx="1332">
                  <c:v>3710.0977933232202</c:v>
                </c:pt>
                <c:pt idx="1333">
                  <c:v>3980.4152986946415</c:v>
                </c:pt>
                <c:pt idx="1334">
                  <c:v>4311.2801101317809</c:v>
                </c:pt>
                <c:pt idx="1335">
                  <c:v>4634.1480452018568</c:v>
                </c:pt>
                <c:pt idx="1336">
                  <c:v>4878.1031093127604</c:v>
                </c:pt>
                <c:pt idx="1337">
                  <c:v>5025.0538366912006</c:v>
                </c:pt>
                <c:pt idx="1338">
                  <c:v>5095.7477887522837</c:v>
                </c:pt>
                <c:pt idx="1339">
                  <c:v>5188.4146003224996</c:v>
                </c:pt>
                <c:pt idx="1340">
                  <c:v>4882.6848238685261</c:v>
                </c:pt>
                <c:pt idx="1341">
                  <c:v>4510.6643103563365</c:v>
                </c:pt>
                <c:pt idx="1342">
                  <c:v>4262.7633133561612</c:v>
                </c:pt>
                <c:pt idx="1343">
                  <c:v>4021.9258729721287</c:v>
                </c:pt>
                <c:pt idx="1344">
                  <c:v>3815.8937245797283</c:v>
                </c:pt>
                <c:pt idx="1345">
                  <c:v>3284.4891846233936</c:v>
                </c:pt>
                <c:pt idx="1346">
                  <c:v>2705.8710273313609</c:v>
                </c:pt>
                <c:pt idx="1347">
                  <c:v>2344.4670641562884</c:v>
                </c:pt>
                <c:pt idx="1348">
                  <c:v>1741.0063196315432</c:v>
                </c:pt>
                <c:pt idx="1349">
                  <c:v>1668.762811372588</c:v>
                </c:pt>
                <c:pt idx="1350">
                  <c:v>1662.9982170399792</c:v>
                </c:pt>
                <c:pt idx="1351">
                  <c:v>1649.1466213260301</c:v>
                </c:pt>
                <c:pt idx="1352">
                  <c:v>1637.6695155648392</c:v>
                </c:pt>
                <c:pt idx="1353">
                  <c:v>1646.2296134538039</c:v>
                </c:pt>
                <c:pt idx="1354">
                  <c:v>1642.0121876843868</c:v>
                </c:pt>
                <c:pt idx="1355">
                  <c:v>1641.191619708572</c:v>
                </c:pt>
                <c:pt idx="1356">
                  <c:v>1641.5140990615496</c:v>
                </c:pt>
                <c:pt idx="1357">
                  <c:v>1644.0408663912081</c:v>
                </c:pt>
                <c:pt idx="1358">
                  <c:v>1635.6124998669588</c:v>
                </c:pt>
                <c:pt idx="1359">
                  <c:v>1635.7805622566771</c:v>
                </c:pt>
                <c:pt idx="1360">
                  <c:v>1626.2399529181473</c:v>
                </c:pt>
                <c:pt idx="1361">
                  <c:v>1624.4231021227938</c:v>
                </c:pt>
                <c:pt idx="1362">
                  <c:v>1626.6535374064531</c:v>
                </c:pt>
                <c:pt idx="1363">
                  <c:v>1631.7692548204679</c:v>
                </c:pt>
                <c:pt idx="1364">
                  <c:v>1640.3633166262546</c:v>
                </c:pt>
                <c:pt idx="1365">
                  <c:v>1632.5401048736421</c:v>
                </c:pt>
                <c:pt idx="1366">
                  <c:v>1635.6960726848965</c:v>
                </c:pt>
                <c:pt idx="1367">
                  <c:v>1631.3020440496141</c:v>
                </c:pt>
                <c:pt idx="1368">
                  <c:v>1636.311768110811</c:v>
                </c:pt>
                <c:pt idx="1369">
                  <c:v>1630.5277999212826</c:v>
                </c:pt>
                <c:pt idx="1370">
                  <c:v>1633.3803033241988</c:v>
                </c:pt>
                <c:pt idx="1371">
                  <c:v>1630.1945815954366</c:v>
                </c:pt>
                <c:pt idx="1372">
                  <c:v>1605.8841386990466</c:v>
                </c:pt>
                <c:pt idx="1373">
                  <c:v>-1029.7648131623689</c:v>
                </c:pt>
                <c:pt idx="1374">
                  <c:v>-3540.6532389045424</c:v>
                </c:pt>
                <c:pt idx="1375">
                  <c:v>-4788.2953753279144</c:v>
                </c:pt>
                <c:pt idx="1376">
                  <c:v>-5098.0597453905912</c:v>
                </c:pt>
                <c:pt idx="1377">
                  <c:v>-4955.571716372865</c:v>
                </c:pt>
                <c:pt idx="1378">
                  <c:v>-4465.7956282330897</c:v>
                </c:pt>
                <c:pt idx="1379">
                  <c:v>-4156.6542344312093</c:v>
                </c:pt>
                <c:pt idx="1380">
                  <c:v>-3970.4274217929524</c:v>
                </c:pt>
                <c:pt idx="1381">
                  <c:v>-3897.138033385349</c:v>
                </c:pt>
                <c:pt idx="1382">
                  <c:v>-3650.7335606059537</c:v>
                </c:pt>
                <c:pt idx="1383">
                  <c:v>-3410.4793715621854</c:v>
                </c:pt>
                <c:pt idx="1384">
                  <c:v>-3186.5776873859154</c:v>
                </c:pt>
                <c:pt idx="1385">
                  <c:v>-2974.7103748161326</c:v>
                </c:pt>
                <c:pt idx="1386">
                  <c:v>-2779.7004111758088</c:v>
                </c:pt>
                <c:pt idx="1387">
                  <c:v>-2576.4068645410425</c:v>
                </c:pt>
                <c:pt idx="1388">
                  <c:v>-2363.4264570941882</c:v>
                </c:pt>
                <c:pt idx="1389">
                  <c:v>-2169.4759571427558</c:v>
                </c:pt>
                <c:pt idx="1390">
                  <c:v>-1996.271305313117</c:v>
                </c:pt>
                <c:pt idx="1391">
                  <c:v>-1829.3393612795503</c:v>
                </c:pt>
                <c:pt idx="1392">
                  <c:v>-1663.1866042746042</c:v>
                </c:pt>
                <c:pt idx="1393">
                  <c:v>-1500.8403855610118</c:v>
                </c:pt>
                <c:pt idx="1394">
                  <c:v>-1354.8207165274216</c:v>
                </c:pt>
                <c:pt idx="1395">
                  <c:v>-1224.3024583662555</c:v>
                </c:pt>
                <c:pt idx="1396">
                  <c:v>-1108.8607423988369</c:v>
                </c:pt>
                <c:pt idx="1397">
                  <c:v>-1001.3745799739678</c:v>
                </c:pt>
                <c:pt idx="1398">
                  <c:v>-907.57430534140974</c:v>
                </c:pt>
                <c:pt idx="1399">
                  <c:v>-825.78006662090138</c:v>
                </c:pt>
                <c:pt idx="1400">
                  <c:v>-741.00015295153946</c:v>
                </c:pt>
                <c:pt idx="1401">
                  <c:v>-659.19968763389625</c:v>
                </c:pt>
                <c:pt idx="1402">
                  <c:v>-585.22263773378495</c:v>
                </c:pt>
                <c:pt idx="1403">
                  <c:v>-523.92214351899793</c:v>
                </c:pt>
                <c:pt idx="1404">
                  <c:v>-466.57112266559125</c:v>
                </c:pt>
                <c:pt idx="1405">
                  <c:v>-417.83411692768084</c:v>
                </c:pt>
                <c:pt idx="1406">
                  <c:v>-363.06015289075521</c:v>
                </c:pt>
                <c:pt idx="1407">
                  <c:v>-313.19358685590851</c:v>
                </c:pt>
                <c:pt idx="1408">
                  <c:v>-262.56628636992866</c:v>
                </c:pt>
                <c:pt idx="1409">
                  <c:v>-211.84525374821177</c:v>
                </c:pt>
                <c:pt idx="1410">
                  <c:v>-167.21364392185424</c:v>
                </c:pt>
                <c:pt idx="1411">
                  <c:v>-131.90757271987732</c:v>
                </c:pt>
                <c:pt idx="1412">
                  <c:v>-98.684847454633839</c:v>
                </c:pt>
                <c:pt idx="1413">
                  <c:v>-65.781324326975763</c:v>
                </c:pt>
                <c:pt idx="1414">
                  <c:v>-32.424874912963638</c:v>
                </c:pt>
                <c:pt idx="1415">
                  <c:v>-3.1230536674134153</c:v>
                </c:pt>
                <c:pt idx="1416">
                  <c:v>5.5562496258886727E-2</c:v>
                </c:pt>
                <c:pt idx="1417">
                  <c:v>7.088113207233887E-2</c:v>
                </c:pt>
                <c:pt idx="1418">
                  <c:v>5.1664066287670903E-2</c:v>
                </c:pt>
                <c:pt idx="1419">
                  <c:v>3.7517404117199699E-2</c:v>
                </c:pt>
                <c:pt idx="1420">
                  <c:v>1.6353322834301756E-2</c:v>
                </c:pt>
                <c:pt idx="1421">
                  <c:v>4.3485476363879394E-2</c:v>
                </c:pt>
                <c:pt idx="1422">
                  <c:v>0.10047984111843261</c:v>
                </c:pt>
                <c:pt idx="1423">
                  <c:v>8.308410665908203E-2</c:v>
                </c:pt>
                <c:pt idx="1424">
                  <c:v>5.4261841576489264E-2</c:v>
                </c:pt>
                <c:pt idx="1425">
                  <c:v>7.5554345998437467E-2</c:v>
                </c:pt>
                <c:pt idx="1426">
                  <c:v>5.0625515727856452E-2</c:v>
                </c:pt>
                <c:pt idx="1427">
                  <c:v>2.2977947986560058E-2</c:v>
                </c:pt>
                <c:pt idx="1428">
                  <c:v>2.0121933429699722E-2</c:v>
                </c:pt>
                <c:pt idx="1429">
                  <c:v>3.4920006589465341E-2</c:v>
                </c:pt>
                <c:pt idx="1430">
                  <c:v>1.1034607884313968E-2</c:v>
                </c:pt>
                <c:pt idx="1431">
                  <c:v>3.7517666444763176E-2</c:v>
                </c:pt>
                <c:pt idx="1432">
                  <c:v>4.4657710934179681E-2</c:v>
                </c:pt>
                <c:pt idx="1433">
                  <c:v>6.8541921699316388E-2</c:v>
                </c:pt>
                <c:pt idx="1434">
                  <c:v>6.5032949368933113E-2</c:v>
                </c:pt>
                <c:pt idx="1435">
                  <c:v>5.5822137068530273E-2</c:v>
                </c:pt>
                <c:pt idx="1436">
                  <c:v>1.3759849526879874E-2</c:v>
                </c:pt>
                <c:pt idx="1437">
                  <c:v>1.869145973779298E-2</c:v>
                </c:pt>
                <c:pt idx="1438">
                  <c:v>5.1018833935485813E-2</c:v>
                </c:pt>
                <c:pt idx="1439">
                  <c:v>4.2448320073400853E-2</c:v>
                </c:pt>
                <c:pt idx="1440">
                  <c:v>6.6852880797277831E-2</c:v>
                </c:pt>
                <c:pt idx="1441">
                  <c:v>3.4659186345617675E-2</c:v>
                </c:pt>
                <c:pt idx="1442">
                  <c:v>4.5174518024853505E-2</c:v>
                </c:pt>
                <c:pt idx="1443">
                  <c:v>2.2718311314611817E-2</c:v>
                </c:pt>
                <c:pt idx="1444">
                  <c:v>3.1671955282421858E-2</c:v>
                </c:pt>
                <c:pt idx="1445">
                  <c:v>1.5578004202221661E-2</c:v>
                </c:pt>
                <c:pt idx="1446">
                  <c:v>5.6471230358850086E-2</c:v>
                </c:pt>
                <c:pt idx="1447">
                  <c:v>7.4905517892028789E-2</c:v>
                </c:pt>
                <c:pt idx="1448">
                  <c:v>7.4255892578369134E-2</c:v>
                </c:pt>
                <c:pt idx="1449">
                  <c:v>8.4770961262951652E-2</c:v>
                </c:pt>
                <c:pt idx="1450">
                  <c:v>4.9579856216259752E-2</c:v>
                </c:pt>
                <c:pt idx="1451">
                  <c:v>2.1511327308471672E-2</c:v>
                </c:pt>
                <c:pt idx="1452">
                  <c:v>4.2412823516516117E-2</c:v>
                </c:pt>
                <c:pt idx="1453">
                  <c:v>2.1420120876843259E-2</c:v>
                </c:pt>
                <c:pt idx="1454">
                  <c:v>5.2059789983361804E-2</c:v>
                </c:pt>
                <c:pt idx="1455">
                  <c:v>4.7903179991589356E-2</c:v>
                </c:pt>
                <c:pt idx="1456">
                  <c:v>-1.0907255077734367E-2</c:v>
                </c:pt>
                <c:pt idx="1457">
                  <c:v>2.9079436969580076E-2</c:v>
                </c:pt>
                <c:pt idx="1458">
                  <c:v>-3.0770012987072763E-2</c:v>
                </c:pt>
                <c:pt idx="1459">
                  <c:v>-1.7395734752612305E-2</c:v>
                </c:pt>
                <c:pt idx="1460">
                  <c:v>4.8096273108764577E-3</c:v>
                </c:pt>
                <c:pt idx="1461">
                  <c:v>7.2570124998083504E-2</c:v>
                </c:pt>
                <c:pt idx="1462">
                  <c:v>5.660104763886719E-2</c:v>
                </c:pt>
                <c:pt idx="1463">
                  <c:v>7.2451609258422839E-2</c:v>
                </c:pt>
                <c:pt idx="1464">
                  <c:v>4.2580604988818355E-2</c:v>
                </c:pt>
                <c:pt idx="1465">
                  <c:v>4.3878002525488284E-2</c:v>
                </c:pt>
                <c:pt idx="1466">
                  <c:v>3.7387848504101547E-2</c:v>
                </c:pt>
                <c:pt idx="1467">
                  <c:v>1.4669011843103015E-2</c:v>
                </c:pt>
                <c:pt idx="1468">
                  <c:v>1.2460475779736323E-2</c:v>
                </c:pt>
                <c:pt idx="1469">
                  <c:v>5.9459205813305674E-2</c:v>
                </c:pt>
                <c:pt idx="1470">
                  <c:v>7.4386239689099132E-2</c:v>
                </c:pt>
                <c:pt idx="1471">
                  <c:v>6.2195263888977066E-2</c:v>
                </c:pt>
                <c:pt idx="1472">
                  <c:v>4.5693793199755854E-2</c:v>
                </c:pt>
                <c:pt idx="1473">
                  <c:v>2.9986029647131342E-2</c:v>
                </c:pt>
                <c:pt idx="1474">
                  <c:v>3.829658152877196E-2</c:v>
                </c:pt>
                <c:pt idx="1475">
                  <c:v>1.7006014947497563E-2</c:v>
                </c:pt>
                <c:pt idx="1476">
                  <c:v>3.7647486327612306E-2</c:v>
                </c:pt>
                <c:pt idx="1477">
                  <c:v>2.8689978014099123E-2</c:v>
                </c:pt>
                <c:pt idx="1478">
                  <c:v>5.9846785126818854E-2</c:v>
                </c:pt>
                <c:pt idx="1479">
                  <c:v>6.9453120408068836E-2</c:v>
                </c:pt>
                <c:pt idx="1480">
                  <c:v>6.6075363724108896E-2</c:v>
                </c:pt>
                <c:pt idx="1481">
                  <c:v>3.6864091529003905E-2</c:v>
                </c:pt>
                <c:pt idx="1482">
                  <c:v>1.7657005138598629E-2</c:v>
                </c:pt>
                <c:pt idx="1483">
                  <c:v>-2.4749136797485357E-3</c:v>
                </c:pt>
                <c:pt idx="1484">
                  <c:v>2.8300523513549804E-2</c:v>
                </c:pt>
                <c:pt idx="1485">
                  <c:v>7.191967963044435E-2</c:v>
                </c:pt>
                <c:pt idx="1486">
                  <c:v>9.3599442086267109E-2</c:v>
                </c:pt>
                <c:pt idx="1487">
                  <c:v>0.10476386319595947</c:v>
                </c:pt>
                <c:pt idx="1488">
                  <c:v>9.0088005143872052E-2</c:v>
                </c:pt>
                <c:pt idx="1489">
                  <c:v>8.1266642320434554E-2</c:v>
                </c:pt>
                <c:pt idx="1490">
                  <c:v>1.3630990427917478E-2</c:v>
                </c:pt>
                <c:pt idx="1491">
                  <c:v>7.6554547927856478E-3</c:v>
                </c:pt>
                <c:pt idx="1492">
                  <c:v>-9.4767805355835035E-3</c:v>
                </c:pt>
                <c:pt idx="1493">
                  <c:v>2.7521610456591801E-2</c:v>
                </c:pt>
                <c:pt idx="1494">
                  <c:v>6.2313081068261708E-2</c:v>
                </c:pt>
                <c:pt idx="1495">
                  <c:v>8.516120931376954E-2</c:v>
                </c:pt>
                <c:pt idx="1496">
                  <c:v>5.9456800114160158E-2</c:v>
                </c:pt>
                <c:pt idx="1497">
                  <c:v>5.8795966728942876E-2</c:v>
                </c:pt>
                <c:pt idx="1498">
                  <c:v>4.6343212397790531E-2</c:v>
                </c:pt>
                <c:pt idx="1499">
                  <c:v>2.7780980445214858E-2</c:v>
                </c:pt>
                <c:pt idx="1500">
                  <c:v>2.2199036391613771E-2</c:v>
                </c:pt>
                <c:pt idx="1501">
                  <c:v>4.258060588364259E-2</c:v>
                </c:pt>
                <c:pt idx="1502">
                  <c:v>2.2588491792700192E-2</c:v>
                </c:pt>
                <c:pt idx="1503">
                  <c:v>6.010615852159424E-2</c:v>
                </c:pt>
                <c:pt idx="1504">
                  <c:v>7.6203708119250493E-2</c:v>
                </c:pt>
                <c:pt idx="1505">
                  <c:v>6.8148604346765132E-2</c:v>
                </c:pt>
                <c:pt idx="1506">
                  <c:v>3.8555954949328626E-2</c:v>
                </c:pt>
                <c:pt idx="1507">
                  <c:v>9.8272650754602023E-2</c:v>
                </c:pt>
                <c:pt idx="1508">
                  <c:v>8.4511848554528812E-2</c:v>
                </c:pt>
                <c:pt idx="1509">
                  <c:v>8.4382296222436523E-2</c:v>
                </c:pt>
                <c:pt idx="1510">
                  <c:v>7.3992921549682622E-2</c:v>
                </c:pt>
                <c:pt idx="1511">
                  <c:v>2.193939994398194E-2</c:v>
                </c:pt>
                <c:pt idx="1512">
                  <c:v>2.4146052237353513E-2</c:v>
                </c:pt>
                <c:pt idx="1513">
                  <c:v>4.0371443831481918E-2</c:v>
                </c:pt>
                <c:pt idx="1514">
                  <c:v>1.6742780136218261E-2</c:v>
                </c:pt>
                <c:pt idx="1515">
                  <c:v>6.6075362255651859E-2</c:v>
                </c:pt>
                <c:pt idx="1516">
                  <c:v>7.1270585464831532E-2</c:v>
                </c:pt>
                <c:pt idx="1517">
                  <c:v>4.8682093429895025E-2</c:v>
                </c:pt>
                <c:pt idx="1518">
                  <c:v>-1.5580892761474607E-3</c:v>
                </c:pt>
                <c:pt idx="1519">
                  <c:v>-2.7391790258996584E-2</c:v>
                </c:pt>
                <c:pt idx="1520">
                  <c:v>9.087324117211918E-3</c:v>
                </c:pt>
                <c:pt idx="1521">
                  <c:v>-2.453824055316162E-2</c:v>
                </c:pt>
                <c:pt idx="1522">
                  <c:v>4.608571629801024E-2</c:v>
                </c:pt>
                <c:pt idx="1523">
                  <c:v>5.9067607080383305E-2</c:v>
                </c:pt>
                <c:pt idx="1524">
                  <c:v>7.9449443830444361E-2</c:v>
                </c:pt>
                <c:pt idx="1525">
                  <c:v>7.0102216194140629E-2</c:v>
                </c:pt>
                <c:pt idx="1526">
                  <c:v>6.8544120973999034E-2</c:v>
                </c:pt>
                <c:pt idx="1527">
                  <c:v>2.4276140327111825E-2</c:v>
                </c:pt>
                <c:pt idx="1528">
                  <c:v>1.6097546504101556E-2</c:v>
                </c:pt>
                <c:pt idx="1529">
                  <c:v>2.4146318167114253E-2</c:v>
                </c:pt>
                <c:pt idx="1530">
                  <c:v>5.2183344436010734E-2</c:v>
                </c:pt>
                <c:pt idx="1531">
                  <c:v>9.3469626808593761E-3</c:v>
                </c:pt>
                <c:pt idx="1532">
                  <c:v>4.2061062183666988E-2</c:v>
                </c:pt>
                <c:pt idx="1533">
                  <c:v>4.8422191916174327E-2</c:v>
                </c:pt>
                <c:pt idx="1534">
                  <c:v>6.2442903373278791E-2</c:v>
                </c:pt>
                <c:pt idx="1535">
                  <c:v>5.8807968776696792E-2</c:v>
                </c:pt>
                <c:pt idx="1536">
                  <c:v>1.9080916022424305E-2</c:v>
                </c:pt>
                <c:pt idx="1537">
                  <c:v>4.5696258474023449E-2</c:v>
                </c:pt>
                <c:pt idx="1538">
                  <c:v>3.894540837619629E-2</c:v>
                </c:pt>
                <c:pt idx="1539">
                  <c:v>6.5688369616772463E-2</c:v>
                </c:pt>
                <c:pt idx="1540">
                  <c:v>4.2450786540588384E-2</c:v>
                </c:pt>
                <c:pt idx="1541">
                  <c:v>1.674664135023194E-2</c:v>
                </c:pt>
                <c:pt idx="1542">
                  <c:v>5.4781118166674816E-2</c:v>
                </c:pt>
                <c:pt idx="1543">
                  <c:v>2.1809577783984367E-2</c:v>
                </c:pt>
                <c:pt idx="1544">
                  <c:v>-2.4665594092895676E-3</c:v>
                </c:pt>
                <c:pt idx="1545">
                  <c:v>1.2073159798718265E-2</c:v>
                </c:pt>
                <c:pt idx="1546">
                  <c:v>2.8431924545080568E-2</c:v>
                </c:pt>
                <c:pt idx="1547">
                  <c:v>2.9642350974023429E-2</c:v>
                </c:pt>
                <c:pt idx="1548">
                  <c:v>9.1006255612927231E-2</c:v>
                </c:pt>
                <c:pt idx="1549">
                  <c:v>6.3481450574743664E-2</c:v>
                </c:pt>
                <c:pt idx="1550">
                  <c:v>4.1409566818078607E-2</c:v>
                </c:pt>
                <c:pt idx="1551">
                  <c:v>6.2441846112927253E-2</c:v>
                </c:pt>
                <c:pt idx="1552">
                  <c:v>4.4521166685388178E-2</c:v>
                </c:pt>
                <c:pt idx="1553">
                  <c:v>8.4384438261987341E-2</c:v>
                </c:pt>
                <c:pt idx="1554">
                  <c:v>9.1392517789697272E-2</c:v>
                </c:pt>
                <c:pt idx="1555">
                  <c:v>7.3620631105236797E-2</c:v>
                </c:pt>
                <c:pt idx="1556">
                  <c:v>7.9708814913159176E-2</c:v>
                </c:pt>
                <c:pt idx="1557">
                  <c:v>4.608492470906983E-2</c:v>
                </c:pt>
                <c:pt idx="1558">
                  <c:v>3.2825205377917492E-2</c:v>
                </c:pt>
                <c:pt idx="1559">
                  <c:v>3.2961351595971682E-2</c:v>
                </c:pt>
                <c:pt idx="1560">
                  <c:v>-9.087318414184504E-4</c:v>
                </c:pt>
                <c:pt idx="1561">
                  <c:v>4.4657707065039048E-2</c:v>
                </c:pt>
                <c:pt idx="1562">
                  <c:v>5.0370267825439456E-2</c:v>
                </c:pt>
                <c:pt idx="1563">
                  <c:v>6.2832356009521501E-2</c:v>
                </c:pt>
                <c:pt idx="1564">
                  <c:v>8.0998649540039061E-2</c:v>
                </c:pt>
                <c:pt idx="1565">
                  <c:v>2.5945453633496089E-2</c:v>
                </c:pt>
                <c:pt idx="1566">
                  <c:v>3.9587790513610825E-2</c:v>
                </c:pt>
                <c:pt idx="1567">
                  <c:v>1.8046180921618644E-2</c:v>
                </c:pt>
                <c:pt idx="1568">
                  <c:v>2.6353507763952646E-2</c:v>
                </c:pt>
                <c:pt idx="1569">
                  <c:v>2.7002598021752935E-2</c:v>
                </c:pt>
                <c:pt idx="1570">
                  <c:v>4.6866770897155761E-2</c:v>
                </c:pt>
                <c:pt idx="1571">
                  <c:v>6.8804023118823221E-2</c:v>
                </c:pt>
                <c:pt idx="1572">
                  <c:v>4.4527888512072754E-2</c:v>
                </c:pt>
                <c:pt idx="1573">
                  <c:v>5.1277945951770001E-2</c:v>
                </c:pt>
                <c:pt idx="1574">
                  <c:v>3.5831372070043957E-2</c:v>
                </c:pt>
                <c:pt idx="1575">
                  <c:v>2.843034269117432E-2</c:v>
                </c:pt>
                <c:pt idx="1576">
                  <c:v>6.1923890242346194E-2</c:v>
                </c:pt>
                <c:pt idx="1577">
                  <c:v>4.4138432043749995E-2</c:v>
                </c:pt>
                <c:pt idx="1578">
                  <c:v>7.1400404148852528E-2</c:v>
                </c:pt>
                <c:pt idx="1579">
                  <c:v>6.6337467319787596E-2</c:v>
                </c:pt>
                <c:pt idx="1580">
                  <c:v>6.2833707664331079E-2</c:v>
                </c:pt>
                <c:pt idx="1581">
                  <c:v>5.4134488436364744E-2</c:v>
                </c:pt>
                <c:pt idx="1582">
                  <c:v>2.7782600005810561E-2</c:v>
                </c:pt>
                <c:pt idx="1583">
                  <c:v>-1.7395734932543948E-2</c:v>
                </c:pt>
                <c:pt idx="1584">
                  <c:v>6.2315748665283362E-3</c:v>
                </c:pt>
                <c:pt idx="1585">
                  <c:v>4.7777222640820301E-2</c:v>
                </c:pt>
                <c:pt idx="1586">
                  <c:v>8.4382295529028331E-2</c:v>
                </c:pt>
                <c:pt idx="1587">
                  <c:v>7.412660527388916E-2</c:v>
                </c:pt>
                <c:pt idx="1588">
                  <c:v>7.8278666114025869E-2</c:v>
                </c:pt>
                <c:pt idx="1589">
                  <c:v>5.1276330290930178E-2</c:v>
                </c:pt>
                <c:pt idx="1590">
                  <c:v>1.5318632289135749E-2</c:v>
                </c:pt>
                <c:pt idx="1591">
                  <c:v>9.7361523584350729E-3</c:v>
                </c:pt>
                <c:pt idx="1592">
                  <c:v>-8.6975999026245136E-3</c:v>
                </c:pt>
                <c:pt idx="1593">
                  <c:v>1.0258159742297362E-2</c:v>
                </c:pt>
                <c:pt idx="1594">
                  <c:v>4.1801691751391597E-2</c:v>
                </c:pt>
                <c:pt idx="1595">
                  <c:v>8.6589218740100088E-2</c:v>
                </c:pt>
                <c:pt idx="1596">
                  <c:v>5.9834517868835438E-2</c:v>
                </c:pt>
                <c:pt idx="1597">
                  <c:v>6.2183261458801271E-2</c:v>
                </c:pt>
                <c:pt idx="1598">
                  <c:v>2.0377708868835456E-2</c:v>
                </c:pt>
                <c:pt idx="1599">
                  <c:v>2.7911067428186036E-2</c:v>
                </c:pt>
                <c:pt idx="1600">
                  <c:v>1.2852073006066899E-2</c:v>
                </c:pt>
                <c:pt idx="1601">
                  <c:v>2.8430342828674335E-2</c:v>
                </c:pt>
                <c:pt idx="1602">
                  <c:v>3.6868572497216798E-2</c:v>
                </c:pt>
                <c:pt idx="1603">
                  <c:v>1.8693923432958989E-2</c:v>
                </c:pt>
                <c:pt idx="1604">
                  <c:v>-7.3999413170532206E-3</c:v>
                </c:pt>
                <c:pt idx="1605">
                  <c:v>1.0119549464916999E-2</c:v>
                </c:pt>
                <c:pt idx="1606">
                  <c:v>4.361915607822265E-2</c:v>
                </c:pt>
                <c:pt idx="1607">
                  <c:v>2.5055050366247559E-2</c:v>
                </c:pt>
                <c:pt idx="1608">
                  <c:v>5.1148653614770508E-2</c:v>
                </c:pt>
                <c:pt idx="1609">
                  <c:v>3.5050840519726574E-2</c:v>
                </c:pt>
                <c:pt idx="1610">
                  <c:v>4.024360124311524E-2</c:v>
                </c:pt>
                <c:pt idx="1611">
                  <c:v>2.1030397220849602E-2</c:v>
                </c:pt>
                <c:pt idx="1612">
                  <c:v>1.9083114106872565E-2</c:v>
                </c:pt>
                <c:pt idx="1613">
                  <c:v>3.9075227933557131E-2</c:v>
                </c:pt>
                <c:pt idx="1614">
                  <c:v>5.6079306953906255E-2</c:v>
                </c:pt>
                <c:pt idx="1615">
                  <c:v>8.3341278703442392E-2</c:v>
                </c:pt>
                <c:pt idx="1616">
                  <c:v>7.0102215349804695E-2</c:v>
                </c:pt>
                <c:pt idx="1617">
                  <c:v>7.5035067315869147E-2</c:v>
                </c:pt>
                <c:pt idx="1618">
                  <c:v>4.2446924461291523E-2</c:v>
                </c:pt>
                <c:pt idx="1619">
                  <c:v>6.8933845087609857E-2</c:v>
                </c:pt>
                <c:pt idx="1620">
                  <c:v>1.4408943548547387E-2</c:v>
                </c:pt>
                <c:pt idx="1621">
                  <c:v>-2.3757128130212406E-2</c:v>
                </c:pt>
                <c:pt idx="1622">
                  <c:v>1.9602656070910641E-2</c:v>
                </c:pt>
                <c:pt idx="1623">
                  <c:v>1.4409900601867668E-2</c:v>
                </c:pt>
                <c:pt idx="1624">
                  <c:v>3.8945678452783197E-2</c:v>
                </c:pt>
                <c:pt idx="1625">
                  <c:v>6.2313079238330092E-2</c:v>
                </c:pt>
                <c:pt idx="1626">
                  <c:v>5.7250141679870616E-2</c:v>
                </c:pt>
                <c:pt idx="1627">
                  <c:v>4.7383905061608882E-2</c:v>
                </c:pt>
                <c:pt idx="1628">
                  <c:v>4.7254088371142575E-2</c:v>
                </c:pt>
                <c:pt idx="1629">
                  <c:v>2.9855884460620114E-2</c:v>
                </c:pt>
                <c:pt idx="1630">
                  <c:v>7.5295031856689367E-3</c:v>
                </c:pt>
                <c:pt idx="1631">
                  <c:v>4.9201103945300299E-2</c:v>
                </c:pt>
                <c:pt idx="1632">
                  <c:v>2.2458672232653808E-2</c:v>
                </c:pt>
                <c:pt idx="1633">
                  <c:v>2.6738835429370111E-2</c:v>
                </c:pt>
                <c:pt idx="1634">
                  <c:v>5.0239924548937991E-2</c:v>
                </c:pt>
                <c:pt idx="1635">
                  <c:v>4.90712882989746E-2</c:v>
                </c:pt>
                <c:pt idx="1636">
                  <c:v>3.102672442696533E-2</c:v>
                </c:pt>
                <c:pt idx="1637">
                  <c:v>4.4006147899621595E-2</c:v>
                </c:pt>
                <c:pt idx="1638">
                  <c:v>7.4124135832922336E-2</c:v>
                </c:pt>
                <c:pt idx="1639">
                  <c:v>8.3860779031054697E-2</c:v>
                </c:pt>
                <c:pt idx="1640">
                  <c:v>8.1371803909582527E-2</c:v>
                </c:pt>
                <c:pt idx="1641">
                  <c:v>7.08781974267578E-2</c:v>
                </c:pt>
                <c:pt idx="1642">
                  <c:v>6.7553590519567872E-2</c:v>
                </c:pt>
                <c:pt idx="1643">
                  <c:v>7.5095054889367685E-2</c:v>
                </c:pt>
                <c:pt idx="1644">
                  <c:v>2.3996667736462401E-2</c:v>
                </c:pt>
                <c:pt idx="1645">
                  <c:v>2.9210080527941901E-2</c:v>
                </c:pt>
                <c:pt idx="1646">
                  <c:v>3.5180927189562977E-2</c:v>
                </c:pt>
                <c:pt idx="1647">
                  <c:v>3.1156538514062502E-2</c:v>
                </c:pt>
                <c:pt idx="1648">
                  <c:v>3.7789959065100104E-2</c:v>
                </c:pt>
                <c:pt idx="1649">
                  <c:v>3.659060390812989E-2</c:v>
                </c:pt>
                <c:pt idx="1650">
                  <c:v>2.44059552112793E-2</c:v>
                </c:pt>
                <c:pt idx="1651">
                  <c:v>3.322080818432617E-2</c:v>
                </c:pt>
                <c:pt idx="1652">
                  <c:v>7.9505006742104829</c:v>
                </c:pt>
                <c:pt idx="1653">
                  <c:v>25.254326427989469</c:v>
                </c:pt>
                <c:pt idx="1654">
                  <c:v>47.541906623323577</c:v>
                </c:pt>
                <c:pt idx="1655">
                  <c:v>69.969282267608193</c:v>
                </c:pt>
                <c:pt idx="1656">
                  <c:v>92.829353043369863</c:v>
                </c:pt>
                <c:pt idx="1657">
                  <c:v>127.13893572647936</c:v>
                </c:pt>
                <c:pt idx="1658">
                  <c:v>157.88094330045473</c:v>
                </c:pt>
                <c:pt idx="1659">
                  <c:v>190.38513499170938</c:v>
                </c:pt>
                <c:pt idx="1660">
                  <c:v>221.42148161957866</c:v>
                </c:pt>
                <c:pt idx="1661">
                  <c:v>252.78715837084872</c:v>
                </c:pt>
                <c:pt idx="1662">
                  <c:v>282.33485434852474</c:v>
                </c:pt>
                <c:pt idx="1663">
                  <c:v>326.49756701388782</c:v>
                </c:pt>
                <c:pt idx="1664">
                  <c:v>372.53628198684504</c:v>
                </c:pt>
                <c:pt idx="1665">
                  <c:v>423.32000784897906</c:v>
                </c:pt>
                <c:pt idx="1666">
                  <c:v>473.07921305707589</c:v>
                </c:pt>
                <c:pt idx="1667">
                  <c:v>521.08378189586028</c:v>
                </c:pt>
                <c:pt idx="1668">
                  <c:v>564.2085893843855</c:v>
                </c:pt>
                <c:pt idx="1669">
                  <c:v>621.16625055281361</c:v>
                </c:pt>
                <c:pt idx="1670">
                  <c:v>673.24206551406326</c:v>
                </c:pt>
                <c:pt idx="1671">
                  <c:v>725.37565444602149</c:v>
                </c:pt>
                <c:pt idx="1672">
                  <c:v>778.11549772275748</c:v>
                </c:pt>
                <c:pt idx="1673">
                  <c:v>832.39603351782398</c:v>
                </c:pt>
                <c:pt idx="1674">
                  <c:v>890.27813637701729</c:v>
                </c:pt>
                <c:pt idx="1675">
                  <c:v>956.12228914656384</c:v>
                </c:pt>
                <c:pt idx="1676">
                  <c:v>1033.2069422525594</c:v>
                </c:pt>
                <c:pt idx="1677">
                  <c:v>1115.4603482992263</c:v>
                </c:pt>
                <c:pt idx="1678">
                  <c:v>1201.8131609865661</c:v>
                </c:pt>
                <c:pt idx="1679">
                  <c:v>1317.437413874517</c:v>
                </c:pt>
                <c:pt idx="1680">
                  <c:v>1436.7502127482753</c:v>
                </c:pt>
                <c:pt idx="1681">
                  <c:v>1573.9129792377505</c:v>
                </c:pt>
                <c:pt idx="1682">
                  <c:v>1715.9147562566068</c:v>
                </c:pt>
                <c:pt idx="1683">
                  <c:v>1872.6298243183446</c:v>
                </c:pt>
                <c:pt idx="1684">
                  <c:v>2037.8020450454314</c:v>
                </c:pt>
                <c:pt idx="1685">
                  <c:v>2205.599375058001</c:v>
                </c:pt>
                <c:pt idx="1686">
                  <c:v>2382.3689877325314</c:v>
                </c:pt>
                <c:pt idx="1687">
                  <c:v>2580.4944519326141</c:v>
                </c:pt>
                <c:pt idx="1688">
                  <c:v>2816.3982538195619</c:v>
                </c:pt>
                <c:pt idx="1689">
                  <c:v>3043.2026689644681</c:v>
                </c:pt>
                <c:pt idx="1690">
                  <c:v>3266.714903350236</c:v>
                </c:pt>
                <c:pt idx="1691">
                  <c:v>3485.7425387378335</c:v>
                </c:pt>
                <c:pt idx="1692">
                  <c:v>3714.8452768277912</c:v>
                </c:pt>
                <c:pt idx="1693">
                  <c:v>3987.3603620565518</c:v>
                </c:pt>
                <c:pt idx="1694">
                  <c:v>4304.884822129874</c:v>
                </c:pt>
                <c:pt idx="1695">
                  <c:v>4634.6083850335172</c:v>
                </c:pt>
                <c:pt idx="1696">
                  <c:v>4887.8210985705227</c:v>
                </c:pt>
                <c:pt idx="1697">
                  <c:v>5032.2667152451368</c:v>
                </c:pt>
                <c:pt idx="1698">
                  <c:v>5098.3442854120249</c:v>
                </c:pt>
                <c:pt idx="1699">
                  <c:v>5184.5622401993651</c:v>
                </c:pt>
                <c:pt idx="1700">
                  <c:v>4868.5767446905402</c:v>
                </c:pt>
                <c:pt idx="1701">
                  <c:v>4510.9730322161777</c:v>
                </c:pt>
                <c:pt idx="1702">
                  <c:v>4260.3070799657135</c:v>
                </c:pt>
                <c:pt idx="1703">
                  <c:v>4033.6629245285744</c:v>
                </c:pt>
                <c:pt idx="1704">
                  <c:v>3829.9101974868572</c:v>
                </c:pt>
                <c:pt idx="1705">
                  <c:v>3284.3373952160882</c:v>
                </c:pt>
                <c:pt idx="1706">
                  <c:v>2716.7720574670811</c:v>
                </c:pt>
                <c:pt idx="1707">
                  <c:v>2339.2754671326406</c:v>
                </c:pt>
                <c:pt idx="1708">
                  <c:v>1729.7684834192444</c:v>
                </c:pt>
                <c:pt idx="1709">
                  <c:v>1659.5444532805263</c:v>
                </c:pt>
                <c:pt idx="1710">
                  <c:v>1653.4923347373747</c:v>
                </c:pt>
                <c:pt idx="1711">
                  <c:v>1655.4686200556462</c:v>
                </c:pt>
                <c:pt idx="1712">
                  <c:v>1655.4205629641845</c:v>
                </c:pt>
                <c:pt idx="1713">
                  <c:v>1652.0252917711466</c:v>
                </c:pt>
                <c:pt idx="1714">
                  <c:v>1653.2694004842956</c:v>
                </c:pt>
                <c:pt idx="1715">
                  <c:v>1644.7887268861446</c:v>
                </c:pt>
                <c:pt idx="1716">
                  <c:v>1640.8874062050097</c:v>
                </c:pt>
                <c:pt idx="1717">
                  <c:v>1630.9315852148234</c:v>
                </c:pt>
                <c:pt idx="1718">
                  <c:v>1631.7142544862152</c:v>
                </c:pt>
                <c:pt idx="1719">
                  <c:v>1622.177451617041</c:v>
                </c:pt>
                <c:pt idx="1720">
                  <c:v>1629.456546808226</c:v>
                </c:pt>
                <c:pt idx="1721">
                  <c:v>1633.4121777720002</c:v>
                </c:pt>
                <c:pt idx="1722">
                  <c:v>1635.9089832700761</c:v>
                </c:pt>
                <c:pt idx="1723">
                  <c:v>1632.058229813945</c:v>
                </c:pt>
                <c:pt idx="1724">
                  <c:v>1631.4176279241651</c:v>
                </c:pt>
                <c:pt idx="1725">
                  <c:v>1633.3164336178609</c:v>
                </c:pt>
                <c:pt idx="1726">
                  <c:v>1636.8178437734475</c:v>
                </c:pt>
                <c:pt idx="1727">
                  <c:v>1635.6881307905949</c:v>
                </c:pt>
                <c:pt idx="1728">
                  <c:v>1639.5685133152249</c:v>
                </c:pt>
                <c:pt idx="1729">
                  <c:v>1634.058116587953</c:v>
                </c:pt>
                <c:pt idx="1730">
                  <c:v>1630.9256108654374</c:v>
                </c:pt>
                <c:pt idx="1731">
                  <c:v>1631.7477662835113</c:v>
                </c:pt>
                <c:pt idx="1732">
                  <c:v>1609.5438128750177</c:v>
                </c:pt>
                <c:pt idx="1733">
                  <c:v>-1037.867935969788</c:v>
                </c:pt>
                <c:pt idx="1734">
                  <c:v>-3539.332065567653</c:v>
                </c:pt>
                <c:pt idx="1735">
                  <c:v>-4791.7563510304826</c:v>
                </c:pt>
                <c:pt idx="1736">
                  <c:v>-5103.9604971034596</c:v>
                </c:pt>
                <c:pt idx="1737">
                  <c:v>-4956.6518833367818</c:v>
                </c:pt>
                <c:pt idx="1738">
                  <c:v>-4462.2075364159755</c:v>
                </c:pt>
                <c:pt idx="1739">
                  <c:v>-4155.8368803896228</c:v>
                </c:pt>
                <c:pt idx="1740">
                  <c:v>-3971.2995484563949</c:v>
                </c:pt>
                <c:pt idx="1741">
                  <c:v>-3894.5067316950667</c:v>
                </c:pt>
                <c:pt idx="1742">
                  <c:v>-3646.1646958035863</c:v>
                </c:pt>
                <c:pt idx="1743">
                  <c:v>-3413.081478406139</c:v>
                </c:pt>
                <c:pt idx="1744">
                  <c:v>-3192.1074667514013</c:v>
                </c:pt>
                <c:pt idx="1745">
                  <c:v>-2966.1047989895592</c:v>
                </c:pt>
                <c:pt idx="1746">
                  <c:v>-2773.0692635749979</c:v>
                </c:pt>
                <c:pt idx="1747">
                  <c:v>-2579.9711785587729</c:v>
                </c:pt>
                <c:pt idx="1748">
                  <c:v>-2355.8139940760357</c:v>
                </c:pt>
                <c:pt idx="1749">
                  <c:v>-2174.8142411167537</c:v>
                </c:pt>
                <c:pt idx="1750">
                  <c:v>-2000.2225999272177</c:v>
                </c:pt>
                <c:pt idx="1751">
                  <c:v>-1833.3242828629075</c:v>
                </c:pt>
                <c:pt idx="1752">
                  <c:v>-1664.3053832155467</c:v>
                </c:pt>
                <c:pt idx="1753">
                  <c:v>-1499.0647295127753</c:v>
                </c:pt>
                <c:pt idx="1754">
                  <c:v>-1350.2251334015241</c:v>
                </c:pt>
                <c:pt idx="1755">
                  <c:v>-1221.4125616665399</c:v>
                </c:pt>
                <c:pt idx="1756">
                  <c:v>-1102.7513166904339</c:v>
                </c:pt>
                <c:pt idx="1757">
                  <c:v>-999.06327410113454</c:v>
                </c:pt>
                <c:pt idx="1758">
                  <c:v>-902.91224301922466</c:v>
                </c:pt>
                <c:pt idx="1759">
                  <c:v>-826.16537537281806</c:v>
                </c:pt>
                <c:pt idx="1760">
                  <c:v>-738.70390744046131</c:v>
                </c:pt>
                <c:pt idx="1761">
                  <c:v>-660.47827605737871</c:v>
                </c:pt>
                <c:pt idx="1762">
                  <c:v>-586.12566087246444</c:v>
                </c:pt>
                <c:pt idx="1763">
                  <c:v>-520.81842976516054</c:v>
                </c:pt>
                <c:pt idx="1764">
                  <c:v>-466.70406662453519</c:v>
                </c:pt>
                <c:pt idx="1765">
                  <c:v>-415.45324721843957</c:v>
                </c:pt>
                <c:pt idx="1766">
                  <c:v>-361.8937413813461</c:v>
                </c:pt>
                <c:pt idx="1767">
                  <c:v>-311.69029184691431</c:v>
                </c:pt>
                <c:pt idx="1768">
                  <c:v>-260.12763576068846</c:v>
                </c:pt>
                <c:pt idx="1769">
                  <c:v>-210.58562054766216</c:v>
                </c:pt>
                <c:pt idx="1770">
                  <c:v>-166.73006827824301</c:v>
                </c:pt>
                <c:pt idx="1771">
                  <c:v>-132.16331613007281</c:v>
                </c:pt>
                <c:pt idx="1772">
                  <c:v>-97.579563833302046</c:v>
                </c:pt>
                <c:pt idx="1773">
                  <c:v>-64.370847079680914</c:v>
                </c:pt>
                <c:pt idx="1774">
                  <c:v>-30.955463040987109</c:v>
                </c:pt>
                <c:pt idx="1775">
                  <c:v>-2.1098170608684077</c:v>
                </c:pt>
                <c:pt idx="1776">
                  <c:v>4.3751441253601073E-2</c:v>
                </c:pt>
                <c:pt idx="1777">
                  <c:v>1.4280077632446287E-2</c:v>
                </c:pt>
                <c:pt idx="1778">
                  <c:v>3.8428864365576181E-2</c:v>
                </c:pt>
                <c:pt idx="1779">
                  <c:v>7.6463074798937977E-2</c:v>
                </c:pt>
                <c:pt idx="1780">
                  <c:v>0.10333371618002928</c:v>
                </c:pt>
                <c:pt idx="1781">
                  <c:v>4.0626343245495612E-2</c:v>
                </c:pt>
                <c:pt idx="1782">
                  <c:v>1.5969077817907708E-2</c:v>
                </c:pt>
                <c:pt idx="1783">
                  <c:v>7.006360726538082E-3</c:v>
                </c:pt>
                <c:pt idx="1784">
                  <c:v>2.2718310934875481E-2</c:v>
                </c:pt>
                <c:pt idx="1785">
                  <c:v>2.7132150648181159E-2</c:v>
                </c:pt>
                <c:pt idx="1786">
                  <c:v>3.7672158238647654E-3</c:v>
                </c:pt>
                <c:pt idx="1787">
                  <c:v>4.4398068781225597E-2</c:v>
                </c:pt>
                <c:pt idx="1788">
                  <c:v>6.7116379223571762E-2</c:v>
                </c:pt>
                <c:pt idx="1789">
                  <c:v>4.6216885860717767E-2</c:v>
                </c:pt>
                <c:pt idx="1790">
                  <c:v>5.3615213220104978E-2</c:v>
                </c:pt>
                <c:pt idx="1791">
                  <c:v>3.673848624847411E-2</c:v>
                </c:pt>
                <c:pt idx="1792">
                  <c:v>1.6357450847656253E-2</c:v>
                </c:pt>
                <c:pt idx="1793">
                  <c:v>1.8823743866882327E-2</c:v>
                </c:pt>
                <c:pt idx="1794">
                  <c:v>1.1294246243322752E-2</c:v>
                </c:pt>
                <c:pt idx="1795">
                  <c:v>3.1152679546777362E-2</c:v>
                </c:pt>
                <c:pt idx="1796">
                  <c:v>1.0385540336425754E-3</c:v>
                </c:pt>
                <c:pt idx="1797">
                  <c:v>1.0383372107226566E-2</c:v>
                </c:pt>
                <c:pt idx="1798">
                  <c:v>2.0121668684606939E-2</c:v>
                </c:pt>
                <c:pt idx="1799">
                  <c:v>4.1670588791174315E-2</c:v>
                </c:pt>
                <c:pt idx="1800">
                  <c:v>5.9846253618908697E-2</c:v>
                </c:pt>
                <c:pt idx="1801">
                  <c:v>5.8548065463317867E-2</c:v>
                </c:pt>
                <c:pt idx="1802">
                  <c:v>9.9826886256042496E-2</c:v>
                </c:pt>
                <c:pt idx="1803">
                  <c:v>6.1144442537731922E-2</c:v>
                </c:pt>
                <c:pt idx="1804">
                  <c:v>2.1939133636633308E-2</c:v>
                </c:pt>
                <c:pt idx="1805">
                  <c:v>-3.1156511017089725E-3</c:v>
                </c:pt>
                <c:pt idx="1806">
                  <c:v>3.2714368432861338E-2</c:v>
                </c:pt>
                <c:pt idx="1807">
                  <c:v>5.7509780067346181E-2</c:v>
                </c:pt>
                <c:pt idx="1808">
                  <c:v>9.4637723059143058E-2</c:v>
                </c:pt>
                <c:pt idx="1809">
                  <c:v>8.8146778420983854E-2</c:v>
                </c:pt>
                <c:pt idx="1810">
                  <c:v>5.0369743243164053E-2</c:v>
                </c:pt>
                <c:pt idx="1811">
                  <c:v>2.0251754561132811E-2</c:v>
                </c:pt>
                <c:pt idx="1812">
                  <c:v>-7.7891348041503857E-3</c:v>
                </c:pt>
                <c:pt idx="1813">
                  <c:v>1.3111713825378424E-2</c:v>
                </c:pt>
                <c:pt idx="1814">
                  <c:v>3.829631589422608E-2</c:v>
                </c:pt>
                <c:pt idx="1815">
                  <c:v>2.5055051495251463E-2</c:v>
                </c:pt>
                <c:pt idx="1816">
                  <c:v>2.7521344060620113E-2</c:v>
                </c:pt>
                <c:pt idx="1817">
                  <c:v>6.9972395552893057E-2</c:v>
                </c:pt>
                <c:pt idx="1818">
                  <c:v>5.8807702100354006E-2</c:v>
                </c:pt>
                <c:pt idx="1819">
                  <c:v>4.0111579782653811E-2</c:v>
                </c:pt>
                <c:pt idx="1820">
                  <c:v>3.388247028922118E-2</c:v>
                </c:pt>
                <c:pt idx="1821">
                  <c:v>2.8169421198938005E-2</c:v>
                </c:pt>
                <c:pt idx="1822">
                  <c:v>2.3107767744262715E-2</c:v>
                </c:pt>
                <c:pt idx="1823">
                  <c:v>3.7517667568396001E-2</c:v>
                </c:pt>
                <c:pt idx="1824">
                  <c:v>3.55701171727539E-2</c:v>
                </c:pt>
                <c:pt idx="1825">
                  <c:v>6.2442899559460446E-2</c:v>
                </c:pt>
                <c:pt idx="1826">
                  <c:v>4.5826077866491698E-2</c:v>
                </c:pt>
                <c:pt idx="1827">
                  <c:v>4.5692397018310543E-2</c:v>
                </c:pt>
                <c:pt idx="1828">
                  <c:v>-2.7286617212768662E-3</c:v>
                </c:pt>
                <c:pt idx="1829">
                  <c:v>1.9472880659301844E-3</c:v>
                </c:pt>
                <c:pt idx="1830">
                  <c:v>6.2442632322375485E-2</c:v>
                </c:pt>
                <c:pt idx="1831">
                  <c:v>7.5943800266955575E-2</c:v>
                </c:pt>
                <c:pt idx="1832">
                  <c:v>0.1032055117388794</c:v>
                </c:pt>
                <c:pt idx="1833">
                  <c:v>7.9028084718249514E-2</c:v>
                </c:pt>
                <c:pt idx="1834">
                  <c:v>7.6330327895459002E-2</c:v>
                </c:pt>
                <c:pt idx="1835">
                  <c:v>6.172746419267576E-2</c:v>
                </c:pt>
                <c:pt idx="1836">
                  <c:v>4.1022777493457036E-2</c:v>
                </c:pt>
                <c:pt idx="1837">
                  <c:v>2.9598717068505854E-2</c:v>
                </c:pt>
                <c:pt idx="1838">
                  <c:v>2.7004799261523448E-2</c:v>
                </c:pt>
                <c:pt idx="1839">
                  <c:v>4.5436621166674809E-2</c:v>
                </c:pt>
                <c:pt idx="1840">
                  <c:v>1.414812010931398E-2</c:v>
                </c:pt>
                <c:pt idx="1841">
                  <c:v>2.8949617740393056E-2</c:v>
                </c:pt>
                <c:pt idx="1842">
                  <c:v>1.713609732978515E-2</c:v>
                </c:pt>
                <c:pt idx="1843">
                  <c:v>2.5413524426074214E-2</c:v>
                </c:pt>
                <c:pt idx="1844">
                  <c:v>1.7264861781481948E-2</c:v>
                </c:pt>
                <c:pt idx="1845">
                  <c:v>2.2711331332287591E-2</c:v>
                </c:pt>
                <c:pt idx="1846">
                  <c:v>3.4012557130932611E-2</c:v>
                </c:pt>
                <c:pt idx="1847">
                  <c:v>7.1808190169958486E-2</c:v>
                </c:pt>
                <c:pt idx="1848">
                  <c:v>7.8023573986584452E-2</c:v>
                </c:pt>
                <c:pt idx="1849">
                  <c:v>4.8813195907788084E-2</c:v>
                </c:pt>
                <c:pt idx="1850">
                  <c:v>3.9464950608789059E-2</c:v>
                </c:pt>
                <c:pt idx="1851">
                  <c:v>3.9854407933264155E-2</c:v>
                </c:pt>
                <c:pt idx="1852">
                  <c:v>2.4257808303283699E-2</c:v>
                </c:pt>
                <c:pt idx="1853">
                  <c:v>4.1544722548095712E-3</c:v>
                </c:pt>
                <c:pt idx="1854">
                  <c:v>5.5958932090783703E-2</c:v>
                </c:pt>
                <c:pt idx="1855">
                  <c:v>6.7116906658776856E-2</c:v>
                </c:pt>
                <c:pt idx="1856">
                  <c:v>6.2706398317687942E-2</c:v>
                </c:pt>
                <c:pt idx="1857">
                  <c:v>4.4131453222119102E-2</c:v>
                </c:pt>
                <c:pt idx="1858">
                  <c:v>4.4655303055102527E-2</c:v>
                </c:pt>
                <c:pt idx="1859">
                  <c:v>4.9318534857421888E-2</c:v>
                </c:pt>
                <c:pt idx="1860">
                  <c:v>1.4020447487060547E-2</c:v>
                </c:pt>
                <c:pt idx="1861">
                  <c:v>4.0241398482788085E-2</c:v>
                </c:pt>
                <c:pt idx="1862">
                  <c:v>5.8029055663879378E-2</c:v>
                </c:pt>
                <c:pt idx="1863">
                  <c:v>8.1918201768371599E-2</c:v>
                </c:pt>
                <c:pt idx="1864">
                  <c:v>5.8420978107397464E-2</c:v>
                </c:pt>
                <c:pt idx="1865">
                  <c:v>6.5813710353283678E-2</c:v>
                </c:pt>
                <c:pt idx="1866">
                  <c:v>4.1472275152343733E-3</c:v>
                </c:pt>
                <c:pt idx="1867">
                  <c:v>-1.1034607393933112E-2</c:v>
                </c:pt>
                <c:pt idx="1868">
                  <c:v>-1.7265649295568865E-2</c:v>
                </c:pt>
                <c:pt idx="1869">
                  <c:v>-1.2957232562255923E-3</c:v>
                </c:pt>
                <c:pt idx="1870">
                  <c:v>7.9319358047912569E-2</c:v>
                </c:pt>
                <c:pt idx="1871">
                  <c:v>8.6848590798010258E-2</c:v>
                </c:pt>
                <c:pt idx="1872">
                  <c:v>9.9177791887939432E-2</c:v>
                </c:pt>
                <c:pt idx="1873">
                  <c:v>4.2320967319995115E-2</c:v>
                </c:pt>
                <c:pt idx="1874">
                  <c:v>3.349463179487306E-2</c:v>
                </c:pt>
                <c:pt idx="1875">
                  <c:v>5.1927525654297093E-4</c:v>
                </c:pt>
                <c:pt idx="1876">
                  <c:v>-6.4909530911865345E-4</c:v>
                </c:pt>
                <c:pt idx="1877">
                  <c:v>1.4416227110559081E-2</c:v>
                </c:pt>
                <c:pt idx="1878">
                  <c:v>6.91934828821167E-2</c:v>
                </c:pt>
                <c:pt idx="1879">
                  <c:v>6.5948276243579101E-2</c:v>
                </c:pt>
                <c:pt idx="1880">
                  <c:v>6.1663988510021972E-2</c:v>
                </c:pt>
                <c:pt idx="1881">
                  <c:v>3.933298995504151E-2</c:v>
                </c:pt>
                <c:pt idx="1882">
                  <c:v>4.2190884556896971E-2</c:v>
                </c:pt>
                <c:pt idx="1883">
                  <c:v>5.8418510802319357E-2</c:v>
                </c:pt>
                <c:pt idx="1884">
                  <c:v>2.2458671341052262E-2</c:v>
                </c:pt>
                <c:pt idx="1885">
                  <c:v>3.5830288387084963E-2</c:v>
                </c:pt>
                <c:pt idx="1886">
                  <c:v>2.8170704348815922E-2</c:v>
                </c:pt>
                <c:pt idx="1887">
                  <c:v>5.8418513481420915E-2</c:v>
                </c:pt>
                <c:pt idx="1888">
                  <c:v>6.7116380991735836E-2</c:v>
                </c:pt>
                <c:pt idx="1889">
                  <c:v>6.3345304702050784E-2</c:v>
                </c:pt>
                <c:pt idx="1890">
                  <c:v>7.1398163649169941E-2</c:v>
                </c:pt>
                <c:pt idx="1891">
                  <c:v>5.3744074654223636E-2</c:v>
                </c:pt>
                <c:pt idx="1892">
                  <c:v>8.6069942056994642E-2</c:v>
                </c:pt>
                <c:pt idx="1893">
                  <c:v>7.8927435232177712E-2</c:v>
                </c:pt>
                <c:pt idx="1894">
                  <c:v>6.5298915860314957E-2</c:v>
                </c:pt>
                <c:pt idx="1895">
                  <c:v>8.6977717924682632E-2</c:v>
                </c:pt>
                <c:pt idx="1896">
                  <c:v>3.0243947324548336E-2</c:v>
                </c:pt>
                <c:pt idx="1897">
                  <c:v>1.5188814930163568E-2</c:v>
                </c:pt>
                <c:pt idx="1898">
                  <c:v>3.9590908527282725E-2</c:v>
                </c:pt>
                <c:pt idx="1899">
                  <c:v>5.8025194797912585E-2</c:v>
                </c:pt>
                <c:pt idx="1900">
                  <c:v>6.0106158897570795E-2</c:v>
                </c:pt>
                <c:pt idx="1901">
                  <c:v>4.3616690567089847E-2</c:v>
                </c:pt>
                <c:pt idx="1902">
                  <c:v>4.2580604053710933E-2</c:v>
                </c:pt>
                <c:pt idx="1903">
                  <c:v>3.6089392119921876E-2</c:v>
                </c:pt>
                <c:pt idx="1904">
                  <c:v>1.6837837971557554E-3</c:v>
                </c:pt>
                <c:pt idx="1905">
                  <c:v>1.9732479391064456E-2</c:v>
                </c:pt>
                <c:pt idx="1906">
                  <c:v>2.9858083793310553E-2</c:v>
                </c:pt>
                <c:pt idx="1907">
                  <c:v>5.9976340513793948E-2</c:v>
                </c:pt>
                <c:pt idx="1908">
                  <c:v>8.3211460051110867E-2</c:v>
                </c:pt>
                <c:pt idx="1909">
                  <c:v>8.6329313195031718E-2</c:v>
                </c:pt>
                <c:pt idx="1910">
                  <c:v>7.438623985291748E-2</c:v>
                </c:pt>
                <c:pt idx="1911">
                  <c:v>4.3878793933959943E-2</c:v>
                </c:pt>
                <c:pt idx="1912">
                  <c:v>4.1801695062475587E-2</c:v>
                </c:pt>
                <c:pt idx="1913">
                  <c:v>3.4272197759033202E-2</c:v>
                </c:pt>
                <c:pt idx="1914">
                  <c:v>9.0873281517822348E-3</c:v>
                </c:pt>
                <c:pt idx="1915">
                  <c:v>1.1683703188061525E-2</c:v>
                </c:pt>
                <c:pt idx="1916">
                  <c:v>2.9468894830090332E-2</c:v>
                </c:pt>
                <c:pt idx="1917">
                  <c:v>4.3874932475024421E-2</c:v>
                </c:pt>
                <c:pt idx="1918">
                  <c:v>4.6991983338354526E-2</c:v>
                </c:pt>
                <c:pt idx="1919">
                  <c:v>3.7128214666821292E-2</c:v>
                </c:pt>
                <c:pt idx="1920">
                  <c:v>4.036982198599854E-2</c:v>
                </c:pt>
                <c:pt idx="1921">
                  <c:v>4.7900714650183127E-2</c:v>
                </c:pt>
                <c:pt idx="1922">
                  <c:v>3.8166495703271491E-2</c:v>
                </c:pt>
                <c:pt idx="1923">
                  <c:v>4.271042292625734E-2</c:v>
                </c:pt>
                <c:pt idx="1924">
                  <c:v>4.4008611536242671E-2</c:v>
                </c:pt>
                <c:pt idx="1925">
                  <c:v>4.5306534473742686E-2</c:v>
                </c:pt>
                <c:pt idx="1926">
                  <c:v>9.087324473315438E-3</c:v>
                </c:pt>
                <c:pt idx="1927">
                  <c:v>1.0125611808056626E-2</c:v>
                </c:pt>
                <c:pt idx="1928">
                  <c:v>-1.3758563401416006E-2</c:v>
                </c:pt>
                <c:pt idx="1929">
                  <c:v>-9.8592577294921799E-3</c:v>
                </c:pt>
                <c:pt idx="1930">
                  <c:v>2.6903499433703619E-2</c:v>
                </c:pt>
                <c:pt idx="1931">
                  <c:v>4.7229080891528323E-2</c:v>
                </c:pt>
                <c:pt idx="1932">
                  <c:v>8.6977586394653306E-2</c:v>
                </c:pt>
                <c:pt idx="1933">
                  <c:v>6.1016174050537095E-2</c:v>
                </c:pt>
                <c:pt idx="1934">
                  <c:v>4.6081854211730965E-2</c:v>
                </c:pt>
                <c:pt idx="1935">
                  <c:v>2.5574326639538573E-2</c:v>
                </c:pt>
                <c:pt idx="1936">
                  <c:v>5.1018043823059085E-2</c:v>
                </c:pt>
                <c:pt idx="1937">
                  <c:v>3.9723239459814465E-2</c:v>
                </c:pt>
                <c:pt idx="1938">
                  <c:v>9.1912584486938453E-2</c:v>
                </c:pt>
                <c:pt idx="1939">
                  <c:v>7.5165942915954603E-2</c:v>
                </c:pt>
                <c:pt idx="1940">
                  <c:v>4.6994448345678709E-2</c:v>
                </c:pt>
                <c:pt idx="1941">
                  <c:v>6.7633514155017088E-2</c:v>
                </c:pt>
                <c:pt idx="1942">
                  <c:v>6.1272124463403313E-2</c:v>
                </c:pt>
                <c:pt idx="1943">
                  <c:v>4.28274077723877E-2</c:v>
                </c:pt>
                <c:pt idx="1944">
                  <c:v>2.8170705445056149E-2</c:v>
                </c:pt>
                <c:pt idx="1945">
                  <c:v>2.4016503940368663E-2</c:v>
                </c:pt>
                <c:pt idx="1946">
                  <c:v>3.7779770172570781E-2</c:v>
                </c:pt>
                <c:pt idx="1947">
                  <c:v>6.5946922336328109E-2</c:v>
                </c:pt>
                <c:pt idx="1948">
                  <c:v>8.6459396919897444E-2</c:v>
                </c:pt>
                <c:pt idx="1949">
                  <c:v>5.7120322516748034E-2</c:v>
                </c:pt>
                <c:pt idx="1950">
                  <c:v>5.3867872090930163E-2</c:v>
                </c:pt>
                <c:pt idx="1951">
                  <c:v>5.1669015993188468E-2</c:v>
                </c:pt>
                <c:pt idx="1952">
                  <c:v>1.038686407531738E-2</c:v>
                </c:pt>
                <c:pt idx="1953">
                  <c:v>1.6484761847546388E-2</c:v>
                </c:pt>
                <c:pt idx="1954">
                  <c:v>3.9337274279602062E-2</c:v>
                </c:pt>
                <c:pt idx="1955">
                  <c:v>6.2189588594836427E-2</c:v>
                </c:pt>
                <c:pt idx="1956">
                  <c:v>5.0110101980737294E-2</c:v>
                </c:pt>
                <c:pt idx="1957">
                  <c:v>5.0890366819799811E-2</c:v>
                </c:pt>
                <c:pt idx="1958">
                  <c:v>2.3095113185375972E-2</c:v>
                </c:pt>
                <c:pt idx="1959">
                  <c:v>2.295961893167724E-2</c:v>
                </c:pt>
                <c:pt idx="1960">
                  <c:v>6.5298916210510247E-2</c:v>
                </c:pt>
                <c:pt idx="1961">
                  <c:v>2.8171661861364758E-2</c:v>
                </c:pt>
                <c:pt idx="1962">
                  <c:v>4.9333330035205077E-2</c:v>
                </c:pt>
                <c:pt idx="1963">
                  <c:v>6.4520268439318851E-2</c:v>
                </c:pt>
                <c:pt idx="1964">
                  <c:v>0.10514946090700684</c:v>
                </c:pt>
                <c:pt idx="1965">
                  <c:v>6.2055074556298821E-2</c:v>
                </c:pt>
                <c:pt idx="1966">
                  <c:v>3.906284090501707E-2</c:v>
                </c:pt>
                <c:pt idx="1967">
                  <c:v>2.531244942655031E-2</c:v>
                </c:pt>
                <c:pt idx="1968">
                  <c:v>-1.7529414617346188E-2</c:v>
                </c:pt>
                <c:pt idx="1969">
                  <c:v>2.4668059208178703E-2</c:v>
                </c:pt>
                <c:pt idx="1970">
                  <c:v>5.1668195584716803E-2</c:v>
                </c:pt>
                <c:pt idx="1971">
                  <c:v>6.0365796502478031E-2</c:v>
                </c:pt>
                <c:pt idx="1972">
                  <c:v>6.4390182376416014E-2</c:v>
                </c:pt>
                <c:pt idx="1973">
                  <c:v>6.971249545660399E-2</c:v>
                </c:pt>
                <c:pt idx="1974">
                  <c:v>2.6353243586584463E-2</c:v>
                </c:pt>
                <c:pt idx="1975">
                  <c:v>2.8819802726782223E-2</c:v>
                </c:pt>
                <c:pt idx="1976">
                  <c:v>1.1943072977954106E-2</c:v>
                </c:pt>
                <c:pt idx="1977">
                  <c:v>3.3752921906494184E-3</c:v>
                </c:pt>
                <c:pt idx="1978">
                  <c:v>3.8556218721179203E-2</c:v>
                </c:pt>
                <c:pt idx="1979">
                  <c:v>3.3620635189611801E-2</c:v>
                </c:pt>
                <c:pt idx="1980">
                  <c:v>6.8414306017858889E-2</c:v>
                </c:pt>
                <c:pt idx="1981">
                  <c:v>5.5815807835815412E-2</c:v>
                </c:pt>
                <c:pt idx="1982">
                  <c:v>4.85459478295166E-2</c:v>
                </c:pt>
                <c:pt idx="1983">
                  <c:v>5.1018833757702629E-2</c:v>
                </c:pt>
                <c:pt idx="1984">
                  <c:v>4.0114046047351068E-2</c:v>
                </c:pt>
                <c:pt idx="1985">
                  <c:v>1.155388309036866E-2</c:v>
                </c:pt>
                <c:pt idx="1986">
                  <c:v>4.2191147876501467E-2</c:v>
                </c:pt>
                <c:pt idx="1987">
                  <c:v>7.1361794422485246E-3</c:v>
                </c:pt>
                <c:pt idx="1988">
                  <c:v>3.2710504533300787E-2</c:v>
                </c:pt>
                <c:pt idx="1989">
                  <c:v>4.2840280510620188E-3</c:v>
                </c:pt>
                <c:pt idx="1990">
                  <c:v>1.9862031688781728E-2</c:v>
                </c:pt>
                <c:pt idx="1991">
                  <c:v>5.0886548811132803E-2</c:v>
                </c:pt>
                <c:pt idx="1992">
                  <c:v>6.2183260391027818E-2</c:v>
                </c:pt>
                <c:pt idx="1993">
                  <c:v>7.0102214475927738E-2</c:v>
                </c:pt>
                <c:pt idx="1994">
                  <c:v>9.541690496451416E-2</c:v>
                </c:pt>
                <c:pt idx="1995">
                  <c:v>7.1660044979980464E-2</c:v>
                </c:pt>
                <c:pt idx="1996">
                  <c:v>2.6998472871533227E-2</c:v>
                </c:pt>
                <c:pt idx="1997">
                  <c:v>2.3623181605786133E-2</c:v>
                </c:pt>
                <c:pt idx="1998">
                  <c:v>3.4661651341125491E-2</c:v>
                </c:pt>
                <c:pt idx="1999">
                  <c:v>7.2435094598950187E-2</c:v>
                </c:pt>
                <c:pt idx="2000">
                  <c:v>9.3467155108886729E-2</c:v>
                </c:pt>
                <c:pt idx="2001">
                  <c:v>9.6325641056420899E-2</c:v>
                </c:pt>
                <c:pt idx="2002">
                  <c:v>6.5558285449865708E-2</c:v>
                </c:pt>
                <c:pt idx="2003">
                  <c:v>6.5166630696752909E-2</c:v>
                </c:pt>
                <c:pt idx="2004">
                  <c:v>3.2191229383105466E-2</c:v>
                </c:pt>
                <c:pt idx="2005">
                  <c:v>-2.4535770260339349E-2</c:v>
                </c:pt>
                <c:pt idx="2006">
                  <c:v>-6.7515392979980455E-3</c:v>
                </c:pt>
                <c:pt idx="2007">
                  <c:v>3.323268459936523E-2</c:v>
                </c:pt>
                <c:pt idx="2008">
                  <c:v>4.2191147794860849E-2</c:v>
                </c:pt>
                <c:pt idx="2009">
                  <c:v>5.5430212071252441E-2</c:v>
                </c:pt>
                <c:pt idx="2010">
                  <c:v>5.9327245131628424E-2</c:v>
                </c:pt>
                <c:pt idx="2011">
                  <c:v>-8.5420856148901519E-2</c:v>
                </c:pt>
                <c:pt idx="2012">
                  <c:v>6.7752452834220449</c:v>
                </c:pt>
                <c:pt idx="2013">
                  <c:v>23.563041805136752</c:v>
                </c:pt>
                <c:pt idx="2014">
                  <c:v>46.40234296499942</c:v>
                </c:pt>
                <c:pt idx="2015">
                  <c:v>70.017183152538223</c:v>
                </c:pt>
                <c:pt idx="2016">
                  <c:v>94.250088643301211</c:v>
                </c:pt>
                <c:pt idx="2017">
                  <c:v>124.11648561600288</c:v>
                </c:pt>
                <c:pt idx="2018">
                  <c:v>158.63962195296142</c:v>
                </c:pt>
                <c:pt idx="2019">
                  <c:v>189.00036797774413</c:v>
                </c:pt>
                <c:pt idx="2020">
                  <c:v>223.46093666158228</c:v>
                </c:pt>
                <c:pt idx="2021">
                  <c:v>253.98240250532723</c:v>
                </c:pt>
                <c:pt idx="2022">
                  <c:v>285.48256993767211</c:v>
                </c:pt>
                <c:pt idx="2023">
                  <c:v>325.35476323760133</c:v>
                </c:pt>
                <c:pt idx="2024">
                  <c:v>375.13240198271046</c:v>
                </c:pt>
                <c:pt idx="2025">
                  <c:v>424.081913059881</c:v>
                </c:pt>
                <c:pt idx="2026">
                  <c:v>467.49580057820458</c:v>
                </c:pt>
                <c:pt idx="2027">
                  <c:v>516.430552330924</c:v>
                </c:pt>
                <c:pt idx="2028">
                  <c:v>565.54387420710339</c:v>
                </c:pt>
                <c:pt idx="2029">
                  <c:v>619.20533275209368</c:v>
                </c:pt>
                <c:pt idx="2030">
                  <c:v>673.99217330117278</c:v>
                </c:pt>
                <c:pt idx="2031">
                  <c:v>726.46743920708172</c:v>
                </c:pt>
                <c:pt idx="2032">
                  <c:v>782.58984315577641</c:v>
                </c:pt>
                <c:pt idx="2033">
                  <c:v>829.71657500575054</c:v>
                </c:pt>
                <c:pt idx="2034">
                  <c:v>888.39368725952227</c:v>
                </c:pt>
                <c:pt idx="2035">
                  <c:v>953.05765373626218</c:v>
                </c:pt>
                <c:pt idx="2036">
                  <c:v>1032.712195015253</c:v>
                </c:pt>
                <c:pt idx="2037">
                  <c:v>1115.9912859775661</c:v>
                </c:pt>
                <c:pt idx="2038">
                  <c:v>1207.6443612837363</c:v>
                </c:pt>
                <c:pt idx="2039">
                  <c:v>1318.0303011010963</c:v>
                </c:pt>
                <c:pt idx="2040">
                  <c:v>1444.8969913223157</c:v>
                </c:pt>
                <c:pt idx="2041">
                  <c:v>1570.8619820638721</c:v>
                </c:pt>
                <c:pt idx="2042">
                  <c:v>1711.3472059714231</c:v>
                </c:pt>
                <c:pt idx="2043">
                  <c:v>1869.0329248512285</c:v>
                </c:pt>
                <c:pt idx="2044">
                  <c:v>2039.5584914656033</c:v>
                </c:pt>
                <c:pt idx="2045">
                  <c:v>2200.9769041765235</c:v>
                </c:pt>
                <c:pt idx="2046">
                  <c:v>2378.9094440305848</c:v>
                </c:pt>
                <c:pt idx="2047">
                  <c:v>2582.5113268795812</c:v>
                </c:pt>
                <c:pt idx="2048">
                  <c:v>2814.6799887803772</c:v>
                </c:pt>
                <c:pt idx="2049">
                  <c:v>3035.709417091975</c:v>
                </c:pt>
                <c:pt idx="2050">
                  <c:v>3260.7724155798496</c:v>
                </c:pt>
                <c:pt idx="2051">
                  <c:v>3478.6203884558045</c:v>
                </c:pt>
                <c:pt idx="2052">
                  <c:v>3711.8866928016346</c:v>
                </c:pt>
                <c:pt idx="2053">
                  <c:v>3980.928751696159</c:v>
                </c:pt>
                <c:pt idx="2054">
                  <c:v>4308.2740236670988</c:v>
                </c:pt>
                <c:pt idx="2055">
                  <c:v>4639.3823572044612</c:v>
                </c:pt>
                <c:pt idx="2056">
                  <c:v>4882.2417263059606</c:v>
                </c:pt>
                <c:pt idx="2057">
                  <c:v>5028.9460824734879</c:v>
                </c:pt>
                <c:pt idx="2058">
                  <c:v>5104.1340824248864</c:v>
                </c:pt>
                <c:pt idx="2059">
                  <c:v>5174.5659101305746</c:v>
                </c:pt>
                <c:pt idx="2060">
                  <c:v>4888.7023082350488</c:v>
                </c:pt>
                <c:pt idx="2061">
                  <c:v>4515.6253373590798</c:v>
                </c:pt>
                <c:pt idx="2062">
                  <c:v>4272.3397736312281</c:v>
                </c:pt>
                <c:pt idx="2063">
                  <c:v>4041.3709081061288</c:v>
                </c:pt>
                <c:pt idx="2064">
                  <c:v>3836.2704738475468</c:v>
                </c:pt>
                <c:pt idx="2065">
                  <c:v>3288.586060844174</c:v>
                </c:pt>
                <c:pt idx="2066">
                  <c:v>2715.3022407654635</c:v>
                </c:pt>
                <c:pt idx="2067">
                  <c:v>2340.8056580812781</c:v>
                </c:pt>
                <c:pt idx="2068">
                  <c:v>1730.3195977984403</c:v>
                </c:pt>
                <c:pt idx="2069">
                  <c:v>1661.9050595044491</c:v>
                </c:pt>
                <c:pt idx="2070">
                  <c:v>1654.4174553907683</c:v>
                </c:pt>
                <c:pt idx="2071">
                  <c:v>1661.1179989890429</c:v>
                </c:pt>
                <c:pt idx="2072">
                  <c:v>1654.0835176970534</c:v>
                </c:pt>
                <c:pt idx="2073">
                  <c:v>1649.9783105779943</c:v>
                </c:pt>
                <c:pt idx="2074">
                  <c:v>1650.1013750898046</c:v>
                </c:pt>
                <c:pt idx="2075">
                  <c:v>1640.0182825628981</c:v>
                </c:pt>
                <c:pt idx="2076">
                  <c:v>1631.9254890775712</c:v>
                </c:pt>
                <c:pt idx="2077">
                  <c:v>1634.5522593050277</c:v>
                </c:pt>
                <c:pt idx="2078">
                  <c:v>1634.9657168320782</c:v>
                </c:pt>
                <c:pt idx="2079">
                  <c:v>1634.3486289942934</c:v>
                </c:pt>
                <c:pt idx="2080">
                  <c:v>1644.858033760527</c:v>
                </c:pt>
                <c:pt idx="2081">
                  <c:v>1643.4354966814074</c:v>
                </c:pt>
                <c:pt idx="2082">
                  <c:v>1633.9054242902866</c:v>
                </c:pt>
                <c:pt idx="2083">
                  <c:v>1630.3071904496371</c:v>
                </c:pt>
                <c:pt idx="2084">
                  <c:v>1623.8724096980038</c:v>
                </c:pt>
                <c:pt idx="2085">
                  <c:v>1625.3538551887907</c:v>
                </c:pt>
                <c:pt idx="2086">
                  <c:v>1629.5327242290898</c:v>
                </c:pt>
                <c:pt idx="2087">
                  <c:v>1640.2681562896078</c:v>
                </c:pt>
                <c:pt idx="2088">
                  <c:v>1640.0735359997011</c:v>
                </c:pt>
                <c:pt idx="2089">
                  <c:v>1640.0099009212879</c:v>
                </c:pt>
                <c:pt idx="2090">
                  <c:v>1637.9350505710981</c:v>
                </c:pt>
                <c:pt idx="2091">
                  <c:v>1645.2549793423946</c:v>
                </c:pt>
                <c:pt idx="2092">
                  <c:v>1607.194989201507</c:v>
                </c:pt>
                <c:pt idx="2093">
                  <c:v>-1031.224802694835</c:v>
                </c:pt>
                <c:pt idx="2094">
                  <c:v>-3535.9257157386746</c:v>
                </c:pt>
                <c:pt idx="2095">
                  <c:v>-4788.5202210043053</c:v>
                </c:pt>
                <c:pt idx="2096">
                  <c:v>-5117.227793105405</c:v>
                </c:pt>
                <c:pt idx="2097">
                  <c:v>-4967.3274305327113</c:v>
                </c:pt>
                <c:pt idx="2098">
                  <c:v>-4464.3486959007687</c:v>
                </c:pt>
                <c:pt idx="2099">
                  <c:v>-4151.6623042444435</c:v>
                </c:pt>
                <c:pt idx="2100">
                  <c:v>-3975.6373232705273</c:v>
                </c:pt>
                <c:pt idx="2101">
                  <c:v>-3895.908001914861</c:v>
                </c:pt>
                <c:pt idx="2102">
                  <c:v>-3654.5446214321905</c:v>
                </c:pt>
                <c:pt idx="2103">
                  <c:v>-3414.0348359850477</c:v>
                </c:pt>
                <c:pt idx="2104">
                  <c:v>-3197.2547806338794</c:v>
                </c:pt>
                <c:pt idx="2105">
                  <c:v>-2972.5653818959167</c:v>
                </c:pt>
                <c:pt idx="2106">
                  <c:v>-2768.7166954747609</c:v>
                </c:pt>
                <c:pt idx="2107">
                  <c:v>-2578.2574245103938</c:v>
                </c:pt>
                <c:pt idx="2108">
                  <c:v>-2363.4013875612782</c:v>
                </c:pt>
                <c:pt idx="2109">
                  <c:v>-2183.3754003192971</c:v>
                </c:pt>
                <c:pt idx="2110">
                  <c:v>-2006.3629005030273</c:v>
                </c:pt>
                <c:pt idx="2111">
                  <c:v>-1828.7172617036745</c:v>
                </c:pt>
                <c:pt idx="2112">
                  <c:v>-1660.5358341039482</c:v>
                </c:pt>
                <c:pt idx="2113">
                  <c:v>-1499.9839742015943</c:v>
                </c:pt>
                <c:pt idx="2114">
                  <c:v>-1354.9328853726915</c:v>
                </c:pt>
                <c:pt idx="2115">
                  <c:v>-1223.9455923036337</c:v>
                </c:pt>
                <c:pt idx="2116">
                  <c:v>-1105.1817926457734</c:v>
                </c:pt>
                <c:pt idx="2117">
                  <c:v>-1000.8582831304856</c:v>
                </c:pt>
                <c:pt idx="2118">
                  <c:v>-906.67024201840161</c:v>
                </c:pt>
                <c:pt idx="2119">
                  <c:v>-825.74684168416309</c:v>
                </c:pt>
                <c:pt idx="2120">
                  <c:v>-743.29183245440993</c:v>
                </c:pt>
                <c:pt idx="2121">
                  <c:v>-657.1397191782313</c:v>
                </c:pt>
                <c:pt idx="2122">
                  <c:v>-584.03531431020724</c:v>
                </c:pt>
                <c:pt idx="2123">
                  <c:v>-522.18889389865853</c:v>
                </c:pt>
                <c:pt idx="2124">
                  <c:v>-468.12828072930057</c:v>
                </c:pt>
                <c:pt idx="2125">
                  <c:v>-412.83285699674099</c:v>
                </c:pt>
                <c:pt idx="2126">
                  <c:v>-361.68408185619859</c:v>
                </c:pt>
                <c:pt idx="2127">
                  <c:v>-310.862948019915</c:v>
                </c:pt>
                <c:pt idx="2128">
                  <c:v>-260.62017053533515</c:v>
                </c:pt>
                <c:pt idx="2129">
                  <c:v>-209.61887005195163</c:v>
                </c:pt>
                <c:pt idx="2130">
                  <c:v>-163.52717494970517</c:v>
                </c:pt>
                <c:pt idx="2131">
                  <c:v>-130.94782113499576</c:v>
                </c:pt>
                <c:pt idx="2132">
                  <c:v>-98.739748278287408</c:v>
                </c:pt>
                <c:pt idx="2133">
                  <c:v>-63.772244581934658</c:v>
                </c:pt>
                <c:pt idx="2134">
                  <c:v>-32.789273927173731</c:v>
                </c:pt>
                <c:pt idx="2135">
                  <c:v>-2.3854233448194697</c:v>
                </c:pt>
                <c:pt idx="2136">
                  <c:v>3.7513806105700667E-2</c:v>
                </c:pt>
                <c:pt idx="2137">
                  <c:v>3.7513806765270982E-2</c:v>
                </c:pt>
                <c:pt idx="2138">
                  <c:v>6.2974177169909662E-2</c:v>
                </c:pt>
                <c:pt idx="2139">
                  <c:v>7.0899458707202143E-2</c:v>
                </c:pt>
                <c:pt idx="2140">
                  <c:v>8.9704872407922354E-2</c:v>
                </c:pt>
                <c:pt idx="2141">
                  <c:v>7.1789596844250486E-2</c:v>
                </c:pt>
                <c:pt idx="2142">
                  <c:v>3.3728870640625081E-3</c:v>
                </c:pt>
                <c:pt idx="2143">
                  <c:v>1.7393330326953133E-2</c:v>
                </c:pt>
                <c:pt idx="2144">
                  <c:v>2.2576488717993167E-2</c:v>
                </c:pt>
                <c:pt idx="2145">
                  <c:v>1.9605122071350099E-2</c:v>
                </c:pt>
                <c:pt idx="2146">
                  <c:v>5.0761662552307137E-2</c:v>
                </c:pt>
                <c:pt idx="2147">
                  <c:v>5.9598885834875485E-2</c:v>
                </c:pt>
                <c:pt idx="2148">
                  <c:v>5.4783583421606448E-2</c:v>
                </c:pt>
                <c:pt idx="2149">
                  <c:v>5.3612747138562011E-2</c:v>
                </c:pt>
                <c:pt idx="2150">
                  <c:v>4.7381763795495607E-2</c:v>
                </c:pt>
                <c:pt idx="2151">
                  <c:v>3.0496851241735831E-2</c:v>
                </c:pt>
                <c:pt idx="2152">
                  <c:v>2.3109118378027343E-2</c:v>
                </c:pt>
                <c:pt idx="2153">
                  <c:v>3.0249091224914544E-2</c:v>
                </c:pt>
                <c:pt idx="2154">
                  <c:v>4.0769467795336918E-2</c:v>
                </c:pt>
                <c:pt idx="2155">
                  <c:v>8.9711849556457515E-2</c:v>
                </c:pt>
                <c:pt idx="2156">
                  <c:v>6.7116647236242694E-2</c:v>
                </c:pt>
                <c:pt idx="2157">
                  <c:v>6.5292589498254394E-2</c:v>
                </c:pt>
                <c:pt idx="2158">
                  <c:v>4.9583847563647469E-2</c:v>
                </c:pt>
                <c:pt idx="2159">
                  <c:v>-5.1948982288574216E-3</c:v>
                </c:pt>
                <c:pt idx="2160">
                  <c:v>-3.9087495968542482E-2</c:v>
                </c:pt>
                <c:pt idx="2161">
                  <c:v>2.9080721124389641E-2</c:v>
                </c:pt>
                <c:pt idx="2162">
                  <c:v>5.3485657832592792E-2</c:v>
                </c:pt>
                <c:pt idx="2163">
                  <c:v>0.10385759918491209</c:v>
                </c:pt>
                <c:pt idx="2164">
                  <c:v>4.1919507945617669E-2</c:v>
                </c:pt>
                <c:pt idx="2165">
                  <c:v>6.3481450980261228E-2</c:v>
                </c:pt>
                <c:pt idx="2166">
                  <c:v>4.3099880524658199E-2</c:v>
                </c:pt>
                <c:pt idx="2167">
                  <c:v>4.3740621673425288E-2</c:v>
                </c:pt>
                <c:pt idx="2168">
                  <c:v>3.634929379833984E-3</c:v>
                </c:pt>
                <c:pt idx="2169">
                  <c:v>1.2722254147485349E-2</c:v>
                </c:pt>
                <c:pt idx="2170">
                  <c:v>2.1683621562219237E-2</c:v>
                </c:pt>
                <c:pt idx="2171">
                  <c:v>3.2584549106994612E-2</c:v>
                </c:pt>
                <c:pt idx="2172">
                  <c:v>6.3481450185339308E-2</c:v>
                </c:pt>
                <c:pt idx="2173">
                  <c:v>3.6608934823022438E-2</c:v>
                </c:pt>
                <c:pt idx="2174">
                  <c:v>3.5699938552331542E-2</c:v>
                </c:pt>
                <c:pt idx="2175">
                  <c:v>3.6868308361743159E-2</c:v>
                </c:pt>
                <c:pt idx="2176">
                  <c:v>3.6349297037646486E-2</c:v>
                </c:pt>
                <c:pt idx="2177">
                  <c:v>2.9209256706335451E-2</c:v>
                </c:pt>
                <c:pt idx="2178">
                  <c:v>3.6092124927758797E-2</c:v>
                </c:pt>
                <c:pt idx="2179">
                  <c:v>2.3624578589135733E-2</c:v>
                </c:pt>
                <c:pt idx="2180">
                  <c:v>2.0771028775878964E-3</c:v>
                </c:pt>
                <c:pt idx="2181">
                  <c:v>-1.6489143417834449E-2</c:v>
                </c:pt>
                <c:pt idx="2182">
                  <c:v>4.9267923657470777E-3</c:v>
                </c:pt>
                <c:pt idx="2183">
                  <c:v>2.4016499339685055E-2</c:v>
                </c:pt>
                <c:pt idx="2184">
                  <c:v>4.5051025016467287E-2</c:v>
                </c:pt>
                <c:pt idx="2185">
                  <c:v>4.7773362241064474E-2</c:v>
                </c:pt>
                <c:pt idx="2186">
                  <c:v>7.9706348396557616E-2</c:v>
                </c:pt>
                <c:pt idx="2187">
                  <c:v>-8.0512386597900304E-3</c:v>
                </c:pt>
                <c:pt idx="2188">
                  <c:v>3.3749056486376959E-2</c:v>
                </c:pt>
                <c:pt idx="2189">
                  <c:v>-1.8438147000708005E-2</c:v>
                </c:pt>
                <c:pt idx="2190">
                  <c:v>3.5567917851342785E-2</c:v>
                </c:pt>
                <c:pt idx="2191">
                  <c:v>6.1791339922460942E-2</c:v>
                </c:pt>
                <c:pt idx="2192">
                  <c:v>0.11319962938041994</c:v>
                </c:pt>
                <c:pt idx="2193">
                  <c:v>7.3607058946032727E-2</c:v>
                </c:pt>
                <c:pt idx="2194">
                  <c:v>9.100306139227296E-2</c:v>
                </c:pt>
                <c:pt idx="2195">
                  <c:v>6.1144708623254398E-2</c:v>
                </c:pt>
                <c:pt idx="2196">
                  <c:v>3.8685770852392581E-2</c:v>
                </c:pt>
                <c:pt idx="2197">
                  <c:v>3.3359600753894034E-2</c:v>
                </c:pt>
                <c:pt idx="2198">
                  <c:v>1.9602657188098147E-2</c:v>
                </c:pt>
                <c:pt idx="2199">
                  <c:v>1.6227368079724133E-2</c:v>
                </c:pt>
                <c:pt idx="2200">
                  <c:v>2.7389326042834467E-2</c:v>
                </c:pt>
                <c:pt idx="2201">
                  <c:v>5.3485394198779304E-2</c:v>
                </c:pt>
                <c:pt idx="2202">
                  <c:v>6.8544391429785162E-2</c:v>
                </c:pt>
                <c:pt idx="2203">
                  <c:v>6.7246198958715808E-2</c:v>
                </c:pt>
                <c:pt idx="2204">
                  <c:v>3.4659185309533713E-2</c:v>
                </c:pt>
                <c:pt idx="2205">
                  <c:v>2.0118070871838391E-2</c:v>
                </c:pt>
                <c:pt idx="2206">
                  <c:v>6.4909461157470691E-3</c:v>
                </c:pt>
                <c:pt idx="2207">
                  <c:v>5.5822134847778308E-2</c:v>
                </c:pt>
                <c:pt idx="2208">
                  <c:v>1.5448184057263196E-2</c:v>
                </c:pt>
                <c:pt idx="2209">
                  <c:v>3.3881780902673339E-2</c:v>
                </c:pt>
                <c:pt idx="2210">
                  <c:v>3.0117988675585947E-2</c:v>
                </c:pt>
                <c:pt idx="2211">
                  <c:v>4.7899320054821788E-2</c:v>
                </c:pt>
                <c:pt idx="2212">
                  <c:v>3.2844187500915514E-2</c:v>
                </c:pt>
                <c:pt idx="2213">
                  <c:v>2.0770760578442383E-2</c:v>
                </c:pt>
                <c:pt idx="2214">
                  <c:v>4.1282420207153329E-2</c:v>
                </c:pt>
                <c:pt idx="2215">
                  <c:v>4.6994448768383774E-2</c:v>
                </c:pt>
                <c:pt idx="2216">
                  <c:v>5.919528556982423E-2</c:v>
                </c:pt>
                <c:pt idx="2217">
                  <c:v>8.412160387280275E-2</c:v>
                </c:pt>
                <c:pt idx="2218">
                  <c:v>6.8414568342199722E-2</c:v>
                </c:pt>
                <c:pt idx="2219">
                  <c:v>1.7895178259301758E-2</c:v>
                </c:pt>
                <c:pt idx="2220">
                  <c:v>3.3992724961596679E-2</c:v>
                </c:pt>
                <c:pt idx="2221">
                  <c:v>2.6223420622534181E-2</c:v>
                </c:pt>
                <c:pt idx="2222">
                  <c:v>2.4279999503527838E-2</c:v>
                </c:pt>
                <c:pt idx="2223">
                  <c:v>5.0759196583020021E-2</c:v>
                </c:pt>
                <c:pt idx="2224">
                  <c:v>8.0357908552404766E-2</c:v>
                </c:pt>
                <c:pt idx="2225">
                  <c:v>3.6738754050061037E-2</c:v>
                </c:pt>
                <c:pt idx="2226">
                  <c:v>4.4099842031982235E-3</c:v>
                </c:pt>
                <c:pt idx="2227">
                  <c:v>3.1066932729004017E-3</c:v>
                </c:pt>
                <c:pt idx="2228">
                  <c:v>-3.1339836937988156E-3</c:v>
                </c:pt>
                <c:pt idx="2229">
                  <c:v>4.6538500557128919E-3</c:v>
                </c:pt>
                <c:pt idx="2230">
                  <c:v>3.9858269334729017E-2</c:v>
                </c:pt>
                <c:pt idx="2231">
                  <c:v>3.7258029214221194E-2</c:v>
                </c:pt>
                <c:pt idx="2232">
                  <c:v>3.8297107803820798E-2</c:v>
                </c:pt>
                <c:pt idx="2233">
                  <c:v>3.6867220889672855E-2</c:v>
                </c:pt>
                <c:pt idx="2234">
                  <c:v>3.7894470398974617E-2</c:v>
                </c:pt>
                <c:pt idx="2235">
                  <c:v>-1.2723043986523439E-2</c:v>
                </c:pt>
                <c:pt idx="2236">
                  <c:v>1.2330392038024917E-2</c:v>
                </c:pt>
                <c:pt idx="2237">
                  <c:v>2.0768885715820317E-2</c:v>
                </c:pt>
                <c:pt idx="2238">
                  <c:v>5.7781420514392091E-2</c:v>
                </c:pt>
                <c:pt idx="2239">
                  <c:v>6.9200461957263204E-2</c:v>
                </c:pt>
                <c:pt idx="2240">
                  <c:v>8.3344008459619132E-2</c:v>
                </c:pt>
                <c:pt idx="2241">
                  <c:v>5.2313162358947722E-2</c:v>
                </c:pt>
                <c:pt idx="2242">
                  <c:v>3.2454201900122055E-2</c:v>
                </c:pt>
                <c:pt idx="2243">
                  <c:v>4.8409151485095211E-2</c:v>
                </c:pt>
                <c:pt idx="2244">
                  <c:v>1.1423538353662104E-2</c:v>
                </c:pt>
                <c:pt idx="2245">
                  <c:v>1.4409899815539553E-2</c:v>
                </c:pt>
                <c:pt idx="2246">
                  <c:v>3.0378910298876953E-2</c:v>
                </c:pt>
                <c:pt idx="2247">
                  <c:v>5.3745295649121089E-2</c:v>
                </c:pt>
                <c:pt idx="2248">
                  <c:v>7.1270852101965335E-2</c:v>
                </c:pt>
                <c:pt idx="2249">
                  <c:v>6.1014891960913101E-2</c:v>
                </c:pt>
                <c:pt idx="2250">
                  <c:v>3.2715718164282231E-2</c:v>
                </c:pt>
                <c:pt idx="2251">
                  <c:v>3.0494791342883298E-2</c:v>
                </c:pt>
                <c:pt idx="2252">
                  <c:v>1.7004136531555181E-2</c:v>
                </c:pt>
                <c:pt idx="2253">
                  <c:v>4.4135797343261745E-3</c:v>
                </c:pt>
                <c:pt idx="2254">
                  <c:v>1.2852340199646E-2</c:v>
                </c:pt>
                <c:pt idx="2255">
                  <c:v>5.958688352286378E-2</c:v>
                </c:pt>
                <c:pt idx="2256">
                  <c:v>7.1660039243505863E-2</c:v>
                </c:pt>
                <c:pt idx="2257">
                  <c:v>4.5692396982861344E-2</c:v>
                </c:pt>
                <c:pt idx="2258">
                  <c:v>4.5424619017407221E-2</c:v>
                </c:pt>
                <c:pt idx="2259">
                  <c:v>1.1683703410961914E-2</c:v>
                </c:pt>
                <c:pt idx="2260">
                  <c:v>1.8174648231738286E-2</c:v>
                </c:pt>
                <c:pt idx="2261">
                  <c:v>7.5294976971435499E-3</c:v>
                </c:pt>
                <c:pt idx="2262">
                  <c:v>2.1292768694384775E-2</c:v>
                </c:pt>
                <c:pt idx="2263">
                  <c:v>6.5948276855346682E-2</c:v>
                </c:pt>
                <c:pt idx="2264">
                  <c:v>8.529102909403076E-2</c:v>
                </c:pt>
                <c:pt idx="2265">
                  <c:v>7.2828412619665522E-2</c:v>
                </c:pt>
                <c:pt idx="2266">
                  <c:v>5.8671822955029311E-2</c:v>
                </c:pt>
                <c:pt idx="2267">
                  <c:v>4.413843351005859E-2</c:v>
                </c:pt>
                <c:pt idx="2268">
                  <c:v>2.0641208692150886E-2</c:v>
                </c:pt>
                <c:pt idx="2269">
                  <c:v>3.1286626563195807E-2</c:v>
                </c:pt>
                <c:pt idx="2270">
                  <c:v>4.3359518561938475E-2</c:v>
                </c:pt>
                <c:pt idx="2271">
                  <c:v>7.2309137604821772E-2</c:v>
                </c:pt>
                <c:pt idx="2272">
                  <c:v>4.4138431898730464E-2</c:v>
                </c:pt>
                <c:pt idx="2273">
                  <c:v>7.0232038055505361E-2</c:v>
                </c:pt>
                <c:pt idx="2274">
                  <c:v>5.5939949961877428E-2</c:v>
                </c:pt>
                <c:pt idx="2275">
                  <c:v>5.3484436998828114E-2</c:v>
                </c:pt>
                <c:pt idx="2276">
                  <c:v>7.4122740465197762E-2</c:v>
                </c:pt>
                <c:pt idx="2277">
                  <c:v>5.919742701210938E-2</c:v>
                </c:pt>
                <c:pt idx="2278">
                  <c:v>8.0096991750744653E-2</c:v>
                </c:pt>
                <c:pt idx="2279">
                  <c:v>1.765537622021485E-2</c:v>
                </c:pt>
                <c:pt idx="2280">
                  <c:v>-4.5436629109985348E-3</c:v>
                </c:pt>
                <c:pt idx="2281">
                  <c:v>2.2328857938769528E-2</c:v>
                </c:pt>
                <c:pt idx="2282">
                  <c:v>5.8415843934692497E-3</c:v>
                </c:pt>
                <c:pt idx="2283">
                  <c:v>4.1022781575830072E-2</c:v>
                </c:pt>
                <c:pt idx="2284">
                  <c:v>4.1674337602038578E-2</c:v>
                </c:pt>
                <c:pt idx="2285">
                  <c:v>9.996029969472657E-2</c:v>
                </c:pt>
                <c:pt idx="2286">
                  <c:v>5.984652041502686E-2</c:v>
                </c:pt>
                <c:pt idx="2287">
                  <c:v>2.3107767031518553E-2</c:v>
                </c:pt>
                <c:pt idx="2288">
                  <c:v>-4.6734785992187311E-3</c:v>
                </c:pt>
                <c:pt idx="2289">
                  <c:v>1.1943340917578125E-2</c:v>
                </c:pt>
                <c:pt idx="2290">
                  <c:v>-1.3228490252686003E-4</c:v>
                </c:pt>
                <c:pt idx="2291">
                  <c:v>6.6599569576989745E-2</c:v>
                </c:pt>
                <c:pt idx="2292">
                  <c:v>5.2187205100561539E-2</c:v>
                </c:pt>
                <c:pt idx="2293">
                  <c:v>5.8416046753735344E-2</c:v>
                </c:pt>
                <c:pt idx="2294">
                  <c:v>4.4138165626831052E-2</c:v>
                </c:pt>
                <c:pt idx="2295">
                  <c:v>8.6588950775231932E-2</c:v>
                </c:pt>
                <c:pt idx="2296">
                  <c:v>4.920110533460692E-2</c:v>
                </c:pt>
                <c:pt idx="2297">
                  <c:v>2.7647568253698726E-2</c:v>
                </c:pt>
                <c:pt idx="2298">
                  <c:v>2.116048313658447E-2</c:v>
                </c:pt>
                <c:pt idx="2299">
                  <c:v>3.9205313796655275E-2</c:v>
                </c:pt>
                <c:pt idx="2300">
                  <c:v>4.4787526335583507E-2</c:v>
                </c:pt>
                <c:pt idx="2301">
                  <c:v>5.815860742609865E-2</c:v>
                </c:pt>
                <c:pt idx="2302">
                  <c:v>4.2318501252416992E-2</c:v>
                </c:pt>
                <c:pt idx="2303">
                  <c:v>3.7773443980773931E-2</c:v>
                </c:pt>
                <c:pt idx="2304">
                  <c:v>7.8929901783691414E-2</c:v>
                </c:pt>
                <c:pt idx="2305">
                  <c:v>1.2332801188977052E-2</c:v>
                </c:pt>
                <c:pt idx="2306">
                  <c:v>4.4008612675988767E-2</c:v>
                </c:pt>
                <c:pt idx="2307">
                  <c:v>4.1022511255395494E-2</c:v>
                </c:pt>
                <c:pt idx="2308">
                  <c:v>4.3489337428039565E-2</c:v>
                </c:pt>
                <c:pt idx="2309">
                  <c:v>2.1419854621057131E-2</c:v>
                </c:pt>
                <c:pt idx="2310">
                  <c:v>3.6085798047924819E-2</c:v>
                </c:pt>
                <c:pt idx="2311">
                  <c:v>1.6486735649938973E-2</c:v>
                </c:pt>
                <c:pt idx="2312">
                  <c:v>1.4255431020141491E-3</c:v>
                </c:pt>
                <c:pt idx="2313">
                  <c:v>9.7427458249145522E-3</c:v>
                </c:pt>
                <c:pt idx="2314">
                  <c:v>2.3677248750732412E-3</c:v>
                </c:pt>
                <c:pt idx="2315">
                  <c:v>1.1555464922253419E-2</c:v>
                </c:pt>
                <c:pt idx="2316">
                  <c:v>7.6984198200085452E-2</c:v>
                </c:pt>
                <c:pt idx="2317">
                  <c:v>6.5169095871655244E-2</c:v>
                </c:pt>
                <c:pt idx="2318">
                  <c:v>5.9586882561437987E-2</c:v>
                </c:pt>
                <c:pt idx="2319">
                  <c:v>3.4402014143884295E-2</c:v>
                </c:pt>
                <c:pt idx="2320">
                  <c:v>4.8032208949365246E-2</c:v>
                </c:pt>
                <c:pt idx="2321">
                  <c:v>4.9590299085424804E-2</c:v>
                </c:pt>
                <c:pt idx="2322">
                  <c:v>5.8956117908325202E-2</c:v>
                </c:pt>
                <c:pt idx="2323">
                  <c:v>7.9190330327636671E-2</c:v>
                </c:pt>
                <c:pt idx="2324">
                  <c:v>8.5044044859924325E-2</c:v>
                </c:pt>
                <c:pt idx="2325">
                  <c:v>9.3469619807373033E-2</c:v>
                </c:pt>
                <c:pt idx="2326">
                  <c:v>4.5176983238427726E-2</c:v>
                </c:pt>
                <c:pt idx="2327">
                  <c:v>5.1129672585864254E-2</c:v>
                </c:pt>
                <c:pt idx="2328">
                  <c:v>3.2566217847814945E-2</c:v>
                </c:pt>
                <c:pt idx="2329">
                  <c:v>3.1798656711706549E-2</c:v>
                </c:pt>
                <c:pt idx="2330">
                  <c:v>5.218720486423338E-2</c:v>
                </c:pt>
                <c:pt idx="2331">
                  <c:v>5.0889542713525394E-2</c:v>
                </c:pt>
                <c:pt idx="2332">
                  <c:v>6.0624084477478017E-2</c:v>
                </c:pt>
                <c:pt idx="2333">
                  <c:v>8.0096129944030758E-2</c:v>
                </c:pt>
                <c:pt idx="2334">
                  <c:v>4.2450259291760259E-2</c:v>
                </c:pt>
                <c:pt idx="2335">
                  <c:v>3.8557306286169428E-2</c:v>
                </c:pt>
                <c:pt idx="2336">
                  <c:v>2.5697818823999029E-2</c:v>
                </c:pt>
                <c:pt idx="2337">
                  <c:v>2.4665594105786136E-2</c:v>
                </c:pt>
                <c:pt idx="2338">
                  <c:v>3.6095986848071304E-2</c:v>
                </c:pt>
                <c:pt idx="2339">
                  <c:v>5.8819972927233906E-2</c:v>
                </c:pt>
                <c:pt idx="2340">
                  <c:v>6.2053445509545876E-2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FB0-46C0-92FF-477700BD70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8422984"/>
        <c:axId val="628423640"/>
      </c:scatterChart>
      <c:valAx>
        <c:axId val="628422984"/>
        <c:scaling>
          <c:orientation val="minMax"/>
          <c:min val="-48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75000"/>
                  <a:lumOff val="2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</a:t>
                </a:r>
                <a:r>
                  <a:rPr lang="en-GB" baseline="0"/>
                  <a:t> in supercycle (s)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8423640"/>
        <c:crosses val="autoZero"/>
        <c:crossBetween val="midCat"/>
      </c:valAx>
      <c:valAx>
        <c:axId val="628423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  <a:lumOff val="2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Power (kW)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8422984"/>
        <c:crossesAt val="-48"/>
        <c:crossBetween val="midCat"/>
      </c:valAx>
      <c:spPr>
        <a:noFill/>
        <a:ln>
          <a:solidFill>
            <a:schemeClr val="bg1">
              <a:lumMod val="65000"/>
              <a:lumOff val="35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100" b="0" dirty="0"/>
              <a:t>Sum of INPUT Power (</a:t>
            </a:r>
            <a:r>
              <a:rPr lang="en-GB" sz="1100" b="0" dirty="0" err="1"/>
              <a:t>excl</a:t>
            </a:r>
            <a:r>
              <a:rPr lang="en-GB" sz="1100" b="0" baseline="0" dirty="0"/>
              <a:t> T08)</a:t>
            </a:r>
            <a:endParaRPr lang="en-GB" sz="1100" b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Total Instantaneous Power</c:v>
          </c:tx>
          <c:spPr>
            <a:ln w="22225" cap="rnd">
              <a:solidFill>
                <a:schemeClr val="tx1">
                  <a:lumMod val="9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Pin!$B$7:$B$2347</c:f>
              <c:numCache>
                <c:formatCode>General</c:formatCode>
                <c:ptCount val="2341"/>
                <c:pt idx="0">
                  <c:v>-46.799999952316284</c:v>
                </c:pt>
                <c:pt idx="1">
                  <c:v>-46.779999971389771</c:v>
                </c:pt>
                <c:pt idx="2">
                  <c:v>-46.759999990463257</c:v>
                </c:pt>
                <c:pt idx="3">
                  <c:v>-46.740000009536743</c:v>
                </c:pt>
                <c:pt idx="4">
                  <c:v>-46.720000028610229</c:v>
                </c:pt>
                <c:pt idx="5">
                  <c:v>-46.700000047683716</c:v>
                </c:pt>
                <c:pt idx="6">
                  <c:v>-46.680000066757202</c:v>
                </c:pt>
                <c:pt idx="7">
                  <c:v>-46.660000085830688</c:v>
                </c:pt>
                <c:pt idx="8">
                  <c:v>-46.640000104904175</c:v>
                </c:pt>
                <c:pt idx="9">
                  <c:v>-46.619999885559082</c:v>
                </c:pt>
                <c:pt idx="10">
                  <c:v>-46.599999904632568</c:v>
                </c:pt>
                <c:pt idx="11">
                  <c:v>-46.579999923706055</c:v>
                </c:pt>
                <c:pt idx="12">
                  <c:v>-46.559999942779541</c:v>
                </c:pt>
                <c:pt idx="13">
                  <c:v>-46.539999961853027</c:v>
                </c:pt>
                <c:pt idx="14">
                  <c:v>-46.519999980926514</c:v>
                </c:pt>
                <c:pt idx="15">
                  <c:v>-46.5</c:v>
                </c:pt>
                <c:pt idx="16">
                  <c:v>-46.480000019073486</c:v>
                </c:pt>
                <c:pt idx="17">
                  <c:v>-46.460000038146973</c:v>
                </c:pt>
                <c:pt idx="18">
                  <c:v>-46.440000057220459</c:v>
                </c:pt>
                <c:pt idx="19">
                  <c:v>-46.420000076293945</c:v>
                </c:pt>
                <c:pt idx="20">
                  <c:v>-46.400000095367432</c:v>
                </c:pt>
                <c:pt idx="21">
                  <c:v>-46.379999876022339</c:v>
                </c:pt>
                <c:pt idx="22">
                  <c:v>-46.359999895095825</c:v>
                </c:pt>
                <c:pt idx="23">
                  <c:v>-46.339999914169312</c:v>
                </c:pt>
                <c:pt idx="24">
                  <c:v>-46.319999933242798</c:v>
                </c:pt>
                <c:pt idx="25">
                  <c:v>-46.299999952316284</c:v>
                </c:pt>
                <c:pt idx="26">
                  <c:v>-46.279999971389771</c:v>
                </c:pt>
                <c:pt idx="27">
                  <c:v>-46.259999990463257</c:v>
                </c:pt>
                <c:pt idx="28">
                  <c:v>-46.240000009536743</c:v>
                </c:pt>
                <c:pt idx="29">
                  <c:v>-46.220000028610229</c:v>
                </c:pt>
                <c:pt idx="30">
                  <c:v>-46.200000047683716</c:v>
                </c:pt>
                <c:pt idx="31">
                  <c:v>-46.180000066757202</c:v>
                </c:pt>
                <c:pt idx="32">
                  <c:v>-46.160000085830688</c:v>
                </c:pt>
                <c:pt idx="33">
                  <c:v>-46.140000104904175</c:v>
                </c:pt>
                <c:pt idx="34">
                  <c:v>-46.119999885559082</c:v>
                </c:pt>
                <c:pt idx="35">
                  <c:v>-46.099999904632568</c:v>
                </c:pt>
                <c:pt idx="36">
                  <c:v>-46.079999923706055</c:v>
                </c:pt>
                <c:pt idx="37">
                  <c:v>-46.059999942779541</c:v>
                </c:pt>
                <c:pt idx="38">
                  <c:v>-46.039999961853027</c:v>
                </c:pt>
                <c:pt idx="39">
                  <c:v>-46.019999980926514</c:v>
                </c:pt>
                <c:pt idx="40">
                  <c:v>-46</c:v>
                </c:pt>
                <c:pt idx="41">
                  <c:v>-45.980000019073486</c:v>
                </c:pt>
                <c:pt idx="42">
                  <c:v>-45.960000038146973</c:v>
                </c:pt>
                <c:pt idx="43">
                  <c:v>-45.940000057220459</c:v>
                </c:pt>
                <c:pt idx="44">
                  <c:v>-45.920000076293945</c:v>
                </c:pt>
                <c:pt idx="45">
                  <c:v>-45.900000095367432</c:v>
                </c:pt>
                <c:pt idx="46">
                  <c:v>-45.879999876022339</c:v>
                </c:pt>
                <c:pt idx="47">
                  <c:v>-45.859999895095825</c:v>
                </c:pt>
                <c:pt idx="48">
                  <c:v>-45.839999914169312</c:v>
                </c:pt>
                <c:pt idx="49">
                  <c:v>-45.819999933242798</c:v>
                </c:pt>
                <c:pt idx="50">
                  <c:v>-45.799999952316284</c:v>
                </c:pt>
                <c:pt idx="51">
                  <c:v>-45.779999971389771</c:v>
                </c:pt>
                <c:pt idx="52">
                  <c:v>-45.759999990463257</c:v>
                </c:pt>
                <c:pt idx="53">
                  <c:v>-45.740000009536743</c:v>
                </c:pt>
                <c:pt idx="54">
                  <c:v>-45.720000028610229</c:v>
                </c:pt>
                <c:pt idx="55">
                  <c:v>-45.700000047683716</c:v>
                </c:pt>
                <c:pt idx="56">
                  <c:v>-45.680000066757202</c:v>
                </c:pt>
                <c:pt idx="57">
                  <c:v>-45.660000085830688</c:v>
                </c:pt>
                <c:pt idx="58">
                  <c:v>-45.640000104904175</c:v>
                </c:pt>
                <c:pt idx="59">
                  <c:v>-45.619999885559082</c:v>
                </c:pt>
                <c:pt idx="60">
                  <c:v>-45.599999904632568</c:v>
                </c:pt>
                <c:pt idx="61">
                  <c:v>-45.579999923706055</c:v>
                </c:pt>
                <c:pt idx="62">
                  <c:v>-45.559999942779541</c:v>
                </c:pt>
                <c:pt idx="63">
                  <c:v>-45.539999961853027</c:v>
                </c:pt>
                <c:pt idx="64">
                  <c:v>-45.519999980926514</c:v>
                </c:pt>
                <c:pt idx="65">
                  <c:v>-45.5</c:v>
                </c:pt>
                <c:pt idx="66">
                  <c:v>-45.480000019073486</c:v>
                </c:pt>
                <c:pt idx="67">
                  <c:v>-45.460000038146973</c:v>
                </c:pt>
                <c:pt idx="68">
                  <c:v>-45.440000057220459</c:v>
                </c:pt>
                <c:pt idx="69">
                  <c:v>-45.420000076293945</c:v>
                </c:pt>
                <c:pt idx="70">
                  <c:v>-45.400000095367432</c:v>
                </c:pt>
                <c:pt idx="71">
                  <c:v>-45.379999876022339</c:v>
                </c:pt>
                <c:pt idx="72">
                  <c:v>-45.359999895095825</c:v>
                </c:pt>
                <c:pt idx="73">
                  <c:v>-45.339999914169312</c:v>
                </c:pt>
                <c:pt idx="74">
                  <c:v>-45.319999933242798</c:v>
                </c:pt>
                <c:pt idx="75">
                  <c:v>-45.299999952316284</c:v>
                </c:pt>
                <c:pt idx="76">
                  <c:v>-45.279999971389771</c:v>
                </c:pt>
                <c:pt idx="77">
                  <c:v>-45.259999990463257</c:v>
                </c:pt>
                <c:pt idx="78">
                  <c:v>-45.240000009536743</c:v>
                </c:pt>
                <c:pt idx="79">
                  <c:v>-45.220000028610229</c:v>
                </c:pt>
                <c:pt idx="80">
                  <c:v>-45.200000047683716</c:v>
                </c:pt>
                <c:pt idx="81">
                  <c:v>-45.180000066757202</c:v>
                </c:pt>
                <c:pt idx="82">
                  <c:v>-45.160000085830688</c:v>
                </c:pt>
                <c:pt idx="83">
                  <c:v>-45.140000104904175</c:v>
                </c:pt>
                <c:pt idx="84">
                  <c:v>-45.119999885559082</c:v>
                </c:pt>
                <c:pt idx="85">
                  <c:v>-45.099999904632568</c:v>
                </c:pt>
                <c:pt idx="86">
                  <c:v>-45.079999923706055</c:v>
                </c:pt>
                <c:pt idx="87">
                  <c:v>-45.059999942779541</c:v>
                </c:pt>
                <c:pt idx="88">
                  <c:v>-45.039999961853027</c:v>
                </c:pt>
                <c:pt idx="89">
                  <c:v>-45.019999980926514</c:v>
                </c:pt>
                <c:pt idx="90">
                  <c:v>-45</c:v>
                </c:pt>
                <c:pt idx="91">
                  <c:v>-44.980000019073486</c:v>
                </c:pt>
                <c:pt idx="92">
                  <c:v>-44.960000038146973</c:v>
                </c:pt>
                <c:pt idx="93">
                  <c:v>-44.940000057220459</c:v>
                </c:pt>
                <c:pt idx="94">
                  <c:v>-44.920000076293945</c:v>
                </c:pt>
                <c:pt idx="95">
                  <c:v>-44.900000095367432</c:v>
                </c:pt>
                <c:pt idx="96">
                  <c:v>-44.879999876022339</c:v>
                </c:pt>
                <c:pt idx="97">
                  <c:v>-44.859999895095825</c:v>
                </c:pt>
                <c:pt idx="98">
                  <c:v>-44.839999914169312</c:v>
                </c:pt>
                <c:pt idx="99">
                  <c:v>-44.819999933242798</c:v>
                </c:pt>
                <c:pt idx="100">
                  <c:v>-44.799999952316284</c:v>
                </c:pt>
                <c:pt idx="101">
                  <c:v>-44.779999971389771</c:v>
                </c:pt>
                <c:pt idx="102">
                  <c:v>-44.759999990463257</c:v>
                </c:pt>
                <c:pt idx="103">
                  <c:v>-44.740000009536743</c:v>
                </c:pt>
                <c:pt idx="104">
                  <c:v>-44.720000028610229</c:v>
                </c:pt>
                <c:pt idx="105">
                  <c:v>-44.700000047683716</c:v>
                </c:pt>
                <c:pt idx="106">
                  <c:v>-44.680000066757202</c:v>
                </c:pt>
                <c:pt idx="107">
                  <c:v>-44.660000085830688</c:v>
                </c:pt>
                <c:pt idx="108">
                  <c:v>-44.640000104904175</c:v>
                </c:pt>
                <c:pt idx="109">
                  <c:v>-44.619999885559082</c:v>
                </c:pt>
                <c:pt idx="110">
                  <c:v>-44.599999904632568</c:v>
                </c:pt>
                <c:pt idx="111">
                  <c:v>-44.579999923706055</c:v>
                </c:pt>
                <c:pt idx="112">
                  <c:v>-44.559999942779541</c:v>
                </c:pt>
                <c:pt idx="113">
                  <c:v>-44.539999961853027</c:v>
                </c:pt>
                <c:pt idx="114">
                  <c:v>-44.519999980926514</c:v>
                </c:pt>
                <c:pt idx="115">
                  <c:v>-44.5</c:v>
                </c:pt>
                <c:pt idx="116">
                  <c:v>-44.480000019073486</c:v>
                </c:pt>
                <c:pt idx="117">
                  <c:v>-44.460000038146973</c:v>
                </c:pt>
                <c:pt idx="118">
                  <c:v>-44.440000057220459</c:v>
                </c:pt>
                <c:pt idx="119">
                  <c:v>-44.420000076293945</c:v>
                </c:pt>
                <c:pt idx="120">
                  <c:v>-44.400000095367432</c:v>
                </c:pt>
                <c:pt idx="121">
                  <c:v>-44.379999876022339</c:v>
                </c:pt>
                <c:pt idx="122">
                  <c:v>-44.359999895095825</c:v>
                </c:pt>
                <c:pt idx="123">
                  <c:v>-44.339999914169312</c:v>
                </c:pt>
                <c:pt idx="124">
                  <c:v>-44.319999933242798</c:v>
                </c:pt>
                <c:pt idx="125">
                  <c:v>-44.299999952316284</c:v>
                </c:pt>
                <c:pt idx="126">
                  <c:v>-44.279999971389771</c:v>
                </c:pt>
                <c:pt idx="127">
                  <c:v>-44.259999990463257</c:v>
                </c:pt>
                <c:pt idx="128">
                  <c:v>-44.240000009536743</c:v>
                </c:pt>
                <c:pt idx="129">
                  <c:v>-44.220000028610229</c:v>
                </c:pt>
                <c:pt idx="130">
                  <c:v>-44.200000047683716</c:v>
                </c:pt>
                <c:pt idx="131">
                  <c:v>-44.180000066757202</c:v>
                </c:pt>
                <c:pt idx="132">
                  <c:v>-44.160000085830688</c:v>
                </c:pt>
                <c:pt idx="133">
                  <c:v>-44.140000104904175</c:v>
                </c:pt>
                <c:pt idx="134">
                  <c:v>-44.119999885559082</c:v>
                </c:pt>
                <c:pt idx="135">
                  <c:v>-44.099999904632568</c:v>
                </c:pt>
                <c:pt idx="136">
                  <c:v>-44.079999923706055</c:v>
                </c:pt>
                <c:pt idx="137">
                  <c:v>-44.059999942779541</c:v>
                </c:pt>
                <c:pt idx="138">
                  <c:v>-44.039999961853027</c:v>
                </c:pt>
                <c:pt idx="139">
                  <c:v>-44.019999980926514</c:v>
                </c:pt>
                <c:pt idx="140">
                  <c:v>-44</c:v>
                </c:pt>
                <c:pt idx="141">
                  <c:v>-43.980000019073486</c:v>
                </c:pt>
                <c:pt idx="142">
                  <c:v>-43.960000038146973</c:v>
                </c:pt>
                <c:pt idx="143">
                  <c:v>-43.940000057220459</c:v>
                </c:pt>
                <c:pt idx="144">
                  <c:v>-43.920000076293945</c:v>
                </c:pt>
                <c:pt idx="145">
                  <c:v>-43.900000095367432</c:v>
                </c:pt>
                <c:pt idx="146">
                  <c:v>-43.879999876022339</c:v>
                </c:pt>
                <c:pt idx="147">
                  <c:v>-43.859999895095825</c:v>
                </c:pt>
                <c:pt idx="148">
                  <c:v>-43.839999914169312</c:v>
                </c:pt>
                <c:pt idx="149">
                  <c:v>-43.819999933242798</c:v>
                </c:pt>
                <c:pt idx="150">
                  <c:v>-43.799999952316284</c:v>
                </c:pt>
                <c:pt idx="151">
                  <c:v>-43.779999971389771</c:v>
                </c:pt>
                <c:pt idx="152">
                  <c:v>-43.759999990463257</c:v>
                </c:pt>
                <c:pt idx="153">
                  <c:v>-43.740000009536743</c:v>
                </c:pt>
                <c:pt idx="154">
                  <c:v>-43.720000028610229</c:v>
                </c:pt>
                <c:pt idx="155">
                  <c:v>-43.700000047683716</c:v>
                </c:pt>
                <c:pt idx="156">
                  <c:v>-43.680000066757202</c:v>
                </c:pt>
                <c:pt idx="157">
                  <c:v>-43.660000085830688</c:v>
                </c:pt>
                <c:pt idx="158">
                  <c:v>-43.640000104904175</c:v>
                </c:pt>
                <c:pt idx="159">
                  <c:v>-43.619999885559082</c:v>
                </c:pt>
                <c:pt idx="160">
                  <c:v>-43.599999904632568</c:v>
                </c:pt>
                <c:pt idx="161">
                  <c:v>-43.579999923706055</c:v>
                </c:pt>
                <c:pt idx="162">
                  <c:v>-43.559999942779541</c:v>
                </c:pt>
                <c:pt idx="163">
                  <c:v>-43.539999961853027</c:v>
                </c:pt>
                <c:pt idx="164">
                  <c:v>-43.519999980926514</c:v>
                </c:pt>
                <c:pt idx="165">
                  <c:v>-43.5</c:v>
                </c:pt>
                <c:pt idx="166">
                  <c:v>-43.480000019073486</c:v>
                </c:pt>
                <c:pt idx="167">
                  <c:v>-43.460000038146973</c:v>
                </c:pt>
                <c:pt idx="168">
                  <c:v>-43.440000057220459</c:v>
                </c:pt>
                <c:pt idx="169">
                  <c:v>-43.420000076293945</c:v>
                </c:pt>
                <c:pt idx="170">
                  <c:v>-43.400000095367432</c:v>
                </c:pt>
                <c:pt idx="171">
                  <c:v>-43.379999876022339</c:v>
                </c:pt>
                <c:pt idx="172">
                  <c:v>-43.359999895095825</c:v>
                </c:pt>
                <c:pt idx="173">
                  <c:v>-43.339999914169312</c:v>
                </c:pt>
                <c:pt idx="174">
                  <c:v>-43.319999933242798</c:v>
                </c:pt>
                <c:pt idx="175">
                  <c:v>-43.299999952316284</c:v>
                </c:pt>
                <c:pt idx="176">
                  <c:v>-43.279999971389771</c:v>
                </c:pt>
                <c:pt idx="177">
                  <c:v>-43.259999990463257</c:v>
                </c:pt>
                <c:pt idx="178">
                  <c:v>-43.240000009536743</c:v>
                </c:pt>
                <c:pt idx="179">
                  <c:v>-43.220000028610229</c:v>
                </c:pt>
                <c:pt idx="180">
                  <c:v>-43.200000047683716</c:v>
                </c:pt>
                <c:pt idx="181">
                  <c:v>-43.180000066757202</c:v>
                </c:pt>
                <c:pt idx="182">
                  <c:v>-43.160000085830688</c:v>
                </c:pt>
                <c:pt idx="183">
                  <c:v>-43.140000104904175</c:v>
                </c:pt>
                <c:pt idx="184">
                  <c:v>-43.119999885559082</c:v>
                </c:pt>
                <c:pt idx="185">
                  <c:v>-43.099999904632568</c:v>
                </c:pt>
                <c:pt idx="186">
                  <c:v>-43.079999923706055</c:v>
                </c:pt>
                <c:pt idx="187">
                  <c:v>-43.059999942779541</c:v>
                </c:pt>
                <c:pt idx="188">
                  <c:v>-43.039999961853027</c:v>
                </c:pt>
                <c:pt idx="189">
                  <c:v>-43.019999980926514</c:v>
                </c:pt>
                <c:pt idx="190">
                  <c:v>-43</c:v>
                </c:pt>
                <c:pt idx="191">
                  <c:v>-42.980000019073486</c:v>
                </c:pt>
                <c:pt idx="192">
                  <c:v>-42.960000038146973</c:v>
                </c:pt>
                <c:pt idx="193">
                  <c:v>-42.940000057220459</c:v>
                </c:pt>
                <c:pt idx="194">
                  <c:v>-42.920000076293945</c:v>
                </c:pt>
                <c:pt idx="195">
                  <c:v>-42.900000095367432</c:v>
                </c:pt>
                <c:pt idx="196">
                  <c:v>-42.879999876022339</c:v>
                </c:pt>
                <c:pt idx="197">
                  <c:v>-42.859999895095825</c:v>
                </c:pt>
                <c:pt idx="198">
                  <c:v>-42.839999914169312</c:v>
                </c:pt>
                <c:pt idx="199">
                  <c:v>-42.819999933242798</c:v>
                </c:pt>
                <c:pt idx="200">
                  <c:v>-42.799999952316284</c:v>
                </c:pt>
                <c:pt idx="201">
                  <c:v>-42.779999971389771</c:v>
                </c:pt>
                <c:pt idx="202">
                  <c:v>-42.759999990463257</c:v>
                </c:pt>
                <c:pt idx="203">
                  <c:v>-42.740000009536743</c:v>
                </c:pt>
                <c:pt idx="204">
                  <c:v>-42.720000028610229</c:v>
                </c:pt>
                <c:pt idx="205">
                  <c:v>-42.700000047683716</c:v>
                </c:pt>
                <c:pt idx="206">
                  <c:v>-42.680000066757202</c:v>
                </c:pt>
                <c:pt idx="207">
                  <c:v>-42.660000085830688</c:v>
                </c:pt>
                <c:pt idx="208">
                  <c:v>-42.640000104904175</c:v>
                </c:pt>
                <c:pt idx="209">
                  <c:v>-42.619999885559082</c:v>
                </c:pt>
                <c:pt idx="210">
                  <c:v>-42.599999904632568</c:v>
                </c:pt>
                <c:pt idx="211">
                  <c:v>-42.579999923706055</c:v>
                </c:pt>
                <c:pt idx="212">
                  <c:v>-42.559999942779541</c:v>
                </c:pt>
                <c:pt idx="213">
                  <c:v>-42.539999961853027</c:v>
                </c:pt>
                <c:pt idx="214">
                  <c:v>-42.519999980926514</c:v>
                </c:pt>
                <c:pt idx="215">
                  <c:v>-42.5</c:v>
                </c:pt>
                <c:pt idx="216">
                  <c:v>-42.480000019073486</c:v>
                </c:pt>
                <c:pt idx="217">
                  <c:v>-42.460000038146973</c:v>
                </c:pt>
                <c:pt idx="218">
                  <c:v>-42.440000057220459</c:v>
                </c:pt>
                <c:pt idx="219">
                  <c:v>-42.420000076293945</c:v>
                </c:pt>
                <c:pt idx="220">
                  <c:v>-42.400000095367432</c:v>
                </c:pt>
                <c:pt idx="221">
                  <c:v>-42.379999876022339</c:v>
                </c:pt>
                <c:pt idx="222">
                  <c:v>-42.359999895095825</c:v>
                </c:pt>
                <c:pt idx="223">
                  <c:v>-42.339999914169312</c:v>
                </c:pt>
                <c:pt idx="224">
                  <c:v>-42.319999933242798</c:v>
                </c:pt>
                <c:pt idx="225">
                  <c:v>-42.299999952316284</c:v>
                </c:pt>
                <c:pt idx="226">
                  <c:v>-42.279999971389771</c:v>
                </c:pt>
                <c:pt idx="227">
                  <c:v>-42.259999990463257</c:v>
                </c:pt>
                <c:pt idx="228">
                  <c:v>-42.240000009536743</c:v>
                </c:pt>
                <c:pt idx="229">
                  <c:v>-42.220000028610229</c:v>
                </c:pt>
                <c:pt idx="230">
                  <c:v>-42.200000047683716</c:v>
                </c:pt>
                <c:pt idx="231">
                  <c:v>-42.180000066757202</c:v>
                </c:pt>
                <c:pt idx="232">
                  <c:v>-42.160000085830688</c:v>
                </c:pt>
                <c:pt idx="233">
                  <c:v>-42.140000104904175</c:v>
                </c:pt>
                <c:pt idx="234">
                  <c:v>-42.119999885559082</c:v>
                </c:pt>
                <c:pt idx="235">
                  <c:v>-42.099999904632568</c:v>
                </c:pt>
                <c:pt idx="236">
                  <c:v>-42.079999923706055</c:v>
                </c:pt>
                <c:pt idx="237">
                  <c:v>-42.059999942779541</c:v>
                </c:pt>
                <c:pt idx="238">
                  <c:v>-42.039999961853027</c:v>
                </c:pt>
                <c:pt idx="239">
                  <c:v>-42.019999980926514</c:v>
                </c:pt>
                <c:pt idx="240">
                  <c:v>-42</c:v>
                </c:pt>
                <c:pt idx="241">
                  <c:v>-41.980000019073486</c:v>
                </c:pt>
                <c:pt idx="242">
                  <c:v>-41.960000038146973</c:v>
                </c:pt>
                <c:pt idx="243">
                  <c:v>-41.940000057220459</c:v>
                </c:pt>
                <c:pt idx="244">
                  <c:v>-41.920000076293945</c:v>
                </c:pt>
                <c:pt idx="245">
                  <c:v>-41.900000095367432</c:v>
                </c:pt>
                <c:pt idx="246">
                  <c:v>-41.879999876022339</c:v>
                </c:pt>
                <c:pt idx="247">
                  <c:v>-41.859999895095825</c:v>
                </c:pt>
                <c:pt idx="248">
                  <c:v>-41.839999914169312</c:v>
                </c:pt>
                <c:pt idx="249">
                  <c:v>-41.819999933242798</c:v>
                </c:pt>
                <c:pt idx="250">
                  <c:v>-41.799999952316284</c:v>
                </c:pt>
                <c:pt idx="251">
                  <c:v>-41.779999971389771</c:v>
                </c:pt>
                <c:pt idx="252">
                  <c:v>-41.759999990463257</c:v>
                </c:pt>
                <c:pt idx="253">
                  <c:v>-41.740000009536743</c:v>
                </c:pt>
                <c:pt idx="254">
                  <c:v>-41.720000028610229</c:v>
                </c:pt>
                <c:pt idx="255">
                  <c:v>-41.700000047683716</c:v>
                </c:pt>
                <c:pt idx="256">
                  <c:v>-41.680000066757202</c:v>
                </c:pt>
                <c:pt idx="257">
                  <c:v>-41.660000085830688</c:v>
                </c:pt>
                <c:pt idx="258">
                  <c:v>-41.640000104904175</c:v>
                </c:pt>
                <c:pt idx="259">
                  <c:v>-41.619999885559082</c:v>
                </c:pt>
                <c:pt idx="260">
                  <c:v>-41.599999904632568</c:v>
                </c:pt>
                <c:pt idx="261">
                  <c:v>-41.579999923706055</c:v>
                </c:pt>
                <c:pt idx="262">
                  <c:v>-41.559999942779541</c:v>
                </c:pt>
                <c:pt idx="263">
                  <c:v>-41.539999961853027</c:v>
                </c:pt>
                <c:pt idx="264">
                  <c:v>-41.519999980926514</c:v>
                </c:pt>
                <c:pt idx="265">
                  <c:v>-41.5</c:v>
                </c:pt>
                <c:pt idx="266">
                  <c:v>-41.480000019073486</c:v>
                </c:pt>
                <c:pt idx="267">
                  <c:v>-41.460000038146973</c:v>
                </c:pt>
                <c:pt idx="268">
                  <c:v>-41.440000057220459</c:v>
                </c:pt>
                <c:pt idx="269">
                  <c:v>-41.420000076293945</c:v>
                </c:pt>
                <c:pt idx="270">
                  <c:v>-41.400000095367432</c:v>
                </c:pt>
                <c:pt idx="271">
                  <c:v>-41.379999876022339</c:v>
                </c:pt>
                <c:pt idx="272">
                  <c:v>-41.359999895095825</c:v>
                </c:pt>
                <c:pt idx="273">
                  <c:v>-41.339999914169312</c:v>
                </c:pt>
                <c:pt idx="274">
                  <c:v>-41.319999933242798</c:v>
                </c:pt>
                <c:pt idx="275">
                  <c:v>-41.299999952316284</c:v>
                </c:pt>
                <c:pt idx="276">
                  <c:v>-41.279999971389771</c:v>
                </c:pt>
                <c:pt idx="277">
                  <c:v>-41.259999990463257</c:v>
                </c:pt>
                <c:pt idx="278">
                  <c:v>-41.240000009536743</c:v>
                </c:pt>
                <c:pt idx="279">
                  <c:v>-41.220000028610229</c:v>
                </c:pt>
                <c:pt idx="280">
                  <c:v>-41.200000047683716</c:v>
                </c:pt>
                <c:pt idx="281">
                  <c:v>-41.180000066757202</c:v>
                </c:pt>
                <c:pt idx="282">
                  <c:v>-41.160000085830688</c:v>
                </c:pt>
                <c:pt idx="283">
                  <c:v>-41.140000104904175</c:v>
                </c:pt>
                <c:pt idx="284">
                  <c:v>-41.119999885559082</c:v>
                </c:pt>
                <c:pt idx="285">
                  <c:v>-41.099999904632568</c:v>
                </c:pt>
                <c:pt idx="286">
                  <c:v>-41.079999923706055</c:v>
                </c:pt>
                <c:pt idx="287">
                  <c:v>-41.059999942779541</c:v>
                </c:pt>
                <c:pt idx="288">
                  <c:v>-41.039999961853027</c:v>
                </c:pt>
                <c:pt idx="289">
                  <c:v>-41.019999980926514</c:v>
                </c:pt>
                <c:pt idx="290">
                  <c:v>-41</c:v>
                </c:pt>
                <c:pt idx="291">
                  <c:v>-40.980000019073486</c:v>
                </c:pt>
                <c:pt idx="292">
                  <c:v>-40.960000038146973</c:v>
                </c:pt>
                <c:pt idx="293">
                  <c:v>-40.940000057220459</c:v>
                </c:pt>
                <c:pt idx="294">
                  <c:v>-40.920000076293945</c:v>
                </c:pt>
                <c:pt idx="295">
                  <c:v>-40.900000095367432</c:v>
                </c:pt>
                <c:pt idx="296">
                  <c:v>-40.879999876022339</c:v>
                </c:pt>
                <c:pt idx="297">
                  <c:v>-40.859999895095825</c:v>
                </c:pt>
                <c:pt idx="298">
                  <c:v>-40.839999914169312</c:v>
                </c:pt>
                <c:pt idx="299">
                  <c:v>-40.819999933242798</c:v>
                </c:pt>
                <c:pt idx="300">
                  <c:v>-40.799999952316284</c:v>
                </c:pt>
                <c:pt idx="301">
                  <c:v>-40.779999971389771</c:v>
                </c:pt>
                <c:pt idx="302">
                  <c:v>-40.759999990463257</c:v>
                </c:pt>
                <c:pt idx="303">
                  <c:v>-40.740000009536743</c:v>
                </c:pt>
                <c:pt idx="304">
                  <c:v>-40.720000028610229</c:v>
                </c:pt>
                <c:pt idx="305">
                  <c:v>-40.700000047683716</c:v>
                </c:pt>
                <c:pt idx="306">
                  <c:v>-40.680000066757202</c:v>
                </c:pt>
                <c:pt idx="307">
                  <c:v>-40.660000085830688</c:v>
                </c:pt>
                <c:pt idx="308">
                  <c:v>-40.640000104904175</c:v>
                </c:pt>
                <c:pt idx="309">
                  <c:v>-40.619999885559082</c:v>
                </c:pt>
                <c:pt idx="310">
                  <c:v>-40.599999904632568</c:v>
                </c:pt>
                <c:pt idx="311">
                  <c:v>-40.579999923706055</c:v>
                </c:pt>
                <c:pt idx="312">
                  <c:v>-40.559999942779541</c:v>
                </c:pt>
                <c:pt idx="313">
                  <c:v>-40.539999961853027</c:v>
                </c:pt>
                <c:pt idx="314">
                  <c:v>-40.519999980926514</c:v>
                </c:pt>
                <c:pt idx="315">
                  <c:v>-40.5</c:v>
                </c:pt>
                <c:pt idx="316">
                  <c:v>-40.480000019073486</c:v>
                </c:pt>
                <c:pt idx="317">
                  <c:v>-40.460000038146973</c:v>
                </c:pt>
                <c:pt idx="318">
                  <c:v>-40.440000057220459</c:v>
                </c:pt>
                <c:pt idx="319">
                  <c:v>-40.420000076293945</c:v>
                </c:pt>
                <c:pt idx="320">
                  <c:v>-40.400000095367432</c:v>
                </c:pt>
                <c:pt idx="321">
                  <c:v>-40.379999876022339</c:v>
                </c:pt>
                <c:pt idx="322">
                  <c:v>-40.359999895095825</c:v>
                </c:pt>
                <c:pt idx="323">
                  <c:v>-40.339999914169312</c:v>
                </c:pt>
                <c:pt idx="324">
                  <c:v>-40.319999933242798</c:v>
                </c:pt>
                <c:pt idx="325">
                  <c:v>-40.299999952316284</c:v>
                </c:pt>
                <c:pt idx="326">
                  <c:v>-40.279999971389771</c:v>
                </c:pt>
                <c:pt idx="327">
                  <c:v>-40.259999990463257</c:v>
                </c:pt>
                <c:pt idx="328">
                  <c:v>-40.240000009536743</c:v>
                </c:pt>
                <c:pt idx="329">
                  <c:v>-40.220000028610229</c:v>
                </c:pt>
                <c:pt idx="330">
                  <c:v>-40.200000047683716</c:v>
                </c:pt>
                <c:pt idx="331">
                  <c:v>-40.180000066757202</c:v>
                </c:pt>
                <c:pt idx="332">
                  <c:v>-40.160000085830688</c:v>
                </c:pt>
                <c:pt idx="333">
                  <c:v>-40.140000104904175</c:v>
                </c:pt>
                <c:pt idx="334">
                  <c:v>-40.119999885559082</c:v>
                </c:pt>
                <c:pt idx="335">
                  <c:v>-40.099999904632568</c:v>
                </c:pt>
                <c:pt idx="336">
                  <c:v>-40.079999923706055</c:v>
                </c:pt>
                <c:pt idx="337">
                  <c:v>-40.059999942779541</c:v>
                </c:pt>
                <c:pt idx="338">
                  <c:v>-40.039999961853027</c:v>
                </c:pt>
                <c:pt idx="339">
                  <c:v>-40.019999980926514</c:v>
                </c:pt>
                <c:pt idx="340">
                  <c:v>-40</c:v>
                </c:pt>
                <c:pt idx="341">
                  <c:v>-39.980000019073486</c:v>
                </c:pt>
                <c:pt idx="342">
                  <c:v>-39.960000038146973</c:v>
                </c:pt>
                <c:pt idx="343">
                  <c:v>-39.940000057220459</c:v>
                </c:pt>
                <c:pt idx="344">
                  <c:v>-39.920000076293945</c:v>
                </c:pt>
                <c:pt idx="345">
                  <c:v>-39.900000095367432</c:v>
                </c:pt>
                <c:pt idx="346">
                  <c:v>-39.879999876022339</c:v>
                </c:pt>
                <c:pt idx="347">
                  <c:v>-39.859999895095825</c:v>
                </c:pt>
                <c:pt idx="348">
                  <c:v>-39.839999914169312</c:v>
                </c:pt>
                <c:pt idx="349">
                  <c:v>-39.819999933242798</c:v>
                </c:pt>
                <c:pt idx="350">
                  <c:v>-39.799999952316284</c:v>
                </c:pt>
                <c:pt idx="351">
                  <c:v>-39.779999971389771</c:v>
                </c:pt>
                <c:pt idx="352">
                  <c:v>-39.759999990463257</c:v>
                </c:pt>
                <c:pt idx="353">
                  <c:v>-39.740000009536743</c:v>
                </c:pt>
                <c:pt idx="354">
                  <c:v>-39.720000028610229</c:v>
                </c:pt>
                <c:pt idx="355">
                  <c:v>-39.700000047683716</c:v>
                </c:pt>
                <c:pt idx="356">
                  <c:v>-39.680000066757202</c:v>
                </c:pt>
                <c:pt idx="357">
                  <c:v>-39.660000085830688</c:v>
                </c:pt>
                <c:pt idx="358">
                  <c:v>-39.640000104904175</c:v>
                </c:pt>
                <c:pt idx="359">
                  <c:v>-39.619999885559082</c:v>
                </c:pt>
                <c:pt idx="360">
                  <c:v>-39.599999904632568</c:v>
                </c:pt>
                <c:pt idx="361">
                  <c:v>-39.579999923706055</c:v>
                </c:pt>
                <c:pt idx="362">
                  <c:v>-39.559999942779541</c:v>
                </c:pt>
                <c:pt idx="363">
                  <c:v>-39.539999961853027</c:v>
                </c:pt>
                <c:pt idx="364">
                  <c:v>-39.519999980926514</c:v>
                </c:pt>
                <c:pt idx="365">
                  <c:v>-39.5</c:v>
                </c:pt>
                <c:pt idx="366">
                  <c:v>-39.480000019073486</c:v>
                </c:pt>
                <c:pt idx="367">
                  <c:v>-39.460000038146973</c:v>
                </c:pt>
                <c:pt idx="368">
                  <c:v>-39.440000057220459</c:v>
                </c:pt>
                <c:pt idx="369">
                  <c:v>-39.420000076293945</c:v>
                </c:pt>
                <c:pt idx="370">
                  <c:v>-39.400000095367432</c:v>
                </c:pt>
                <c:pt idx="371">
                  <c:v>-39.379999876022339</c:v>
                </c:pt>
                <c:pt idx="372">
                  <c:v>-39.359999895095825</c:v>
                </c:pt>
                <c:pt idx="373">
                  <c:v>-39.339999914169312</c:v>
                </c:pt>
                <c:pt idx="374">
                  <c:v>-39.319999933242798</c:v>
                </c:pt>
                <c:pt idx="375">
                  <c:v>-39.299999952316284</c:v>
                </c:pt>
                <c:pt idx="376">
                  <c:v>-39.279999971389771</c:v>
                </c:pt>
                <c:pt idx="377">
                  <c:v>-39.259999990463257</c:v>
                </c:pt>
                <c:pt idx="378">
                  <c:v>-39.240000009536743</c:v>
                </c:pt>
                <c:pt idx="379">
                  <c:v>-39.220000028610229</c:v>
                </c:pt>
                <c:pt idx="380">
                  <c:v>-39.200000047683716</c:v>
                </c:pt>
                <c:pt idx="381">
                  <c:v>-39.180000066757202</c:v>
                </c:pt>
                <c:pt idx="382">
                  <c:v>-39.160000085830688</c:v>
                </c:pt>
                <c:pt idx="383">
                  <c:v>-39.140000104904175</c:v>
                </c:pt>
                <c:pt idx="384">
                  <c:v>-39.119999885559082</c:v>
                </c:pt>
                <c:pt idx="385">
                  <c:v>-39.099999904632568</c:v>
                </c:pt>
                <c:pt idx="386">
                  <c:v>-39.079999923706055</c:v>
                </c:pt>
                <c:pt idx="387">
                  <c:v>-39.059999942779541</c:v>
                </c:pt>
                <c:pt idx="388">
                  <c:v>-39.039999961853027</c:v>
                </c:pt>
                <c:pt idx="389">
                  <c:v>-39.019999980926514</c:v>
                </c:pt>
                <c:pt idx="390">
                  <c:v>-39</c:v>
                </c:pt>
                <c:pt idx="391">
                  <c:v>-38.980000019073486</c:v>
                </c:pt>
                <c:pt idx="392">
                  <c:v>-38.960000038146973</c:v>
                </c:pt>
                <c:pt idx="393">
                  <c:v>-38.940000057220459</c:v>
                </c:pt>
                <c:pt idx="394">
                  <c:v>-38.920000076293945</c:v>
                </c:pt>
                <c:pt idx="395">
                  <c:v>-38.900000095367432</c:v>
                </c:pt>
                <c:pt idx="396">
                  <c:v>-38.879999876022339</c:v>
                </c:pt>
                <c:pt idx="397">
                  <c:v>-38.859999895095825</c:v>
                </c:pt>
                <c:pt idx="398">
                  <c:v>-38.839999914169312</c:v>
                </c:pt>
                <c:pt idx="399">
                  <c:v>-38.819999933242798</c:v>
                </c:pt>
                <c:pt idx="400">
                  <c:v>-38.799999952316284</c:v>
                </c:pt>
                <c:pt idx="401">
                  <c:v>-38.779999971389771</c:v>
                </c:pt>
                <c:pt idx="402">
                  <c:v>-38.759999990463257</c:v>
                </c:pt>
                <c:pt idx="403">
                  <c:v>-38.740000009536743</c:v>
                </c:pt>
                <c:pt idx="404">
                  <c:v>-38.720000028610229</c:v>
                </c:pt>
                <c:pt idx="405">
                  <c:v>-38.700000047683716</c:v>
                </c:pt>
                <c:pt idx="406">
                  <c:v>-38.680000066757202</c:v>
                </c:pt>
                <c:pt idx="407">
                  <c:v>-38.660000085830688</c:v>
                </c:pt>
                <c:pt idx="408">
                  <c:v>-38.640000104904175</c:v>
                </c:pt>
                <c:pt idx="409">
                  <c:v>-38.619999885559082</c:v>
                </c:pt>
                <c:pt idx="410">
                  <c:v>-38.599999904632568</c:v>
                </c:pt>
                <c:pt idx="411">
                  <c:v>-38.579999923706055</c:v>
                </c:pt>
                <c:pt idx="412">
                  <c:v>-38.559999942779541</c:v>
                </c:pt>
                <c:pt idx="413">
                  <c:v>-38.539999961853027</c:v>
                </c:pt>
                <c:pt idx="414">
                  <c:v>-38.519999980926514</c:v>
                </c:pt>
                <c:pt idx="415">
                  <c:v>-38.5</c:v>
                </c:pt>
                <c:pt idx="416">
                  <c:v>-38.480000019073486</c:v>
                </c:pt>
                <c:pt idx="417">
                  <c:v>-38.460000038146973</c:v>
                </c:pt>
                <c:pt idx="418">
                  <c:v>-38.440000057220459</c:v>
                </c:pt>
                <c:pt idx="419">
                  <c:v>-38.420000076293945</c:v>
                </c:pt>
                <c:pt idx="420">
                  <c:v>-38.400000095367432</c:v>
                </c:pt>
                <c:pt idx="421">
                  <c:v>-38.379999876022339</c:v>
                </c:pt>
                <c:pt idx="422">
                  <c:v>-38.359999895095825</c:v>
                </c:pt>
                <c:pt idx="423">
                  <c:v>-38.339999914169312</c:v>
                </c:pt>
                <c:pt idx="424">
                  <c:v>-38.319999933242798</c:v>
                </c:pt>
                <c:pt idx="425">
                  <c:v>-38.299999952316284</c:v>
                </c:pt>
                <c:pt idx="426">
                  <c:v>-38.279999971389771</c:v>
                </c:pt>
                <c:pt idx="427">
                  <c:v>-38.259999990463257</c:v>
                </c:pt>
                <c:pt idx="428">
                  <c:v>-38.240000009536743</c:v>
                </c:pt>
                <c:pt idx="429">
                  <c:v>-38.220000028610229</c:v>
                </c:pt>
                <c:pt idx="430">
                  <c:v>-38.200000047683716</c:v>
                </c:pt>
                <c:pt idx="431">
                  <c:v>-38.180000066757202</c:v>
                </c:pt>
                <c:pt idx="432">
                  <c:v>-38.160000085830688</c:v>
                </c:pt>
                <c:pt idx="433">
                  <c:v>-38.140000104904175</c:v>
                </c:pt>
                <c:pt idx="434">
                  <c:v>-38.119999885559082</c:v>
                </c:pt>
                <c:pt idx="435">
                  <c:v>-38.099999904632568</c:v>
                </c:pt>
                <c:pt idx="436">
                  <c:v>-38.079999923706055</c:v>
                </c:pt>
                <c:pt idx="437">
                  <c:v>-38.059999942779541</c:v>
                </c:pt>
                <c:pt idx="438">
                  <c:v>-38.039999961853027</c:v>
                </c:pt>
                <c:pt idx="439">
                  <c:v>-38.019999980926514</c:v>
                </c:pt>
                <c:pt idx="440">
                  <c:v>-38</c:v>
                </c:pt>
                <c:pt idx="441">
                  <c:v>-37.980000019073486</c:v>
                </c:pt>
                <c:pt idx="442">
                  <c:v>-37.960000038146973</c:v>
                </c:pt>
                <c:pt idx="443">
                  <c:v>-37.940000057220459</c:v>
                </c:pt>
                <c:pt idx="444">
                  <c:v>-37.920000076293945</c:v>
                </c:pt>
                <c:pt idx="445">
                  <c:v>-37.900000095367432</c:v>
                </c:pt>
                <c:pt idx="446">
                  <c:v>-37.879999876022339</c:v>
                </c:pt>
                <c:pt idx="447">
                  <c:v>-37.859999895095825</c:v>
                </c:pt>
                <c:pt idx="448">
                  <c:v>-37.839999914169312</c:v>
                </c:pt>
                <c:pt idx="449">
                  <c:v>-37.819999933242798</c:v>
                </c:pt>
                <c:pt idx="450">
                  <c:v>-37.799999952316284</c:v>
                </c:pt>
                <c:pt idx="451">
                  <c:v>-37.779999971389771</c:v>
                </c:pt>
                <c:pt idx="452">
                  <c:v>-37.759999990463257</c:v>
                </c:pt>
                <c:pt idx="453">
                  <c:v>-37.740000009536743</c:v>
                </c:pt>
                <c:pt idx="454">
                  <c:v>-37.720000028610229</c:v>
                </c:pt>
                <c:pt idx="455">
                  <c:v>-37.700000047683716</c:v>
                </c:pt>
                <c:pt idx="456">
                  <c:v>-37.680000066757202</c:v>
                </c:pt>
                <c:pt idx="457">
                  <c:v>-37.660000085830688</c:v>
                </c:pt>
                <c:pt idx="458">
                  <c:v>-37.640000104904175</c:v>
                </c:pt>
                <c:pt idx="459">
                  <c:v>-37.619999885559082</c:v>
                </c:pt>
                <c:pt idx="460">
                  <c:v>-37.599999904632568</c:v>
                </c:pt>
                <c:pt idx="461">
                  <c:v>-37.579999923706055</c:v>
                </c:pt>
                <c:pt idx="462">
                  <c:v>-37.559999942779541</c:v>
                </c:pt>
                <c:pt idx="463">
                  <c:v>-37.539999961853027</c:v>
                </c:pt>
                <c:pt idx="464">
                  <c:v>-37.519999980926514</c:v>
                </c:pt>
                <c:pt idx="465">
                  <c:v>-37.5</c:v>
                </c:pt>
                <c:pt idx="466">
                  <c:v>-37.480000019073486</c:v>
                </c:pt>
                <c:pt idx="467">
                  <c:v>-37.460000038146973</c:v>
                </c:pt>
                <c:pt idx="468">
                  <c:v>-37.440000057220459</c:v>
                </c:pt>
                <c:pt idx="469">
                  <c:v>-37.420000076293945</c:v>
                </c:pt>
                <c:pt idx="470">
                  <c:v>-37.400000095367432</c:v>
                </c:pt>
                <c:pt idx="471">
                  <c:v>-37.379999876022339</c:v>
                </c:pt>
                <c:pt idx="472">
                  <c:v>-37.359999895095825</c:v>
                </c:pt>
                <c:pt idx="473">
                  <c:v>-37.339999914169312</c:v>
                </c:pt>
                <c:pt idx="474">
                  <c:v>-37.319999933242798</c:v>
                </c:pt>
                <c:pt idx="475">
                  <c:v>-37.299999952316284</c:v>
                </c:pt>
                <c:pt idx="476">
                  <c:v>-37.279999971389771</c:v>
                </c:pt>
                <c:pt idx="477">
                  <c:v>-37.259999990463257</c:v>
                </c:pt>
                <c:pt idx="478">
                  <c:v>-37.240000009536743</c:v>
                </c:pt>
                <c:pt idx="479">
                  <c:v>-37.220000028610229</c:v>
                </c:pt>
                <c:pt idx="480">
                  <c:v>-37.200000047683716</c:v>
                </c:pt>
                <c:pt idx="481">
                  <c:v>-37.180000066757202</c:v>
                </c:pt>
                <c:pt idx="482">
                  <c:v>-37.160000085830688</c:v>
                </c:pt>
                <c:pt idx="483">
                  <c:v>-37.140000104904175</c:v>
                </c:pt>
                <c:pt idx="484">
                  <c:v>-37.119999885559082</c:v>
                </c:pt>
                <c:pt idx="485">
                  <c:v>-37.099999904632568</c:v>
                </c:pt>
                <c:pt idx="486">
                  <c:v>-37.079999923706055</c:v>
                </c:pt>
                <c:pt idx="487">
                  <c:v>-37.059999942779541</c:v>
                </c:pt>
                <c:pt idx="488">
                  <c:v>-37.039999961853027</c:v>
                </c:pt>
                <c:pt idx="489">
                  <c:v>-37.019999980926514</c:v>
                </c:pt>
                <c:pt idx="490">
                  <c:v>-37</c:v>
                </c:pt>
                <c:pt idx="491">
                  <c:v>-36.980000019073486</c:v>
                </c:pt>
                <c:pt idx="492">
                  <c:v>-36.960000038146973</c:v>
                </c:pt>
                <c:pt idx="493">
                  <c:v>-36.940000057220459</c:v>
                </c:pt>
                <c:pt idx="494">
                  <c:v>-36.920000076293945</c:v>
                </c:pt>
                <c:pt idx="495">
                  <c:v>-36.900000095367432</c:v>
                </c:pt>
                <c:pt idx="496">
                  <c:v>-36.879999876022339</c:v>
                </c:pt>
                <c:pt idx="497">
                  <c:v>-36.859999895095825</c:v>
                </c:pt>
                <c:pt idx="498">
                  <c:v>-36.839999914169312</c:v>
                </c:pt>
                <c:pt idx="499">
                  <c:v>-36.819999933242798</c:v>
                </c:pt>
                <c:pt idx="500">
                  <c:v>-36.799999952316284</c:v>
                </c:pt>
                <c:pt idx="501">
                  <c:v>-36.779999971389771</c:v>
                </c:pt>
                <c:pt idx="502">
                  <c:v>-36.759999990463257</c:v>
                </c:pt>
                <c:pt idx="503">
                  <c:v>-36.740000009536743</c:v>
                </c:pt>
                <c:pt idx="504">
                  <c:v>-36.720000028610229</c:v>
                </c:pt>
                <c:pt idx="505">
                  <c:v>-36.700000047683716</c:v>
                </c:pt>
                <c:pt idx="506">
                  <c:v>-36.680000066757202</c:v>
                </c:pt>
                <c:pt idx="507">
                  <c:v>-36.660000085830688</c:v>
                </c:pt>
                <c:pt idx="508">
                  <c:v>-36.640000104904175</c:v>
                </c:pt>
                <c:pt idx="509">
                  <c:v>-36.619999885559082</c:v>
                </c:pt>
                <c:pt idx="510">
                  <c:v>-36.599999904632568</c:v>
                </c:pt>
                <c:pt idx="511">
                  <c:v>-36.579999923706055</c:v>
                </c:pt>
                <c:pt idx="512">
                  <c:v>-36.559999942779541</c:v>
                </c:pt>
                <c:pt idx="513">
                  <c:v>-36.539999961853027</c:v>
                </c:pt>
                <c:pt idx="514">
                  <c:v>-36.519999980926514</c:v>
                </c:pt>
                <c:pt idx="515">
                  <c:v>-36.5</c:v>
                </c:pt>
                <c:pt idx="516">
                  <c:v>-36.480000019073486</c:v>
                </c:pt>
                <c:pt idx="517">
                  <c:v>-36.460000038146973</c:v>
                </c:pt>
                <c:pt idx="518">
                  <c:v>-36.440000057220459</c:v>
                </c:pt>
                <c:pt idx="519">
                  <c:v>-36.420000076293945</c:v>
                </c:pt>
                <c:pt idx="520">
                  <c:v>-36.400000095367432</c:v>
                </c:pt>
                <c:pt idx="521">
                  <c:v>-36.379999876022339</c:v>
                </c:pt>
                <c:pt idx="522">
                  <c:v>-36.359999895095825</c:v>
                </c:pt>
                <c:pt idx="523">
                  <c:v>-36.339999914169312</c:v>
                </c:pt>
                <c:pt idx="524">
                  <c:v>-36.319999933242798</c:v>
                </c:pt>
                <c:pt idx="525">
                  <c:v>-36.299999952316284</c:v>
                </c:pt>
                <c:pt idx="526">
                  <c:v>-36.279999971389771</c:v>
                </c:pt>
                <c:pt idx="527">
                  <c:v>-36.259999990463257</c:v>
                </c:pt>
                <c:pt idx="528">
                  <c:v>-36.240000009536743</c:v>
                </c:pt>
                <c:pt idx="529">
                  <c:v>-36.220000028610229</c:v>
                </c:pt>
                <c:pt idx="530">
                  <c:v>-36.200000047683716</c:v>
                </c:pt>
                <c:pt idx="531">
                  <c:v>-36.180000066757202</c:v>
                </c:pt>
                <c:pt idx="532">
                  <c:v>-36.160000085830688</c:v>
                </c:pt>
                <c:pt idx="533">
                  <c:v>-36.140000104904175</c:v>
                </c:pt>
                <c:pt idx="534">
                  <c:v>-36.119999885559082</c:v>
                </c:pt>
                <c:pt idx="535">
                  <c:v>-36.099999904632568</c:v>
                </c:pt>
                <c:pt idx="536">
                  <c:v>-36.079999923706055</c:v>
                </c:pt>
                <c:pt idx="537">
                  <c:v>-36.059999942779541</c:v>
                </c:pt>
                <c:pt idx="538">
                  <c:v>-36.039999961853027</c:v>
                </c:pt>
                <c:pt idx="539">
                  <c:v>-36.019999980926514</c:v>
                </c:pt>
                <c:pt idx="540">
                  <c:v>-36</c:v>
                </c:pt>
                <c:pt idx="541">
                  <c:v>-35.980000019073486</c:v>
                </c:pt>
                <c:pt idx="542">
                  <c:v>-35.960000038146973</c:v>
                </c:pt>
                <c:pt idx="543">
                  <c:v>-35.940000057220459</c:v>
                </c:pt>
                <c:pt idx="544">
                  <c:v>-35.920000076293945</c:v>
                </c:pt>
                <c:pt idx="545">
                  <c:v>-35.900000095367432</c:v>
                </c:pt>
                <c:pt idx="546">
                  <c:v>-35.879999876022339</c:v>
                </c:pt>
                <c:pt idx="547">
                  <c:v>-35.859999895095825</c:v>
                </c:pt>
                <c:pt idx="548">
                  <c:v>-35.839999914169312</c:v>
                </c:pt>
                <c:pt idx="549">
                  <c:v>-35.819999933242798</c:v>
                </c:pt>
                <c:pt idx="550">
                  <c:v>-35.799999952316284</c:v>
                </c:pt>
                <c:pt idx="551">
                  <c:v>-35.779999971389771</c:v>
                </c:pt>
                <c:pt idx="552">
                  <c:v>-35.759999990463257</c:v>
                </c:pt>
                <c:pt idx="553">
                  <c:v>-35.740000009536743</c:v>
                </c:pt>
                <c:pt idx="554">
                  <c:v>-35.720000028610229</c:v>
                </c:pt>
                <c:pt idx="555">
                  <c:v>-35.700000047683716</c:v>
                </c:pt>
                <c:pt idx="556">
                  <c:v>-35.680000066757202</c:v>
                </c:pt>
                <c:pt idx="557">
                  <c:v>-35.660000085830688</c:v>
                </c:pt>
                <c:pt idx="558">
                  <c:v>-35.640000104904175</c:v>
                </c:pt>
                <c:pt idx="559">
                  <c:v>-35.619999885559082</c:v>
                </c:pt>
                <c:pt idx="560">
                  <c:v>-35.599999904632568</c:v>
                </c:pt>
                <c:pt idx="561">
                  <c:v>-35.579999923706055</c:v>
                </c:pt>
                <c:pt idx="562">
                  <c:v>-35.559999942779541</c:v>
                </c:pt>
                <c:pt idx="563">
                  <c:v>-35.539999961853027</c:v>
                </c:pt>
                <c:pt idx="564">
                  <c:v>-35.519999980926514</c:v>
                </c:pt>
                <c:pt idx="565">
                  <c:v>-35.5</c:v>
                </c:pt>
                <c:pt idx="566">
                  <c:v>-35.480000019073486</c:v>
                </c:pt>
                <c:pt idx="567">
                  <c:v>-35.460000038146973</c:v>
                </c:pt>
                <c:pt idx="568">
                  <c:v>-35.440000057220459</c:v>
                </c:pt>
                <c:pt idx="569">
                  <c:v>-35.420000076293945</c:v>
                </c:pt>
                <c:pt idx="570">
                  <c:v>-35.400000095367432</c:v>
                </c:pt>
                <c:pt idx="571">
                  <c:v>-35.379999876022339</c:v>
                </c:pt>
                <c:pt idx="572">
                  <c:v>-35.359999895095825</c:v>
                </c:pt>
                <c:pt idx="573">
                  <c:v>-35.339999914169312</c:v>
                </c:pt>
                <c:pt idx="574">
                  <c:v>-35.319999933242798</c:v>
                </c:pt>
                <c:pt idx="575">
                  <c:v>-35.299999952316284</c:v>
                </c:pt>
                <c:pt idx="576">
                  <c:v>-35.279999971389771</c:v>
                </c:pt>
                <c:pt idx="577">
                  <c:v>-35.259999990463257</c:v>
                </c:pt>
                <c:pt idx="578">
                  <c:v>-35.240000009536743</c:v>
                </c:pt>
                <c:pt idx="579">
                  <c:v>-35.220000028610229</c:v>
                </c:pt>
                <c:pt idx="580">
                  <c:v>-35.200000047683716</c:v>
                </c:pt>
                <c:pt idx="581">
                  <c:v>-35.180000066757202</c:v>
                </c:pt>
                <c:pt idx="582">
                  <c:v>-35.160000085830688</c:v>
                </c:pt>
                <c:pt idx="583">
                  <c:v>-35.140000104904175</c:v>
                </c:pt>
                <c:pt idx="584">
                  <c:v>-35.119999885559082</c:v>
                </c:pt>
                <c:pt idx="585">
                  <c:v>-35.099999904632568</c:v>
                </c:pt>
                <c:pt idx="586">
                  <c:v>-35.079999923706055</c:v>
                </c:pt>
                <c:pt idx="587">
                  <c:v>-35.059999942779541</c:v>
                </c:pt>
                <c:pt idx="588">
                  <c:v>-35.039999961853027</c:v>
                </c:pt>
                <c:pt idx="589">
                  <c:v>-35.019999980926514</c:v>
                </c:pt>
                <c:pt idx="590">
                  <c:v>-35</c:v>
                </c:pt>
                <c:pt idx="591">
                  <c:v>-34.980000019073486</c:v>
                </c:pt>
                <c:pt idx="592">
                  <c:v>-34.960000038146973</c:v>
                </c:pt>
                <c:pt idx="593">
                  <c:v>-34.940000057220459</c:v>
                </c:pt>
                <c:pt idx="594">
                  <c:v>-34.920000076293945</c:v>
                </c:pt>
                <c:pt idx="595">
                  <c:v>-34.900000095367432</c:v>
                </c:pt>
                <c:pt idx="596">
                  <c:v>-34.879999876022339</c:v>
                </c:pt>
                <c:pt idx="597">
                  <c:v>-34.859999895095825</c:v>
                </c:pt>
                <c:pt idx="598">
                  <c:v>-34.839999914169312</c:v>
                </c:pt>
                <c:pt idx="599">
                  <c:v>-34.819999933242798</c:v>
                </c:pt>
                <c:pt idx="600">
                  <c:v>-34.799999952316284</c:v>
                </c:pt>
                <c:pt idx="601">
                  <c:v>-34.779999971389771</c:v>
                </c:pt>
                <c:pt idx="602">
                  <c:v>-34.759999990463257</c:v>
                </c:pt>
                <c:pt idx="603">
                  <c:v>-34.740000009536743</c:v>
                </c:pt>
                <c:pt idx="604">
                  <c:v>-34.720000028610229</c:v>
                </c:pt>
                <c:pt idx="605">
                  <c:v>-34.700000047683716</c:v>
                </c:pt>
                <c:pt idx="606">
                  <c:v>-34.680000066757202</c:v>
                </c:pt>
                <c:pt idx="607">
                  <c:v>-34.660000085830688</c:v>
                </c:pt>
                <c:pt idx="608">
                  <c:v>-34.640000104904175</c:v>
                </c:pt>
                <c:pt idx="609">
                  <c:v>-34.619999885559082</c:v>
                </c:pt>
                <c:pt idx="610">
                  <c:v>-34.599999904632568</c:v>
                </c:pt>
                <c:pt idx="611">
                  <c:v>-34.579999923706055</c:v>
                </c:pt>
                <c:pt idx="612">
                  <c:v>-34.559999942779541</c:v>
                </c:pt>
                <c:pt idx="613">
                  <c:v>-34.539999961853027</c:v>
                </c:pt>
                <c:pt idx="614">
                  <c:v>-34.519999980926514</c:v>
                </c:pt>
                <c:pt idx="615">
                  <c:v>-34.5</c:v>
                </c:pt>
                <c:pt idx="616">
                  <c:v>-34.480000019073486</c:v>
                </c:pt>
                <c:pt idx="617">
                  <c:v>-34.460000038146973</c:v>
                </c:pt>
                <c:pt idx="618">
                  <c:v>-34.440000057220459</c:v>
                </c:pt>
                <c:pt idx="619">
                  <c:v>-34.420000076293945</c:v>
                </c:pt>
                <c:pt idx="620">
                  <c:v>-34.400000095367432</c:v>
                </c:pt>
                <c:pt idx="621">
                  <c:v>-34.379999876022339</c:v>
                </c:pt>
                <c:pt idx="622">
                  <c:v>-34.359999895095825</c:v>
                </c:pt>
                <c:pt idx="623">
                  <c:v>-34.339999914169312</c:v>
                </c:pt>
                <c:pt idx="624">
                  <c:v>-34.319999933242798</c:v>
                </c:pt>
                <c:pt idx="625">
                  <c:v>-34.299999952316284</c:v>
                </c:pt>
                <c:pt idx="626">
                  <c:v>-34.279999971389771</c:v>
                </c:pt>
                <c:pt idx="627">
                  <c:v>-34.259999990463257</c:v>
                </c:pt>
                <c:pt idx="628">
                  <c:v>-34.240000009536743</c:v>
                </c:pt>
                <c:pt idx="629">
                  <c:v>-34.220000028610229</c:v>
                </c:pt>
                <c:pt idx="630">
                  <c:v>-34.200000047683716</c:v>
                </c:pt>
                <c:pt idx="631">
                  <c:v>-34.180000066757202</c:v>
                </c:pt>
                <c:pt idx="632">
                  <c:v>-34.160000085830688</c:v>
                </c:pt>
                <c:pt idx="633">
                  <c:v>-34.140000104904175</c:v>
                </c:pt>
                <c:pt idx="634">
                  <c:v>-34.119999885559082</c:v>
                </c:pt>
                <c:pt idx="635">
                  <c:v>-34.099999904632568</c:v>
                </c:pt>
                <c:pt idx="636">
                  <c:v>-34.079999923706055</c:v>
                </c:pt>
                <c:pt idx="637">
                  <c:v>-34.059999942779541</c:v>
                </c:pt>
                <c:pt idx="638">
                  <c:v>-34.039999961853027</c:v>
                </c:pt>
                <c:pt idx="639">
                  <c:v>-34.019999980926514</c:v>
                </c:pt>
                <c:pt idx="640">
                  <c:v>-34</c:v>
                </c:pt>
                <c:pt idx="641">
                  <c:v>-33.980000019073486</c:v>
                </c:pt>
                <c:pt idx="642">
                  <c:v>-33.960000038146973</c:v>
                </c:pt>
                <c:pt idx="643">
                  <c:v>-33.940000057220459</c:v>
                </c:pt>
                <c:pt idx="644">
                  <c:v>-33.920000076293945</c:v>
                </c:pt>
                <c:pt idx="645">
                  <c:v>-33.900000095367432</c:v>
                </c:pt>
                <c:pt idx="646">
                  <c:v>-33.879999876022339</c:v>
                </c:pt>
                <c:pt idx="647">
                  <c:v>-33.859999895095825</c:v>
                </c:pt>
                <c:pt idx="648">
                  <c:v>-33.839999914169312</c:v>
                </c:pt>
                <c:pt idx="649">
                  <c:v>-33.819999933242798</c:v>
                </c:pt>
                <c:pt idx="650">
                  <c:v>-33.799999952316284</c:v>
                </c:pt>
                <c:pt idx="651">
                  <c:v>-33.779999971389771</c:v>
                </c:pt>
                <c:pt idx="652">
                  <c:v>-33.759999990463257</c:v>
                </c:pt>
                <c:pt idx="653">
                  <c:v>-33.740000009536743</c:v>
                </c:pt>
                <c:pt idx="654">
                  <c:v>-33.720000028610229</c:v>
                </c:pt>
                <c:pt idx="655">
                  <c:v>-33.700000047683716</c:v>
                </c:pt>
                <c:pt idx="656">
                  <c:v>-33.680000066757202</c:v>
                </c:pt>
                <c:pt idx="657">
                  <c:v>-33.660000085830688</c:v>
                </c:pt>
                <c:pt idx="658">
                  <c:v>-33.640000104904175</c:v>
                </c:pt>
                <c:pt idx="659">
                  <c:v>-33.619999885559082</c:v>
                </c:pt>
                <c:pt idx="660">
                  <c:v>-33.599999904632568</c:v>
                </c:pt>
                <c:pt idx="661">
                  <c:v>-33.579999923706055</c:v>
                </c:pt>
                <c:pt idx="662">
                  <c:v>-33.559999942779541</c:v>
                </c:pt>
                <c:pt idx="663">
                  <c:v>-33.539999961853027</c:v>
                </c:pt>
                <c:pt idx="664">
                  <c:v>-33.519999980926514</c:v>
                </c:pt>
                <c:pt idx="665">
                  <c:v>-33.5</c:v>
                </c:pt>
                <c:pt idx="666">
                  <c:v>-33.480000019073486</c:v>
                </c:pt>
                <c:pt idx="667">
                  <c:v>-33.460000038146973</c:v>
                </c:pt>
                <c:pt idx="668">
                  <c:v>-33.440000057220459</c:v>
                </c:pt>
                <c:pt idx="669">
                  <c:v>-33.420000076293945</c:v>
                </c:pt>
                <c:pt idx="670">
                  <c:v>-33.400000095367432</c:v>
                </c:pt>
                <c:pt idx="671">
                  <c:v>-33.379999876022339</c:v>
                </c:pt>
                <c:pt idx="672">
                  <c:v>-33.359999895095825</c:v>
                </c:pt>
                <c:pt idx="673">
                  <c:v>-33.339999914169312</c:v>
                </c:pt>
                <c:pt idx="674">
                  <c:v>-33.319999933242798</c:v>
                </c:pt>
                <c:pt idx="675">
                  <c:v>-33.299999952316284</c:v>
                </c:pt>
                <c:pt idx="676">
                  <c:v>-33.279999971389771</c:v>
                </c:pt>
                <c:pt idx="677">
                  <c:v>-33.259999990463257</c:v>
                </c:pt>
                <c:pt idx="678">
                  <c:v>-33.240000009536743</c:v>
                </c:pt>
                <c:pt idx="679">
                  <c:v>-33.220000028610229</c:v>
                </c:pt>
                <c:pt idx="680">
                  <c:v>-33.200000047683716</c:v>
                </c:pt>
                <c:pt idx="681">
                  <c:v>-33.180000066757202</c:v>
                </c:pt>
                <c:pt idx="682">
                  <c:v>-33.160000085830688</c:v>
                </c:pt>
                <c:pt idx="683">
                  <c:v>-33.140000104904175</c:v>
                </c:pt>
                <c:pt idx="684">
                  <c:v>-33.119999885559082</c:v>
                </c:pt>
                <c:pt idx="685">
                  <c:v>-33.099999904632568</c:v>
                </c:pt>
                <c:pt idx="686">
                  <c:v>-33.079999923706055</c:v>
                </c:pt>
                <c:pt idx="687">
                  <c:v>-33.059999942779541</c:v>
                </c:pt>
                <c:pt idx="688">
                  <c:v>-33.039999961853027</c:v>
                </c:pt>
                <c:pt idx="689">
                  <c:v>-33.019999980926514</c:v>
                </c:pt>
                <c:pt idx="690">
                  <c:v>-33</c:v>
                </c:pt>
                <c:pt idx="691">
                  <c:v>-32.980000019073486</c:v>
                </c:pt>
                <c:pt idx="692">
                  <c:v>-32.960000038146973</c:v>
                </c:pt>
                <c:pt idx="693">
                  <c:v>-32.940000057220459</c:v>
                </c:pt>
                <c:pt idx="694">
                  <c:v>-32.920000076293945</c:v>
                </c:pt>
                <c:pt idx="695">
                  <c:v>-32.900000095367432</c:v>
                </c:pt>
                <c:pt idx="696">
                  <c:v>-32.879999876022339</c:v>
                </c:pt>
                <c:pt idx="697">
                  <c:v>-32.859999895095825</c:v>
                </c:pt>
                <c:pt idx="698">
                  <c:v>-32.839999914169312</c:v>
                </c:pt>
                <c:pt idx="699">
                  <c:v>-32.819999933242798</c:v>
                </c:pt>
                <c:pt idx="700">
                  <c:v>-32.799999952316284</c:v>
                </c:pt>
                <c:pt idx="701">
                  <c:v>-32.779999971389771</c:v>
                </c:pt>
                <c:pt idx="702">
                  <c:v>-32.759999990463257</c:v>
                </c:pt>
                <c:pt idx="703">
                  <c:v>-32.740000009536743</c:v>
                </c:pt>
                <c:pt idx="704">
                  <c:v>-32.720000028610229</c:v>
                </c:pt>
                <c:pt idx="705">
                  <c:v>-32.700000047683716</c:v>
                </c:pt>
                <c:pt idx="706">
                  <c:v>-32.680000066757202</c:v>
                </c:pt>
                <c:pt idx="707">
                  <c:v>-32.660000085830688</c:v>
                </c:pt>
                <c:pt idx="708">
                  <c:v>-32.640000104904175</c:v>
                </c:pt>
                <c:pt idx="709">
                  <c:v>-32.619999885559082</c:v>
                </c:pt>
                <c:pt idx="710">
                  <c:v>-32.599999904632568</c:v>
                </c:pt>
                <c:pt idx="711">
                  <c:v>-32.579999923706055</c:v>
                </c:pt>
                <c:pt idx="712">
                  <c:v>-32.559999942779541</c:v>
                </c:pt>
                <c:pt idx="713">
                  <c:v>-32.539999961853027</c:v>
                </c:pt>
                <c:pt idx="714">
                  <c:v>-32.519999980926514</c:v>
                </c:pt>
                <c:pt idx="715">
                  <c:v>-32.5</c:v>
                </c:pt>
                <c:pt idx="716">
                  <c:v>-32.480000019073486</c:v>
                </c:pt>
                <c:pt idx="717">
                  <c:v>-32.460000038146973</c:v>
                </c:pt>
                <c:pt idx="718">
                  <c:v>-32.440000057220459</c:v>
                </c:pt>
                <c:pt idx="719">
                  <c:v>-32.420000076293945</c:v>
                </c:pt>
                <c:pt idx="720">
                  <c:v>-32.400000095367432</c:v>
                </c:pt>
                <c:pt idx="721">
                  <c:v>-32.379999876022339</c:v>
                </c:pt>
                <c:pt idx="722">
                  <c:v>-32.359999895095825</c:v>
                </c:pt>
                <c:pt idx="723">
                  <c:v>-32.339999914169312</c:v>
                </c:pt>
                <c:pt idx="724">
                  <c:v>-32.319999933242798</c:v>
                </c:pt>
                <c:pt idx="725">
                  <c:v>-32.299999952316284</c:v>
                </c:pt>
                <c:pt idx="726">
                  <c:v>-32.279999971389771</c:v>
                </c:pt>
                <c:pt idx="727">
                  <c:v>-32.259999990463257</c:v>
                </c:pt>
                <c:pt idx="728">
                  <c:v>-32.240000009536743</c:v>
                </c:pt>
                <c:pt idx="729">
                  <c:v>-32.220000028610229</c:v>
                </c:pt>
                <c:pt idx="730">
                  <c:v>-32.200000047683716</c:v>
                </c:pt>
                <c:pt idx="731">
                  <c:v>-32.180000066757202</c:v>
                </c:pt>
                <c:pt idx="732">
                  <c:v>-32.160000085830688</c:v>
                </c:pt>
                <c:pt idx="733">
                  <c:v>-32.140000104904175</c:v>
                </c:pt>
                <c:pt idx="734">
                  <c:v>-32.119999885559082</c:v>
                </c:pt>
                <c:pt idx="735">
                  <c:v>-32.099999904632568</c:v>
                </c:pt>
                <c:pt idx="736">
                  <c:v>-32.079999923706055</c:v>
                </c:pt>
                <c:pt idx="737">
                  <c:v>-32.059999942779541</c:v>
                </c:pt>
                <c:pt idx="738">
                  <c:v>-32.039999961853027</c:v>
                </c:pt>
                <c:pt idx="739">
                  <c:v>-32.019999980926514</c:v>
                </c:pt>
                <c:pt idx="740">
                  <c:v>-32</c:v>
                </c:pt>
                <c:pt idx="741">
                  <c:v>-31.980000019073486</c:v>
                </c:pt>
                <c:pt idx="742">
                  <c:v>-31.960000038146973</c:v>
                </c:pt>
                <c:pt idx="743">
                  <c:v>-31.940000057220459</c:v>
                </c:pt>
                <c:pt idx="744">
                  <c:v>-31.920000076293945</c:v>
                </c:pt>
                <c:pt idx="745">
                  <c:v>-31.900000095367432</c:v>
                </c:pt>
                <c:pt idx="746">
                  <c:v>-31.879999876022339</c:v>
                </c:pt>
                <c:pt idx="747">
                  <c:v>-31.859999895095825</c:v>
                </c:pt>
                <c:pt idx="748">
                  <c:v>-31.839999914169312</c:v>
                </c:pt>
                <c:pt idx="749">
                  <c:v>-31.819999933242798</c:v>
                </c:pt>
                <c:pt idx="750">
                  <c:v>-31.799999952316284</c:v>
                </c:pt>
                <c:pt idx="751">
                  <c:v>-31.779999971389771</c:v>
                </c:pt>
                <c:pt idx="752">
                  <c:v>-31.759999990463257</c:v>
                </c:pt>
                <c:pt idx="753">
                  <c:v>-31.740000009536743</c:v>
                </c:pt>
                <c:pt idx="754">
                  <c:v>-31.720000028610229</c:v>
                </c:pt>
                <c:pt idx="755">
                  <c:v>-31.700000047683716</c:v>
                </c:pt>
                <c:pt idx="756">
                  <c:v>-31.680000066757202</c:v>
                </c:pt>
                <c:pt idx="757">
                  <c:v>-31.660000085830688</c:v>
                </c:pt>
                <c:pt idx="758">
                  <c:v>-31.640000104904175</c:v>
                </c:pt>
                <c:pt idx="759">
                  <c:v>-31.619999885559082</c:v>
                </c:pt>
                <c:pt idx="760">
                  <c:v>-31.599999904632568</c:v>
                </c:pt>
                <c:pt idx="761">
                  <c:v>-31.579999923706055</c:v>
                </c:pt>
                <c:pt idx="762">
                  <c:v>-31.559999942779541</c:v>
                </c:pt>
                <c:pt idx="763">
                  <c:v>-31.539999961853027</c:v>
                </c:pt>
                <c:pt idx="764">
                  <c:v>-31.519999980926514</c:v>
                </c:pt>
                <c:pt idx="765">
                  <c:v>-31.5</c:v>
                </c:pt>
                <c:pt idx="766">
                  <c:v>-31.480000019073486</c:v>
                </c:pt>
                <c:pt idx="767">
                  <c:v>-31.460000038146973</c:v>
                </c:pt>
                <c:pt idx="768">
                  <c:v>-31.440000057220459</c:v>
                </c:pt>
                <c:pt idx="769">
                  <c:v>-31.420000076293945</c:v>
                </c:pt>
                <c:pt idx="770">
                  <c:v>-31.400000095367432</c:v>
                </c:pt>
                <c:pt idx="771">
                  <c:v>-31.379999876022339</c:v>
                </c:pt>
                <c:pt idx="772">
                  <c:v>-31.359999895095825</c:v>
                </c:pt>
                <c:pt idx="773">
                  <c:v>-31.339999914169312</c:v>
                </c:pt>
                <c:pt idx="774">
                  <c:v>-31.319999933242798</c:v>
                </c:pt>
                <c:pt idx="775">
                  <c:v>-31.299999952316284</c:v>
                </c:pt>
                <c:pt idx="776">
                  <c:v>-31.279999971389771</c:v>
                </c:pt>
                <c:pt idx="777">
                  <c:v>-31.259999990463257</c:v>
                </c:pt>
                <c:pt idx="778">
                  <c:v>-31.240000009536743</c:v>
                </c:pt>
                <c:pt idx="779">
                  <c:v>-31.220000028610229</c:v>
                </c:pt>
                <c:pt idx="780">
                  <c:v>-31.200000047683716</c:v>
                </c:pt>
                <c:pt idx="781">
                  <c:v>-31.180000066757202</c:v>
                </c:pt>
                <c:pt idx="782">
                  <c:v>-31.160000085830688</c:v>
                </c:pt>
                <c:pt idx="783">
                  <c:v>-31.140000104904175</c:v>
                </c:pt>
                <c:pt idx="784">
                  <c:v>-31.119999885559082</c:v>
                </c:pt>
                <c:pt idx="785">
                  <c:v>-31.099999904632568</c:v>
                </c:pt>
                <c:pt idx="786">
                  <c:v>-31.079999923706055</c:v>
                </c:pt>
                <c:pt idx="787">
                  <c:v>-31.059999942779541</c:v>
                </c:pt>
                <c:pt idx="788">
                  <c:v>-31.039999961853027</c:v>
                </c:pt>
                <c:pt idx="789">
                  <c:v>-31.019999980926514</c:v>
                </c:pt>
                <c:pt idx="790">
                  <c:v>-31</c:v>
                </c:pt>
                <c:pt idx="791">
                  <c:v>-30.980000019073486</c:v>
                </c:pt>
                <c:pt idx="792">
                  <c:v>-30.960000038146973</c:v>
                </c:pt>
                <c:pt idx="793">
                  <c:v>-30.940000057220459</c:v>
                </c:pt>
                <c:pt idx="794">
                  <c:v>-30.920000076293945</c:v>
                </c:pt>
                <c:pt idx="795">
                  <c:v>-30.900000095367432</c:v>
                </c:pt>
                <c:pt idx="796">
                  <c:v>-30.879999876022339</c:v>
                </c:pt>
                <c:pt idx="797">
                  <c:v>-30.859999895095825</c:v>
                </c:pt>
                <c:pt idx="798">
                  <c:v>-30.839999914169312</c:v>
                </c:pt>
                <c:pt idx="799">
                  <c:v>-30.819999933242798</c:v>
                </c:pt>
                <c:pt idx="800">
                  <c:v>-30.799999952316284</c:v>
                </c:pt>
                <c:pt idx="801">
                  <c:v>-30.779999971389771</c:v>
                </c:pt>
                <c:pt idx="802">
                  <c:v>-30.759999990463257</c:v>
                </c:pt>
                <c:pt idx="803">
                  <c:v>-30.740000009536743</c:v>
                </c:pt>
                <c:pt idx="804">
                  <c:v>-30.720000028610229</c:v>
                </c:pt>
                <c:pt idx="805">
                  <c:v>-30.700000047683716</c:v>
                </c:pt>
                <c:pt idx="806">
                  <c:v>-30.680000066757202</c:v>
                </c:pt>
                <c:pt idx="807">
                  <c:v>-30.660000085830688</c:v>
                </c:pt>
                <c:pt idx="808">
                  <c:v>-30.640000104904175</c:v>
                </c:pt>
                <c:pt idx="809">
                  <c:v>-30.619999885559082</c:v>
                </c:pt>
                <c:pt idx="810">
                  <c:v>-30.599999904632568</c:v>
                </c:pt>
                <c:pt idx="811">
                  <c:v>-30.579999923706055</c:v>
                </c:pt>
                <c:pt idx="812">
                  <c:v>-30.559999942779541</c:v>
                </c:pt>
                <c:pt idx="813">
                  <c:v>-30.539999961853027</c:v>
                </c:pt>
                <c:pt idx="814">
                  <c:v>-30.519999980926514</c:v>
                </c:pt>
                <c:pt idx="815">
                  <c:v>-30.5</c:v>
                </c:pt>
                <c:pt idx="816">
                  <c:v>-30.480000019073486</c:v>
                </c:pt>
                <c:pt idx="817">
                  <c:v>-30.460000038146973</c:v>
                </c:pt>
                <c:pt idx="818">
                  <c:v>-30.440000057220459</c:v>
                </c:pt>
                <c:pt idx="819">
                  <c:v>-30.420000076293945</c:v>
                </c:pt>
                <c:pt idx="820">
                  <c:v>-30.400000095367432</c:v>
                </c:pt>
                <c:pt idx="821">
                  <c:v>-30.379999876022339</c:v>
                </c:pt>
                <c:pt idx="822">
                  <c:v>-30.359999895095825</c:v>
                </c:pt>
                <c:pt idx="823">
                  <c:v>-30.339999914169312</c:v>
                </c:pt>
                <c:pt idx="824">
                  <c:v>-30.319999933242798</c:v>
                </c:pt>
                <c:pt idx="825">
                  <c:v>-30.299999952316284</c:v>
                </c:pt>
                <c:pt idx="826">
                  <c:v>-30.279999971389771</c:v>
                </c:pt>
                <c:pt idx="827">
                  <c:v>-30.259999990463257</c:v>
                </c:pt>
                <c:pt idx="828">
                  <c:v>-30.240000009536743</c:v>
                </c:pt>
                <c:pt idx="829">
                  <c:v>-30.220000028610229</c:v>
                </c:pt>
                <c:pt idx="830">
                  <c:v>-30.200000047683716</c:v>
                </c:pt>
                <c:pt idx="831">
                  <c:v>-30.180000066757202</c:v>
                </c:pt>
                <c:pt idx="832">
                  <c:v>-30.160000085830688</c:v>
                </c:pt>
                <c:pt idx="833">
                  <c:v>-30.140000104904175</c:v>
                </c:pt>
                <c:pt idx="834">
                  <c:v>-30.119999885559082</c:v>
                </c:pt>
                <c:pt idx="835">
                  <c:v>-30.099999904632568</c:v>
                </c:pt>
                <c:pt idx="836">
                  <c:v>-30.079999923706055</c:v>
                </c:pt>
                <c:pt idx="837">
                  <c:v>-30.059999942779541</c:v>
                </c:pt>
                <c:pt idx="838">
                  <c:v>-30.039999961853027</c:v>
                </c:pt>
                <c:pt idx="839">
                  <c:v>-30.019999980926514</c:v>
                </c:pt>
                <c:pt idx="840">
                  <c:v>-30</c:v>
                </c:pt>
                <c:pt idx="841">
                  <c:v>-29.980000019073486</c:v>
                </c:pt>
                <c:pt idx="842">
                  <c:v>-29.960000038146973</c:v>
                </c:pt>
                <c:pt idx="843">
                  <c:v>-29.940000057220459</c:v>
                </c:pt>
                <c:pt idx="844">
                  <c:v>-29.920000076293945</c:v>
                </c:pt>
                <c:pt idx="845">
                  <c:v>-29.900000095367432</c:v>
                </c:pt>
                <c:pt idx="846">
                  <c:v>-29.879999876022339</c:v>
                </c:pt>
                <c:pt idx="847">
                  <c:v>-29.859999895095825</c:v>
                </c:pt>
                <c:pt idx="848">
                  <c:v>-29.839999914169312</c:v>
                </c:pt>
                <c:pt idx="849">
                  <c:v>-29.819999933242798</c:v>
                </c:pt>
                <c:pt idx="850">
                  <c:v>-29.799999952316284</c:v>
                </c:pt>
                <c:pt idx="851">
                  <c:v>-29.779999971389771</c:v>
                </c:pt>
                <c:pt idx="852">
                  <c:v>-29.759999990463257</c:v>
                </c:pt>
                <c:pt idx="853">
                  <c:v>-29.740000009536743</c:v>
                </c:pt>
                <c:pt idx="854">
                  <c:v>-29.720000028610229</c:v>
                </c:pt>
                <c:pt idx="855">
                  <c:v>-29.700000047683716</c:v>
                </c:pt>
                <c:pt idx="856">
                  <c:v>-29.680000066757202</c:v>
                </c:pt>
                <c:pt idx="857">
                  <c:v>-29.660000085830688</c:v>
                </c:pt>
                <c:pt idx="858">
                  <c:v>-29.640000104904175</c:v>
                </c:pt>
                <c:pt idx="859">
                  <c:v>-29.619999885559082</c:v>
                </c:pt>
                <c:pt idx="860">
                  <c:v>-29.599999904632568</c:v>
                </c:pt>
                <c:pt idx="861">
                  <c:v>-29.579999923706055</c:v>
                </c:pt>
                <c:pt idx="862">
                  <c:v>-29.559999942779541</c:v>
                </c:pt>
                <c:pt idx="863">
                  <c:v>-29.539999961853027</c:v>
                </c:pt>
                <c:pt idx="864">
                  <c:v>-29.519999980926514</c:v>
                </c:pt>
                <c:pt idx="865">
                  <c:v>-29.5</c:v>
                </c:pt>
                <c:pt idx="866">
                  <c:v>-29.480000019073486</c:v>
                </c:pt>
                <c:pt idx="867">
                  <c:v>-29.460000038146973</c:v>
                </c:pt>
                <c:pt idx="868">
                  <c:v>-29.440000057220459</c:v>
                </c:pt>
                <c:pt idx="869">
                  <c:v>-29.420000076293945</c:v>
                </c:pt>
                <c:pt idx="870">
                  <c:v>-29.400000095367432</c:v>
                </c:pt>
                <c:pt idx="871">
                  <c:v>-29.379999876022339</c:v>
                </c:pt>
                <c:pt idx="872">
                  <c:v>-29.359999895095825</c:v>
                </c:pt>
                <c:pt idx="873">
                  <c:v>-29.339999914169312</c:v>
                </c:pt>
                <c:pt idx="874">
                  <c:v>-29.319999933242798</c:v>
                </c:pt>
                <c:pt idx="875">
                  <c:v>-29.299999952316284</c:v>
                </c:pt>
                <c:pt idx="876">
                  <c:v>-29.279999971389771</c:v>
                </c:pt>
                <c:pt idx="877">
                  <c:v>-29.259999990463257</c:v>
                </c:pt>
                <c:pt idx="878">
                  <c:v>-29.240000009536743</c:v>
                </c:pt>
                <c:pt idx="879">
                  <c:v>-29.220000028610229</c:v>
                </c:pt>
                <c:pt idx="880">
                  <c:v>-29.200000047683716</c:v>
                </c:pt>
                <c:pt idx="881">
                  <c:v>-29.180000066757202</c:v>
                </c:pt>
                <c:pt idx="882">
                  <c:v>-29.160000085830688</c:v>
                </c:pt>
                <c:pt idx="883">
                  <c:v>-29.140000104904175</c:v>
                </c:pt>
                <c:pt idx="884">
                  <c:v>-29.119999885559082</c:v>
                </c:pt>
                <c:pt idx="885">
                  <c:v>-29.099999904632568</c:v>
                </c:pt>
                <c:pt idx="886">
                  <c:v>-29.079999923706055</c:v>
                </c:pt>
                <c:pt idx="887">
                  <c:v>-29.059999942779541</c:v>
                </c:pt>
                <c:pt idx="888">
                  <c:v>-29.039999961853027</c:v>
                </c:pt>
                <c:pt idx="889">
                  <c:v>-29.019999980926514</c:v>
                </c:pt>
                <c:pt idx="890">
                  <c:v>-29</c:v>
                </c:pt>
                <c:pt idx="891">
                  <c:v>-28.980000019073486</c:v>
                </c:pt>
                <c:pt idx="892">
                  <c:v>-28.960000038146973</c:v>
                </c:pt>
                <c:pt idx="893">
                  <c:v>-28.940000057220459</c:v>
                </c:pt>
                <c:pt idx="894">
                  <c:v>-28.920000076293945</c:v>
                </c:pt>
                <c:pt idx="895">
                  <c:v>-28.900000095367432</c:v>
                </c:pt>
                <c:pt idx="896">
                  <c:v>-28.879999876022339</c:v>
                </c:pt>
                <c:pt idx="897">
                  <c:v>-28.859999895095825</c:v>
                </c:pt>
                <c:pt idx="898">
                  <c:v>-28.839999914169312</c:v>
                </c:pt>
                <c:pt idx="899">
                  <c:v>-28.819999933242798</c:v>
                </c:pt>
                <c:pt idx="900">
                  <c:v>-28.799999952316284</c:v>
                </c:pt>
                <c:pt idx="901">
                  <c:v>-28.779999971389771</c:v>
                </c:pt>
                <c:pt idx="902">
                  <c:v>-28.759999990463257</c:v>
                </c:pt>
                <c:pt idx="903">
                  <c:v>-28.740000009536743</c:v>
                </c:pt>
                <c:pt idx="904">
                  <c:v>-28.720000028610229</c:v>
                </c:pt>
                <c:pt idx="905">
                  <c:v>-28.700000047683716</c:v>
                </c:pt>
                <c:pt idx="906">
                  <c:v>-28.680000066757202</c:v>
                </c:pt>
                <c:pt idx="907">
                  <c:v>-28.660000085830688</c:v>
                </c:pt>
                <c:pt idx="908">
                  <c:v>-28.640000104904175</c:v>
                </c:pt>
                <c:pt idx="909">
                  <c:v>-28.619999885559082</c:v>
                </c:pt>
                <c:pt idx="910">
                  <c:v>-28.599999904632568</c:v>
                </c:pt>
                <c:pt idx="911">
                  <c:v>-28.579999923706055</c:v>
                </c:pt>
                <c:pt idx="912">
                  <c:v>-28.559999942779541</c:v>
                </c:pt>
                <c:pt idx="913">
                  <c:v>-28.539999961853027</c:v>
                </c:pt>
                <c:pt idx="914">
                  <c:v>-28.519999980926514</c:v>
                </c:pt>
                <c:pt idx="915">
                  <c:v>-28.5</c:v>
                </c:pt>
                <c:pt idx="916">
                  <c:v>-28.480000019073486</c:v>
                </c:pt>
                <c:pt idx="917">
                  <c:v>-28.460000038146973</c:v>
                </c:pt>
                <c:pt idx="918">
                  <c:v>-28.440000057220459</c:v>
                </c:pt>
                <c:pt idx="919">
                  <c:v>-28.420000076293945</c:v>
                </c:pt>
                <c:pt idx="920">
                  <c:v>-28.400000095367432</c:v>
                </c:pt>
                <c:pt idx="921">
                  <c:v>-28.379999876022339</c:v>
                </c:pt>
                <c:pt idx="922">
                  <c:v>-28.359999895095825</c:v>
                </c:pt>
                <c:pt idx="923">
                  <c:v>-28.339999914169312</c:v>
                </c:pt>
                <c:pt idx="924">
                  <c:v>-28.319999933242798</c:v>
                </c:pt>
                <c:pt idx="925">
                  <c:v>-28.299999952316284</c:v>
                </c:pt>
                <c:pt idx="926">
                  <c:v>-28.279999971389771</c:v>
                </c:pt>
                <c:pt idx="927">
                  <c:v>-28.259999990463257</c:v>
                </c:pt>
                <c:pt idx="928">
                  <c:v>-28.240000009536743</c:v>
                </c:pt>
                <c:pt idx="929">
                  <c:v>-28.220000028610229</c:v>
                </c:pt>
                <c:pt idx="930">
                  <c:v>-28.200000047683716</c:v>
                </c:pt>
                <c:pt idx="931">
                  <c:v>-28.180000066757202</c:v>
                </c:pt>
                <c:pt idx="932">
                  <c:v>-28.160000085830688</c:v>
                </c:pt>
                <c:pt idx="933">
                  <c:v>-28.140000104904175</c:v>
                </c:pt>
                <c:pt idx="934">
                  <c:v>-28.119999885559082</c:v>
                </c:pt>
                <c:pt idx="935">
                  <c:v>-28.099999904632568</c:v>
                </c:pt>
                <c:pt idx="936">
                  <c:v>-28.079999923706055</c:v>
                </c:pt>
                <c:pt idx="937">
                  <c:v>-28.059999942779541</c:v>
                </c:pt>
                <c:pt idx="938">
                  <c:v>-28.039999961853027</c:v>
                </c:pt>
                <c:pt idx="939">
                  <c:v>-28.019999980926514</c:v>
                </c:pt>
                <c:pt idx="940">
                  <c:v>-28</c:v>
                </c:pt>
                <c:pt idx="941">
                  <c:v>-27.980000019073486</c:v>
                </c:pt>
                <c:pt idx="942">
                  <c:v>-27.960000038146973</c:v>
                </c:pt>
                <c:pt idx="943">
                  <c:v>-27.940000057220459</c:v>
                </c:pt>
                <c:pt idx="944">
                  <c:v>-27.920000076293945</c:v>
                </c:pt>
                <c:pt idx="945">
                  <c:v>-27.900000095367432</c:v>
                </c:pt>
                <c:pt idx="946">
                  <c:v>-27.879999876022339</c:v>
                </c:pt>
                <c:pt idx="947">
                  <c:v>-27.859999895095825</c:v>
                </c:pt>
                <c:pt idx="948">
                  <c:v>-27.839999914169312</c:v>
                </c:pt>
                <c:pt idx="949">
                  <c:v>-27.819999933242798</c:v>
                </c:pt>
                <c:pt idx="950">
                  <c:v>-27.799999952316284</c:v>
                </c:pt>
                <c:pt idx="951">
                  <c:v>-27.779999971389771</c:v>
                </c:pt>
                <c:pt idx="952">
                  <c:v>-27.759999990463257</c:v>
                </c:pt>
                <c:pt idx="953">
                  <c:v>-27.740000009536743</c:v>
                </c:pt>
                <c:pt idx="954">
                  <c:v>-27.720000028610229</c:v>
                </c:pt>
                <c:pt idx="955">
                  <c:v>-27.700000047683716</c:v>
                </c:pt>
                <c:pt idx="956">
                  <c:v>-27.680000066757202</c:v>
                </c:pt>
                <c:pt idx="957">
                  <c:v>-27.660000085830688</c:v>
                </c:pt>
                <c:pt idx="958">
                  <c:v>-27.640000104904175</c:v>
                </c:pt>
                <c:pt idx="959">
                  <c:v>-27.619999885559082</c:v>
                </c:pt>
                <c:pt idx="960">
                  <c:v>-27.599999904632568</c:v>
                </c:pt>
                <c:pt idx="961">
                  <c:v>-27.579999923706055</c:v>
                </c:pt>
                <c:pt idx="962">
                  <c:v>-27.559999942779541</c:v>
                </c:pt>
                <c:pt idx="963">
                  <c:v>-27.539999961853027</c:v>
                </c:pt>
                <c:pt idx="964">
                  <c:v>-27.519999980926514</c:v>
                </c:pt>
                <c:pt idx="965">
                  <c:v>-27.5</c:v>
                </c:pt>
                <c:pt idx="966">
                  <c:v>-27.480000019073486</c:v>
                </c:pt>
                <c:pt idx="967">
                  <c:v>-27.460000038146973</c:v>
                </c:pt>
                <c:pt idx="968">
                  <c:v>-27.440000057220459</c:v>
                </c:pt>
                <c:pt idx="969">
                  <c:v>-27.420000076293945</c:v>
                </c:pt>
                <c:pt idx="970">
                  <c:v>-27.400000095367432</c:v>
                </c:pt>
                <c:pt idx="971">
                  <c:v>-27.379999876022339</c:v>
                </c:pt>
                <c:pt idx="972">
                  <c:v>-27.359999895095825</c:v>
                </c:pt>
                <c:pt idx="973">
                  <c:v>-27.339999914169312</c:v>
                </c:pt>
                <c:pt idx="974">
                  <c:v>-27.319999933242798</c:v>
                </c:pt>
                <c:pt idx="975">
                  <c:v>-27.299999952316284</c:v>
                </c:pt>
                <c:pt idx="976">
                  <c:v>-27.279999971389771</c:v>
                </c:pt>
                <c:pt idx="977">
                  <c:v>-27.259999990463257</c:v>
                </c:pt>
                <c:pt idx="978">
                  <c:v>-27.240000009536743</c:v>
                </c:pt>
                <c:pt idx="979">
                  <c:v>-27.220000028610229</c:v>
                </c:pt>
                <c:pt idx="980">
                  <c:v>-27.200000047683716</c:v>
                </c:pt>
                <c:pt idx="981">
                  <c:v>-27.180000066757202</c:v>
                </c:pt>
                <c:pt idx="982">
                  <c:v>-27.160000085830688</c:v>
                </c:pt>
                <c:pt idx="983">
                  <c:v>-27.140000104904175</c:v>
                </c:pt>
                <c:pt idx="984">
                  <c:v>-27.119999885559082</c:v>
                </c:pt>
                <c:pt idx="985">
                  <c:v>-27.099999904632568</c:v>
                </c:pt>
                <c:pt idx="986">
                  <c:v>-27.079999923706055</c:v>
                </c:pt>
                <c:pt idx="987">
                  <c:v>-27.059999942779541</c:v>
                </c:pt>
                <c:pt idx="988">
                  <c:v>-27.039999961853027</c:v>
                </c:pt>
                <c:pt idx="989">
                  <c:v>-27.019999980926514</c:v>
                </c:pt>
                <c:pt idx="990">
                  <c:v>-27</c:v>
                </c:pt>
                <c:pt idx="991">
                  <c:v>-26.980000019073486</c:v>
                </c:pt>
                <c:pt idx="992">
                  <c:v>-26.960000038146973</c:v>
                </c:pt>
                <c:pt idx="993">
                  <c:v>-26.940000057220459</c:v>
                </c:pt>
                <c:pt idx="994">
                  <c:v>-26.920000076293945</c:v>
                </c:pt>
                <c:pt idx="995">
                  <c:v>-26.900000095367432</c:v>
                </c:pt>
                <c:pt idx="996">
                  <c:v>-26.879999876022339</c:v>
                </c:pt>
                <c:pt idx="997">
                  <c:v>-26.859999895095825</c:v>
                </c:pt>
                <c:pt idx="998">
                  <c:v>-26.839999914169312</c:v>
                </c:pt>
                <c:pt idx="999">
                  <c:v>-26.819999933242798</c:v>
                </c:pt>
                <c:pt idx="1000">
                  <c:v>-26.799999952316284</c:v>
                </c:pt>
                <c:pt idx="1001">
                  <c:v>-26.779999971389771</c:v>
                </c:pt>
                <c:pt idx="1002">
                  <c:v>-26.759999990463257</c:v>
                </c:pt>
                <c:pt idx="1003">
                  <c:v>-26.740000009536743</c:v>
                </c:pt>
                <c:pt idx="1004">
                  <c:v>-26.720000028610229</c:v>
                </c:pt>
                <c:pt idx="1005">
                  <c:v>-26.700000047683716</c:v>
                </c:pt>
                <c:pt idx="1006">
                  <c:v>-26.680000066757202</c:v>
                </c:pt>
                <c:pt idx="1007">
                  <c:v>-26.660000085830688</c:v>
                </c:pt>
                <c:pt idx="1008">
                  <c:v>-26.640000104904175</c:v>
                </c:pt>
                <c:pt idx="1009">
                  <c:v>-26.619999885559082</c:v>
                </c:pt>
                <c:pt idx="1010">
                  <c:v>-26.599999904632568</c:v>
                </c:pt>
                <c:pt idx="1011">
                  <c:v>-26.579999923706055</c:v>
                </c:pt>
                <c:pt idx="1012">
                  <c:v>-26.559999942779541</c:v>
                </c:pt>
                <c:pt idx="1013">
                  <c:v>-26.539999961853027</c:v>
                </c:pt>
                <c:pt idx="1014">
                  <c:v>-26.519999980926514</c:v>
                </c:pt>
                <c:pt idx="1015">
                  <c:v>-26.5</c:v>
                </c:pt>
                <c:pt idx="1016">
                  <c:v>-26.480000019073486</c:v>
                </c:pt>
                <c:pt idx="1017">
                  <c:v>-26.460000038146973</c:v>
                </c:pt>
                <c:pt idx="1018">
                  <c:v>-26.440000057220459</c:v>
                </c:pt>
                <c:pt idx="1019">
                  <c:v>-26.420000076293945</c:v>
                </c:pt>
                <c:pt idx="1020">
                  <c:v>-26.400000095367432</c:v>
                </c:pt>
                <c:pt idx="1021">
                  <c:v>-26.379999876022339</c:v>
                </c:pt>
                <c:pt idx="1022">
                  <c:v>-26.359999895095825</c:v>
                </c:pt>
                <c:pt idx="1023">
                  <c:v>-26.339999914169312</c:v>
                </c:pt>
                <c:pt idx="1024">
                  <c:v>-26.319999933242798</c:v>
                </c:pt>
                <c:pt idx="1025">
                  <c:v>-26.299999952316284</c:v>
                </c:pt>
                <c:pt idx="1026">
                  <c:v>-26.279999971389771</c:v>
                </c:pt>
                <c:pt idx="1027">
                  <c:v>-26.259999990463257</c:v>
                </c:pt>
                <c:pt idx="1028">
                  <c:v>-26.240000009536743</c:v>
                </c:pt>
                <c:pt idx="1029">
                  <c:v>-26.220000028610229</c:v>
                </c:pt>
                <c:pt idx="1030">
                  <c:v>-26.200000047683716</c:v>
                </c:pt>
                <c:pt idx="1031">
                  <c:v>-26.180000066757202</c:v>
                </c:pt>
                <c:pt idx="1032">
                  <c:v>-26.160000085830688</c:v>
                </c:pt>
                <c:pt idx="1033">
                  <c:v>-26.140000104904175</c:v>
                </c:pt>
                <c:pt idx="1034">
                  <c:v>-26.119999885559082</c:v>
                </c:pt>
                <c:pt idx="1035">
                  <c:v>-26.099999904632568</c:v>
                </c:pt>
                <c:pt idx="1036">
                  <c:v>-26.079999923706055</c:v>
                </c:pt>
                <c:pt idx="1037">
                  <c:v>-26.059999942779541</c:v>
                </c:pt>
                <c:pt idx="1038">
                  <c:v>-26.039999961853027</c:v>
                </c:pt>
                <c:pt idx="1039">
                  <c:v>-26.019999980926514</c:v>
                </c:pt>
                <c:pt idx="1040">
                  <c:v>-26</c:v>
                </c:pt>
                <c:pt idx="1041">
                  <c:v>-25.980000019073486</c:v>
                </c:pt>
                <c:pt idx="1042">
                  <c:v>-25.960000038146973</c:v>
                </c:pt>
                <c:pt idx="1043">
                  <c:v>-25.940000057220459</c:v>
                </c:pt>
                <c:pt idx="1044">
                  <c:v>-25.920000076293945</c:v>
                </c:pt>
                <c:pt idx="1045">
                  <c:v>-25.900000095367432</c:v>
                </c:pt>
                <c:pt idx="1046">
                  <c:v>-25.879999876022339</c:v>
                </c:pt>
                <c:pt idx="1047">
                  <c:v>-25.859999895095825</c:v>
                </c:pt>
                <c:pt idx="1048">
                  <c:v>-25.839999914169312</c:v>
                </c:pt>
                <c:pt idx="1049">
                  <c:v>-25.819999933242798</c:v>
                </c:pt>
                <c:pt idx="1050">
                  <c:v>-25.799999952316284</c:v>
                </c:pt>
                <c:pt idx="1051">
                  <c:v>-25.779999971389771</c:v>
                </c:pt>
                <c:pt idx="1052">
                  <c:v>-25.759999990463257</c:v>
                </c:pt>
                <c:pt idx="1053">
                  <c:v>-25.740000009536743</c:v>
                </c:pt>
                <c:pt idx="1054">
                  <c:v>-25.720000028610229</c:v>
                </c:pt>
                <c:pt idx="1055">
                  <c:v>-25.700000047683716</c:v>
                </c:pt>
                <c:pt idx="1056">
                  <c:v>-25.680000066757202</c:v>
                </c:pt>
                <c:pt idx="1057">
                  <c:v>-25.660000085830688</c:v>
                </c:pt>
                <c:pt idx="1058">
                  <c:v>-25.640000104904175</c:v>
                </c:pt>
                <c:pt idx="1059">
                  <c:v>-25.619999885559082</c:v>
                </c:pt>
                <c:pt idx="1060">
                  <c:v>-25.599999904632568</c:v>
                </c:pt>
                <c:pt idx="1061">
                  <c:v>-25.579999923706055</c:v>
                </c:pt>
                <c:pt idx="1062">
                  <c:v>-25.559999942779541</c:v>
                </c:pt>
                <c:pt idx="1063">
                  <c:v>-25.539999961853027</c:v>
                </c:pt>
                <c:pt idx="1064">
                  <c:v>-25.519999980926514</c:v>
                </c:pt>
                <c:pt idx="1065">
                  <c:v>-25.5</c:v>
                </c:pt>
                <c:pt idx="1066">
                  <c:v>-25.480000019073486</c:v>
                </c:pt>
                <c:pt idx="1067">
                  <c:v>-25.460000038146973</c:v>
                </c:pt>
                <c:pt idx="1068">
                  <c:v>-25.440000057220459</c:v>
                </c:pt>
                <c:pt idx="1069">
                  <c:v>-25.420000076293945</c:v>
                </c:pt>
                <c:pt idx="1070">
                  <c:v>-25.400000095367432</c:v>
                </c:pt>
                <c:pt idx="1071">
                  <c:v>-25.379999876022339</c:v>
                </c:pt>
                <c:pt idx="1072">
                  <c:v>-25.359999895095825</c:v>
                </c:pt>
                <c:pt idx="1073">
                  <c:v>-25.339999914169312</c:v>
                </c:pt>
                <c:pt idx="1074">
                  <c:v>-25.319999933242798</c:v>
                </c:pt>
                <c:pt idx="1075">
                  <c:v>-25.299999952316284</c:v>
                </c:pt>
                <c:pt idx="1076">
                  <c:v>-25.279999971389771</c:v>
                </c:pt>
                <c:pt idx="1077">
                  <c:v>-25.259999990463257</c:v>
                </c:pt>
                <c:pt idx="1078">
                  <c:v>-25.240000009536743</c:v>
                </c:pt>
                <c:pt idx="1079">
                  <c:v>-25.220000028610229</c:v>
                </c:pt>
                <c:pt idx="1080">
                  <c:v>-25.200000047683716</c:v>
                </c:pt>
                <c:pt idx="1081">
                  <c:v>-25.180000066757202</c:v>
                </c:pt>
                <c:pt idx="1082">
                  <c:v>-25.160000085830688</c:v>
                </c:pt>
                <c:pt idx="1083">
                  <c:v>-25.140000104904175</c:v>
                </c:pt>
                <c:pt idx="1084">
                  <c:v>-25.119999885559082</c:v>
                </c:pt>
                <c:pt idx="1085">
                  <c:v>-25.099999904632568</c:v>
                </c:pt>
                <c:pt idx="1086">
                  <c:v>-25.079999923706055</c:v>
                </c:pt>
                <c:pt idx="1087">
                  <c:v>-25.059999942779541</c:v>
                </c:pt>
                <c:pt idx="1088">
                  <c:v>-25.039999961853027</c:v>
                </c:pt>
                <c:pt idx="1089">
                  <c:v>-25.019999980926514</c:v>
                </c:pt>
                <c:pt idx="1090">
                  <c:v>-25</c:v>
                </c:pt>
                <c:pt idx="1091">
                  <c:v>-24.980000019073486</c:v>
                </c:pt>
                <c:pt idx="1092">
                  <c:v>-24.960000038146973</c:v>
                </c:pt>
                <c:pt idx="1093">
                  <c:v>-24.940000057220459</c:v>
                </c:pt>
                <c:pt idx="1094">
                  <c:v>-24.920000076293945</c:v>
                </c:pt>
                <c:pt idx="1095">
                  <c:v>-24.900000095367432</c:v>
                </c:pt>
                <c:pt idx="1096">
                  <c:v>-24.879999876022339</c:v>
                </c:pt>
                <c:pt idx="1097">
                  <c:v>-24.859999895095825</c:v>
                </c:pt>
                <c:pt idx="1098">
                  <c:v>-24.839999914169312</c:v>
                </c:pt>
                <c:pt idx="1099">
                  <c:v>-24.819999933242798</c:v>
                </c:pt>
                <c:pt idx="1100">
                  <c:v>-24.799999952316284</c:v>
                </c:pt>
                <c:pt idx="1101">
                  <c:v>-24.779999971389771</c:v>
                </c:pt>
                <c:pt idx="1102">
                  <c:v>-24.759999990463257</c:v>
                </c:pt>
                <c:pt idx="1103">
                  <c:v>-24.740000009536743</c:v>
                </c:pt>
                <c:pt idx="1104">
                  <c:v>-24.720000028610229</c:v>
                </c:pt>
                <c:pt idx="1105">
                  <c:v>-24.700000047683716</c:v>
                </c:pt>
                <c:pt idx="1106">
                  <c:v>-24.680000066757202</c:v>
                </c:pt>
                <c:pt idx="1107">
                  <c:v>-24.660000085830688</c:v>
                </c:pt>
                <c:pt idx="1108">
                  <c:v>-24.640000104904175</c:v>
                </c:pt>
                <c:pt idx="1109">
                  <c:v>-24.619999885559082</c:v>
                </c:pt>
                <c:pt idx="1110">
                  <c:v>-24.599999904632568</c:v>
                </c:pt>
                <c:pt idx="1111">
                  <c:v>-24.579999923706055</c:v>
                </c:pt>
                <c:pt idx="1112">
                  <c:v>-24.559999942779541</c:v>
                </c:pt>
                <c:pt idx="1113">
                  <c:v>-24.539999961853027</c:v>
                </c:pt>
                <c:pt idx="1114">
                  <c:v>-24.519999980926514</c:v>
                </c:pt>
                <c:pt idx="1115">
                  <c:v>-24.5</c:v>
                </c:pt>
                <c:pt idx="1116">
                  <c:v>-24.480000019073486</c:v>
                </c:pt>
                <c:pt idx="1117">
                  <c:v>-24.460000038146973</c:v>
                </c:pt>
                <c:pt idx="1118">
                  <c:v>-24.440000057220459</c:v>
                </c:pt>
                <c:pt idx="1119">
                  <c:v>-24.420000076293945</c:v>
                </c:pt>
                <c:pt idx="1120">
                  <c:v>-24.400000095367432</c:v>
                </c:pt>
                <c:pt idx="1121">
                  <c:v>-24.379999876022339</c:v>
                </c:pt>
                <c:pt idx="1122">
                  <c:v>-24.359999895095825</c:v>
                </c:pt>
                <c:pt idx="1123">
                  <c:v>-24.339999914169312</c:v>
                </c:pt>
                <c:pt idx="1124">
                  <c:v>-24.319999933242798</c:v>
                </c:pt>
                <c:pt idx="1125">
                  <c:v>-24.299999952316284</c:v>
                </c:pt>
                <c:pt idx="1126">
                  <c:v>-24.279999971389771</c:v>
                </c:pt>
                <c:pt idx="1127">
                  <c:v>-24.259999990463257</c:v>
                </c:pt>
                <c:pt idx="1128">
                  <c:v>-24.240000009536743</c:v>
                </c:pt>
                <c:pt idx="1129">
                  <c:v>-24.220000028610229</c:v>
                </c:pt>
                <c:pt idx="1130">
                  <c:v>-24.200000047683716</c:v>
                </c:pt>
                <c:pt idx="1131">
                  <c:v>-24.180000066757202</c:v>
                </c:pt>
                <c:pt idx="1132">
                  <c:v>-24.160000085830688</c:v>
                </c:pt>
                <c:pt idx="1133">
                  <c:v>-24.140000104904175</c:v>
                </c:pt>
                <c:pt idx="1134">
                  <c:v>-24.119999885559082</c:v>
                </c:pt>
                <c:pt idx="1135">
                  <c:v>-24.099999904632568</c:v>
                </c:pt>
                <c:pt idx="1136">
                  <c:v>-24.079999923706055</c:v>
                </c:pt>
                <c:pt idx="1137">
                  <c:v>-24.059999942779541</c:v>
                </c:pt>
                <c:pt idx="1138">
                  <c:v>-24.039999961853027</c:v>
                </c:pt>
                <c:pt idx="1139">
                  <c:v>-24.019999980926514</c:v>
                </c:pt>
                <c:pt idx="1140">
                  <c:v>-24</c:v>
                </c:pt>
                <c:pt idx="1141">
                  <c:v>-23.980000019073486</c:v>
                </c:pt>
                <c:pt idx="1142">
                  <c:v>-23.960000038146973</c:v>
                </c:pt>
                <c:pt idx="1143">
                  <c:v>-23.940000057220459</c:v>
                </c:pt>
                <c:pt idx="1144">
                  <c:v>-23.920000076293945</c:v>
                </c:pt>
                <c:pt idx="1145">
                  <c:v>-23.900000095367432</c:v>
                </c:pt>
                <c:pt idx="1146">
                  <c:v>-23.879999876022339</c:v>
                </c:pt>
                <c:pt idx="1147">
                  <c:v>-23.859999895095825</c:v>
                </c:pt>
                <c:pt idx="1148">
                  <c:v>-23.839999914169312</c:v>
                </c:pt>
                <c:pt idx="1149">
                  <c:v>-23.819999933242798</c:v>
                </c:pt>
                <c:pt idx="1150">
                  <c:v>-23.799999952316284</c:v>
                </c:pt>
                <c:pt idx="1151">
                  <c:v>-23.779999971389771</c:v>
                </c:pt>
                <c:pt idx="1152">
                  <c:v>-23.759999990463257</c:v>
                </c:pt>
                <c:pt idx="1153">
                  <c:v>-23.740000009536743</c:v>
                </c:pt>
                <c:pt idx="1154">
                  <c:v>-23.720000028610229</c:v>
                </c:pt>
                <c:pt idx="1155">
                  <c:v>-23.700000047683716</c:v>
                </c:pt>
                <c:pt idx="1156">
                  <c:v>-23.680000066757202</c:v>
                </c:pt>
                <c:pt idx="1157">
                  <c:v>-23.660000085830688</c:v>
                </c:pt>
                <c:pt idx="1158">
                  <c:v>-23.640000104904175</c:v>
                </c:pt>
                <c:pt idx="1159">
                  <c:v>-23.619999885559082</c:v>
                </c:pt>
                <c:pt idx="1160">
                  <c:v>-23.599999904632568</c:v>
                </c:pt>
                <c:pt idx="1161">
                  <c:v>-23.579999923706055</c:v>
                </c:pt>
                <c:pt idx="1162">
                  <c:v>-23.559999942779541</c:v>
                </c:pt>
                <c:pt idx="1163">
                  <c:v>-23.539999961853027</c:v>
                </c:pt>
                <c:pt idx="1164">
                  <c:v>-23.519999980926514</c:v>
                </c:pt>
                <c:pt idx="1165">
                  <c:v>-23.5</c:v>
                </c:pt>
                <c:pt idx="1166">
                  <c:v>-23.480000019073486</c:v>
                </c:pt>
                <c:pt idx="1167">
                  <c:v>-23.460000038146973</c:v>
                </c:pt>
                <c:pt idx="1168">
                  <c:v>-23.440000057220459</c:v>
                </c:pt>
                <c:pt idx="1169">
                  <c:v>-23.420000076293945</c:v>
                </c:pt>
                <c:pt idx="1170">
                  <c:v>-23.400000095367432</c:v>
                </c:pt>
                <c:pt idx="1171">
                  <c:v>-23.379999876022339</c:v>
                </c:pt>
                <c:pt idx="1172">
                  <c:v>-23.359999895095825</c:v>
                </c:pt>
                <c:pt idx="1173">
                  <c:v>-23.339999914169312</c:v>
                </c:pt>
                <c:pt idx="1174">
                  <c:v>-23.319999933242798</c:v>
                </c:pt>
                <c:pt idx="1175">
                  <c:v>-23.299999952316284</c:v>
                </c:pt>
                <c:pt idx="1176">
                  <c:v>-23.279999971389771</c:v>
                </c:pt>
                <c:pt idx="1177">
                  <c:v>-23.259999990463257</c:v>
                </c:pt>
                <c:pt idx="1178">
                  <c:v>-23.240000009536743</c:v>
                </c:pt>
                <c:pt idx="1179">
                  <c:v>-23.220000028610229</c:v>
                </c:pt>
                <c:pt idx="1180">
                  <c:v>-23.200000047683716</c:v>
                </c:pt>
                <c:pt idx="1181">
                  <c:v>-23.180000066757202</c:v>
                </c:pt>
                <c:pt idx="1182">
                  <c:v>-23.160000085830688</c:v>
                </c:pt>
                <c:pt idx="1183">
                  <c:v>-23.140000104904175</c:v>
                </c:pt>
                <c:pt idx="1184">
                  <c:v>-23.119999885559082</c:v>
                </c:pt>
                <c:pt idx="1185">
                  <c:v>-23.099999904632568</c:v>
                </c:pt>
                <c:pt idx="1186">
                  <c:v>-23.079999923706055</c:v>
                </c:pt>
                <c:pt idx="1187">
                  <c:v>-23.059999942779541</c:v>
                </c:pt>
                <c:pt idx="1188">
                  <c:v>-23.039999961853027</c:v>
                </c:pt>
                <c:pt idx="1189">
                  <c:v>-23.019999980926514</c:v>
                </c:pt>
                <c:pt idx="1190">
                  <c:v>-23</c:v>
                </c:pt>
                <c:pt idx="1191">
                  <c:v>-22.980000019073486</c:v>
                </c:pt>
                <c:pt idx="1192">
                  <c:v>-22.960000038146973</c:v>
                </c:pt>
                <c:pt idx="1193">
                  <c:v>-22.940000057220459</c:v>
                </c:pt>
                <c:pt idx="1194">
                  <c:v>-22.920000076293945</c:v>
                </c:pt>
                <c:pt idx="1195">
                  <c:v>-22.900000095367432</c:v>
                </c:pt>
                <c:pt idx="1196">
                  <c:v>-22.879999876022339</c:v>
                </c:pt>
                <c:pt idx="1197">
                  <c:v>-22.859999895095825</c:v>
                </c:pt>
                <c:pt idx="1198">
                  <c:v>-22.839999914169312</c:v>
                </c:pt>
                <c:pt idx="1199">
                  <c:v>-22.819999933242798</c:v>
                </c:pt>
                <c:pt idx="1200">
                  <c:v>-22.799999952316284</c:v>
                </c:pt>
                <c:pt idx="1201">
                  <c:v>-22.779999971389771</c:v>
                </c:pt>
                <c:pt idx="1202">
                  <c:v>-22.759999990463257</c:v>
                </c:pt>
                <c:pt idx="1203">
                  <c:v>-22.740000009536743</c:v>
                </c:pt>
                <c:pt idx="1204">
                  <c:v>-22.720000028610229</c:v>
                </c:pt>
                <c:pt idx="1205">
                  <c:v>-22.700000047683716</c:v>
                </c:pt>
                <c:pt idx="1206">
                  <c:v>-22.680000066757202</c:v>
                </c:pt>
                <c:pt idx="1207">
                  <c:v>-22.660000085830688</c:v>
                </c:pt>
                <c:pt idx="1208">
                  <c:v>-22.640000104904175</c:v>
                </c:pt>
                <c:pt idx="1209">
                  <c:v>-22.619999885559082</c:v>
                </c:pt>
                <c:pt idx="1210">
                  <c:v>-22.599999904632568</c:v>
                </c:pt>
                <c:pt idx="1211">
                  <c:v>-22.579999923706055</c:v>
                </c:pt>
                <c:pt idx="1212">
                  <c:v>-22.559999942779541</c:v>
                </c:pt>
                <c:pt idx="1213">
                  <c:v>-22.539999961853027</c:v>
                </c:pt>
                <c:pt idx="1214">
                  <c:v>-22.519999980926514</c:v>
                </c:pt>
                <c:pt idx="1215">
                  <c:v>-22.5</c:v>
                </c:pt>
                <c:pt idx="1216">
                  <c:v>-22.480000019073486</c:v>
                </c:pt>
                <c:pt idx="1217">
                  <c:v>-22.460000038146973</c:v>
                </c:pt>
                <c:pt idx="1218">
                  <c:v>-22.440000057220459</c:v>
                </c:pt>
                <c:pt idx="1219">
                  <c:v>-22.420000076293945</c:v>
                </c:pt>
                <c:pt idx="1220">
                  <c:v>-22.400000095367432</c:v>
                </c:pt>
                <c:pt idx="1221">
                  <c:v>-22.379999876022339</c:v>
                </c:pt>
                <c:pt idx="1222">
                  <c:v>-22.359999895095825</c:v>
                </c:pt>
                <c:pt idx="1223">
                  <c:v>-22.339999914169312</c:v>
                </c:pt>
                <c:pt idx="1224">
                  <c:v>-22.319999933242798</c:v>
                </c:pt>
                <c:pt idx="1225">
                  <c:v>-22.299999952316284</c:v>
                </c:pt>
                <c:pt idx="1226">
                  <c:v>-22.279999971389771</c:v>
                </c:pt>
                <c:pt idx="1227">
                  <c:v>-22.259999990463257</c:v>
                </c:pt>
                <c:pt idx="1228">
                  <c:v>-22.240000009536743</c:v>
                </c:pt>
                <c:pt idx="1229">
                  <c:v>-22.220000028610229</c:v>
                </c:pt>
                <c:pt idx="1230">
                  <c:v>-22.200000047683716</c:v>
                </c:pt>
                <c:pt idx="1231">
                  <c:v>-22.180000066757202</c:v>
                </c:pt>
                <c:pt idx="1232">
                  <c:v>-22.160000085830688</c:v>
                </c:pt>
                <c:pt idx="1233">
                  <c:v>-22.140000104904175</c:v>
                </c:pt>
                <c:pt idx="1234">
                  <c:v>-22.119999885559082</c:v>
                </c:pt>
                <c:pt idx="1235">
                  <c:v>-22.099999904632568</c:v>
                </c:pt>
                <c:pt idx="1236">
                  <c:v>-22.079999923706055</c:v>
                </c:pt>
                <c:pt idx="1237">
                  <c:v>-22.059999942779541</c:v>
                </c:pt>
                <c:pt idx="1238">
                  <c:v>-22.039999961853027</c:v>
                </c:pt>
                <c:pt idx="1239">
                  <c:v>-22.019999980926514</c:v>
                </c:pt>
                <c:pt idx="1240">
                  <c:v>-22</c:v>
                </c:pt>
                <c:pt idx="1241">
                  <c:v>-21.980000019073486</c:v>
                </c:pt>
                <c:pt idx="1242">
                  <c:v>-21.960000038146973</c:v>
                </c:pt>
                <c:pt idx="1243">
                  <c:v>-21.940000057220459</c:v>
                </c:pt>
                <c:pt idx="1244">
                  <c:v>-21.920000076293945</c:v>
                </c:pt>
                <c:pt idx="1245">
                  <c:v>-21.900000095367432</c:v>
                </c:pt>
                <c:pt idx="1246">
                  <c:v>-21.879999876022339</c:v>
                </c:pt>
                <c:pt idx="1247">
                  <c:v>-21.859999895095825</c:v>
                </c:pt>
                <c:pt idx="1248">
                  <c:v>-21.839999914169312</c:v>
                </c:pt>
                <c:pt idx="1249">
                  <c:v>-21.819999933242798</c:v>
                </c:pt>
                <c:pt idx="1250">
                  <c:v>-21.799999952316284</c:v>
                </c:pt>
                <c:pt idx="1251">
                  <c:v>-21.779999971389771</c:v>
                </c:pt>
                <c:pt idx="1252">
                  <c:v>-21.759999990463257</c:v>
                </c:pt>
                <c:pt idx="1253">
                  <c:v>-21.740000009536743</c:v>
                </c:pt>
                <c:pt idx="1254">
                  <c:v>-21.720000028610229</c:v>
                </c:pt>
                <c:pt idx="1255">
                  <c:v>-21.700000047683716</c:v>
                </c:pt>
                <c:pt idx="1256">
                  <c:v>-21.680000066757202</c:v>
                </c:pt>
                <c:pt idx="1257">
                  <c:v>-21.660000085830688</c:v>
                </c:pt>
                <c:pt idx="1258">
                  <c:v>-21.640000104904175</c:v>
                </c:pt>
                <c:pt idx="1259">
                  <c:v>-21.619999885559082</c:v>
                </c:pt>
                <c:pt idx="1260">
                  <c:v>-21.599999904632568</c:v>
                </c:pt>
                <c:pt idx="1261">
                  <c:v>-21.579999923706055</c:v>
                </c:pt>
                <c:pt idx="1262">
                  <c:v>-21.559999942779541</c:v>
                </c:pt>
                <c:pt idx="1263">
                  <c:v>-21.539999961853027</c:v>
                </c:pt>
                <c:pt idx="1264">
                  <c:v>-21.519999980926514</c:v>
                </c:pt>
                <c:pt idx="1265">
                  <c:v>-21.5</c:v>
                </c:pt>
                <c:pt idx="1266">
                  <c:v>-21.480000019073486</c:v>
                </c:pt>
                <c:pt idx="1267">
                  <c:v>-21.460000038146973</c:v>
                </c:pt>
                <c:pt idx="1268">
                  <c:v>-21.440000057220459</c:v>
                </c:pt>
                <c:pt idx="1269">
                  <c:v>-21.420000076293945</c:v>
                </c:pt>
                <c:pt idx="1270">
                  <c:v>-21.400000095367432</c:v>
                </c:pt>
                <c:pt idx="1271">
                  <c:v>-21.379999876022339</c:v>
                </c:pt>
                <c:pt idx="1272">
                  <c:v>-21.359999895095825</c:v>
                </c:pt>
                <c:pt idx="1273">
                  <c:v>-21.339999914169312</c:v>
                </c:pt>
                <c:pt idx="1274">
                  <c:v>-21.319999933242798</c:v>
                </c:pt>
                <c:pt idx="1275">
                  <c:v>-21.299999952316284</c:v>
                </c:pt>
                <c:pt idx="1276">
                  <c:v>-21.279999971389771</c:v>
                </c:pt>
                <c:pt idx="1277">
                  <c:v>-21.259999990463257</c:v>
                </c:pt>
                <c:pt idx="1278">
                  <c:v>-21.240000009536743</c:v>
                </c:pt>
                <c:pt idx="1279">
                  <c:v>-21.220000028610229</c:v>
                </c:pt>
                <c:pt idx="1280">
                  <c:v>-21.200000047683716</c:v>
                </c:pt>
                <c:pt idx="1281">
                  <c:v>-21.180000066757202</c:v>
                </c:pt>
                <c:pt idx="1282">
                  <c:v>-21.160000085830688</c:v>
                </c:pt>
                <c:pt idx="1283">
                  <c:v>-21.140000104904175</c:v>
                </c:pt>
                <c:pt idx="1284">
                  <c:v>-21.119999885559082</c:v>
                </c:pt>
                <c:pt idx="1285">
                  <c:v>-21.099999904632568</c:v>
                </c:pt>
                <c:pt idx="1286">
                  <c:v>-21.079999923706055</c:v>
                </c:pt>
                <c:pt idx="1287">
                  <c:v>-21.059999942779541</c:v>
                </c:pt>
                <c:pt idx="1288">
                  <c:v>-21.039999961853027</c:v>
                </c:pt>
                <c:pt idx="1289">
                  <c:v>-21.019999980926514</c:v>
                </c:pt>
                <c:pt idx="1290">
                  <c:v>-21</c:v>
                </c:pt>
                <c:pt idx="1291">
                  <c:v>-20.980000019073486</c:v>
                </c:pt>
                <c:pt idx="1292">
                  <c:v>-20.960000038146973</c:v>
                </c:pt>
                <c:pt idx="1293">
                  <c:v>-20.940000057220459</c:v>
                </c:pt>
                <c:pt idx="1294">
                  <c:v>-20.920000076293945</c:v>
                </c:pt>
                <c:pt idx="1295">
                  <c:v>-20.900000095367432</c:v>
                </c:pt>
                <c:pt idx="1296">
                  <c:v>-20.879999876022339</c:v>
                </c:pt>
                <c:pt idx="1297">
                  <c:v>-20.859999895095825</c:v>
                </c:pt>
                <c:pt idx="1298">
                  <c:v>-20.839999914169312</c:v>
                </c:pt>
                <c:pt idx="1299">
                  <c:v>-20.819999933242798</c:v>
                </c:pt>
                <c:pt idx="1300">
                  <c:v>-20.799999952316284</c:v>
                </c:pt>
                <c:pt idx="1301">
                  <c:v>-20.779999971389771</c:v>
                </c:pt>
                <c:pt idx="1302">
                  <c:v>-20.759999990463257</c:v>
                </c:pt>
                <c:pt idx="1303">
                  <c:v>-20.740000009536743</c:v>
                </c:pt>
                <c:pt idx="1304">
                  <c:v>-20.720000028610229</c:v>
                </c:pt>
                <c:pt idx="1305">
                  <c:v>-20.700000047683716</c:v>
                </c:pt>
                <c:pt idx="1306">
                  <c:v>-20.680000066757202</c:v>
                </c:pt>
                <c:pt idx="1307">
                  <c:v>-20.660000085830688</c:v>
                </c:pt>
                <c:pt idx="1308">
                  <c:v>-20.640000104904175</c:v>
                </c:pt>
                <c:pt idx="1309">
                  <c:v>-20.619999885559082</c:v>
                </c:pt>
                <c:pt idx="1310">
                  <c:v>-20.599999904632568</c:v>
                </c:pt>
                <c:pt idx="1311">
                  <c:v>-20.579999923706055</c:v>
                </c:pt>
                <c:pt idx="1312">
                  <c:v>-20.559999942779541</c:v>
                </c:pt>
                <c:pt idx="1313">
                  <c:v>-20.539999961853027</c:v>
                </c:pt>
                <c:pt idx="1314">
                  <c:v>-20.519999980926514</c:v>
                </c:pt>
                <c:pt idx="1315">
                  <c:v>-20.5</c:v>
                </c:pt>
                <c:pt idx="1316">
                  <c:v>-20.480000019073486</c:v>
                </c:pt>
                <c:pt idx="1317">
                  <c:v>-20.460000038146973</c:v>
                </c:pt>
                <c:pt idx="1318">
                  <c:v>-20.440000057220459</c:v>
                </c:pt>
                <c:pt idx="1319">
                  <c:v>-20.420000076293945</c:v>
                </c:pt>
                <c:pt idx="1320">
                  <c:v>-20.400000095367432</c:v>
                </c:pt>
                <c:pt idx="1321">
                  <c:v>-20.379999876022339</c:v>
                </c:pt>
                <c:pt idx="1322">
                  <c:v>-20.359999895095825</c:v>
                </c:pt>
                <c:pt idx="1323">
                  <c:v>-20.339999914169312</c:v>
                </c:pt>
                <c:pt idx="1324">
                  <c:v>-20.319999933242798</c:v>
                </c:pt>
                <c:pt idx="1325">
                  <c:v>-20.299999952316284</c:v>
                </c:pt>
                <c:pt idx="1326">
                  <c:v>-20.279999971389771</c:v>
                </c:pt>
                <c:pt idx="1327">
                  <c:v>-20.259999990463257</c:v>
                </c:pt>
                <c:pt idx="1328">
                  <c:v>-20.240000009536743</c:v>
                </c:pt>
                <c:pt idx="1329">
                  <c:v>-20.220000028610229</c:v>
                </c:pt>
                <c:pt idx="1330">
                  <c:v>-20.200000047683716</c:v>
                </c:pt>
                <c:pt idx="1331">
                  <c:v>-20.180000066757202</c:v>
                </c:pt>
                <c:pt idx="1332">
                  <c:v>-20.160000085830688</c:v>
                </c:pt>
                <c:pt idx="1333">
                  <c:v>-20.140000104904175</c:v>
                </c:pt>
                <c:pt idx="1334">
                  <c:v>-20.119999885559082</c:v>
                </c:pt>
                <c:pt idx="1335">
                  <c:v>-20.099999904632568</c:v>
                </c:pt>
                <c:pt idx="1336">
                  <c:v>-20.079999923706055</c:v>
                </c:pt>
                <c:pt idx="1337">
                  <c:v>-20.059999942779541</c:v>
                </c:pt>
                <c:pt idx="1338">
                  <c:v>-20.039999961853027</c:v>
                </c:pt>
                <c:pt idx="1339">
                  <c:v>-20.019999980926514</c:v>
                </c:pt>
                <c:pt idx="1340">
                  <c:v>-20</c:v>
                </c:pt>
                <c:pt idx="1341">
                  <c:v>-19.980000019073486</c:v>
                </c:pt>
                <c:pt idx="1342">
                  <c:v>-19.960000038146973</c:v>
                </c:pt>
                <c:pt idx="1343">
                  <c:v>-19.940000057220459</c:v>
                </c:pt>
                <c:pt idx="1344">
                  <c:v>-19.920000076293945</c:v>
                </c:pt>
                <c:pt idx="1345">
                  <c:v>-19.900000095367432</c:v>
                </c:pt>
                <c:pt idx="1346">
                  <c:v>-19.879999876022339</c:v>
                </c:pt>
                <c:pt idx="1347">
                  <c:v>-19.859999895095825</c:v>
                </c:pt>
                <c:pt idx="1348">
                  <c:v>-19.839999914169312</c:v>
                </c:pt>
                <c:pt idx="1349">
                  <c:v>-19.819999933242798</c:v>
                </c:pt>
                <c:pt idx="1350">
                  <c:v>-19.799999952316284</c:v>
                </c:pt>
                <c:pt idx="1351">
                  <c:v>-19.779999971389771</c:v>
                </c:pt>
                <c:pt idx="1352">
                  <c:v>-19.759999990463257</c:v>
                </c:pt>
                <c:pt idx="1353">
                  <c:v>-19.740000009536743</c:v>
                </c:pt>
                <c:pt idx="1354">
                  <c:v>-19.720000028610229</c:v>
                </c:pt>
                <c:pt idx="1355">
                  <c:v>-19.700000047683716</c:v>
                </c:pt>
                <c:pt idx="1356">
                  <c:v>-19.680000066757202</c:v>
                </c:pt>
                <c:pt idx="1357">
                  <c:v>-19.660000085830688</c:v>
                </c:pt>
                <c:pt idx="1358">
                  <c:v>-19.640000104904175</c:v>
                </c:pt>
                <c:pt idx="1359">
                  <c:v>-19.619999885559082</c:v>
                </c:pt>
                <c:pt idx="1360">
                  <c:v>-19.599999904632568</c:v>
                </c:pt>
                <c:pt idx="1361">
                  <c:v>-19.579999923706055</c:v>
                </c:pt>
                <c:pt idx="1362">
                  <c:v>-19.559999942779541</c:v>
                </c:pt>
                <c:pt idx="1363">
                  <c:v>-19.539999961853027</c:v>
                </c:pt>
                <c:pt idx="1364">
                  <c:v>-19.519999980926514</c:v>
                </c:pt>
                <c:pt idx="1365">
                  <c:v>-19.5</c:v>
                </c:pt>
                <c:pt idx="1366">
                  <c:v>-19.480000019073486</c:v>
                </c:pt>
                <c:pt idx="1367">
                  <c:v>-19.460000038146973</c:v>
                </c:pt>
                <c:pt idx="1368">
                  <c:v>-19.440000057220459</c:v>
                </c:pt>
                <c:pt idx="1369">
                  <c:v>-19.420000076293945</c:v>
                </c:pt>
                <c:pt idx="1370">
                  <c:v>-19.400000095367432</c:v>
                </c:pt>
                <c:pt idx="1371">
                  <c:v>-19.379999876022339</c:v>
                </c:pt>
                <c:pt idx="1372">
                  <c:v>-19.359999895095825</c:v>
                </c:pt>
                <c:pt idx="1373">
                  <c:v>-19.339999914169312</c:v>
                </c:pt>
                <c:pt idx="1374">
                  <c:v>-19.319999933242798</c:v>
                </c:pt>
                <c:pt idx="1375">
                  <c:v>-19.299999952316284</c:v>
                </c:pt>
                <c:pt idx="1376">
                  <c:v>-19.279999971389771</c:v>
                </c:pt>
                <c:pt idx="1377">
                  <c:v>-19.259999990463257</c:v>
                </c:pt>
                <c:pt idx="1378">
                  <c:v>-19.240000009536743</c:v>
                </c:pt>
                <c:pt idx="1379">
                  <c:v>-19.220000028610229</c:v>
                </c:pt>
                <c:pt idx="1380">
                  <c:v>-19.200000047683716</c:v>
                </c:pt>
                <c:pt idx="1381">
                  <c:v>-19.180000066757202</c:v>
                </c:pt>
                <c:pt idx="1382">
                  <c:v>-19.160000085830688</c:v>
                </c:pt>
                <c:pt idx="1383">
                  <c:v>-19.140000104904175</c:v>
                </c:pt>
                <c:pt idx="1384">
                  <c:v>-19.119999885559082</c:v>
                </c:pt>
                <c:pt idx="1385">
                  <c:v>-19.099999904632568</c:v>
                </c:pt>
                <c:pt idx="1386">
                  <c:v>-19.079999923706055</c:v>
                </c:pt>
                <c:pt idx="1387">
                  <c:v>-19.059999942779541</c:v>
                </c:pt>
                <c:pt idx="1388">
                  <c:v>-19.039999961853027</c:v>
                </c:pt>
                <c:pt idx="1389">
                  <c:v>-19.019999980926514</c:v>
                </c:pt>
                <c:pt idx="1390">
                  <c:v>-19</c:v>
                </c:pt>
                <c:pt idx="1391">
                  <c:v>-18.980000019073486</c:v>
                </c:pt>
                <c:pt idx="1392">
                  <c:v>-18.960000038146973</c:v>
                </c:pt>
                <c:pt idx="1393">
                  <c:v>-18.940000057220459</c:v>
                </c:pt>
                <c:pt idx="1394">
                  <c:v>-18.920000076293945</c:v>
                </c:pt>
                <c:pt idx="1395">
                  <c:v>-18.900000095367432</c:v>
                </c:pt>
                <c:pt idx="1396">
                  <c:v>-18.879999876022339</c:v>
                </c:pt>
                <c:pt idx="1397">
                  <c:v>-18.859999895095825</c:v>
                </c:pt>
                <c:pt idx="1398">
                  <c:v>-18.839999914169312</c:v>
                </c:pt>
                <c:pt idx="1399">
                  <c:v>-18.819999933242798</c:v>
                </c:pt>
                <c:pt idx="1400">
                  <c:v>-18.799999952316284</c:v>
                </c:pt>
                <c:pt idx="1401">
                  <c:v>-18.779999971389771</c:v>
                </c:pt>
                <c:pt idx="1402">
                  <c:v>-18.759999990463257</c:v>
                </c:pt>
                <c:pt idx="1403">
                  <c:v>-18.740000009536743</c:v>
                </c:pt>
                <c:pt idx="1404">
                  <c:v>-18.720000028610229</c:v>
                </c:pt>
                <c:pt idx="1405">
                  <c:v>-18.700000047683716</c:v>
                </c:pt>
                <c:pt idx="1406">
                  <c:v>-18.680000066757202</c:v>
                </c:pt>
                <c:pt idx="1407">
                  <c:v>-18.660000085830688</c:v>
                </c:pt>
                <c:pt idx="1408">
                  <c:v>-18.640000104904175</c:v>
                </c:pt>
                <c:pt idx="1409">
                  <c:v>-18.619999885559082</c:v>
                </c:pt>
                <c:pt idx="1410">
                  <c:v>-18.599999904632568</c:v>
                </c:pt>
                <c:pt idx="1411">
                  <c:v>-18.579999923706055</c:v>
                </c:pt>
                <c:pt idx="1412">
                  <c:v>-18.559999942779541</c:v>
                </c:pt>
                <c:pt idx="1413">
                  <c:v>-18.539999961853027</c:v>
                </c:pt>
                <c:pt idx="1414">
                  <c:v>-18.519999980926514</c:v>
                </c:pt>
                <c:pt idx="1415">
                  <c:v>-18.5</c:v>
                </c:pt>
                <c:pt idx="1416">
                  <c:v>-18.480000019073486</c:v>
                </c:pt>
                <c:pt idx="1417">
                  <c:v>-18.460000038146973</c:v>
                </c:pt>
                <c:pt idx="1418">
                  <c:v>-18.440000057220459</c:v>
                </c:pt>
                <c:pt idx="1419">
                  <c:v>-18.420000076293945</c:v>
                </c:pt>
                <c:pt idx="1420">
                  <c:v>-18.400000095367432</c:v>
                </c:pt>
                <c:pt idx="1421">
                  <c:v>-18.379999876022339</c:v>
                </c:pt>
                <c:pt idx="1422">
                  <c:v>-18.359999895095825</c:v>
                </c:pt>
                <c:pt idx="1423">
                  <c:v>-18.339999914169312</c:v>
                </c:pt>
                <c:pt idx="1424">
                  <c:v>-18.319999933242798</c:v>
                </c:pt>
                <c:pt idx="1425">
                  <c:v>-18.299999952316284</c:v>
                </c:pt>
                <c:pt idx="1426">
                  <c:v>-18.279999971389771</c:v>
                </c:pt>
                <c:pt idx="1427">
                  <c:v>-18.259999990463257</c:v>
                </c:pt>
                <c:pt idx="1428">
                  <c:v>-18.240000009536743</c:v>
                </c:pt>
                <c:pt idx="1429">
                  <c:v>-18.220000028610229</c:v>
                </c:pt>
                <c:pt idx="1430">
                  <c:v>-18.200000047683716</c:v>
                </c:pt>
                <c:pt idx="1431">
                  <c:v>-18.180000066757202</c:v>
                </c:pt>
                <c:pt idx="1432">
                  <c:v>-18.160000085830688</c:v>
                </c:pt>
                <c:pt idx="1433">
                  <c:v>-18.140000104904175</c:v>
                </c:pt>
                <c:pt idx="1434">
                  <c:v>-18.119999885559082</c:v>
                </c:pt>
                <c:pt idx="1435">
                  <c:v>-18.099999904632568</c:v>
                </c:pt>
                <c:pt idx="1436">
                  <c:v>-18.079999923706055</c:v>
                </c:pt>
                <c:pt idx="1437">
                  <c:v>-18.059999942779541</c:v>
                </c:pt>
                <c:pt idx="1438">
                  <c:v>-18.039999961853027</c:v>
                </c:pt>
                <c:pt idx="1439">
                  <c:v>-18.019999980926514</c:v>
                </c:pt>
                <c:pt idx="1440">
                  <c:v>-18</c:v>
                </c:pt>
                <c:pt idx="1441">
                  <c:v>-17.980000019073486</c:v>
                </c:pt>
                <c:pt idx="1442">
                  <c:v>-17.960000038146973</c:v>
                </c:pt>
                <c:pt idx="1443">
                  <c:v>-17.940000057220459</c:v>
                </c:pt>
                <c:pt idx="1444">
                  <c:v>-17.920000076293945</c:v>
                </c:pt>
                <c:pt idx="1445">
                  <c:v>-17.900000095367432</c:v>
                </c:pt>
                <c:pt idx="1446">
                  <c:v>-17.879999876022339</c:v>
                </c:pt>
                <c:pt idx="1447">
                  <c:v>-17.859999895095825</c:v>
                </c:pt>
                <c:pt idx="1448">
                  <c:v>-17.839999914169312</c:v>
                </c:pt>
                <c:pt idx="1449">
                  <c:v>-17.819999933242798</c:v>
                </c:pt>
                <c:pt idx="1450">
                  <c:v>-17.799999952316284</c:v>
                </c:pt>
                <c:pt idx="1451">
                  <c:v>-17.779999971389771</c:v>
                </c:pt>
                <c:pt idx="1452">
                  <c:v>-17.759999990463257</c:v>
                </c:pt>
                <c:pt idx="1453">
                  <c:v>-17.740000009536743</c:v>
                </c:pt>
                <c:pt idx="1454">
                  <c:v>-17.720000028610229</c:v>
                </c:pt>
                <c:pt idx="1455">
                  <c:v>-17.700000047683716</c:v>
                </c:pt>
                <c:pt idx="1456">
                  <c:v>-17.680000066757202</c:v>
                </c:pt>
                <c:pt idx="1457">
                  <c:v>-17.660000085830688</c:v>
                </c:pt>
                <c:pt idx="1458">
                  <c:v>-17.640000104904175</c:v>
                </c:pt>
                <c:pt idx="1459">
                  <c:v>-17.619999885559082</c:v>
                </c:pt>
                <c:pt idx="1460">
                  <c:v>-17.599999904632568</c:v>
                </c:pt>
                <c:pt idx="1461">
                  <c:v>-17.579999923706055</c:v>
                </c:pt>
                <c:pt idx="1462">
                  <c:v>-17.559999942779541</c:v>
                </c:pt>
                <c:pt idx="1463">
                  <c:v>-17.539999961853027</c:v>
                </c:pt>
                <c:pt idx="1464">
                  <c:v>-17.519999980926514</c:v>
                </c:pt>
                <c:pt idx="1465">
                  <c:v>-17.5</c:v>
                </c:pt>
                <c:pt idx="1466">
                  <c:v>-17.480000019073486</c:v>
                </c:pt>
                <c:pt idx="1467">
                  <c:v>-17.460000038146973</c:v>
                </c:pt>
                <c:pt idx="1468">
                  <c:v>-17.440000057220459</c:v>
                </c:pt>
                <c:pt idx="1469">
                  <c:v>-17.420000076293945</c:v>
                </c:pt>
                <c:pt idx="1470">
                  <c:v>-17.400000095367432</c:v>
                </c:pt>
                <c:pt idx="1471">
                  <c:v>-17.379999876022339</c:v>
                </c:pt>
                <c:pt idx="1472">
                  <c:v>-17.359999895095825</c:v>
                </c:pt>
                <c:pt idx="1473">
                  <c:v>-17.339999914169312</c:v>
                </c:pt>
                <c:pt idx="1474">
                  <c:v>-17.319999933242798</c:v>
                </c:pt>
                <c:pt idx="1475">
                  <c:v>-17.299999952316284</c:v>
                </c:pt>
                <c:pt idx="1476">
                  <c:v>-17.279999971389771</c:v>
                </c:pt>
                <c:pt idx="1477">
                  <c:v>-17.259999990463257</c:v>
                </c:pt>
                <c:pt idx="1478">
                  <c:v>-17.240000009536743</c:v>
                </c:pt>
                <c:pt idx="1479">
                  <c:v>-17.220000028610229</c:v>
                </c:pt>
                <c:pt idx="1480">
                  <c:v>-17.200000047683716</c:v>
                </c:pt>
                <c:pt idx="1481">
                  <c:v>-17.180000066757202</c:v>
                </c:pt>
                <c:pt idx="1482">
                  <c:v>-17.160000085830688</c:v>
                </c:pt>
                <c:pt idx="1483">
                  <c:v>-17.140000104904175</c:v>
                </c:pt>
                <c:pt idx="1484">
                  <c:v>-17.119999885559082</c:v>
                </c:pt>
                <c:pt idx="1485">
                  <c:v>-17.099999904632568</c:v>
                </c:pt>
                <c:pt idx="1486">
                  <c:v>-17.079999923706055</c:v>
                </c:pt>
                <c:pt idx="1487">
                  <c:v>-17.059999942779541</c:v>
                </c:pt>
                <c:pt idx="1488">
                  <c:v>-17.039999961853027</c:v>
                </c:pt>
                <c:pt idx="1489">
                  <c:v>-17.019999980926514</c:v>
                </c:pt>
                <c:pt idx="1490">
                  <c:v>-17</c:v>
                </c:pt>
                <c:pt idx="1491">
                  <c:v>-16.980000019073486</c:v>
                </c:pt>
                <c:pt idx="1492">
                  <c:v>-16.960000038146973</c:v>
                </c:pt>
                <c:pt idx="1493">
                  <c:v>-16.940000057220459</c:v>
                </c:pt>
                <c:pt idx="1494">
                  <c:v>-16.920000076293945</c:v>
                </c:pt>
                <c:pt idx="1495">
                  <c:v>-16.900000095367432</c:v>
                </c:pt>
                <c:pt idx="1496">
                  <c:v>-16.879999876022339</c:v>
                </c:pt>
                <c:pt idx="1497">
                  <c:v>-16.859999895095825</c:v>
                </c:pt>
                <c:pt idx="1498">
                  <c:v>-16.839999914169312</c:v>
                </c:pt>
                <c:pt idx="1499">
                  <c:v>-16.819999933242798</c:v>
                </c:pt>
                <c:pt idx="1500">
                  <c:v>-16.799999952316284</c:v>
                </c:pt>
                <c:pt idx="1501">
                  <c:v>-16.779999971389771</c:v>
                </c:pt>
                <c:pt idx="1502">
                  <c:v>-16.759999990463257</c:v>
                </c:pt>
                <c:pt idx="1503">
                  <c:v>-16.740000009536743</c:v>
                </c:pt>
                <c:pt idx="1504">
                  <c:v>-16.720000028610229</c:v>
                </c:pt>
                <c:pt idx="1505">
                  <c:v>-16.700000047683716</c:v>
                </c:pt>
                <c:pt idx="1506">
                  <c:v>-16.680000066757202</c:v>
                </c:pt>
                <c:pt idx="1507">
                  <c:v>-16.660000085830688</c:v>
                </c:pt>
                <c:pt idx="1508">
                  <c:v>-16.640000104904175</c:v>
                </c:pt>
                <c:pt idx="1509">
                  <c:v>-16.619999885559082</c:v>
                </c:pt>
                <c:pt idx="1510">
                  <c:v>-16.599999904632568</c:v>
                </c:pt>
                <c:pt idx="1511">
                  <c:v>-16.579999923706055</c:v>
                </c:pt>
                <c:pt idx="1512">
                  <c:v>-16.559999942779541</c:v>
                </c:pt>
                <c:pt idx="1513">
                  <c:v>-16.539999961853027</c:v>
                </c:pt>
                <c:pt idx="1514">
                  <c:v>-16.519999980926514</c:v>
                </c:pt>
                <c:pt idx="1515">
                  <c:v>-16.5</c:v>
                </c:pt>
                <c:pt idx="1516">
                  <c:v>-16.480000019073486</c:v>
                </c:pt>
                <c:pt idx="1517">
                  <c:v>-16.460000038146973</c:v>
                </c:pt>
                <c:pt idx="1518">
                  <c:v>-16.440000057220459</c:v>
                </c:pt>
                <c:pt idx="1519">
                  <c:v>-16.420000076293945</c:v>
                </c:pt>
                <c:pt idx="1520">
                  <c:v>-16.400000095367432</c:v>
                </c:pt>
                <c:pt idx="1521">
                  <c:v>-16.379999876022339</c:v>
                </c:pt>
                <c:pt idx="1522">
                  <c:v>-16.359999895095825</c:v>
                </c:pt>
                <c:pt idx="1523">
                  <c:v>-16.339999914169312</c:v>
                </c:pt>
                <c:pt idx="1524">
                  <c:v>-16.319999933242798</c:v>
                </c:pt>
                <c:pt idx="1525">
                  <c:v>-16.299999952316284</c:v>
                </c:pt>
                <c:pt idx="1526">
                  <c:v>-16.279999971389771</c:v>
                </c:pt>
                <c:pt idx="1527">
                  <c:v>-16.259999990463257</c:v>
                </c:pt>
                <c:pt idx="1528">
                  <c:v>-16.240000009536743</c:v>
                </c:pt>
                <c:pt idx="1529">
                  <c:v>-16.220000028610229</c:v>
                </c:pt>
                <c:pt idx="1530">
                  <c:v>-16.200000047683716</c:v>
                </c:pt>
                <c:pt idx="1531">
                  <c:v>-16.180000066757202</c:v>
                </c:pt>
                <c:pt idx="1532">
                  <c:v>-16.160000085830688</c:v>
                </c:pt>
                <c:pt idx="1533">
                  <c:v>-16.140000104904175</c:v>
                </c:pt>
                <c:pt idx="1534">
                  <c:v>-16.119999885559082</c:v>
                </c:pt>
                <c:pt idx="1535">
                  <c:v>-16.099999904632568</c:v>
                </c:pt>
                <c:pt idx="1536">
                  <c:v>-16.079999923706055</c:v>
                </c:pt>
                <c:pt idx="1537">
                  <c:v>-16.059999942779541</c:v>
                </c:pt>
                <c:pt idx="1538">
                  <c:v>-16.039999961853027</c:v>
                </c:pt>
                <c:pt idx="1539">
                  <c:v>-16.019999980926514</c:v>
                </c:pt>
                <c:pt idx="1540">
                  <c:v>-16</c:v>
                </c:pt>
                <c:pt idx="1541">
                  <c:v>-15.980000019073486</c:v>
                </c:pt>
                <c:pt idx="1542">
                  <c:v>-15.960000038146973</c:v>
                </c:pt>
                <c:pt idx="1543">
                  <c:v>-15.940000057220459</c:v>
                </c:pt>
                <c:pt idx="1544">
                  <c:v>-15.920000076293945</c:v>
                </c:pt>
                <c:pt idx="1545">
                  <c:v>-15.900000095367432</c:v>
                </c:pt>
                <c:pt idx="1546">
                  <c:v>-15.879999876022339</c:v>
                </c:pt>
                <c:pt idx="1547">
                  <c:v>-15.859999895095825</c:v>
                </c:pt>
                <c:pt idx="1548">
                  <c:v>-15.839999914169312</c:v>
                </c:pt>
                <c:pt idx="1549">
                  <c:v>-15.819999933242798</c:v>
                </c:pt>
                <c:pt idx="1550">
                  <c:v>-15.799999952316284</c:v>
                </c:pt>
                <c:pt idx="1551">
                  <c:v>-15.779999971389771</c:v>
                </c:pt>
                <c:pt idx="1552">
                  <c:v>-15.759999990463257</c:v>
                </c:pt>
                <c:pt idx="1553">
                  <c:v>-15.740000009536743</c:v>
                </c:pt>
                <c:pt idx="1554">
                  <c:v>-15.720000028610229</c:v>
                </c:pt>
                <c:pt idx="1555">
                  <c:v>-15.700000047683716</c:v>
                </c:pt>
                <c:pt idx="1556">
                  <c:v>-15.680000066757202</c:v>
                </c:pt>
                <c:pt idx="1557">
                  <c:v>-15.660000085830688</c:v>
                </c:pt>
                <c:pt idx="1558">
                  <c:v>-15.640000104904175</c:v>
                </c:pt>
                <c:pt idx="1559">
                  <c:v>-15.619999885559082</c:v>
                </c:pt>
                <c:pt idx="1560">
                  <c:v>-15.599999904632568</c:v>
                </c:pt>
                <c:pt idx="1561">
                  <c:v>-15.579999923706055</c:v>
                </c:pt>
                <c:pt idx="1562">
                  <c:v>-15.559999942779541</c:v>
                </c:pt>
                <c:pt idx="1563">
                  <c:v>-15.539999961853027</c:v>
                </c:pt>
                <c:pt idx="1564">
                  <c:v>-15.519999980926514</c:v>
                </c:pt>
                <c:pt idx="1565">
                  <c:v>-15.5</c:v>
                </c:pt>
                <c:pt idx="1566">
                  <c:v>-15.480000019073486</c:v>
                </c:pt>
                <c:pt idx="1567">
                  <c:v>-15.460000038146973</c:v>
                </c:pt>
                <c:pt idx="1568">
                  <c:v>-15.440000057220459</c:v>
                </c:pt>
                <c:pt idx="1569">
                  <c:v>-15.420000076293945</c:v>
                </c:pt>
                <c:pt idx="1570">
                  <c:v>-15.400000095367432</c:v>
                </c:pt>
                <c:pt idx="1571">
                  <c:v>-15.379999876022339</c:v>
                </c:pt>
                <c:pt idx="1572">
                  <c:v>-15.359999895095825</c:v>
                </c:pt>
                <c:pt idx="1573">
                  <c:v>-15.339999914169312</c:v>
                </c:pt>
                <c:pt idx="1574">
                  <c:v>-15.319999933242798</c:v>
                </c:pt>
                <c:pt idx="1575">
                  <c:v>-15.299999952316284</c:v>
                </c:pt>
                <c:pt idx="1576">
                  <c:v>-15.279999971389771</c:v>
                </c:pt>
                <c:pt idx="1577">
                  <c:v>-15.259999990463257</c:v>
                </c:pt>
                <c:pt idx="1578">
                  <c:v>-15.240000009536743</c:v>
                </c:pt>
                <c:pt idx="1579">
                  <c:v>-15.220000028610229</c:v>
                </c:pt>
                <c:pt idx="1580">
                  <c:v>-15.200000047683716</c:v>
                </c:pt>
                <c:pt idx="1581">
                  <c:v>-15.180000066757202</c:v>
                </c:pt>
                <c:pt idx="1582">
                  <c:v>-15.160000085830688</c:v>
                </c:pt>
                <c:pt idx="1583">
                  <c:v>-15.140000104904175</c:v>
                </c:pt>
                <c:pt idx="1584">
                  <c:v>-15.119999885559082</c:v>
                </c:pt>
                <c:pt idx="1585">
                  <c:v>-15.099999904632568</c:v>
                </c:pt>
                <c:pt idx="1586">
                  <c:v>-15.079999923706055</c:v>
                </c:pt>
                <c:pt idx="1587">
                  <c:v>-15.059999942779541</c:v>
                </c:pt>
                <c:pt idx="1588">
                  <c:v>-15.039999961853027</c:v>
                </c:pt>
                <c:pt idx="1589">
                  <c:v>-15.019999980926514</c:v>
                </c:pt>
                <c:pt idx="1590">
                  <c:v>-15</c:v>
                </c:pt>
                <c:pt idx="1591">
                  <c:v>-14.980000019073486</c:v>
                </c:pt>
                <c:pt idx="1592">
                  <c:v>-14.960000038146973</c:v>
                </c:pt>
                <c:pt idx="1593">
                  <c:v>-14.940000057220459</c:v>
                </c:pt>
                <c:pt idx="1594">
                  <c:v>-14.920000076293945</c:v>
                </c:pt>
                <c:pt idx="1595">
                  <c:v>-14.900000095367432</c:v>
                </c:pt>
                <c:pt idx="1596">
                  <c:v>-14.879999876022339</c:v>
                </c:pt>
                <c:pt idx="1597">
                  <c:v>-14.859999895095825</c:v>
                </c:pt>
                <c:pt idx="1598">
                  <c:v>-14.839999914169312</c:v>
                </c:pt>
                <c:pt idx="1599">
                  <c:v>-14.819999933242798</c:v>
                </c:pt>
                <c:pt idx="1600">
                  <c:v>-14.799999952316284</c:v>
                </c:pt>
                <c:pt idx="1601">
                  <c:v>-14.779999971389771</c:v>
                </c:pt>
                <c:pt idx="1602">
                  <c:v>-14.759999990463257</c:v>
                </c:pt>
                <c:pt idx="1603">
                  <c:v>-14.740000009536743</c:v>
                </c:pt>
                <c:pt idx="1604">
                  <c:v>-14.720000028610229</c:v>
                </c:pt>
                <c:pt idx="1605">
                  <c:v>-14.700000047683716</c:v>
                </c:pt>
                <c:pt idx="1606">
                  <c:v>-14.680000066757202</c:v>
                </c:pt>
                <c:pt idx="1607">
                  <c:v>-14.660000085830688</c:v>
                </c:pt>
                <c:pt idx="1608">
                  <c:v>-14.640000104904175</c:v>
                </c:pt>
                <c:pt idx="1609">
                  <c:v>-14.619999885559082</c:v>
                </c:pt>
                <c:pt idx="1610">
                  <c:v>-14.599999904632568</c:v>
                </c:pt>
                <c:pt idx="1611">
                  <c:v>-14.579999923706055</c:v>
                </c:pt>
                <c:pt idx="1612">
                  <c:v>-14.559999942779541</c:v>
                </c:pt>
                <c:pt idx="1613">
                  <c:v>-14.539999961853027</c:v>
                </c:pt>
                <c:pt idx="1614">
                  <c:v>-14.519999980926514</c:v>
                </c:pt>
                <c:pt idx="1615">
                  <c:v>-14.5</c:v>
                </c:pt>
                <c:pt idx="1616">
                  <c:v>-14.480000019073486</c:v>
                </c:pt>
                <c:pt idx="1617">
                  <c:v>-14.460000038146973</c:v>
                </c:pt>
                <c:pt idx="1618">
                  <c:v>-14.440000057220459</c:v>
                </c:pt>
                <c:pt idx="1619">
                  <c:v>-14.420000076293945</c:v>
                </c:pt>
                <c:pt idx="1620">
                  <c:v>-14.400000095367432</c:v>
                </c:pt>
                <c:pt idx="1621">
                  <c:v>-14.379999876022339</c:v>
                </c:pt>
                <c:pt idx="1622">
                  <c:v>-14.359999895095825</c:v>
                </c:pt>
                <c:pt idx="1623">
                  <c:v>-14.339999914169312</c:v>
                </c:pt>
                <c:pt idx="1624">
                  <c:v>-14.319999933242798</c:v>
                </c:pt>
                <c:pt idx="1625">
                  <c:v>-14.299999952316284</c:v>
                </c:pt>
                <c:pt idx="1626">
                  <c:v>-14.279999971389771</c:v>
                </c:pt>
                <c:pt idx="1627">
                  <c:v>-14.259999990463257</c:v>
                </c:pt>
                <c:pt idx="1628">
                  <c:v>-14.240000009536743</c:v>
                </c:pt>
                <c:pt idx="1629">
                  <c:v>-14.220000028610229</c:v>
                </c:pt>
                <c:pt idx="1630">
                  <c:v>-14.200000047683716</c:v>
                </c:pt>
                <c:pt idx="1631">
                  <c:v>-14.180000066757202</c:v>
                </c:pt>
                <c:pt idx="1632">
                  <c:v>-14.160000085830688</c:v>
                </c:pt>
                <c:pt idx="1633">
                  <c:v>-14.140000104904175</c:v>
                </c:pt>
                <c:pt idx="1634">
                  <c:v>-14.119999885559082</c:v>
                </c:pt>
                <c:pt idx="1635">
                  <c:v>-14.099999904632568</c:v>
                </c:pt>
                <c:pt idx="1636">
                  <c:v>-14.079999923706055</c:v>
                </c:pt>
                <c:pt idx="1637">
                  <c:v>-14.059999942779541</c:v>
                </c:pt>
                <c:pt idx="1638">
                  <c:v>-14.039999961853027</c:v>
                </c:pt>
                <c:pt idx="1639">
                  <c:v>-14.019999980926514</c:v>
                </c:pt>
                <c:pt idx="1640">
                  <c:v>-14</c:v>
                </c:pt>
                <c:pt idx="1641">
                  <c:v>-13.980000019073486</c:v>
                </c:pt>
                <c:pt idx="1642">
                  <c:v>-13.960000038146973</c:v>
                </c:pt>
                <c:pt idx="1643">
                  <c:v>-13.940000057220459</c:v>
                </c:pt>
                <c:pt idx="1644">
                  <c:v>-13.920000076293945</c:v>
                </c:pt>
                <c:pt idx="1645">
                  <c:v>-13.900000095367432</c:v>
                </c:pt>
                <c:pt idx="1646">
                  <c:v>-13.879999876022339</c:v>
                </c:pt>
                <c:pt idx="1647">
                  <c:v>-13.859999895095825</c:v>
                </c:pt>
                <c:pt idx="1648">
                  <c:v>-13.839999914169312</c:v>
                </c:pt>
                <c:pt idx="1649">
                  <c:v>-13.819999933242798</c:v>
                </c:pt>
                <c:pt idx="1650">
                  <c:v>-13.799999952316284</c:v>
                </c:pt>
                <c:pt idx="1651">
                  <c:v>-13.779999971389771</c:v>
                </c:pt>
                <c:pt idx="1652">
                  <c:v>-13.759999990463257</c:v>
                </c:pt>
                <c:pt idx="1653">
                  <c:v>-13.740000009536743</c:v>
                </c:pt>
                <c:pt idx="1654">
                  <c:v>-13.720000028610229</c:v>
                </c:pt>
                <c:pt idx="1655">
                  <c:v>-13.700000047683716</c:v>
                </c:pt>
                <c:pt idx="1656">
                  <c:v>-13.680000066757202</c:v>
                </c:pt>
                <c:pt idx="1657">
                  <c:v>-13.660000085830688</c:v>
                </c:pt>
                <c:pt idx="1658">
                  <c:v>-13.640000104904175</c:v>
                </c:pt>
                <c:pt idx="1659">
                  <c:v>-13.619999885559082</c:v>
                </c:pt>
                <c:pt idx="1660">
                  <c:v>-13.599999904632568</c:v>
                </c:pt>
                <c:pt idx="1661">
                  <c:v>-13.579999923706055</c:v>
                </c:pt>
                <c:pt idx="1662">
                  <c:v>-13.559999942779541</c:v>
                </c:pt>
                <c:pt idx="1663">
                  <c:v>-13.539999961853027</c:v>
                </c:pt>
                <c:pt idx="1664">
                  <c:v>-13.519999980926514</c:v>
                </c:pt>
                <c:pt idx="1665">
                  <c:v>-13.5</c:v>
                </c:pt>
                <c:pt idx="1666">
                  <c:v>-13.480000019073486</c:v>
                </c:pt>
                <c:pt idx="1667">
                  <c:v>-13.460000038146973</c:v>
                </c:pt>
                <c:pt idx="1668">
                  <c:v>-13.440000057220459</c:v>
                </c:pt>
                <c:pt idx="1669">
                  <c:v>-13.420000076293945</c:v>
                </c:pt>
                <c:pt idx="1670">
                  <c:v>-13.400000095367432</c:v>
                </c:pt>
                <c:pt idx="1671">
                  <c:v>-13.379999876022339</c:v>
                </c:pt>
                <c:pt idx="1672">
                  <c:v>-13.359999895095825</c:v>
                </c:pt>
                <c:pt idx="1673">
                  <c:v>-13.339999914169312</c:v>
                </c:pt>
                <c:pt idx="1674">
                  <c:v>-13.319999933242798</c:v>
                </c:pt>
                <c:pt idx="1675">
                  <c:v>-13.299999952316284</c:v>
                </c:pt>
                <c:pt idx="1676">
                  <c:v>-13.279999971389771</c:v>
                </c:pt>
                <c:pt idx="1677">
                  <c:v>-13.259999990463257</c:v>
                </c:pt>
                <c:pt idx="1678">
                  <c:v>-13.240000009536743</c:v>
                </c:pt>
                <c:pt idx="1679">
                  <c:v>-13.220000028610229</c:v>
                </c:pt>
                <c:pt idx="1680">
                  <c:v>-13.200000047683716</c:v>
                </c:pt>
                <c:pt idx="1681">
                  <c:v>-13.180000066757202</c:v>
                </c:pt>
                <c:pt idx="1682">
                  <c:v>-13.160000085830688</c:v>
                </c:pt>
                <c:pt idx="1683">
                  <c:v>-13.140000104904175</c:v>
                </c:pt>
                <c:pt idx="1684">
                  <c:v>-13.119999885559082</c:v>
                </c:pt>
                <c:pt idx="1685">
                  <c:v>-13.099999904632568</c:v>
                </c:pt>
                <c:pt idx="1686">
                  <c:v>-13.079999923706055</c:v>
                </c:pt>
                <c:pt idx="1687">
                  <c:v>-13.059999942779541</c:v>
                </c:pt>
                <c:pt idx="1688">
                  <c:v>-13.039999961853027</c:v>
                </c:pt>
                <c:pt idx="1689">
                  <c:v>-13.019999980926514</c:v>
                </c:pt>
                <c:pt idx="1690">
                  <c:v>-13</c:v>
                </c:pt>
                <c:pt idx="1691">
                  <c:v>-12.980000019073486</c:v>
                </c:pt>
                <c:pt idx="1692">
                  <c:v>-12.960000038146973</c:v>
                </c:pt>
                <c:pt idx="1693">
                  <c:v>-12.940000057220459</c:v>
                </c:pt>
                <c:pt idx="1694">
                  <c:v>-12.920000076293945</c:v>
                </c:pt>
                <c:pt idx="1695">
                  <c:v>-12.900000095367432</c:v>
                </c:pt>
                <c:pt idx="1696">
                  <c:v>-12.879999876022339</c:v>
                </c:pt>
                <c:pt idx="1697">
                  <c:v>-12.859999895095825</c:v>
                </c:pt>
                <c:pt idx="1698">
                  <c:v>-12.839999914169312</c:v>
                </c:pt>
                <c:pt idx="1699">
                  <c:v>-12.819999933242798</c:v>
                </c:pt>
                <c:pt idx="1700">
                  <c:v>-12.799999952316284</c:v>
                </c:pt>
                <c:pt idx="1701">
                  <c:v>-12.779999971389771</c:v>
                </c:pt>
                <c:pt idx="1702">
                  <c:v>-12.759999990463257</c:v>
                </c:pt>
                <c:pt idx="1703">
                  <c:v>-12.740000009536743</c:v>
                </c:pt>
                <c:pt idx="1704">
                  <c:v>-12.720000028610229</c:v>
                </c:pt>
                <c:pt idx="1705">
                  <c:v>-12.700000047683716</c:v>
                </c:pt>
                <c:pt idx="1706">
                  <c:v>-12.680000066757202</c:v>
                </c:pt>
                <c:pt idx="1707">
                  <c:v>-12.660000085830688</c:v>
                </c:pt>
                <c:pt idx="1708">
                  <c:v>-12.640000104904175</c:v>
                </c:pt>
                <c:pt idx="1709">
                  <c:v>-12.619999885559082</c:v>
                </c:pt>
                <c:pt idx="1710">
                  <c:v>-12.599999904632568</c:v>
                </c:pt>
                <c:pt idx="1711">
                  <c:v>-12.579999923706055</c:v>
                </c:pt>
                <c:pt idx="1712">
                  <c:v>-12.559999942779541</c:v>
                </c:pt>
                <c:pt idx="1713">
                  <c:v>-12.539999961853027</c:v>
                </c:pt>
                <c:pt idx="1714">
                  <c:v>-12.519999980926514</c:v>
                </c:pt>
                <c:pt idx="1715">
                  <c:v>-12.5</c:v>
                </c:pt>
                <c:pt idx="1716">
                  <c:v>-12.480000019073486</c:v>
                </c:pt>
                <c:pt idx="1717">
                  <c:v>-12.460000038146973</c:v>
                </c:pt>
                <c:pt idx="1718">
                  <c:v>-12.440000057220459</c:v>
                </c:pt>
                <c:pt idx="1719">
                  <c:v>-12.420000076293945</c:v>
                </c:pt>
                <c:pt idx="1720">
                  <c:v>-12.400000095367432</c:v>
                </c:pt>
                <c:pt idx="1721">
                  <c:v>-12.379999876022339</c:v>
                </c:pt>
                <c:pt idx="1722">
                  <c:v>-12.359999895095825</c:v>
                </c:pt>
                <c:pt idx="1723">
                  <c:v>-12.339999914169312</c:v>
                </c:pt>
                <c:pt idx="1724">
                  <c:v>-12.319999933242798</c:v>
                </c:pt>
                <c:pt idx="1725">
                  <c:v>-12.299999952316284</c:v>
                </c:pt>
                <c:pt idx="1726">
                  <c:v>-12.279999971389771</c:v>
                </c:pt>
                <c:pt idx="1727">
                  <c:v>-12.259999990463257</c:v>
                </c:pt>
                <c:pt idx="1728">
                  <c:v>-12.240000009536743</c:v>
                </c:pt>
                <c:pt idx="1729">
                  <c:v>-12.220000028610229</c:v>
                </c:pt>
                <c:pt idx="1730">
                  <c:v>-12.200000047683716</c:v>
                </c:pt>
                <c:pt idx="1731">
                  <c:v>-12.180000066757202</c:v>
                </c:pt>
                <c:pt idx="1732">
                  <c:v>-12.160000085830688</c:v>
                </c:pt>
                <c:pt idx="1733">
                  <c:v>-12.140000104904175</c:v>
                </c:pt>
                <c:pt idx="1734">
                  <c:v>-12.119999885559082</c:v>
                </c:pt>
                <c:pt idx="1735">
                  <c:v>-12.099999904632568</c:v>
                </c:pt>
                <c:pt idx="1736">
                  <c:v>-12.079999923706055</c:v>
                </c:pt>
                <c:pt idx="1737">
                  <c:v>-12.059999942779541</c:v>
                </c:pt>
                <c:pt idx="1738">
                  <c:v>-12.039999961853027</c:v>
                </c:pt>
                <c:pt idx="1739">
                  <c:v>-12.019999980926514</c:v>
                </c:pt>
                <c:pt idx="1740">
                  <c:v>-12</c:v>
                </c:pt>
                <c:pt idx="1741">
                  <c:v>-11.980000019073486</c:v>
                </c:pt>
                <c:pt idx="1742">
                  <c:v>-11.960000038146973</c:v>
                </c:pt>
                <c:pt idx="1743">
                  <c:v>-11.940000057220459</c:v>
                </c:pt>
                <c:pt idx="1744">
                  <c:v>-11.920000076293945</c:v>
                </c:pt>
                <c:pt idx="1745">
                  <c:v>-11.900000095367432</c:v>
                </c:pt>
                <c:pt idx="1746">
                  <c:v>-11.879999876022339</c:v>
                </c:pt>
                <c:pt idx="1747">
                  <c:v>-11.859999895095825</c:v>
                </c:pt>
                <c:pt idx="1748">
                  <c:v>-11.839999914169312</c:v>
                </c:pt>
                <c:pt idx="1749">
                  <c:v>-11.819999933242798</c:v>
                </c:pt>
                <c:pt idx="1750">
                  <c:v>-11.799999952316284</c:v>
                </c:pt>
                <c:pt idx="1751">
                  <c:v>-11.779999971389771</c:v>
                </c:pt>
                <c:pt idx="1752">
                  <c:v>-11.759999990463257</c:v>
                </c:pt>
                <c:pt idx="1753">
                  <c:v>-11.740000009536743</c:v>
                </c:pt>
                <c:pt idx="1754">
                  <c:v>-11.720000028610229</c:v>
                </c:pt>
                <c:pt idx="1755">
                  <c:v>-11.700000047683716</c:v>
                </c:pt>
                <c:pt idx="1756">
                  <c:v>-11.680000066757202</c:v>
                </c:pt>
                <c:pt idx="1757">
                  <c:v>-11.660000085830688</c:v>
                </c:pt>
                <c:pt idx="1758">
                  <c:v>-11.640000104904175</c:v>
                </c:pt>
                <c:pt idx="1759">
                  <c:v>-11.619999885559082</c:v>
                </c:pt>
                <c:pt idx="1760">
                  <c:v>-11.599999904632568</c:v>
                </c:pt>
                <c:pt idx="1761">
                  <c:v>-11.579999923706055</c:v>
                </c:pt>
                <c:pt idx="1762">
                  <c:v>-11.559999942779541</c:v>
                </c:pt>
                <c:pt idx="1763">
                  <c:v>-11.539999961853027</c:v>
                </c:pt>
                <c:pt idx="1764">
                  <c:v>-11.519999980926514</c:v>
                </c:pt>
                <c:pt idx="1765">
                  <c:v>-11.5</c:v>
                </c:pt>
                <c:pt idx="1766">
                  <c:v>-11.480000019073486</c:v>
                </c:pt>
                <c:pt idx="1767">
                  <c:v>-11.460000038146973</c:v>
                </c:pt>
                <c:pt idx="1768">
                  <c:v>-11.440000057220459</c:v>
                </c:pt>
                <c:pt idx="1769">
                  <c:v>-11.420000076293945</c:v>
                </c:pt>
                <c:pt idx="1770">
                  <c:v>-11.400000095367432</c:v>
                </c:pt>
                <c:pt idx="1771">
                  <c:v>-11.379999876022339</c:v>
                </c:pt>
                <c:pt idx="1772">
                  <c:v>-11.359999895095825</c:v>
                </c:pt>
                <c:pt idx="1773">
                  <c:v>-11.339999914169312</c:v>
                </c:pt>
                <c:pt idx="1774">
                  <c:v>-11.319999933242798</c:v>
                </c:pt>
                <c:pt idx="1775">
                  <c:v>-11.299999952316284</c:v>
                </c:pt>
                <c:pt idx="1776">
                  <c:v>-11.279999971389771</c:v>
                </c:pt>
                <c:pt idx="1777">
                  <c:v>-11.259999990463257</c:v>
                </c:pt>
                <c:pt idx="1778">
                  <c:v>-11.240000009536743</c:v>
                </c:pt>
                <c:pt idx="1779">
                  <c:v>-11.220000028610229</c:v>
                </c:pt>
                <c:pt idx="1780">
                  <c:v>-11.200000047683716</c:v>
                </c:pt>
                <c:pt idx="1781">
                  <c:v>-11.180000066757202</c:v>
                </c:pt>
                <c:pt idx="1782">
                  <c:v>-11.160000085830688</c:v>
                </c:pt>
                <c:pt idx="1783">
                  <c:v>-11.140000104904175</c:v>
                </c:pt>
                <c:pt idx="1784">
                  <c:v>-11.119999885559082</c:v>
                </c:pt>
                <c:pt idx="1785">
                  <c:v>-11.099999904632568</c:v>
                </c:pt>
                <c:pt idx="1786">
                  <c:v>-11.079999923706055</c:v>
                </c:pt>
                <c:pt idx="1787">
                  <c:v>-11.059999942779541</c:v>
                </c:pt>
                <c:pt idx="1788">
                  <c:v>-11.039999961853027</c:v>
                </c:pt>
                <c:pt idx="1789">
                  <c:v>-11.019999980926514</c:v>
                </c:pt>
                <c:pt idx="1790">
                  <c:v>-11</c:v>
                </c:pt>
                <c:pt idx="1791">
                  <c:v>-10.980000019073486</c:v>
                </c:pt>
                <c:pt idx="1792">
                  <c:v>-10.960000038146973</c:v>
                </c:pt>
                <c:pt idx="1793">
                  <c:v>-10.940000057220459</c:v>
                </c:pt>
                <c:pt idx="1794">
                  <c:v>-10.920000076293945</c:v>
                </c:pt>
                <c:pt idx="1795">
                  <c:v>-10.900000095367432</c:v>
                </c:pt>
                <c:pt idx="1796">
                  <c:v>-10.879999876022339</c:v>
                </c:pt>
                <c:pt idx="1797">
                  <c:v>-10.859999895095825</c:v>
                </c:pt>
                <c:pt idx="1798">
                  <c:v>-10.839999914169312</c:v>
                </c:pt>
                <c:pt idx="1799">
                  <c:v>-10.819999933242798</c:v>
                </c:pt>
                <c:pt idx="1800">
                  <c:v>-10.799999952316284</c:v>
                </c:pt>
                <c:pt idx="1801">
                  <c:v>-10.779999971389771</c:v>
                </c:pt>
                <c:pt idx="1802">
                  <c:v>-10.759999990463257</c:v>
                </c:pt>
                <c:pt idx="1803">
                  <c:v>-10.740000009536743</c:v>
                </c:pt>
                <c:pt idx="1804">
                  <c:v>-10.720000028610229</c:v>
                </c:pt>
                <c:pt idx="1805">
                  <c:v>-10.700000047683716</c:v>
                </c:pt>
                <c:pt idx="1806">
                  <c:v>-10.680000066757202</c:v>
                </c:pt>
                <c:pt idx="1807">
                  <c:v>-10.660000085830688</c:v>
                </c:pt>
                <c:pt idx="1808">
                  <c:v>-10.640000104904175</c:v>
                </c:pt>
                <c:pt idx="1809">
                  <c:v>-10.619999885559082</c:v>
                </c:pt>
                <c:pt idx="1810">
                  <c:v>-10.599999904632568</c:v>
                </c:pt>
                <c:pt idx="1811">
                  <c:v>-10.579999923706055</c:v>
                </c:pt>
                <c:pt idx="1812">
                  <c:v>-10.559999942779541</c:v>
                </c:pt>
                <c:pt idx="1813">
                  <c:v>-10.539999961853027</c:v>
                </c:pt>
                <c:pt idx="1814">
                  <c:v>-10.519999980926514</c:v>
                </c:pt>
                <c:pt idx="1815">
                  <c:v>-10.5</c:v>
                </c:pt>
                <c:pt idx="1816">
                  <c:v>-10.480000019073486</c:v>
                </c:pt>
                <c:pt idx="1817">
                  <c:v>-10.460000038146973</c:v>
                </c:pt>
                <c:pt idx="1818">
                  <c:v>-10.440000057220459</c:v>
                </c:pt>
                <c:pt idx="1819">
                  <c:v>-10.420000076293945</c:v>
                </c:pt>
                <c:pt idx="1820">
                  <c:v>-10.400000095367432</c:v>
                </c:pt>
                <c:pt idx="1821">
                  <c:v>-10.379999876022339</c:v>
                </c:pt>
                <c:pt idx="1822">
                  <c:v>-10.359999895095825</c:v>
                </c:pt>
                <c:pt idx="1823">
                  <c:v>-10.339999914169312</c:v>
                </c:pt>
                <c:pt idx="1824">
                  <c:v>-10.319999933242798</c:v>
                </c:pt>
                <c:pt idx="1825">
                  <c:v>-10.299999952316284</c:v>
                </c:pt>
                <c:pt idx="1826">
                  <c:v>-10.279999971389771</c:v>
                </c:pt>
                <c:pt idx="1827">
                  <c:v>-10.259999990463257</c:v>
                </c:pt>
                <c:pt idx="1828">
                  <c:v>-10.240000009536743</c:v>
                </c:pt>
                <c:pt idx="1829">
                  <c:v>-10.220000028610229</c:v>
                </c:pt>
                <c:pt idx="1830">
                  <c:v>-10.200000047683716</c:v>
                </c:pt>
                <c:pt idx="1831">
                  <c:v>-10.180000066757202</c:v>
                </c:pt>
                <c:pt idx="1832">
                  <c:v>-10.160000085830688</c:v>
                </c:pt>
                <c:pt idx="1833">
                  <c:v>-10.140000104904175</c:v>
                </c:pt>
                <c:pt idx="1834">
                  <c:v>-10.119999885559082</c:v>
                </c:pt>
                <c:pt idx="1835">
                  <c:v>-10.099999904632568</c:v>
                </c:pt>
                <c:pt idx="1836">
                  <c:v>-10.079999923706055</c:v>
                </c:pt>
                <c:pt idx="1837">
                  <c:v>-10.059999942779541</c:v>
                </c:pt>
                <c:pt idx="1838">
                  <c:v>-10.039999961853027</c:v>
                </c:pt>
                <c:pt idx="1839">
                  <c:v>-10.019999980926514</c:v>
                </c:pt>
                <c:pt idx="1840">
                  <c:v>-10</c:v>
                </c:pt>
                <c:pt idx="1841">
                  <c:v>-9.9800000190734863</c:v>
                </c:pt>
                <c:pt idx="1842">
                  <c:v>-9.9600000381469727</c:v>
                </c:pt>
                <c:pt idx="1843">
                  <c:v>-9.940000057220459</c:v>
                </c:pt>
                <c:pt idx="1844">
                  <c:v>-9.9200000762939453</c:v>
                </c:pt>
                <c:pt idx="1845">
                  <c:v>-9.9000000953674316</c:v>
                </c:pt>
                <c:pt idx="1846">
                  <c:v>-9.8799998760223389</c:v>
                </c:pt>
                <c:pt idx="1847">
                  <c:v>-9.8599998950958252</c:v>
                </c:pt>
                <c:pt idx="1848">
                  <c:v>-9.8399999141693115</c:v>
                </c:pt>
                <c:pt idx="1849">
                  <c:v>-9.8199999332427979</c:v>
                </c:pt>
                <c:pt idx="1850">
                  <c:v>-9.7999999523162842</c:v>
                </c:pt>
                <c:pt idx="1851">
                  <c:v>-9.7799999713897705</c:v>
                </c:pt>
                <c:pt idx="1852">
                  <c:v>-9.7599999904632568</c:v>
                </c:pt>
                <c:pt idx="1853">
                  <c:v>-9.7400000095367432</c:v>
                </c:pt>
                <c:pt idx="1854">
                  <c:v>-9.7200000286102295</c:v>
                </c:pt>
                <c:pt idx="1855">
                  <c:v>-9.7000000476837158</c:v>
                </c:pt>
                <c:pt idx="1856">
                  <c:v>-9.6800000667572021</c:v>
                </c:pt>
                <c:pt idx="1857">
                  <c:v>-9.6600000858306885</c:v>
                </c:pt>
                <c:pt idx="1858">
                  <c:v>-9.6400001049041748</c:v>
                </c:pt>
                <c:pt idx="1859">
                  <c:v>-9.619999885559082</c:v>
                </c:pt>
                <c:pt idx="1860">
                  <c:v>-9.5999999046325684</c:v>
                </c:pt>
                <c:pt idx="1861">
                  <c:v>-9.5799999237060547</c:v>
                </c:pt>
                <c:pt idx="1862">
                  <c:v>-9.559999942779541</c:v>
                </c:pt>
                <c:pt idx="1863">
                  <c:v>-9.5399999618530273</c:v>
                </c:pt>
                <c:pt idx="1864">
                  <c:v>-9.5199999809265137</c:v>
                </c:pt>
                <c:pt idx="1865">
                  <c:v>-9.5</c:v>
                </c:pt>
                <c:pt idx="1866">
                  <c:v>-9.4800000190734863</c:v>
                </c:pt>
                <c:pt idx="1867">
                  <c:v>-9.4600000381469727</c:v>
                </c:pt>
                <c:pt idx="1868">
                  <c:v>-9.440000057220459</c:v>
                </c:pt>
                <c:pt idx="1869">
                  <c:v>-9.4200000762939453</c:v>
                </c:pt>
                <c:pt idx="1870">
                  <c:v>-9.4000000953674316</c:v>
                </c:pt>
                <c:pt idx="1871">
                  <c:v>-9.3799998760223389</c:v>
                </c:pt>
                <c:pt idx="1872">
                  <c:v>-9.3599998950958252</c:v>
                </c:pt>
                <c:pt idx="1873">
                  <c:v>-9.3399999141693115</c:v>
                </c:pt>
                <c:pt idx="1874">
                  <c:v>-9.3199999332427979</c:v>
                </c:pt>
                <c:pt idx="1875">
                  <c:v>-9.2999999523162842</c:v>
                </c:pt>
                <c:pt idx="1876">
                  <c:v>-9.2799999713897705</c:v>
                </c:pt>
                <c:pt idx="1877">
                  <c:v>-9.2599999904632568</c:v>
                </c:pt>
                <c:pt idx="1878">
                  <c:v>-9.2400000095367432</c:v>
                </c:pt>
                <c:pt idx="1879">
                  <c:v>-9.2200000286102295</c:v>
                </c:pt>
                <c:pt idx="1880">
                  <c:v>-9.2000000476837158</c:v>
                </c:pt>
                <c:pt idx="1881">
                  <c:v>-9.1800000667572021</c:v>
                </c:pt>
                <c:pt idx="1882">
                  <c:v>-9.1600000858306885</c:v>
                </c:pt>
                <c:pt idx="1883">
                  <c:v>-9.1400001049041748</c:v>
                </c:pt>
                <c:pt idx="1884">
                  <c:v>-9.119999885559082</c:v>
                </c:pt>
                <c:pt idx="1885">
                  <c:v>-9.0999999046325684</c:v>
                </c:pt>
                <c:pt idx="1886">
                  <c:v>-9.0799999237060547</c:v>
                </c:pt>
                <c:pt idx="1887">
                  <c:v>-9.059999942779541</c:v>
                </c:pt>
                <c:pt idx="1888">
                  <c:v>-9.0399999618530273</c:v>
                </c:pt>
                <c:pt idx="1889">
                  <c:v>-9.0199999809265137</c:v>
                </c:pt>
                <c:pt idx="1890">
                  <c:v>-9</c:v>
                </c:pt>
                <c:pt idx="1891">
                  <c:v>-8.9800000190734863</c:v>
                </c:pt>
                <c:pt idx="1892">
                  <c:v>-8.9600000381469727</c:v>
                </c:pt>
                <c:pt idx="1893">
                  <c:v>-8.940000057220459</c:v>
                </c:pt>
                <c:pt idx="1894">
                  <c:v>-8.9200000762939453</c:v>
                </c:pt>
                <c:pt idx="1895">
                  <c:v>-8.9000000953674316</c:v>
                </c:pt>
                <c:pt idx="1896">
                  <c:v>-8.8799998760223389</c:v>
                </c:pt>
                <c:pt idx="1897">
                  <c:v>-8.8599998950958252</c:v>
                </c:pt>
                <c:pt idx="1898">
                  <c:v>-8.8399999141693115</c:v>
                </c:pt>
                <c:pt idx="1899">
                  <c:v>-8.8199999332427979</c:v>
                </c:pt>
                <c:pt idx="1900">
                  <c:v>-8.7999999523162842</c:v>
                </c:pt>
                <c:pt idx="1901">
                  <c:v>-8.7799999713897705</c:v>
                </c:pt>
                <c:pt idx="1902">
                  <c:v>-8.7599999904632568</c:v>
                </c:pt>
                <c:pt idx="1903">
                  <c:v>-8.7400000095367432</c:v>
                </c:pt>
                <c:pt idx="1904">
                  <c:v>-8.7200000286102295</c:v>
                </c:pt>
                <c:pt idx="1905">
                  <c:v>-8.7000000476837158</c:v>
                </c:pt>
                <c:pt idx="1906">
                  <c:v>-8.6800000667572021</c:v>
                </c:pt>
                <c:pt idx="1907">
                  <c:v>-8.6600000858306885</c:v>
                </c:pt>
                <c:pt idx="1908">
                  <c:v>-8.6400001049041748</c:v>
                </c:pt>
                <c:pt idx="1909">
                  <c:v>-8.619999885559082</c:v>
                </c:pt>
                <c:pt idx="1910">
                  <c:v>-8.5999999046325684</c:v>
                </c:pt>
                <c:pt idx="1911">
                  <c:v>-8.5799999237060547</c:v>
                </c:pt>
                <c:pt idx="1912">
                  <c:v>-8.559999942779541</c:v>
                </c:pt>
                <c:pt idx="1913">
                  <c:v>-8.5399999618530273</c:v>
                </c:pt>
                <c:pt idx="1914">
                  <c:v>-8.5199999809265137</c:v>
                </c:pt>
                <c:pt idx="1915">
                  <c:v>-8.5</c:v>
                </c:pt>
                <c:pt idx="1916">
                  <c:v>-8.4800000190734863</c:v>
                </c:pt>
                <c:pt idx="1917">
                  <c:v>-8.4600000381469727</c:v>
                </c:pt>
                <c:pt idx="1918">
                  <c:v>-8.440000057220459</c:v>
                </c:pt>
                <c:pt idx="1919">
                  <c:v>-8.4200000762939453</c:v>
                </c:pt>
                <c:pt idx="1920">
                  <c:v>-8.4000000953674316</c:v>
                </c:pt>
                <c:pt idx="1921">
                  <c:v>-8.3799998760223389</c:v>
                </c:pt>
                <c:pt idx="1922">
                  <c:v>-8.3599998950958252</c:v>
                </c:pt>
                <c:pt idx="1923">
                  <c:v>-8.3399999141693115</c:v>
                </c:pt>
                <c:pt idx="1924">
                  <c:v>-8.3199999332427979</c:v>
                </c:pt>
                <c:pt idx="1925">
                  <c:v>-8.2999999523162842</c:v>
                </c:pt>
                <c:pt idx="1926">
                  <c:v>-8.2799999713897705</c:v>
                </c:pt>
                <c:pt idx="1927">
                  <c:v>-8.2599999904632568</c:v>
                </c:pt>
                <c:pt idx="1928">
                  <c:v>-8.2400000095367432</c:v>
                </c:pt>
                <c:pt idx="1929">
                  <c:v>-8.2200000286102295</c:v>
                </c:pt>
                <c:pt idx="1930">
                  <c:v>-8.2000000476837158</c:v>
                </c:pt>
                <c:pt idx="1931">
                  <c:v>-8.1800000667572021</c:v>
                </c:pt>
                <c:pt idx="1932">
                  <c:v>-8.1600000858306885</c:v>
                </c:pt>
                <c:pt idx="1933">
                  <c:v>-8.1400001049041748</c:v>
                </c:pt>
                <c:pt idx="1934">
                  <c:v>-8.119999885559082</c:v>
                </c:pt>
                <c:pt idx="1935">
                  <c:v>-8.0999999046325684</c:v>
                </c:pt>
                <c:pt idx="1936">
                  <c:v>-8.0799999237060547</c:v>
                </c:pt>
                <c:pt idx="1937">
                  <c:v>-8.059999942779541</c:v>
                </c:pt>
                <c:pt idx="1938">
                  <c:v>-8.0399999618530273</c:v>
                </c:pt>
                <c:pt idx="1939">
                  <c:v>-8.0199999809265137</c:v>
                </c:pt>
                <c:pt idx="1940">
                  <c:v>-8</c:v>
                </c:pt>
                <c:pt idx="1941">
                  <c:v>-7.9800000190734863</c:v>
                </c:pt>
                <c:pt idx="1942">
                  <c:v>-7.9600000381469727</c:v>
                </c:pt>
                <c:pt idx="1943">
                  <c:v>-7.940000057220459</c:v>
                </c:pt>
                <c:pt idx="1944">
                  <c:v>-7.9200000762939453</c:v>
                </c:pt>
                <c:pt idx="1945">
                  <c:v>-7.9000000953674316</c:v>
                </c:pt>
                <c:pt idx="1946">
                  <c:v>-7.8799998760223389</c:v>
                </c:pt>
                <c:pt idx="1947">
                  <c:v>-7.8599998950958252</c:v>
                </c:pt>
                <c:pt idx="1948">
                  <c:v>-7.8399999141693115</c:v>
                </c:pt>
                <c:pt idx="1949">
                  <c:v>-7.8199999332427979</c:v>
                </c:pt>
                <c:pt idx="1950">
                  <c:v>-7.7999999523162842</c:v>
                </c:pt>
                <c:pt idx="1951">
                  <c:v>-7.7799999713897705</c:v>
                </c:pt>
                <c:pt idx="1952">
                  <c:v>-7.7599999904632568</c:v>
                </c:pt>
                <c:pt idx="1953">
                  <c:v>-7.7400000095367432</c:v>
                </c:pt>
                <c:pt idx="1954">
                  <c:v>-7.7200000286102295</c:v>
                </c:pt>
                <c:pt idx="1955">
                  <c:v>-7.7000000476837158</c:v>
                </c:pt>
                <c:pt idx="1956">
                  <c:v>-7.6800000667572021</c:v>
                </c:pt>
                <c:pt idx="1957">
                  <c:v>-7.6600000858306885</c:v>
                </c:pt>
                <c:pt idx="1958">
                  <c:v>-7.6400001049041748</c:v>
                </c:pt>
                <c:pt idx="1959">
                  <c:v>-7.619999885559082</c:v>
                </c:pt>
                <c:pt idx="1960">
                  <c:v>-7.5999999046325684</c:v>
                </c:pt>
                <c:pt idx="1961">
                  <c:v>-7.5799999237060547</c:v>
                </c:pt>
                <c:pt idx="1962">
                  <c:v>-7.559999942779541</c:v>
                </c:pt>
                <c:pt idx="1963">
                  <c:v>-7.5399999618530273</c:v>
                </c:pt>
                <c:pt idx="1964">
                  <c:v>-7.5199999809265137</c:v>
                </c:pt>
                <c:pt idx="1965">
                  <c:v>-7.5</c:v>
                </c:pt>
                <c:pt idx="1966">
                  <c:v>-7.4800000190734863</c:v>
                </c:pt>
                <c:pt idx="1967">
                  <c:v>-7.4600000381469727</c:v>
                </c:pt>
                <c:pt idx="1968">
                  <c:v>-7.440000057220459</c:v>
                </c:pt>
                <c:pt idx="1969">
                  <c:v>-7.4200000762939453</c:v>
                </c:pt>
                <c:pt idx="1970">
                  <c:v>-7.4000000953674316</c:v>
                </c:pt>
                <c:pt idx="1971">
                  <c:v>-7.3799998760223389</c:v>
                </c:pt>
                <c:pt idx="1972">
                  <c:v>-7.3599998950958252</c:v>
                </c:pt>
                <c:pt idx="1973">
                  <c:v>-7.3399999141693115</c:v>
                </c:pt>
                <c:pt idx="1974">
                  <c:v>-7.3199999332427979</c:v>
                </c:pt>
                <c:pt idx="1975">
                  <c:v>-7.2999999523162842</c:v>
                </c:pt>
                <c:pt idx="1976">
                  <c:v>-7.2799999713897705</c:v>
                </c:pt>
                <c:pt idx="1977">
                  <c:v>-7.2599999904632568</c:v>
                </c:pt>
                <c:pt idx="1978">
                  <c:v>-7.2400000095367432</c:v>
                </c:pt>
                <c:pt idx="1979">
                  <c:v>-7.2200000286102295</c:v>
                </c:pt>
                <c:pt idx="1980">
                  <c:v>-7.2000000476837158</c:v>
                </c:pt>
                <c:pt idx="1981">
                  <c:v>-7.1800000667572021</c:v>
                </c:pt>
                <c:pt idx="1982">
                  <c:v>-7.1600000858306885</c:v>
                </c:pt>
                <c:pt idx="1983">
                  <c:v>-7.1400001049041748</c:v>
                </c:pt>
                <c:pt idx="1984">
                  <c:v>-7.119999885559082</c:v>
                </c:pt>
                <c:pt idx="1985">
                  <c:v>-7.0999999046325684</c:v>
                </c:pt>
                <c:pt idx="1986">
                  <c:v>-7.0799999237060547</c:v>
                </c:pt>
                <c:pt idx="1987">
                  <c:v>-7.059999942779541</c:v>
                </c:pt>
                <c:pt idx="1988">
                  <c:v>-7.0399999618530273</c:v>
                </c:pt>
                <c:pt idx="1989">
                  <c:v>-7.0199999809265137</c:v>
                </c:pt>
                <c:pt idx="1990">
                  <c:v>-7</c:v>
                </c:pt>
                <c:pt idx="1991">
                  <c:v>-6.9800000190734863</c:v>
                </c:pt>
                <c:pt idx="1992">
                  <c:v>-6.9600000381469727</c:v>
                </c:pt>
                <c:pt idx="1993">
                  <c:v>-6.940000057220459</c:v>
                </c:pt>
                <c:pt idx="1994">
                  <c:v>-6.9200000762939453</c:v>
                </c:pt>
                <c:pt idx="1995">
                  <c:v>-6.9000000953674316</c:v>
                </c:pt>
                <c:pt idx="1996">
                  <c:v>-6.8799998760223389</c:v>
                </c:pt>
                <c:pt idx="1997">
                  <c:v>-6.8599998950958252</c:v>
                </c:pt>
                <c:pt idx="1998">
                  <c:v>-6.8399999141693115</c:v>
                </c:pt>
                <c:pt idx="1999">
                  <c:v>-6.8199999332427979</c:v>
                </c:pt>
                <c:pt idx="2000">
                  <c:v>-6.7999999523162842</c:v>
                </c:pt>
                <c:pt idx="2001">
                  <c:v>-6.7799999713897705</c:v>
                </c:pt>
                <c:pt idx="2002">
                  <c:v>-6.7599999904632568</c:v>
                </c:pt>
                <c:pt idx="2003">
                  <c:v>-6.7400000095367432</c:v>
                </c:pt>
                <c:pt idx="2004">
                  <c:v>-6.7200000286102295</c:v>
                </c:pt>
                <c:pt idx="2005">
                  <c:v>-6.7000000476837158</c:v>
                </c:pt>
                <c:pt idx="2006">
                  <c:v>-6.6800000667572021</c:v>
                </c:pt>
                <c:pt idx="2007">
                  <c:v>-6.6600000858306885</c:v>
                </c:pt>
                <c:pt idx="2008">
                  <c:v>-6.6400001049041748</c:v>
                </c:pt>
                <c:pt idx="2009">
                  <c:v>-6.619999885559082</c:v>
                </c:pt>
                <c:pt idx="2010">
                  <c:v>-6.5999999046325684</c:v>
                </c:pt>
                <c:pt idx="2011">
                  <c:v>-6.5799999237060547</c:v>
                </c:pt>
                <c:pt idx="2012">
                  <c:v>-6.559999942779541</c:v>
                </c:pt>
                <c:pt idx="2013">
                  <c:v>-6.5399999618530273</c:v>
                </c:pt>
                <c:pt idx="2014">
                  <c:v>-6.5199999809265137</c:v>
                </c:pt>
                <c:pt idx="2015">
                  <c:v>-6.5</c:v>
                </c:pt>
                <c:pt idx="2016">
                  <c:v>-6.4800000190734863</c:v>
                </c:pt>
                <c:pt idx="2017">
                  <c:v>-6.4600000381469727</c:v>
                </c:pt>
                <c:pt idx="2018">
                  <c:v>-6.440000057220459</c:v>
                </c:pt>
                <c:pt idx="2019">
                  <c:v>-6.4200000762939453</c:v>
                </c:pt>
                <c:pt idx="2020">
                  <c:v>-6.4000000953674316</c:v>
                </c:pt>
                <c:pt idx="2021">
                  <c:v>-6.3799998760223389</c:v>
                </c:pt>
                <c:pt idx="2022">
                  <c:v>-6.3599998950958252</c:v>
                </c:pt>
                <c:pt idx="2023">
                  <c:v>-6.3399999141693115</c:v>
                </c:pt>
                <c:pt idx="2024">
                  <c:v>-6.3199999332427979</c:v>
                </c:pt>
                <c:pt idx="2025">
                  <c:v>-6.2999999523162842</c:v>
                </c:pt>
                <c:pt idx="2026">
                  <c:v>-6.2799999713897705</c:v>
                </c:pt>
                <c:pt idx="2027">
                  <c:v>-6.2599999904632568</c:v>
                </c:pt>
                <c:pt idx="2028">
                  <c:v>-6.2400000095367432</c:v>
                </c:pt>
                <c:pt idx="2029">
                  <c:v>-6.2200000286102295</c:v>
                </c:pt>
                <c:pt idx="2030">
                  <c:v>-6.2000000476837158</c:v>
                </c:pt>
                <c:pt idx="2031">
                  <c:v>-6.1800000667572021</c:v>
                </c:pt>
                <c:pt idx="2032">
                  <c:v>-6.1600000858306885</c:v>
                </c:pt>
                <c:pt idx="2033">
                  <c:v>-6.1400001049041748</c:v>
                </c:pt>
                <c:pt idx="2034">
                  <c:v>-6.119999885559082</c:v>
                </c:pt>
                <c:pt idx="2035">
                  <c:v>-6.0999999046325684</c:v>
                </c:pt>
                <c:pt idx="2036">
                  <c:v>-6.0799999237060547</c:v>
                </c:pt>
                <c:pt idx="2037">
                  <c:v>-6.059999942779541</c:v>
                </c:pt>
                <c:pt idx="2038">
                  <c:v>-6.0399999618530273</c:v>
                </c:pt>
                <c:pt idx="2039">
                  <c:v>-6.0199999809265137</c:v>
                </c:pt>
                <c:pt idx="2040">
                  <c:v>-6</c:v>
                </c:pt>
                <c:pt idx="2041">
                  <c:v>-5.9800000190734863</c:v>
                </c:pt>
                <c:pt idx="2042">
                  <c:v>-5.9600000381469727</c:v>
                </c:pt>
                <c:pt idx="2043">
                  <c:v>-5.940000057220459</c:v>
                </c:pt>
                <c:pt idx="2044">
                  <c:v>-5.9200000762939453</c:v>
                </c:pt>
                <c:pt idx="2045">
                  <c:v>-5.9000000953674316</c:v>
                </c:pt>
                <c:pt idx="2046">
                  <c:v>-5.8799998760223389</c:v>
                </c:pt>
                <c:pt idx="2047">
                  <c:v>-5.8599998950958252</c:v>
                </c:pt>
                <c:pt idx="2048">
                  <c:v>-5.8399999141693115</c:v>
                </c:pt>
                <c:pt idx="2049">
                  <c:v>-5.8199999332427979</c:v>
                </c:pt>
                <c:pt idx="2050">
                  <c:v>-5.7999999523162842</c:v>
                </c:pt>
                <c:pt idx="2051">
                  <c:v>-5.7799999713897705</c:v>
                </c:pt>
                <c:pt idx="2052">
                  <c:v>-5.7599999904632568</c:v>
                </c:pt>
                <c:pt idx="2053">
                  <c:v>-5.7400000095367432</c:v>
                </c:pt>
                <c:pt idx="2054">
                  <c:v>-5.7200000286102295</c:v>
                </c:pt>
                <c:pt idx="2055">
                  <c:v>-5.7000000476837158</c:v>
                </c:pt>
                <c:pt idx="2056">
                  <c:v>-5.6800000667572021</c:v>
                </c:pt>
                <c:pt idx="2057">
                  <c:v>-5.6600000858306885</c:v>
                </c:pt>
                <c:pt idx="2058">
                  <c:v>-5.6400001049041748</c:v>
                </c:pt>
                <c:pt idx="2059">
                  <c:v>-5.619999885559082</c:v>
                </c:pt>
                <c:pt idx="2060">
                  <c:v>-5.5999999046325684</c:v>
                </c:pt>
                <c:pt idx="2061">
                  <c:v>-5.5799999237060547</c:v>
                </c:pt>
                <c:pt idx="2062">
                  <c:v>-5.559999942779541</c:v>
                </c:pt>
                <c:pt idx="2063">
                  <c:v>-5.5399999618530273</c:v>
                </c:pt>
                <c:pt idx="2064">
                  <c:v>-5.5199999809265137</c:v>
                </c:pt>
                <c:pt idx="2065">
                  <c:v>-5.5</c:v>
                </c:pt>
                <c:pt idx="2066">
                  <c:v>-5.4800000190734863</c:v>
                </c:pt>
                <c:pt idx="2067">
                  <c:v>-5.4600000381469727</c:v>
                </c:pt>
                <c:pt idx="2068">
                  <c:v>-5.440000057220459</c:v>
                </c:pt>
                <c:pt idx="2069">
                  <c:v>-5.4200000762939453</c:v>
                </c:pt>
                <c:pt idx="2070">
                  <c:v>-5.4000000953674316</c:v>
                </c:pt>
                <c:pt idx="2071">
                  <c:v>-5.3799998760223389</c:v>
                </c:pt>
                <c:pt idx="2072">
                  <c:v>-5.3599998950958252</c:v>
                </c:pt>
                <c:pt idx="2073">
                  <c:v>-5.3399999141693115</c:v>
                </c:pt>
                <c:pt idx="2074">
                  <c:v>-5.3199999332427979</c:v>
                </c:pt>
                <c:pt idx="2075">
                  <c:v>-5.2999999523162842</c:v>
                </c:pt>
                <c:pt idx="2076">
                  <c:v>-5.2799999713897705</c:v>
                </c:pt>
                <c:pt idx="2077">
                  <c:v>-5.2599999904632568</c:v>
                </c:pt>
                <c:pt idx="2078">
                  <c:v>-5.2400000095367432</c:v>
                </c:pt>
                <c:pt idx="2079">
                  <c:v>-5.2200000286102295</c:v>
                </c:pt>
                <c:pt idx="2080">
                  <c:v>-5.2000000476837158</c:v>
                </c:pt>
                <c:pt idx="2081">
                  <c:v>-5.1800000667572021</c:v>
                </c:pt>
                <c:pt idx="2082">
                  <c:v>-5.1600000858306885</c:v>
                </c:pt>
                <c:pt idx="2083">
                  <c:v>-5.1400001049041748</c:v>
                </c:pt>
                <c:pt idx="2084">
                  <c:v>-5.119999885559082</c:v>
                </c:pt>
                <c:pt idx="2085">
                  <c:v>-5.0999999046325684</c:v>
                </c:pt>
                <c:pt idx="2086">
                  <c:v>-5.0799999237060547</c:v>
                </c:pt>
                <c:pt idx="2087">
                  <c:v>-5.059999942779541</c:v>
                </c:pt>
                <c:pt idx="2088">
                  <c:v>-5.0399999618530273</c:v>
                </c:pt>
                <c:pt idx="2089">
                  <c:v>-5.0199999809265137</c:v>
                </c:pt>
                <c:pt idx="2090">
                  <c:v>-5</c:v>
                </c:pt>
                <c:pt idx="2091">
                  <c:v>-4.9800000190734863</c:v>
                </c:pt>
                <c:pt idx="2092">
                  <c:v>-4.9600000381469727</c:v>
                </c:pt>
                <c:pt idx="2093">
                  <c:v>-4.940000057220459</c:v>
                </c:pt>
                <c:pt idx="2094">
                  <c:v>-4.9200000762939453</c:v>
                </c:pt>
                <c:pt idx="2095">
                  <c:v>-4.9000000953674316</c:v>
                </c:pt>
                <c:pt idx="2096">
                  <c:v>-4.8799998760223389</c:v>
                </c:pt>
                <c:pt idx="2097">
                  <c:v>-4.8599998950958252</c:v>
                </c:pt>
                <c:pt idx="2098">
                  <c:v>-4.8399999141693115</c:v>
                </c:pt>
                <c:pt idx="2099">
                  <c:v>-4.8199999332427979</c:v>
                </c:pt>
                <c:pt idx="2100">
                  <c:v>-4.7999999523162842</c:v>
                </c:pt>
                <c:pt idx="2101">
                  <c:v>-4.7799999713897705</c:v>
                </c:pt>
                <c:pt idx="2102">
                  <c:v>-4.7599999904632568</c:v>
                </c:pt>
                <c:pt idx="2103">
                  <c:v>-4.7400000095367432</c:v>
                </c:pt>
                <c:pt idx="2104">
                  <c:v>-4.7200000286102295</c:v>
                </c:pt>
                <c:pt idx="2105">
                  <c:v>-4.7000000476837158</c:v>
                </c:pt>
                <c:pt idx="2106">
                  <c:v>-4.6800000667572021</c:v>
                </c:pt>
                <c:pt idx="2107">
                  <c:v>-4.6600000858306885</c:v>
                </c:pt>
                <c:pt idx="2108">
                  <c:v>-4.6400001049041748</c:v>
                </c:pt>
                <c:pt idx="2109">
                  <c:v>-4.619999885559082</c:v>
                </c:pt>
                <c:pt idx="2110">
                  <c:v>-4.5999999046325684</c:v>
                </c:pt>
                <c:pt idx="2111">
                  <c:v>-4.5799999237060547</c:v>
                </c:pt>
                <c:pt idx="2112">
                  <c:v>-4.559999942779541</c:v>
                </c:pt>
                <c:pt idx="2113">
                  <c:v>-4.5399999618530273</c:v>
                </c:pt>
                <c:pt idx="2114">
                  <c:v>-4.5199999809265137</c:v>
                </c:pt>
                <c:pt idx="2115">
                  <c:v>-4.5</c:v>
                </c:pt>
                <c:pt idx="2116">
                  <c:v>-4.4800000190734863</c:v>
                </c:pt>
                <c:pt idx="2117">
                  <c:v>-4.4600000381469727</c:v>
                </c:pt>
                <c:pt idx="2118">
                  <c:v>-4.440000057220459</c:v>
                </c:pt>
                <c:pt idx="2119">
                  <c:v>-4.4200000762939453</c:v>
                </c:pt>
                <c:pt idx="2120">
                  <c:v>-4.4000000953674316</c:v>
                </c:pt>
                <c:pt idx="2121">
                  <c:v>-4.3799998760223389</c:v>
                </c:pt>
                <c:pt idx="2122">
                  <c:v>-4.3599998950958252</c:v>
                </c:pt>
                <c:pt idx="2123">
                  <c:v>-4.3399999141693115</c:v>
                </c:pt>
                <c:pt idx="2124">
                  <c:v>-4.3199999332427979</c:v>
                </c:pt>
                <c:pt idx="2125">
                  <c:v>-4.2999999523162842</c:v>
                </c:pt>
                <c:pt idx="2126">
                  <c:v>-4.2799999713897705</c:v>
                </c:pt>
                <c:pt idx="2127">
                  <c:v>-4.2599999904632568</c:v>
                </c:pt>
                <c:pt idx="2128">
                  <c:v>-4.2400000095367432</c:v>
                </c:pt>
                <c:pt idx="2129">
                  <c:v>-4.2200000286102295</c:v>
                </c:pt>
                <c:pt idx="2130">
                  <c:v>-4.2000000476837158</c:v>
                </c:pt>
                <c:pt idx="2131">
                  <c:v>-4.1800000667572021</c:v>
                </c:pt>
                <c:pt idx="2132">
                  <c:v>-4.1600000858306885</c:v>
                </c:pt>
                <c:pt idx="2133">
                  <c:v>-4.1400001049041748</c:v>
                </c:pt>
                <c:pt idx="2134">
                  <c:v>-4.119999885559082</c:v>
                </c:pt>
                <c:pt idx="2135">
                  <c:v>-4.0999999046325684</c:v>
                </c:pt>
                <c:pt idx="2136">
                  <c:v>-4.0799999237060547</c:v>
                </c:pt>
                <c:pt idx="2137">
                  <c:v>-4.059999942779541</c:v>
                </c:pt>
                <c:pt idx="2138">
                  <c:v>-4.0399999618530273</c:v>
                </c:pt>
                <c:pt idx="2139">
                  <c:v>-4.0199999809265137</c:v>
                </c:pt>
                <c:pt idx="2140">
                  <c:v>-4</c:v>
                </c:pt>
                <c:pt idx="2141">
                  <c:v>-3.9800000190734863</c:v>
                </c:pt>
                <c:pt idx="2142">
                  <c:v>-3.9600000381469727</c:v>
                </c:pt>
                <c:pt idx="2143">
                  <c:v>-3.940000057220459</c:v>
                </c:pt>
                <c:pt idx="2144">
                  <c:v>-3.9200000762939453</c:v>
                </c:pt>
                <c:pt idx="2145">
                  <c:v>-3.9000000953674316</c:v>
                </c:pt>
                <c:pt idx="2146">
                  <c:v>-3.8799998760223389</c:v>
                </c:pt>
                <c:pt idx="2147">
                  <c:v>-3.8599998950958252</c:v>
                </c:pt>
                <c:pt idx="2148">
                  <c:v>-3.8399999141693115</c:v>
                </c:pt>
                <c:pt idx="2149">
                  <c:v>-3.8199999332427979</c:v>
                </c:pt>
                <c:pt idx="2150">
                  <c:v>-3.7999999523162842</c:v>
                </c:pt>
                <c:pt idx="2151">
                  <c:v>-3.7799999713897705</c:v>
                </c:pt>
                <c:pt idx="2152">
                  <c:v>-3.7599999904632568</c:v>
                </c:pt>
                <c:pt idx="2153">
                  <c:v>-3.7400000095367432</c:v>
                </c:pt>
                <c:pt idx="2154">
                  <c:v>-3.7200000286102295</c:v>
                </c:pt>
                <c:pt idx="2155">
                  <c:v>-3.7000000476837158</c:v>
                </c:pt>
                <c:pt idx="2156">
                  <c:v>-3.6800000667572021</c:v>
                </c:pt>
                <c:pt idx="2157">
                  <c:v>-3.6600000858306885</c:v>
                </c:pt>
                <c:pt idx="2158">
                  <c:v>-3.6400001049041748</c:v>
                </c:pt>
                <c:pt idx="2159">
                  <c:v>-3.619999885559082</c:v>
                </c:pt>
                <c:pt idx="2160">
                  <c:v>-3.5999999046325684</c:v>
                </c:pt>
                <c:pt idx="2161">
                  <c:v>-3.5799999237060547</c:v>
                </c:pt>
                <c:pt idx="2162">
                  <c:v>-3.559999942779541</c:v>
                </c:pt>
                <c:pt idx="2163">
                  <c:v>-3.5399999618530273</c:v>
                </c:pt>
                <c:pt idx="2164">
                  <c:v>-3.5199999809265137</c:v>
                </c:pt>
                <c:pt idx="2165">
                  <c:v>-3.5</c:v>
                </c:pt>
                <c:pt idx="2166">
                  <c:v>-3.4800000190734863</c:v>
                </c:pt>
                <c:pt idx="2167">
                  <c:v>-3.4600000381469727</c:v>
                </c:pt>
                <c:pt idx="2168">
                  <c:v>-3.440000057220459</c:v>
                </c:pt>
                <c:pt idx="2169">
                  <c:v>-3.4200000762939453</c:v>
                </c:pt>
                <c:pt idx="2170">
                  <c:v>-3.4000000953674316</c:v>
                </c:pt>
                <c:pt idx="2171">
                  <c:v>-3.3799998760223389</c:v>
                </c:pt>
                <c:pt idx="2172">
                  <c:v>-3.3599998950958252</c:v>
                </c:pt>
                <c:pt idx="2173">
                  <c:v>-3.3399999141693115</c:v>
                </c:pt>
                <c:pt idx="2174">
                  <c:v>-3.3199999332427979</c:v>
                </c:pt>
                <c:pt idx="2175">
                  <c:v>-3.2999999523162842</c:v>
                </c:pt>
                <c:pt idx="2176">
                  <c:v>-3.2799999713897705</c:v>
                </c:pt>
                <c:pt idx="2177">
                  <c:v>-3.2599999904632568</c:v>
                </c:pt>
                <c:pt idx="2178">
                  <c:v>-3.2400000095367432</c:v>
                </c:pt>
                <c:pt idx="2179">
                  <c:v>-3.2200000286102295</c:v>
                </c:pt>
                <c:pt idx="2180">
                  <c:v>-3.2000000476837158</c:v>
                </c:pt>
                <c:pt idx="2181">
                  <c:v>-3.1800000667572021</c:v>
                </c:pt>
                <c:pt idx="2182">
                  <c:v>-3.1600000858306885</c:v>
                </c:pt>
                <c:pt idx="2183">
                  <c:v>-3.1400001049041748</c:v>
                </c:pt>
                <c:pt idx="2184">
                  <c:v>-3.119999885559082</c:v>
                </c:pt>
                <c:pt idx="2185">
                  <c:v>-3.0999999046325684</c:v>
                </c:pt>
                <c:pt idx="2186">
                  <c:v>-3.0799999237060547</c:v>
                </c:pt>
                <c:pt idx="2187">
                  <c:v>-3.059999942779541</c:v>
                </c:pt>
                <c:pt idx="2188">
                  <c:v>-3.0399999618530273</c:v>
                </c:pt>
                <c:pt idx="2189">
                  <c:v>-3.0199999809265137</c:v>
                </c:pt>
                <c:pt idx="2190">
                  <c:v>-3</c:v>
                </c:pt>
                <c:pt idx="2191">
                  <c:v>-2.9800000190734863</c:v>
                </c:pt>
                <c:pt idx="2192">
                  <c:v>-2.9600000381469727</c:v>
                </c:pt>
                <c:pt idx="2193">
                  <c:v>-2.940000057220459</c:v>
                </c:pt>
                <c:pt idx="2194">
                  <c:v>-2.9200000762939453</c:v>
                </c:pt>
                <c:pt idx="2195">
                  <c:v>-2.9000000953674316</c:v>
                </c:pt>
                <c:pt idx="2196">
                  <c:v>-2.8799998760223389</c:v>
                </c:pt>
                <c:pt idx="2197">
                  <c:v>-2.8599998950958252</c:v>
                </c:pt>
                <c:pt idx="2198">
                  <c:v>-2.8399999141693115</c:v>
                </c:pt>
                <c:pt idx="2199">
                  <c:v>-2.8199999332427979</c:v>
                </c:pt>
                <c:pt idx="2200">
                  <c:v>-2.7999999523162842</c:v>
                </c:pt>
                <c:pt idx="2201">
                  <c:v>-2.7799999713897705</c:v>
                </c:pt>
                <c:pt idx="2202">
                  <c:v>-2.7599999904632568</c:v>
                </c:pt>
                <c:pt idx="2203">
                  <c:v>-2.7400000095367432</c:v>
                </c:pt>
                <c:pt idx="2204">
                  <c:v>-2.7200000286102295</c:v>
                </c:pt>
                <c:pt idx="2205">
                  <c:v>-2.7000000476837158</c:v>
                </c:pt>
                <c:pt idx="2206">
                  <c:v>-2.6800000667572021</c:v>
                </c:pt>
                <c:pt idx="2207">
                  <c:v>-2.6600000858306885</c:v>
                </c:pt>
                <c:pt idx="2208">
                  <c:v>-2.6400001049041748</c:v>
                </c:pt>
                <c:pt idx="2209">
                  <c:v>-2.619999885559082</c:v>
                </c:pt>
                <c:pt idx="2210">
                  <c:v>-2.5999999046325684</c:v>
                </c:pt>
                <c:pt idx="2211">
                  <c:v>-2.5799999237060547</c:v>
                </c:pt>
                <c:pt idx="2212">
                  <c:v>-2.559999942779541</c:v>
                </c:pt>
                <c:pt idx="2213">
                  <c:v>-2.5399999618530273</c:v>
                </c:pt>
                <c:pt idx="2214">
                  <c:v>-2.5199999809265137</c:v>
                </c:pt>
                <c:pt idx="2215">
                  <c:v>-2.5</c:v>
                </c:pt>
                <c:pt idx="2216">
                  <c:v>-2.4800000190734863</c:v>
                </c:pt>
                <c:pt idx="2217">
                  <c:v>-2.4600000381469727</c:v>
                </c:pt>
                <c:pt idx="2218">
                  <c:v>-2.440000057220459</c:v>
                </c:pt>
                <c:pt idx="2219">
                  <c:v>-2.4200000762939453</c:v>
                </c:pt>
                <c:pt idx="2220">
                  <c:v>-2.4000000953674316</c:v>
                </c:pt>
                <c:pt idx="2221">
                  <c:v>-2.3799998760223389</c:v>
                </c:pt>
                <c:pt idx="2222">
                  <c:v>-2.3599998950958252</c:v>
                </c:pt>
                <c:pt idx="2223">
                  <c:v>-2.3399999141693115</c:v>
                </c:pt>
                <c:pt idx="2224">
                  <c:v>-2.3199999332427979</c:v>
                </c:pt>
                <c:pt idx="2225">
                  <c:v>-2.2999999523162842</c:v>
                </c:pt>
                <c:pt idx="2226">
                  <c:v>-2.2799999713897705</c:v>
                </c:pt>
                <c:pt idx="2227">
                  <c:v>-2.2599999904632568</c:v>
                </c:pt>
                <c:pt idx="2228">
                  <c:v>-2.2400000095367432</c:v>
                </c:pt>
                <c:pt idx="2229">
                  <c:v>-2.2200000286102295</c:v>
                </c:pt>
                <c:pt idx="2230">
                  <c:v>-2.2000000476837158</c:v>
                </c:pt>
                <c:pt idx="2231">
                  <c:v>-2.1800000667572021</c:v>
                </c:pt>
                <c:pt idx="2232">
                  <c:v>-2.1600000858306885</c:v>
                </c:pt>
                <c:pt idx="2233">
                  <c:v>-2.1400001049041748</c:v>
                </c:pt>
                <c:pt idx="2234">
                  <c:v>-2.119999885559082</c:v>
                </c:pt>
                <c:pt idx="2235">
                  <c:v>-2.0999999046325684</c:v>
                </c:pt>
                <c:pt idx="2236">
                  <c:v>-2.0799999237060547</c:v>
                </c:pt>
                <c:pt idx="2237">
                  <c:v>-2.059999942779541</c:v>
                </c:pt>
                <c:pt idx="2238">
                  <c:v>-2.0399999618530273</c:v>
                </c:pt>
                <c:pt idx="2239">
                  <c:v>-2.0199999809265137</c:v>
                </c:pt>
                <c:pt idx="2240">
                  <c:v>-2</c:v>
                </c:pt>
                <c:pt idx="2241">
                  <c:v>-1.9800000190734863</c:v>
                </c:pt>
                <c:pt idx="2242">
                  <c:v>-1.9600000381469727</c:v>
                </c:pt>
                <c:pt idx="2243">
                  <c:v>-1.940000057220459</c:v>
                </c:pt>
                <c:pt idx="2244">
                  <c:v>-1.9200000762939453</c:v>
                </c:pt>
                <c:pt idx="2245">
                  <c:v>-1.9000000953674316</c:v>
                </c:pt>
                <c:pt idx="2246">
                  <c:v>-1.8799998760223389</c:v>
                </c:pt>
                <c:pt idx="2247">
                  <c:v>-1.8599998950958252</c:v>
                </c:pt>
                <c:pt idx="2248">
                  <c:v>-1.8399999141693115</c:v>
                </c:pt>
                <c:pt idx="2249">
                  <c:v>-1.8199999332427979</c:v>
                </c:pt>
                <c:pt idx="2250">
                  <c:v>-1.7999999523162842</c:v>
                </c:pt>
                <c:pt idx="2251">
                  <c:v>-1.7799999713897705</c:v>
                </c:pt>
                <c:pt idx="2252">
                  <c:v>-1.7599999904632568</c:v>
                </c:pt>
                <c:pt idx="2253">
                  <c:v>-1.7400000095367432</c:v>
                </c:pt>
                <c:pt idx="2254">
                  <c:v>-1.7200000286102295</c:v>
                </c:pt>
                <c:pt idx="2255">
                  <c:v>-1.7000000476837158</c:v>
                </c:pt>
                <c:pt idx="2256">
                  <c:v>-1.6800000667572021</c:v>
                </c:pt>
                <c:pt idx="2257">
                  <c:v>-1.6600000858306885</c:v>
                </c:pt>
                <c:pt idx="2258">
                  <c:v>-1.6400001049041748</c:v>
                </c:pt>
                <c:pt idx="2259">
                  <c:v>-1.619999885559082</c:v>
                </c:pt>
                <c:pt idx="2260">
                  <c:v>-1.5999999046325684</c:v>
                </c:pt>
                <c:pt idx="2261">
                  <c:v>-1.5799999237060547</c:v>
                </c:pt>
                <c:pt idx="2262">
                  <c:v>-1.559999942779541</c:v>
                </c:pt>
                <c:pt idx="2263">
                  <c:v>-1.5399999618530273</c:v>
                </c:pt>
                <c:pt idx="2264">
                  <c:v>-1.5199999809265137</c:v>
                </c:pt>
                <c:pt idx="2265">
                  <c:v>-1.5</c:v>
                </c:pt>
                <c:pt idx="2266">
                  <c:v>-1.4800000190734863</c:v>
                </c:pt>
                <c:pt idx="2267">
                  <c:v>-1.4600000381469727</c:v>
                </c:pt>
                <c:pt idx="2268">
                  <c:v>-1.440000057220459</c:v>
                </c:pt>
                <c:pt idx="2269">
                  <c:v>-1.4200000762939453</c:v>
                </c:pt>
                <c:pt idx="2270">
                  <c:v>-1.4000000953674316</c:v>
                </c:pt>
                <c:pt idx="2271">
                  <c:v>-1.3799998760223389</c:v>
                </c:pt>
                <c:pt idx="2272">
                  <c:v>-1.3599998950958252</c:v>
                </c:pt>
                <c:pt idx="2273">
                  <c:v>-1.3399999141693115</c:v>
                </c:pt>
                <c:pt idx="2274">
                  <c:v>-1.3199999332427979</c:v>
                </c:pt>
                <c:pt idx="2275">
                  <c:v>-1.2999999523162842</c:v>
                </c:pt>
                <c:pt idx="2276">
                  <c:v>-1.2799999713897705</c:v>
                </c:pt>
                <c:pt idx="2277">
                  <c:v>-1.2599999904632568</c:v>
                </c:pt>
                <c:pt idx="2278">
                  <c:v>-1.2400000095367432</c:v>
                </c:pt>
                <c:pt idx="2279">
                  <c:v>-1.2200000286102295</c:v>
                </c:pt>
                <c:pt idx="2280">
                  <c:v>-1.2000000476837158</c:v>
                </c:pt>
                <c:pt idx="2281">
                  <c:v>-1.1800000667572021</c:v>
                </c:pt>
                <c:pt idx="2282">
                  <c:v>-1.1600000858306885</c:v>
                </c:pt>
                <c:pt idx="2283">
                  <c:v>-1.1400001049041748</c:v>
                </c:pt>
                <c:pt idx="2284">
                  <c:v>-1.119999885559082</c:v>
                </c:pt>
                <c:pt idx="2285">
                  <c:v>-1.0999999046325684</c:v>
                </c:pt>
                <c:pt idx="2286">
                  <c:v>-1.0799999237060547</c:v>
                </c:pt>
                <c:pt idx="2287">
                  <c:v>-1.059999942779541</c:v>
                </c:pt>
                <c:pt idx="2288">
                  <c:v>-1.0399999618530273</c:v>
                </c:pt>
                <c:pt idx="2289">
                  <c:v>-1.0199999809265137</c:v>
                </c:pt>
                <c:pt idx="2290">
                  <c:v>-1</c:v>
                </c:pt>
                <c:pt idx="2291">
                  <c:v>-0.98000001907348633</c:v>
                </c:pt>
                <c:pt idx="2292">
                  <c:v>-0.96000003814697266</c:v>
                </c:pt>
                <c:pt idx="2293">
                  <c:v>-0.94000005722045898</c:v>
                </c:pt>
                <c:pt idx="2294">
                  <c:v>-0.92000007629394531</c:v>
                </c:pt>
                <c:pt idx="2295">
                  <c:v>-0.90000009536743164</c:v>
                </c:pt>
                <c:pt idx="2296">
                  <c:v>-0.87999987602233887</c:v>
                </c:pt>
                <c:pt idx="2297">
                  <c:v>-0.8599998950958252</c:v>
                </c:pt>
                <c:pt idx="2298">
                  <c:v>-0.83999991416931152</c:v>
                </c:pt>
                <c:pt idx="2299">
                  <c:v>-0.81999993324279785</c:v>
                </c:pt>
                <c:pt idx="2300">
                  <c:v>-0.79999995231628418</c:v>
                </c:pt>
                <c:pt idx="2301">
                  <c:v>-0.77999997138977051</c:v>
                </c:pt>
                <c:pt idx="2302">
                  <c:v>-0.75999999046325684</c:v>
                </c:pt>
                <c:pt idx="2303">
                  <c:v>-0.74000000953674316</c:v>
                </c:pt>
                <c:pt idx="2304">
                  <c:v>-0.72000002861022949</c:v>
                </c:pt>
                <c:pt idx="2305">
                  <c:v>-0.70000004768371582</c:v>
                </c:pt>
                <c:pt idx="2306">
                  <c:v>-0.68000006675720215</c:v>
                </c:pt>
                <c:pt idx="2307">
                  <c:v>-0.66000008583068848</c:v>
                </c:pt>
                <c:pt idx="2308">
                  <c:v>-0.6400001049041748</c:v>
                </c:pt>
                <c:pt idx="2309">
                  <c:v>-0.61999988555908203</c:v>
                </c:pt>
                <c:pt idx="2310">
                  <c:v>-0.59999990463256836</c:v>
                </c:pt>
                <c:pt idx="2311">
                  <c:v>-0.57999992370605469</c:v>
                </c:pt>
                <c:pt idx="2312">
                  <c:v>-0.55999994277954102</c:v>
                </c:pt>
                <c:pt idx="2313">
                  <c:v>-0.53999996185302734</c:v>
                </c:pt>
                <c:pt idx="2314">
                  <c:v>-0.51999998092651367</c:v>
                </c:pt>
                <c:pt idx="2315">
                  <c:v>-0.5</c:v>
                </c:pt>
                <c:pt idx="2316">
                  <c:v>-0.48000001907348633</c:v>
                </c:pt>
                <c:pt idx="2317">
                  <c:v>-0.46000003814697266</c:v>
                </c:pt>
                <c:pt idx="2318">
                  <c:v>-0.44000005722045898</c:v>
                </c:pt>
                <c:pt idx="2319">
                  <c:v>-0.42000007629394531</c:v>
                </c:pt>
                <c:pt idx="2320">
                  <c:v>-0.40000009536743164</c:v>
                </c:pt>
                <c:pt idx="2321">
                  <c:v>-0.37999987602233887</c:v>
                </c:pt>
                <c:pt idx="2322">
                  <c:v>-0.3599998950958252</c:v>
                </c:pt>
                <c:pt idx="2323">
                  <c:v>-0.33999991416931152</c:v>
                </c:pt>
                <c:pt idx="2324">
                  <c:v>-0.31999993324279785</c:v>
                </c:pt>
                <c:pt idx="2325">
                  <c:v>-0.29999995231628418</c:v>
                </c:pt>
                <c:pt idx="2326">
                  <c:v>-0.27999997138977051</c:v>
                </c:pt>
                <c:pt idx="2327">
                  <c:v>-0.25999999046325684</c:v>
                </c:pt>
                <c:pt idx="2328">
                  <c:v>-0.24000000953674316</c:v>
                </c:pt>
                <c:pt idx="2329">
                  <c:v>-0.22000002861022949</c:v>
                </c:pt>
                <c:pt idx="2330">
                  <c:v>-0.20000004768371582</c:v>
                </c:pt>
                <c:pt idx="2331">
                  <c:v>-0.18000006675720215</c:v>
                </c:pt>
                <c:pt idx="2332">
                  <c:v>-0.16000008583068848</c:v>
                </c:pt>
                <c:pt idx="2333">
                  <c:v>-0.1400001049041748</c:v>
                </c:pt>
                <c:pt idx="2334">
                  <c:v>-0.11999988555908203</c:v>
                </c:pt>
                <c:pt idx="2335">
                  <c:v>-9.9999904632568359E-2</c:v>
                </c:pt>
                <c:pt idx="2336">
                  <c:v>-7.9999923706054688E-2</c:v>
                </c:pt>
                <c:pt idx="2337">
                  <c:v>-5.9999942779541016E-2</c:v>
                </c:pt>
                <c:pt idx="2338">
                  <c:v>-3.9999961853027344E-2</c:v>
                </c:pt>
                <c:pt idx="2339">
                  <c:v>-1.9999980926513672E-2</c:v>
                </c:pt>
                <c:pt idx="2340">
                  <c:v>0</c:v>
                </c:pt>
              </c:numCache>
            </c:numRef>
          </c:xVal>
          <c:yVal>
            <c:numRef>
              <c:f>Pin!$BA$7:$BA$2347</c:f>
              <c:numCache>
                <c:formatCode>0.00E+00</c:formatCode>
                <c:ptCount val="2341"/>
                <c:pt idx="0">
                  <c:v>-3.7214028791199998</c:v>
                </c:pt>
                <c:pt idx="1">
                  <c:v>-2.2963592499999996</c:v>
                </c:pt>
                <c:pt idx="2">
                  <c:v>-3.7169352499999988</c:v>
                </c:pt>
                <c:pt idx="3">
                  <c:v>-3.4905734395599999</c:v>
                </c:pt>
                <c:pt idx="4">
                  <c:v>-3.2745760000000002</c:v>
                </c:pt>
                <c:pt idx="5">
                  <c:v>-3.7177592582399996</c:v>
                </c:pt>
                <c:pt idx="6">
                  <c:v>-3.8092232499999992</c:v>
                </c:pt>
                <c:pt idx="7">
                  <c:v>-5.3071265082399997</c:v>
                </c:pt>
                <c:pt idx="8">
                  <c:v>-5.3069977499999998</c:v>
                </c:pt>
                <c:pt idx="9">
                  <c:v>-4.294539939559999</c:v>
                </c:pt>
                <c:pt idx="10">
                  <c:v>-4.3361068873599997</c:v>
                </c:pt>
                <c:pt idx="11">
                  <c:v>-3.4057014436799999</c:v>
                </c:pt>
                <c:pt idx="12">
                  <c:v>-4.2889006895600001</c:v>
                </c:pt>
                <c:pt idx="13">
                  <c:v>-4.5588250727999995</c:v>
                </c:pt>
                <c:pt idx="14">
                  <c:v>-4.5124428791200009</c:v>
                </c:pt>
                <c:pt idx="15">
                  <c:v>-5.664742508239998</c:v>
                </c:pt>
                <c:pt idx="16">
                  <c:v>-5.4849817499999967</c:v>
                </c:pt>
                <c:pt idx="17">
                  <c:v>-5.3091221291199986</c:v>
                </c:pt>
                <c:pt idx="18">
                  <c:v>-5.5729308749999991</c:v>
                </c:pt>
                <c:pt idx="19">
                  <c:v>-4.7774232541199968</c:v>
                </c:pt>
                <c:pt idx="20">
                  <c:v>-5.7963443186799992</c:v>
                </c:pt>
                <c:pt idx="21">
                  <c:v>-3.5841618145600007</c:v>
                </c:pt>
                <c:pt idx="22">
                  <c:v>-5.7504385000000005</c:v>
                </c:pt>
                <c:pt idx="23">
                  <c:v>-4.6427443186800001</c:v>
                </c:pt>
                <c:pt idx="24">
                  <c:v>-5.4839388791199983</c:v>
                </c:pt>
                <c:pt idx="25">
                  <c:v>-5.7073523104399984</c:v>
                </c:pt>
                <c:pt idx="26">
                  <c:v>-5.086185068679999</c:v>
                </c:pt>
                <c:pt idx="27">
                  <c:v>-5.2623923186799981</c:v>
                </c:pt>
                <c:pt idx="28">
                  <c:v>-5.4403763186799985</c:v>
                </c:pt>
                <c:pt idx="29">
                  <c:v>-5.4880588791199987</c:v>
                </c:pt>
                <c:pt idx="30">
                  <c:v>-6.550413749999997</c:v>
                </c:pt>
                <c:pt idx="31">
                  <c:v>-4.8641621291199995</c:v>
                </c:pt>
                <c:pt idx="32">
                  <c:v>-5.3535086977999988</c:v>
                </c:pt>
                <c:pt idx="33">
                  <c:v>-6.5919806895599971</c:v>
                </c:pt>
                <c:pt idx="34">
                  <c:v>-4.3778926895599994</c:v>
                </c:pt>
                <c:pt idx="35">
                  <c:v>-6.0145948749999985</c:v>
                </c:pt>
                <c:pt idx="36">
                  <c:v>-5.6173174436799975</c:v>
                </c:pt>
                <c:pt idx="37">
                  <c:v>-5.8828643186799958</c:v>
                </c:pt>
                <c:pt idx="38">
                  <c:v>-5.4834625082399979</c:v>
                </c:pt>
                <c:pt idx="39">
                  <c:v>-2.8331308750000002</c:v>
                </c:pt>
                <c:pt idx="40">
                  <c:v>-6.282266129119999</c:v>
                </c:pt>
                <c:pt idx="41">
                  <c:v>-4.8225050727999994</c:v>
                </c:pt>
                <c:pt idx="42">
                  <c:v>-5.3949468749999969</c:v>
                </c:pt>
                <c:pt idx="43">
                  <c:v>-6.1960036208799991</c:v>
                </c:pt>
                <c:pt idx="44">
                  <c:v>-5.750696004119999</c:v>
                </c:pt>
                <c:pt idx="45">
                  <c:v>-4.64677418544</c:v>
                </c:pt>
                <c:pt idx="46">
                  <c:v>-5.1284472499999998</c:v>
                </c:pt>
                <c:pt idx="47">
                  <c:v>-6.2368366977999985</c:v>
                </c:pt>
                <c:pt idx="48">
                  <c:v>-5.2186108791200008</c:v>
                </c:pt>
                <c:pt idx="49">
                  <c:v>-6.5038126895599957</c:v>
                </c:pt>
                <c:pt idx="50">
                  <c:v>-6.1503166895600012</c:v>
                </c:pt>
                <c:pt idx="51">
                  <c:v>-5.17461056456</c:v>
                </c:pt>
                <c:pt idx="52">
                  <c:v>-6.3697388791199989</c:v>
                </c:pt>
                <c:pt idx="53">
                  <c:v>-5.17517706868</c:v>
                </c:pt>
                <c:pt idx="54">
                  <c:v>-5.219306133239999</c:v>
                </c:pt>
                <c:pt idx="55">
                  <c:v>-5.794219931319998</c:v>
                </c:pt>
                <c:pt idx="56">
                  <c:v>-5.6176650604399976</c:v>
                </c:pt>
                <c:pt idx="57">
                  <c:v>-4.3783690604399998</c:v>
                </c:pt>
                <c:pt idx="58">
                  <c:v>-5.7502196291200001</c:v>
                </c:pt>
                <c:pt idx="59">
                  <c:v>-3.3121130686799996</c:v>
                </c:pt>
                <c:pt idx="60">
                  <c:v>-4.5117476291199994</c:v>
                </c:pt>
                <c:pt idx="61">
                  <c:v>-5.4412003104399975</c:v>
                </c:pt>
                <c:pt idx="62">
                  <c:v>-5.2234261249999996</c:v>
                </c:pt>
                <c:pt idx="63">
                  <c:v>-3.450178129119998</c:v>
                </c:pt>
                <c:pt idx="64">
                  <c:v>-4.9490341291200002</c:v>
                </c:pt>
                <c:pt idx="65">
                  <c:v>-5.1760010604399982</c:v>
                </c:pt>
                <c:pt idx="66">
                  <c:v>-5.3530323186799977</c:v>
                </c:pt>
                <c:pt idx="67">
                  <c:v>-5.0424036249999986</c:v>
                </c:pt>
                <c:pt idx="68">
                  <c:v>-5.1750483145599997</c:v>
                </c:pt>
                <c:pt idx="69">
                  <c:v>-6.2376606978</c:v>
                </c:pt>
                <c:pt idx="70">
                  <c:v>-5.8396493708799992</c:v>
                </c:pt>
                <c:pt idx="71">
                  <c:v>-6.5467701291199978</c:v>
                </c:pt>
                <c:pt idx="72">
                  <c:v>-5.1763486895599984</c:v>
                </c:pt>
                <c:pt idx="73">
                  <c:v>-5.7074810686799982</c:v>
                </c:pt>
                <c:pt idx="74">
                  <c:v>-5.0876141771999999</c:v>
                </c:pt>
                <c:pt idx="75">
                  <c:v>-5.1770439395599981</c:v>
                </c:pt>
                <c:pt idx="76">
                  <c:v>-4.995416314559999</c:v>
                </c:pt>
                <c:pt idx="77">
                  <c:v>-5.8384777499999974</c:v>
                </c:pt>
                <c:pt idx="78">
                  <c:v>-4.9087675604399994</c:v>
                </c:pt>
                <c:pt idx="79">
                  <c:v>-5.5301923145599998</c:v>
                </c:pt>
                <c:pt idx="80">
                  <c:v>-3.1359959395600003</c:v>
                </c:pt>
                <c:pt idx="81">
                  <c:v>-4.5542286854399991</c:v>
                </c:pt>
                <c:pt idx="82">
                  <c:v>-4.3800170645599996</c:v>
                </c:pt>
                <c:pt idx="83">
                  <c:v>-3.71446325412</c:v>
                </c:pt>
                <c:pt idx="84">
                  <c:v>-4.5111424999999992</c:v>
                </c:pt>
                <c:pt idx="85">
                  <c:v>-4.6019112499999988</c:v>
                </c:pt>
                <c:pt idx="86">
                  <c:v>-4.1146890727999992</c:v>
                </c:pt>
                <c:pt idx="87">
                  <c:v>-4.3321156249999984</c:v>
                </c:pt>
                <c:pt idx="88">
                  <c:v>-1.94321087912</c:v>
                </c:pt>
                <c:pt idx="89">
                  <c:v>-2.7384996291200014</c:v>
                </c:pt>
                <c:pt idx="90">
                  <c:v>-2.6977566978000009</c:v>
                </c:pt>
                <c:pt idx="91">
                  <c:v>-2.8742214354400009</c:v>
                </c:pt>
                <c:pt idx="92">
                  <c:v>-1.9981806936799991</c:v>
                </c:pt>
                <c:pt idx="93">
                  <c:v>-2.6105414395600008</c:v>
                </c:pt>
                <c:pt idx="94">
                  <c:v>-1.6778828750000003</c:v>
                </c:pt>
                <c:pt idx="95">
                  <c:v>-0.52571200000000007</c:v>
                </c:pt>
                <c:pt idx="96">
                  <c:v>-2.3901664999999981</c:v>
                </c:pt>
                <c:pt idx="97">
                  <c:v>-3.183330887359999</c:v>
                </c:pt>
                <c:pt idx="98">
                  <c:v>-3.0082952500000002</c:v>
                </c:pt>
                <c:pt idx="99">
                  <c:v>-3.98035775</c:v>
                </c:pt>
                <c:pt idx="100">
                  <c:v>-3.8877221291200001</c:v>
                </c:pt>
                <c:pt idx="101">
                  <c:v>-3.4060490686799998</c:v>
                </c:pt>
                <c:pt idx="102">
                  <c:v>-3.5827326936800001</c:v>
                </c:pt>
                <c:pt idx="103">
                  <c:v>-2.8720970686800005</c:v>
                </c:pt>
                <c:pt idx="104">
                  <c:v>-4.2020330645599984</c:v>
                </c:pt>
                <c:pt idx="105">
                  <c:v>-3.6697290645599998</c:v>
                </c:pt>
                <c:pt idx="106">
                  <c:v>-4.2471148791199989</c:v>
                </c:pt>
                <c:pt idx="107">
                  <c:v>-4.1120883186800015</c:v>
                </c:pt>
                <c:pt idx="108">
                  <c:v>-5.3533799354399996</c:v>
                </c:pt>
                <c:pt idx="109">
                  <c:v>-4.424146125</c:v>
                </c:pt>
                <c:pt idx="110">
                  <c:v>-5.3074741291199983</c:v>
                </c:pt>
                <c:pt idx="111">
                  <c:v>-5.1329148791199994</c:v>
                </c:pt>
                <c:pt idx="112">
                  <c:v>-5.2674650728000003</c:v>
                </c:pt>
                <c:pt idx="113">
                  <c:v>-3.8039316208799994</c:v>
                </c:pt>
                <c:pt idx="114">
                  <c:v>-3.4499592582399998</c:v>
                </c:pt>
                <c:pt idx="115">
                  <c:v>-3.80085450824</c:v>
                </c:pt>
                <c:pt idx="116">
                  <c:v>-4.0691308873600001</c:v>
                </c:pt>
                <c:pt idx="117">
                  <c:v>-3.5399941291199992</c:v>
                </c:pt>
                <c:pt idx="118">
                  <c:v>-3.8916232500000012</c:v>
                </c:pt>
                <c:pt idx="119">
                  <c:v>-4.027345068679999</c:v>
                </c:pt>
                <c:pt idx="120">
                  <c:v>-4.6446111813200002</c:v>
                </c:pt>
                <c:pt idx="121">
                  <c:v>-3.4035770686800011</c:v>
                </c:pt>
                <c:pt idx="122">
                  <c:v>-4.6447399395599991</c:v>
                </c:pt>
                <c:pt idx="123">
                  <c:v>-3.4060490645599999</c:v>
                </c:pt>
                <c:pt idx="124">
                  <c:v>-3.406049064559999</c:v>
                </c:pt>
                <c:pt idx="125">
                  <c:v>-5.0878330686799993</c:v>
                </c:pt>
                <c:pt idx="126">
                  <c:v>-4.3384501291199999</c:v>
                </c:pt>
                <c:pt idx="127">
                  <c:v>-4.0256970645600001</c:v>
                </c:pt>
                <c:pt idx="128">
                  <c:v>-2.7893494354399997</c:v>
                </c:pt>
                <c:pt idx="129">
                  <c:v>-1.2768330686800002</c:v>
                </c:pt>
                <c:pt idx="130">
                  <c:v>-3.9375290728000003</c:v>
                </c:pt>
                <c:pt idx="131">
                  <c:v>-4.6899505041199987</c:v>
                </c:pt>
                <c:pt idx="132">
                  <c:v>-4.6471218145599993</c:v>
                </c:pt>
                <c:pt idx="133">
                  <c:v>-3.9801388750000002</c:v>
                </c:pt>
                <c:pt idx="134">
                  <c:v>-4.112693439560001</c:v>
                </c:pt>
                <c:pt idx="135">
                  <c:v>-3.8064036291200001</c:v>
                </c:pt>
                <c:pt idx="136">
                  <c:v>-3.8951381291200002</c:v>
                </c:pt>
                <c:pt idx="137">
                  <c:v>-2.7428385082399993</c:v>
                </c:pt>
                <c:pt idx="138">
                  <c:v>-0.52393524999999985</c:v>
                </c:pt>
                <c:pt idx="139">
                  <c:v>7.5956319917599986</c:v>
                </c:pt>
                <c:pt idx="140">
                  <c:v>12.115272004119998</c:v>
                </c:pt>
                <c:pt idx="141">
                  <c:v>21.457545810440003</c:v>
                </c:pt>
                <c:pt idx="142">
                  <c:v>26.844877120879993</c:v>
                </c:pt>
                <c:pt idx="143">
                  <c:v>40.669344004120006</c:v>
                </c:pt>
                <c:pt idx="144">
                  <c:v>51.728833818680002</c:v>
                </c:pt>
                <c:pt idx="145">
                  <c:v>60.836048745880014</c:v>
                </c:pt>
                <c:pt idx="146">
                  <c:v>68.104790931319997</c:v>
                </c:pt>
                <c:pt idx="147">
                  <c:v>77.516647681320023</c:v>
                </c:pt>
                <c:pt idx="148">
                  <c:v>90.17903637500001</c:v>
                </c:pt>
                <c:pt idx="149">
                  <c:v>101.57285130220001</c:v>
                </c:pt>
                <c:pt idx="150">
                  <c:v>111.66624618543999</c:v>
                </c:pt>
                <c:pt idx="151">
                  <c:v>121.07326837499998</c:v>
                </c:pt>
                <c:pt idx="152">
                  <c:v>138.80210474999998</c:v>
                </c:pt>
                <c:pt idx="153">
                  <c:v>161.60758581044004</c:v>
                </c:pt>
                <c:pt idx="154">
                  <c:v>180.40573599588004</c:v>
                </c:pt>
                <c:pt idx="155">
                  <c:v>196.17969675412002</c:v>
                </c:pt>
                <c:pt idx="156">
                  <c:v>212.03898656456005</c:v>
                </c:pt>
                <c:pt idx="157">
                  <c:v>227.54137493132001</c:v>
                </c:pt>
                <c:pt idx="158">
                  <c:v>227.78657930632008</c:v>
                </c:pt>
                <c:pt idx="159">
                  <c:v>232.02135350000003</c:v>
                </c:pt>
                <c:pt idx="160">
                  <c:v>254.00732149587998</c:v>
                </c:pt>
                <c:pt idx="161">
                  <c:v>286.0199596813199</c:v>
                </c:pt>
                <c:pt idx="162">
                  <c:v>310.60257056455998</c:v>
                </c:pt>
                <c:pt idx="163">
                  <c:v>345.13595350412004</c:v>
                </c:pt>
                <c:pt idx="164">
                  <c:v>420.17409931455995</c:v>
                </c:pt>
                <c:pt idx="165">
                  <c:v>494.31384693131997</c:v>
                </c:pt>
                <c:pt idx="166">
                  <c:v>547.90634987088015</c:v>
                </c:pt>
                <c:pt idx="167">
                  <c:v>602.33281162500009</c:v>
                </c:pt>
                <c:pt idx="168">
                  <c:v>652.93371818131993</c:v>
                </c:pt>
                <c:pt idx="169">
                  <c:v>699.0049486895598</c:v>
                </c:pt>
                <c:pt idx="170">
                  <c:v>743.89769181455995</c:v>
                </c:pt>
                <c:pt idx="171">
                  <c:v>824.20612232691997</c:v>
                </c:pt>
                <c:pt idx="172">
                  <c:v>951.42827822939989</c:v>
                </c:pt>
                <c:pt idx="173">
                  <c:v>1041.17085211264</c:v>
                </c:pt>
                <c:pt idx="174">
                  <c:v>1077.78102373908</c:v>
                </c:pt>
                <c:pt idx="175">
                  <c:v>1087.7554862527197</c:v>
                </c:pt>
                <c:pt idx="176">
                  <c:v>1092.0111884643202</c:v>
                </c:pt>
                <c:pt idx="177">
                  <c:v>1089.8386610467198</c:v>
                </c:pt>
                <c:pt idx="178">
                  <c:v>1085.2826169656798</c:v>
                </c:pt>
                <c:pt idx="179">
                  <c:v>1080.1088300468007</c:v>
                </c:pt>
                <c:pt idx="180">
                  <c:v>1073.6336004216803</c:v>
                </c:pt>
                <c:pt idx="181">
                  <c:v>1069.2802797540801</c:v>
                </c:pt>
                <c:pt idx="182">
                  <c:v>1064.2984845220799</c:v>
                </c:pt>
                <c:pt idx="183">
                  <c:v>1059.7985117211201</c:v>
                </c:pt>
                <c:pt idx="184">
                  <c:v>1057.1870174367998</c:v>
                </c:pt>
                <c:pt idx="185">
                  <c:v>1053.0990440508001</c:v>
                </c:pt>
                <c:pt idx="186">
                  <c:v>1052.5267117211204</c:v>
                </c:pt>
                <c:pt idx="187">
                  <c:v>1050.8324581044003</c:v>
                </c:pt>
                <c:pt idx="188">
                  <c:v>1050.9865462115201</c:v>
                </c:pt>
                <c:pt idx="189">
                  <c:v>1045.8406662939203</c:v>
                </c:pt>
                <c:pt idx="190">
                  <c:v>1043.3555917788001</c:v>
                </c:pt>
                <c:pt idx="191">
                  <c:v>1042.9234480688001</c:v>
                </c:pt>
                <c:pt idx="192">
                  <c:v>1040.0726664999199</c:v>
                </c:pt>
                <c:pt idx="193">
                  <c:v>1037.7336587156001</c:v>
                </c:pt>
                <c:pt idx="194">
                  <c:v>1035.3520797211199</c:v>
                </c:pt>
                <c:pt idx="195">
                  <c:v>1032.9237519848</c:v>
                </c:pt>
                <c:pt idx="196">
                  <c:v>1032.24288921432</c:v>
                </c:pt>
                <c:pt idx="197">
                  <c:v>1030.9363729588003</c:v>
                </c:pt>
                <c:pt idx="198">
                  <c:v>1031.2889159204003</c:v>
                </c:pt>
                <c:pt idx="199">
                  <c:v>1029.376759772</c:v>
                </c:pt>
                <c:pt idx="200">
                  <c:v>1026.6539161923201</c:v>
                </c:pt>
                <c:pt idx="201">
                  <c:v>1021.2375069972002</c:v>
                </c:pt>
                <c:pt idx="202">
                  <c:v>1008.5502176332802</c:v>
                </c:pt>
                <c:pt idx="203">
                  <c:v>966.64786082279988</c:v>
                </c:pt>
                <c:pt idx="204">
                  <c:v>919.70145203712013</c:v>
                </c:pt>
                <c:pt idx="205">
                  <c:v>869.03254014280049</c:v>
                </c:pt>
                <c:pt idx="206">
                  <c:v>736.34790139831989</c:v>
                </c:pt>
                <c:pt idx="207">
                  <c:v>672.81674817991995</c:v>
                </c:pt>
                <c:pt idx="208">
                  <c:v>638.35986802479988</c:v>
                </c:pt>
                <c:pt idx="209">
                  <c:v>603.45945761679991</c:v>
                </c:pt>
                <c:pt idx="210">
                  <c:v>579.29990636680009</c:v>
                </c:pt>
                <c:pt idx="211">
                  <c:v>549.86871252879996</c:v>
                </c:pt>
                <c:pt idx="212">
                  <c:v>533.37540009191991</c:v>
                </c:pt>
                <c:pt idx="213">
                  <c:v>519.85486000959986</c:v>
                </c:pt>
                <c:pt idx="214">
                  <c:v>505.40343877191987</c:v>
                </c:pt>
                <c:pt idx="215">
                  <c:v>489.94640869231984</c:v>
                </c:pt>
                <c:pt idx="216">
                  <c:v>470.48506752879996</c:v>
                </c:pt>
                <c:pt idx="217">
                  <c:v>457.65243905079996</c:v>
                </c:pt>
                <c:pt idx="218">
                  <c:v>446.48430993679995</c:v>
                </c:pt>
                <c:pt idx="219">
                  <c:v>431.03747768120002</c:v>
                </c:pt>
                <c:pt idx="220">
                  <c:v>415.99065099319989</c:v>
                </c:pt>
                <c:pt idx="221">
                  <c:v>398.56814351920002</c:v>
                </c:pt>
                <c:pt idx="222">
                  <c:v>380.51115508111991</c:v>
                </c:pt>
                <c:pt idx="223">
                  <c:v>365.04916242031999</c:v>
                </c:pt>
                <c:pt idx="224">
                  <c:v>344.23095065792006</c:v>
                </c:pt>
                <c:pt idx="225">
                  <c:v>327.5897038612801</c:v>
                </c:pt>
                <c:pt idx="226">
                  <c:v>312.068730088</c:v>
                </c:pt>
                <c:pt idx="227">
                  <c:v>297.21541553992</c:v>
                </c:pt>
                <c:pt idx="228">
                  <c:v>285.2050303928001</c:v>
                </c:pt>
                <c:pt idx="229">
                  <c:v>272.76054410720008</c:v>
                </c:pt>
                <c:pt idx="230">
                  <c:v>260.44209171160009</c:v>
                </c:pt>
                <c:pt idx="231">
                  <c:v>248.63419167711999</c:v>
                </c:pt>
                <c:pt idx="232">
                  <c:v>239.66989573479995</c:v>
                </c:pt>
                <c:pt idx="233">
                  <c:v>231.46494100688005</c:v>
                </c:pt>
                <c:pt idx="234">
                  <c:v>224.63070495592009</c:v>
                </c:pt>
                <c:pt idx="235">
                  <c:v>217.79243831720012</c:v>
                </c:pt>
                <c:pt idx="236">
                  <c:v>211.13640453560004</c:v>
                </c:pt>
                <c:pt idx="237">
                  <c:v>208.2617963228</c:v>
                </c:pt>
                <c:pt idx="238">
                  <c:v>202.87404709192003</c:v>
                </c:pt>
                <c:pt idx="239">
                  <c:v>191.88280069368</c:v>
                </c:pt>
                <c:pt idx="240">
                  <c:v>185.05466042168001</c:v>
                </c:pt>
                <c:pt idx="241">
                  <c:v>176.41924999720001</c:v>
                </c:pt>
                <c:pt idx="242">
                  <c:v>171.5322346648</c:v>
                </c:pt>
                <c:pt idx="243">
                  <c:v>167.59468592311995</c:v>
                </c:pt>
                <c:pt idx="244">
                  <c:v>161.87226317592004</c:v>
                </c:pt>
                <c:pt idx="245">
                  <c:v>154.24696731599997</c:v>
                </c:pt>
                <c:pt idx="246">
                  <c:v>140.33114587232004</c:v>
                </c:pt>
                <c:pt idx="247">
                  <c:v>133.21775391480003</c:v>
                </c:pt>
                <c:pt idx="248">
                  <c:v>123.17013609199998</c:v>
                </c:pt>
                <c:pt idx="249">
                  <c:v>114.21761426919997</c:v>
                </c:pt>
                <c:pt idx="250">
                  <c:v>105.17447149727998</c:v>
                </c:pt>
                <c:pt idx="251">
                  <c:v>98.055716609920012</c:v>
                </c:pt>
                <c:pt idx="252">
                  <c:v>91.535295199200007</c:v>
                </c:pt>
                <c:pt idx="253">
                  <c:v>85.277124807680011</c:v>
                </c:pt>
                <c:pt idx="254">
                  <c:v>80.021910250000033</c:v>
                </c:pt>
                <c:pt idx="255">
                  <c:v>73.559574379120008</c:v>
                </c:pt>
                <c:pt idx="256">
                  <c:v>68.158936692319998</c:v>
                </c:pt>
                <c:pt idx="257">
                  <c:v>64.0432435508</c:v>
                </c:pt>
                <c:pt idx="258">
                  <c:v>58.950505000000007</c:v>
                </c:pt>
                <c:pt idx="259">
                  <c:v>55.891874968399996</c:v>
                </c:pt>
                <c:pt idx="260">
                  <c:v>51.326972747279974</c:v>
                </c:pt>
                <c:pt idx="261">
                  <c:v>46.868675798079984</c:v>
                </c:pt>
                <c:pt idx="262">
                  <c:v>44.83916402055997</c:v>
                </c:pt>
                <c:pt idx="263">
                  <c:v>41.326818964239955</c:v>
                </c:pt>
                <c:pt idx="264">
                  <c:v>40.548615306279984</c:v>
                </c:pt>
                <c:pt idx="265">
                  <c:v>37.490989520559964</c:v>
                </c:pt>
                <c:pt idx="266">
                  <c:v>34.378947298079993</c:v>
                </c:pt>
                <c:pt idx="267">
                  <c:v>31.904076086560003</c:v>
                </c:pt>
                <c:pt idx="268">
                  <c:v>27.26101001648</c:v>
                </c:pt>
                <c:pt idx="269">
                  <c:v>22.789773539840002</c:v>
                </c:pt>
                <c:pt idx="270">
                  <c:v>20.711394541200001</c:v>
                </c:pt>
                <c:pt idx="271">
                  <c:v>17.172391704680003</c:v>
                </c:pt>
                <c:pt idx="272">
                  <c:v>12.706974855759999</c:v>
                </c:pt>
                <c:pt idx="273">
                  <c:v>11.37881556044</c:v>
                </c:pt>
                <c:pt idx="274">
                  <c:v>7.6632193186799995</c:v>
                </c:pt>
                <c:pt idx="275">
                  <c:v>7.0358076895600021</c:v>
                </c:pt>
                <c:pt idx="276">
                  <c:v>4.7814531208800028</c:v>
                </c:pt>
                <c:pt idx="277">
                  <c:v>3.8111287458800014</c:v>
                </c:pt>
                <c:pt idx="278">
                  <c:v>3.0177455000000006</c:v>
                </c:pt>
                <c:pt idx="279">
                  <c:v>2.5219356813200013</c:v>
                </c:pt>
                <c:pt idx="280">
                  <c:v>2.9651189395600026</c:v>
                </c:pt>
                <c:pt idx="281">
                  <c:v>2.2139978708800006</c:v>
                </c:pt>
                <c:pt idx="282">
                  <c:v>3.0991927417600014</c:v>
                </c:pt>
                <c:pt idx="283">
                  <c:v>1.8207116895599995</c:v>
                </c:pt>
                <c:pt idx="284">
                  <c:v>1.2851116854400015</c:v>
                </c:pt>
                <c:pt idx="285">
                  <c:v>2.3545349313199999</c:v>
                </c:pt>
                <c:pt idx="286">
                  <c:v>0.62120587088000079</c:v>
                </c:pt>
                <c:pt idx="287">
                  <c:v>0.79741312087999994</c:v>
                </c:pt>
                <c:pt idx="288">
                  <c:v>-4.9897068679999351E-2</c:v>
                </c:pt>
                <c:pt idx="289">
                  <c:v>0.61812874999999923</c:v>
                </c:pt>
                <c:pt idx="290">
                  <c:v>-0.26706612088000004</c:v>
                </c:pt>
                <c:pt idx="291">
                  <c:v>-0.91626869780000009</c:v>
                </c:pt>
                <c:pt idx="292">
                  <c:v>-1.1087370686800002</c:v>
                </c:pt>
                <c:pt idx="293">
                  <c:v>-1.06530325412</c:v>
                </c:pt>
                <c:pt idx="294">
                  <c:v>-1.4961265082400004</c:v>
                </c:pt>
                <c:pt idx="295">
                  <c:v>-1.1485272582399999</c:v>
                </c:pt>
                <c:pt idx="296">
                  <c:v>-1.3704214395600001</c:v>
                </c:pt>
                <c:pt idx="297">
                  <c:v>-2.25197269368</c:v>
                </c:pt>
                <c:pt idx="298">
                  <c:v>-2.2182981291199999</c:v>
                </c:pt>
                <c:pt idx="299">
                  <c:v>-1.7703897499999999</c:v>
                </c:pt>
                <c:pt idx="300">
                  <c:v>-1.8537425082400003</c:v>
                </c:pt>
                <c:pt idx="301">
                  <c:v>-1.9006010686800001</c:v>
                </c:pt>
                <c:pt idx="302">
                  <c:v>-2.56815050824</c:v>
                </c:pt>
                <c:pt idx="303">
                  <c:v>-2.9643850645599992</c:v>
                </c:pt>
                <c:pt idx="304">
                  <c:v>-4.3335061291199999</c:v>
                </c:pt>
                <c:pt idx="305">
                  <c:v>-4.0739461291199977</c:v>
                </c:pt>
                <c:pt idx="306">
                  <c:v>-3.9402199313200001</c:v>
                </c:pt>
                <c:pt idx="307">
                  <c:v>-3.8471079395599999</c:v>
                </c:pt>
                <c:pt idx="308">
                  <c:v>-4.601782499999997</c:v>
                </c:pt>
                <c:pt idx="309">
                  <c:v>-4.5123141291199991</c:v>
                </c:pt>
                <c:pt idx="310">
                  <c:v>-4.6452163186800002</c:v>
                </c:pt>
                <c:pt idx="311">
                  <c:v>-4.6001345082399974</c:v>
                </c:pt>
                <c:pt idx="312">
                  <c:v>-4.9101966936799988</c:v>
                </c:pt>
                <c:pt idx="313">
                  <c:v>-5.2623923186799955</c:v>
                </c:pt>
                <c:pt idx="314">
                  <c:v>-5.3943417499999988</c:v>
                </c:pt>
                <c:pt idx="315">
                  <c:v>-6.5049843104399985</c:v>
                </c:pt>
                <c:pt idx="316">
                  <c:v>-5.4392046895599977</c:v>
                </c:pt>
                <c:pt idx="317">
                  <c:v>-5.7081763104399963</c:v>
                </c:pt>
                <c:pt idx="318">
                  <c:v>-5.4854581291199986</c:v>
                </c:pt>
                <c:pt idx="319">
                  <c:v>-5.8423788832399985</c:v>
                </c:pt>
                <c:pt idx="320">
                  <c:v>-5.9277272582399974</c:v>
                </c:pt>
                <c:pt idx="321">
                  <c:v>-5.5313639395599985</c:v>
                </c:pt>
                <c:pt idx="322">
                  <c:v>-5.2625210686799999</c:v>
                </c:pt>
                <c:pt idx="323">
                  <c:v>-3.26785525824</c:v>
                </c:pt>
                <c:pt idx="324">
                  <c:v>-5.5288018063199988</c:v>
                </c:pt>
                <c:pt idx="325">
                  <c:v>-6.5480705082400004</c:v>
                </c:pt>
                <c:pt idx="326">
                  <c:v>-5.8826454436799986</c:v>
                </c:pt>
                <c:pt idx="327">
                  <c:v>-5.1294901250000002</c:v>
                </c:pt>
                <c:pt idx="328">
                  <c:v>-5.1325672582399982</c:v>
                </c:pt>
                <c:pt idx="329">
                  <c:v>-4.1566036249999998</c:v>
                </c:pt>
                <c:pt idx="330">
                  <c:v>-5.9705559354399975</c:v>
                </c:pt>
                <c:pt idx="331">
                  <c:v>-4.5091468791199985</c:v>
                </c:pt>
                <c:pt idx="332">
                  <c:v>-4.3311628832399984</c:v>
                </c:pt>
                <c:pt idx="333">
                  <c:v>-3.8056697499999976</c:v>
                </c:pt>
                <c:pt idx="334">
                  <c:v>-4.4647603145599994</c:v>
                </c:pt>
                <c:pt idx="335">
                  <c:v>-5.1285759958799959</c:v>
                </c:pt>
                <c:pt idx="336">
                  <c:v>-4.9955450686799994</c:v>
                </c:pt>
                <c:pt idx="337">
                  <c:v>-3.4511308791199999</c:v>
                </c:pt>
                <c:pt idx="338">
                  <c:v>-3.0417123145599998</c:v>
                </c:pt>
                <c:pt idx="339">
                  <c:v>-4.6915985082400002</c:v>
                </c:pt>
                <c:pt idx="340">
                  <c:v>-4.7759941249999951</c:v>
                </c:pt>
                <c:pt idx="341">
                  <c:v>-4.5144385041200001</c:v>
                </c:pt>
                <c:pt idx="342">
                  <c:v>-3.9829585082399985</c:v>
                </c:pt>
                <c:pt idx="343">
                  <c:v>-4.4214552582399982</c:v>
                </c:pt>
                <c:pt idx="344">
                  <c:v>-5.7050090686799972</c:v>
                </c:pt>
                <c:pt idx="345">
                  <c:v>-4.2911538021999984</c:v>
                </c:pt>
                <c:pt idx="346">
                  <c:v>-4.9544545000000006</c:v>
                </c:pt>
                <c:pt idx="347">
                  <c:v>-5.3936465082399998</c:v>
                </c:pt>
                <c:pt idx="348">
                  <c:v>-5.7946963104399982</c:v>
                </c:pt>
                <c:pt idx="349">
                  <c:v>-4.5995679999999997</c:v>
                </c:pt>
                <c:pt idx="350">
                  <c:v>-6.6391868791199977</c:v>
                </c:pt>
                <c:pt idx="351">
                  <c:v>-4.9124498104400001</c:v>
                </c:pt>
                <c:pt idx="352">
                  <c:v>-4.373425072799999</c:v>
                </c:pt>
                <c:pt idx="353">
                  <c:v>-3.9325850728000011</c:v>
                </c:pt>
                <c:pt idx="354">
                  <c:v>-3.4962126895599992</c:v>
                </c:pt>
                <c:pt idx="355">
                  <c:v>-3.2673788873599992</c:v>
                </c:pt>
                <c:pt idx="356">
                  <c:v>-3.6697290686799997</c:v>
                </c:pt>
                <c:pt idx="357">
                  <c:v>-3.6709006895599998</c:v>
                </c:pt>
                <c:pt idx="358">
                  <c:v>-2.6962374436799998</c:v>
                </c:pt>
                <c:pt idx="359">
                  <c:v>-3.9796625082400015</c:v>
                </c:pt>
                <c:pt idx="360">
                  <c:v>-2.259041064559999</c:v>
                </c:pt>
                <c:pt idx="361">
                  <c:v>-3.805798508240001</c:v>
                </c:pt>
                <c:pt idx="362">
                  <c:v>-2.6997523186800003</c:v>
                </c:pt>
                <c:pt idx="363">
                  <c:v>-3.758463560440001</c:v>
                </c:pt>
                <c:pt idx="364">
                  <c:v>-3.27301812912</c:v>
                </c:pt>
                <c:pt idx="365">
                  <c:v>-1.9875974395600002</c:v>
                </c:pt>
                <c:pt idx="366">
                  <c:v>-0.62151487499999991</c:v>
                </c:pt>
                <c:pt idx="367">
                  <c:v>-2.3892137499999997</c:v>
                </c:pt>
                <c:pt idx="368">
                  <c:v>-1.85690975</c:v>
                </c:pt>
                <c:pt idx="369">
                  <c:v>-2.6045159395600006</c:v>
                </c:pt>
                <c:pt idx="370">
                  <c:v>-3.4945646936800001</c:v>
                </c:pt>
                <c:pt idx="371">
                  <c:v>-2.6138374395599984</c:v>
                </c:pt>
                <c:pt idx="372">
                  <c:v>-1.8126519395599998</c:v>
                </c:pt>
                <c:pt idx="373">
                  <c:v>-3.8501850645599989</c:v>
                </c:pt>
                <c:pt idx="374">
                  <c:v>-3.3550705082400003</c:v>
                </c:pt>
                <c:pt idx="375">
                  <c:v>-2.9204748791199995</c:v>
                </c:pt>
                <c:pt idx="376">
                  <c:v>-4.6467355604399998</c:v>
                </c:pt>
                <c:pt idx="377">
                  <c:v>-4.7338606978000008</c:v>
                </c:pt>
                <c:pt idx="378">
                  <c:v>-4.8260199354399971</c:v>
                </c:pt>
                <c:pt idx="379">
                  <c:v>-4.6474694436800004</c:v>
                </c:pt>
                <c:pt idx="380">
                  <c:v>-3.6274668749999988</c:v>
                </c:pt>
                <c:pt idx="381">
                  <c:v>-3.3233014313199996</c:v>
                </c:pt>
                <c:pt idx="382">
                  <c:v>-3.5802606936800005</c:v>
                </c:pt>
                <c:pt idx="383">
                  <c:v>-3.9397435604399993</c:v>
                </c:pt>
                <c:pt idx="384">
                  <c:v>-4.7330366977999994</c:v>
                </c:pt>
                <c:pt idx="385">
                  <c:v>-3.7171541291199999</c:v>
                </c:pt>
                <c:pt idx="386">
                  <c:v>-3.585681060439998</c:v>
                </c:pt>
                <c:pt idx="387">
                  <c:v>-4.4660606936800002</c:v>
                </c:pt>
                <c:pt idx="388">
                  <c:v>-4.5567006936799981</c:v>
                </c:pt>
                <c:pt idx="389">
                  <c:v>-3.3169283145599997</c:v>
                </c:pt>
                <c:pt idx="390">
                  <c:v>-4.4221505041199975</c:v>
                </c:pt>
                <c:pt idx="391">
                  <c:v>-3.6281621291199997</c:v>
                </c:pt>
                <c:pt idx="392">
                  <c:v>-4.5571770686799988</c:v>
                </c:pt>
                <c:pt idx="393">
                  <c:v>-1.0174919395599999</c:v>
                </c:pt>
                <c:pt idx="394">
                  <c:v>-3.7169352499999997</c:v>
                </c:pt>
                <c:pt idx="395">
                  <c:v>-3.2294941813199998</c:v>
                </c:pt>
                <c:pt idx="396">
                  <c:v>-3.8026312541199991</c:v>
                </c:pt>
                <c:pt idx="397">
                  <c:v>-4.1569512582399986</c:v>
                </c:pt>
                <c:pt idx="398">
                  <c:v>-3.6285097500000001</c:v>
                </c:pt>
                <c:pt idx="399">
                  <c:v>-2.9609603186800006</c:v>
                </c:pt>
                <c:pt idx="400">
                  <c:v>-3.8947904999999992</c:v>
                </c:pt>
                <c:pt idx="401">
                  <c:v>-3.4985559395600001</c:v>
                </c:pt>
                <c:pt idx="402">
                  <c:v>1.0237749313200002</c:v>
                </c:pt>
                <c:pt idx="403">
                  <c:v>-3.5360028832400006</c:v>
                </c:pt>
                <c:pt idx="404">
                  <c:v>-4.5144385082399996</c:v>
                </c:pt>
                <c:pt idx="405">
                  <c:v>-3.9358810645600011</c:v>
                </c:pt>
                <c:pt idx="406">
                  <c:v>-2.9201272499999997</c:v>
                </c:pt>
                <c:pt idx="407">
                  <c:v>-5.0439228791199993</c:v>
                </c:pt>
                <c:pt idx="408">
                  <c:v>-3.2308846895600003</c:v>
                </c:pt>
                <c:pt idx="409">
                  <c:v>-4.0686545082399999</c:v>
                </c:pt>
                <c:pt idx="410">
                  <c:v>-4.2460719917600001</c:v>
                </c:pt>
                <c:pt idx="411">
                  <c:v>-4.0674828708800002</c:v>
                </c:pt>
                <c:pt idx="412">
                  <c:v>-5.0406268873599984</c:v>
                </c:pt>
                <c:pt idx="413">
                  <c:v>-5.1325672582400008</c:v>
                </c:pt>
                <c:pt idx="414">
                  <c:v>-4.5123141291199991</c:v>
                </c:pt>
                <c:pt idx="415">
                  <c:v>-5.219782508239998</c:v>
                </c:pt>
                <c:pt idx="416">
                  <c:v>-4.4680563104399988</c:v>
                </c:pt>
                <c:pt idx="417">
                  <c:v>-4.8220286936799983</c:v>
                </c:pt>
                <c:pt idx="418">
                  <c:v>-4.6445210686799987</c:v>
                </c:pt>
                <c:pt idx="419">
                  <c:v>-5.4867585082399977</c:v>
                </c:pt>
                <c:pt idx="420">
                  <c:v>-5.1761298186799989</c:v>
                </c:pt>
                <c:pt idx="421">
                  <c:v>-4.9119734436799991</c:v>
                </c:pt>
                <c:pt idx="422">
                  <c:v>-4.0691308791200012</c:v>
                </c:pt>
                <c:pt idx="423">
                  <c:v>-4.2892483104400014</c:v>
                </c:pt>
                <c:pt idx="424">
                  <c:v>-4.5111425082400016</c:v>
                </c:pt>
                <c:pt idx="425">
                  <c:v>-6.1960937458799989</c:v>
                </c:pt>
                <c:pt idx="426">
                  <c:v>-4.1569512582400003</c:v>
                </c:pt>
                <c:pt idx="427">
                  <c:v>-5.7519963791200004</c:v>
                </c:pt>
                <c:pt idx="428">
                  <c:v>-4.8658487541199982</c:v>
                </c:pt>
                <c:pt idx="429">
                  <c:v>-4.3794505645600008</c:v>
                </c:pt>
                <c:pt idx="430">
                  <c:v>-4.6020400041199991</c:v>
                </c:pt>
                <c:pt idx="431">
                  <c:v>-3.717154125</c:v>
                </c:pt>
                <c:pt idx="432">
                  <c:v>-5.7063995645599999</c:v>
                </c:pt>
                <c:pt idx="433">
                  <c:v>-4.3377548749999999</c:v>
                </c:pt>
                <c:pt idx="434">
                  <c:v>-5.5313639395599994</c:v>
                </c:pt>
                <c:pt idx="435">
                  <c:v>-4.1602472582399992</c:v>
                </c:pt>
                <c:pt idx="436">
                  <c:v>-4.7323414436800002</c:v>
                </c:pt>
                <c:pt idx="437">
                  <c:v>-4.5543574354399992</c:v>
                </c:pt>
                <c:pt idx="438">
                  <c:v>-3.3616625082399989</c:v>
                </c:pt>
                <c:pt idx="439">
                  <c:v>-4.5091468832399997</c:v>
                </c:pt>
                <c:pt idx="440">
                  <c:v>-4.4216741208799997</c:v>
                </c:pt>
                <c:pt idx="441">
                  <c:v>-4.3351927499999974</c:v>
                </c:pt>
                <c:pt idx="442">
                  <c:v>-3.6266428708799996</c:v>
                </c:pt>
                <c:pt idx="443">
                  <c:v>-3.1385065728000008</c:v>
                </c:pt>
                <c:pt idx="444">
                  <c:v>-4.506932366760001</c:v>
                </c:pt>
                <c:pt idx="445">
                  <c:v>-4.8649861208800003</c:v>
                </c:pt>
                <c:pt idx="446">
                  <c:v>-3.53917012912</c:v>
                </c:pt>
                <c:pt idx="447">
                  <c:v>-4.6873497499999992</c:v>
                </c:pt>
                <c:pt idx="448">
                  <c:v>-4.6901693708799996</c:v>
                </c:pt>
                <c:pt idx="449">
                  <c:v>-3.8481894395600005</c:v>
                </c:pt>
                <c:pt idx="450">
                  <c:v>-3.5821661854400011</c:v>
                </c:pt>
                <c:pt idx="451">
                  <c:v>-2.9174363750000003</c:v>
                </c:pt>
                <c:pt idx="452">
                  <c:v>-3.8461938104400017</c:v>
                </c:pt>
                <c:pt idx="453">
                  <c:v>-3.9358810563200004</c:v>
                </c:pt>
                <c:pt idx="454">
                  <c:v>-3.1864981291200007</c:v>
                </c:pt>
                <c:pt idx="455">
                  <c:v>-3.3191428104399989</c:v>
                </c:pt>
                <c:pt idx="456">
                  <c:v>-2.38864725</c:v>
                </c:pt>
                <c:pt idx="457">
                  <c:v>-2.9622606895599999</c:v>
                </c:pt>
                <c:pt idx="458">
                  <c:v>-1.54792906044</c:v>
                </c:pt>
                <c:pt idx="459">
                  <c:v>-1.19620981456</c:v>
                </c:pt>
                <c:pt idx="460">
                  <c:v>-0.9693716291200003</c:v>
                </c:pt>
                <c:pt idx="461">
                  <c:v>-2.3013032541200005</c:v>
                </c:pt>
                <c:pt idx="462">
                  <c:v>-1.1024926936800001</c:v>
                </c:pt>
                <c:pt idx="463">
                  <c:v>-0.70768725000000021</c:v>
                </c:pt>
                <c:pt idx="464">
                  <c:v>1.2405963708800001</c:v>
                </c:pt>
                <c:pt idx="465">
                  <c:v>0.80175199588000012</c:v>
                </c:pt>
                <c:pt idx="466">
                  <c:v>0.88415199587999993</c:v>
                </c:pt>
                <c:pt idx="467">
                  <c:v>1.5953927458799997</c:v>
                </c:pt>
                <c:pt idx="468">
                  <c:v>0.53572874999999986</c:v>
                </c:pt>
                <c:pt idx="469">
                  <c:v>2.9483708799998842E-3</c:v>
                </c:pt>
                <c:pt idx="470">
                  <c:v>-0.21916468956000013</c:v>
                </c:pt>
                <c:pt idx="471">
                  <c:v>0.31040981868000006</c:v>
                </c:pt>
                <c:pt idx="472">
                  <c:v>-4.1657068680000076E-2</c:v>
                </c:pt>
                <c:pt idx="473">
                  <c:v>-1.3704214478000001</c:v>
                </c:pt>
                <c:pt idx="474">
                  <c:v>-0.92888618544000012</c:v>
                </c:pt>
                <c:pt idx="475">
                  <c:v>-1.239296</c:v>
                </c:pt>
                <c:pt idx="476">
                  <c:v>-1.1940854436800001</c:v>
                </c:pt>
                <c:pt idx="477">
                  <c:v>-0.93205343955999997</c:v>
                </c:pt>
                <c:pt idx="478">
                  <c:v>-1.4148080000000001</c:v>
                </c:pt>
                <c:pt idx="479">
                  <c:v>-1.37406506044</c:v>
                </c:pt>
                <c:pt idx="480">
                  <c:v>-2.0762418145599995</c:v>
                </c:pt>
                <c:pt idx="481">
                  <c:v>-2.5214206895599998</c:v>
                </c:pt>
                <c:pt idx="482">
                  <c:v>-2.2087963708800005</c:v>
                </c:pt>
                <c:pt idx="483">
                  <c:v>-1.8096134354400006</c:v>
                </c:pt>
                <c:pt idx="484">
                  <c:v>-1.6813076250000001</c:v>
                </c:pt>
                <c:pt idx="485">
                  <c:v>-1.8588152582399997</c:v>
                </c:pt>
                <c:pt idx="486">
                  <c:v>-3.0530294436799998</c:v>
                </c:pt>
                <c:pt idx="487">
                  <c:v>-2.8320879999999997</c:v>
                </c:pt>
                <c:pt idx="488">
                  <c:v>-3.4956461771999994</c:v>
                </c:pt>
                <c:pt idx="489">
                  <c:v>-3.0086428791199999</c:v>
                </c:pt>
                <c:pt idx="490">
                  <c:v>-3.2767905041200001</c:v>
                </c:pt>
                <c:pt idx="491">
                  <c:v>-4.0222723186800007</c:v>
                </c:pt>
                <c:pt idx="492">
                  <c:v>-3.3175334436800004</c:v>
                </c:pt>
                <c:pt idx="493">
                  <c:v>0.13797493543999964</c:v>
                </c:pt>
                <c:pt idx="494">
                  <c:v>2.0407003708799998</c:v>
                </c:pt>
                <c:pt idx="495">
                  <c:v>3.2751811126399999</c:v>
                </c:pt>
                <c:pt idx="496">
                  <c:v>3.8992967458800014</c:v>
                </c:pt>
                <c:pt idx="497">
                  <c:v>4.0789287500000011</c:v>
                </c:pt>
                <c:pt idx="498">
                  <c:v>11.988633491759998</c:v>
                </c:pt>
                <c:pt idx="499">
                  <c:v>21.277218560439998</c:v>
                </c:pt>
                <c:pt idx="500">
                  <c:v>29.196096741759998</c:v>
                </c:pt>
                <c:pt idx="501">
                  <c:v>38.955919681320005</c:v>
                </c:pt>
                <c:pt idx="502">
                  <c:v>53.837945491759989</c:v>
                </c:pt>
                <c:pt idx="503">
                  <c:v>62.716526189560007</c:v>
                </c:pt>
                <c:pt idx="504">
                  <c:v>69.651786556320019</c:v>
                </c:pt>
                <c:pt idx="505">
                  <c:v>77.227771302200026</c:v>
                </c:pt>
                <c:pt idx="506">
                  <c:v>83.276755302200002</c:v>
                </c:pt>
                <c:pt idx="507">
                  <c:v>91.056486939560017</c:v>
                </c:pt>
                <c:pt idx="508">
                  <c:v>98.090608000000003</c:v>
                </c:pt>
                <c:pt idx="509">
                  <c:v>104.25390911676</c:v>
                </c:pt>
                <c:pt idx="510">
                  <c:v>109.31279274176002</c:v>
                </c:pt>
                <c:pt idx="511">
                  <c:v>116.93667893544</c:v>
                </c:pt>
                <c:pt idx="512">
                  <c:v>125.78513856043999</c:v>
                </c:pt>
                <c:pt idx="513">
                  <c:v>147.02514837499999</c:v>
                </c:pt>
                <c:pt idx="514">
                  <c:v>165.2216305</c:v>
                </c:pt>
                <c:pt idx="515">
                  <c:v>182.94376544780005</c:v>
                </c:pt>
                <c:pt idx="516">
                  <c:v>200.39621418956006</c:v>
                </c:pt>
                <c:pt idx="517">
                  <c:v>212.56764693132007</c:v>
                </c:pt>
                <c:pt idx="518">
                  <c:v>216.52577600412002</c:v>
                </c:pt>
                <c:pt idx="519">
                  <c:v>215.94016949176006</c:v>
                </c:pt>
                <c:pt idx="520">
                  <c:v>228.21621162912015</c:v>
                </c:pt>
                <c:pt idx="521">
                  <c:v>259.32223093132006</c:v>
                </c:pt>
                <c:pt idx="522">
                  <c:v>277.81350549176005</c:v>
                </c:pt>
                <c:pt idx="523">
                  <c:v>303.97938730632001</c:v>
                </c:pt>
                <c:pt idx="524">
                  <c:v>366.31062912088009</c:v>
                </c:pt>
                <c:pt idx="525">
                  <c:v>431.56388437500004</c:v>
                </c:pt>
                <c:pt idx="526">
                  <c:v>505.09200511675999</c:v>
                </c:pt>
                <c:pt idx="527">
                  <c:v>566.80325130220001</c:v>
                </c:pt>
                <c:pt idx="528">
                  <c:v>622.61416180632011</c:v>
                </c:pt>
                <c:pt idx="529">
                  <c:v>674.39373600412011</c:v>
                </c:pt>
                <c:pt idx="530">
                  <c:v>720.50228466072008</c:v>
                </c:pt>
                <c:pt idx="531">
                  <c:v>804.63639912500003</c:v>
                </c:pt>
                <c:pt idx="532">
                  <c:v>918.48527327472016</c:v>
                </c:pt>
                <c:pt idx="533">
                  <c:v>1002.42543865248</c:v>
                </c:pt>
                <c:pt idx="534">
                  <c:v>1040.8206199478</c:v>
                </c:pt>
                <c:pt idx="535">
                  <c:v>1051.9147882514396</c:v>
                </c:pt>
                <c:pt idx="536">
                  <c:v>1060.3194988968798</c:v>
                </c:pt>
                <c:pt idx="537">
                  <c:v>1062.7943306140801</c:v>
                </c:pt>
                <c:pt idx="538">
                  <c:v>1062.07235924168</c:v>
                </c:pt>
                <c:pt idx="539">
                  <c:v>1061.3166023531201</c:v>
                </c:pt>
                <c:pt idx="540">
                  <c:v>1059.7912695851201</c:v>
                </c:pt>
                <c:pt idx="541">
                  <c:v>1055.6282928763201</c:v>
                </c:pt>
                <c:pt idx="542">
                  <c:v>1054.6950486043199</c:v>
                </c:pt>
                <c:pt idx="543">
                  <c:v>1054.1575624848001</c:v>
                </c:pt>
                <c:pt idx="544">
                  <c:v>1052.7107276648003</c:v>
                </c:pt>
                <c:pt idx="545">
                  <c:v>1050.2078915412799</c:v>
                </c:pt>
                <c:pt idx="546">
                  <c:v>1050.51853962368</c:v>
                </c:pt>
                <c:pt idx="547">
                  <c:v>1047.3842815124797</c:v>
                </c:pt>
                <c:pt idx="548">
                  <c:v>1047.7841409931198</c:v>
                </c:pt>
                <c:pt idx="549">
                  <c:v>1046.3691136607999</c:v>
                </c:pt>
                <c:pt idx="550">
                  <c:v>1045.9229627995198</c:v>
                </c:pt>
                <c:pt idx="551">
                  <c:v>1043.3175843008798</c:v>
                </c:pt>
                <c:pt idx="552">
                  <c:v>1044.12124164432</c:v>
                </c:pt>
                <c:pt idx="553">
                  <c:v>1043.0018829395997</c:v>
                </c:pt>
                <c:pt idx="554">
                  <c:v>1042.3609396071997</c:v>
                </c:pt>
                <c:pt idx="555">
                  <c:v>1041.3384651168001</c:v>
                </c:pt>
                <c:pt idx="556">
                  <c:v>1043.8648300988802</c:v>
                </c:pt>
                <c:pt idx="557">
                  <c:v>1043.0462505192002</c:v>
                </c:pt>
                <c:pt idx="558">
                  <c:v>1042.1066525068002</c:v>
                </c:pt>
                <c:pt idx="559">
                  <c:v>1041.7486695384</c:v>
                </c:pt>
                <c:pt idx="560">
                  <c:v>1042.16726155488</c:v>
                </c:pt>
                <c:pt idx="561">
                  <c:v>1042.1419362280001</c:v>
                </c:pt>
                <c:pt idx="562">
                  <c:v>1027.111538658</c:v>
                </c:pt>
                <c:pt idx="563">
                  <c:v>988.16311232967985</c:v>
                </c:pt>
                <c:pt idx="564">
                  <c:v>939.81191219512016</c:v>
                </c:pt>
                <c:pt idx="565">
                  <c:v>888.90696943952014</c:v>
                </c:pt>
                <c:pt idx="566">
                  <c:v>746.6960857624</c:v>
                </c:pt>
                <c:pt idx="567">
                  <c:v>686.62598989568005</c:v>
                </c:pt>
                <c:pt idx="568">
                  <c:v>653.91447132280007</c:v>
                </c:pt>
                <c:pt idx="569">
                  <c:v>618.55155854807992</c:v>
                </c:pt>
                <c:pt idx="570">
                  <c:v>594.27263683240017</c:v>
                </c:pt>
                <c:pt idx="571">
                  <c:v>567.93087600000001</c:v>
                </c:pt>
                <c:pt idx="572">
                  <c:v>547.78960580632008</c:v>
                </c:pt>
                <c:pt idx="573">
                  <c:v>532.24742663199993</c:v>
                </c:pt>
                <c:pt idx="574">
                  <c:v>515.11928630232001</c:v>
                </c:pt>
                <c:pt idx="575">
                  <c:v>501.42347297399999</c:v>
                </c:pt>
                <c:pt idx="576">
                  <c:v>489.50524691208</c:v>
                </c:pt>
                <c:pt idx="577">
                  <c:v>486.04702791080001</c:v>
                </c:pt>
                <c:pt idx="578">
                  <c:v>471.27847605087982</c:v>
                </c:pt>
                <c:pt idx="579">
                  <c:v>458.34143808791981</c:v>
                </c:pt>
                <c:pt idx="580">
                  <c:v>446.1236040192</c:v>
                </c:pt>
                <c:pt idx="581">
                  <c:v>430.28255192848002</c:v>
                </c:pt>
                <c:pt idx="582">
                  <c:v>414.53625940927998</c:v>
                </c:pt>
                <c:pt idx="583">
                  <c:v>398.81045761120004</c:v>
                </c:pt>
                <c:pt idx="584">
                  <c:v>379.22079121968</c:v>
                </c:pt>
                <c:pt idx="585">
                  <c:v>360.3225891991201</c:v>
                </c:pt>
                <c:pt idx="586">
                  <c:v>344.58395113728</c:v>
                </c:pt>
                <c:pt idx="587">
                  <c:v>325.59450371567999</c:v>
                </c:pt>
                <c:pt idx="588">
                  <c:v>312.48065277208002</c:v>
                </c:pt>
                <c:pt idx="589">
                  <c:v>300.42152226520011</c:v>
                </c:pt>
                <c:pt idx="590">
                  <c:v>290.53128887088002</c:v>
                </c:pt>
                <c:pt idx="591">
                  <c:v>278.98314750280008</c:v>
                </c:pt>
                <c:pt idx="592">
                  <c:v>267.62419800968007</c:v>
                </c:pt>
                <c:pt idx="593">
                  <c:v>257.75937950280007</c:v>
                </c:pt>
                <c:pt idx="594">
                  <c:v>248.75952291760001</c:v>
                </c:pt>
                <c:pt idx="595">
                  <c:v>241.83026868271998</c:v>
                </c:pt>
                <c:pt idx="596">
                  <c:v>236.01835858792009</c:v>
                </c:pt>
                <c:pt idx="597">
                  <c:v>231.28046805632019</c:v>
                </c:pt>
                <c:pt idx="598">
                  <c:v>224.95767792032009</c:v>
                </c:pt>
                <c:pt idx="599">
                  <c:v>212.96366258792008</c:v>
                </c:pt>
                <c:pt idx="600">
                  <c:v>203.62913322800003</c:v>
                </c:pt>
                <c:pt idx="601">
                  <c:v>191.52092974720006</c:v>
                </c:pt>
                <c:pt idx="602">
                  <c:v>189.66445764832008</c:v>
                </c:pt>
                <c:pt idx="603">
                  <c:v>184.85394564832006</c:v>
                </c:pt>
                <c:pt idx="604">
                  <c:v>178.31396724032004</c:v>
                </c:pt>
                <c:pt idx="605">
                  <c:v>169.69395454127999</c:v>
                </c:pt>
                <c:pt idx="606">
                  <c:v>159.94250038880003</c:v>
                </c:pt>
                <c:pt idx="607">
                  <c:v>150.44236626928</c:v>
                </c:pt>
                <c:pt idx="608">
                  <c:v>143.07216244240004</c:v>
                </c:pt>
                <c:pt idx="609">
                  <c:v>133.16579630640001</c:v>
                </c:pt>
                <c:pt idx="610">
                  <c:v>125.95803025280004</c:v>
                </c:pt>
                <c:pt idx="611">
                  <c:v>118.72094776240004</c:v>
                </c:pt>
                <c:pt idx="612">
                  <c:v>113.54857066632005</c:v>
                </c:pt>
                <c:pt idx="613">
                  <c:v>108.06626083520005</c:v>
                </c:pt>
                <c:pt idx="614">
                  <c:v>103.41987294920003</c:v>
                </c:pt>
                <c:pt idx="615">
                  <c:v>99.45965841480006</c:v>
                </c:pt>
                <c:pt idx="616">
                  <c:v>92.75028952752001</c:v>
                </c:pt>
                <c:pt idx="617">
                  <c:v>89.636322820080039</c:v>
                </c:pt>
                <c:pt idx="618">
                  <c:v>83.529607237680025</c:v>
                </c:pt>
                <c:pt idx="619">
                  <c:v>81.26553222528004</c:v>
                </c:pt>
                <c:pt idx="620">
                  <c:v>76.476959250000021</c:v>
                </c:pt>
                <c:pt idx="621">
                  <c:v>73.161074152399976</c:v>
                </c:pt>
                <c:pt idx="622">
                  <c:v>70.288062727999986</c:v>
                </c:pt>
                <c:pt idx="623">
                  <c:v>68.198070322799992</c:v>
                </c:pt>
                <c:pt idx="624">
                  <c:v>65.407420508239994</c:v>
                </c:pt>
                <c:pt idx="625">
                  <c:v>60.933724918959996</c:v>
                </c:pt>
                <c:pt idx="626">
                  <c:v>54.88024123624001</c:v>
                </c:pt>
                <c:pt idx="627">
                  <c:v>54.866568101599974</c:v>
                </c:pt>
                <c:pt idx="628">
                  <c:v>47.925803427199995</c:v>
                </c:pt>
                <c:pt idx="629">
                  <c:v>44.564604443679997</c:v>
                </c:pt>
                <c:pt idx="630">
                  <c:v>42.502576624999989</c:v>
                </c:pt>
                <c:pt idx="631">
                  <c:v>38.443996826919985</c:v>
                </c:pt>
                <c:pt idx="632">
                  <c:v>33.16505368544</c:v>
                </c:pt>
                <c:pt idx="633">
                  <c:v>30.979258467039998</c:v>
                </c:pt>
                <c:pt idx="634">
                  <c:v>28.587701516479999</c:v>
                </c:pt>
                <c:pt idx="635">
                  <c:v>23.633762004119991</c:v>
                </c:pt>
                <c:pt idx="636">
                  <c:v>22.573441374999998</c:v>
                </c:pt>
                <c:pt idx="637">
                  <c:v>20.491341431320002</c:v>
                </c:pt>
                <c:pt idx="638">
                  <c:v>17.883748370879992</c:v>
                </c:pt>
                <c:pt idx="639">
                  <c:v>16.147470935439998</c:v>
                </c:pt>
                <c:pt idx="640">
                  <c:v>14.5584513022</c:v>
                </c:pt>
                <c:pt idx="641">
                  <c:v>14.527377495879996</c:v>
                </c:pt>
                <c:pt idx="642">
                  <c:v>13.008269120879989</c:v>
                </c:pt>
                <c:pt idx="643">
                  <c:v>13.312910935439998</c:v>
                </c:pt>
                <c:pt idx="644">
                  <c:v>12.069971310440005</c:v>
                </c:pt>
                <c:pt idx="645">
                  <c:v>12.706099306320001</c:v>
                </c:pt>
                <c:pt idx="646">
                  <c:v>10.310731306320003</c:v>
                </c:pt>
                <c:pt idx="647">
                  <c:v>9.9551109313199948</c:v>
                </c:pt>
                <c:pt idx="648">
                  <c:v>9.7833713145600036</c:v>
                </c:pt>
                <c:pt idx="649">
                  <c:v>9.0755553063200018</c:v>
                </c:pt>
                <c:pt idx="650">
                  <c:v>7.762446931320004</c:v>
                </c:pt>
                <c:pt idx="651">
                  <c:v>6.9558796813200043</c:v>
                </c:pt>
                <c:pt idx="652">
                  <c:v>7.3069036854400053</c:v>
                </c:pt>
                <c:pt idx="653">
                  <c:v>6.2877251208800056</c:v>
                </c:pt>
                <c:pt idx="654">
                  <c:v>6.730341870880002</c:v>
                </c:pt>
                <c:pt idx="655">
                  <c:v>5.6662102500000024</c:v>
                </c:pt>
                <c:pt idx="656">
                  <c:v>3.8489233104399996</c:v>
                </c:pt>
                <c:pt idx="657">
                  <c:v>3.0993214958799999</c:v>
                </c:pt>
                <c:pt idx="658">
                  <c:v>5.2721000604400015</c:v>
                </c:pt>
                <c:pt idx="659">
                  <c:v>5.8360443750000019</c:v>
                </c:pt>
                <c:pt idx="660">
                  <c:v>3.0182218708799997</c:v>
                </c:pt>
                <c:pt idx="661">
                  <c:v>1.5509160604400005</c:v>
                </c:pt>
                <c:pt idx="662">
                  <c:v>3.1522956813200009</c:v>
                </c:pt>
                <c:pt idx="663">
                  <c:v>1.8210593063200013</c:v>
                </c:pt>
                <c:pt idx="664">
                  <c:v>2.1765509313200004</c:v>
                </c:pt>
                <c:pt idx="665">
                  <c:v>0.13550293131999949</c:v>
                </c:pt>
                <c:pt idx="666">
                  <c:v>0.49346656043999948</c:v>
                </c:pt>
                <c:pt idx="667">
                  <c:v>0.26970549999999982</c:v>
                </c:pt>
                <c:pt idx="668">
                  <c:v>1.4637909313199997</c:v>
                </c:pt>
                <c:pt idx="669">
                  <c:v>-0.96759488324000054</c:v>
                </c:pt>
                <c:pt idx="670">
                  <c:v>-1.9928890645600001</c:v>
                </c:pt>
                <c:pt idx="671">
                  <c:v>-1.9443825041200002</c:v>
                </c:pt>
                <c:pt idx="672">
                  <c:v>-1.63692106868</c:v>
                </c:pt>
                <c:pt idx="673">
                  <c:v>-3.4054439395599996</c:v>
                </c:pt>
                <c:pt idx="674">
                  <c:v>-2.4788108873599999</c:v>
                </c:pt>
                <c:pt idx="675">
                  <c:v>-2.9655566978000003</c:v>
                </c:pt>
                <c:pt idx="676">
                  <c:v>-3.5383461291199998</c:v>
                </c:pt>
                <c:pt idx="677">
                  <c:v>-2.4745621291200006</c:v>
                </c:pt>
                <c:pt idx="678">
                  <c:v>-3.495607560439999</c:v>
                </c:pt>
                <c:pt idx="679">
                  <c:v>-5.0434465041199994</c:v>
                </c:pt>
                <c:pt idx="680">
                  <c:v>-5.0422748791200007</c:v>
                </c:pt>
                <c:pt idx="681">
                  <c:v>-5.1319621291199988</c:v>
                </c:pt>
                <c:pt idx="682">
                  <c:v>-5.5306686977999995</c:v>
                </c:pt>
                <c:pt idx="683">
                  <c:v>-4.5575246895599983</c:v>
                </c:pt>
                <c:pt idx="684">
                  <c:v>-4.9561025082399981</c:v>
                </c:pt>
                <c:pt idx="685">
                  <c:v>-5.3056072582399976</c:v>
                </c:pt>
                <c:pt idx="686">
                  <c:v>-4.9093726895599996</c:v>
                </c:pt>
                <c:pt idx="687">
                  <c:v>-4.9561025082399972</c:v>
                </c:pt>
                <c:pt idx="688">
                  <c:v>-5.5266774436799988</c:v>
                </c:pt>
                <c:pt idx="689">
                  <c:v>-5.5711541291200009</c:v>
                </c:pt>
                <c:pt idx="690">
                  <c:v>-3.8020261291199997</c:v>
                </c:pt>
                <c:pt idx="691">
                  <c:v>-2.9599174436800011</c:v>
                </c:pt>
                <c:pt idx="692">
                  <c:v>-2.7839290645599988</c:v>
                </c:pt>
                <c:pt idx="693">
                  <c:v>-4.3824890686799955</c:v>
                </c:pt>
                <c:pt idx="694">
                  <c:v>-2.9570978104399983</c:v>
                </c:pt>
                <c:pt idx="695">
                  <c:v>-2.7847530686799988</c:v>
                </c:pt>
                <c:pt idx="696">
                  <c:v>-4.1588181249999971</c:v>
                </c:pt>
                <c:pt idx="697">
                  <c:v>-2.1700490686799991</c:v>
                </c:pt>
                <c:pt idx="698">
                  <c:v>-3.1398970686799998</c:v>
                </c:pt>
                <c:pt idx="699">
                  <c:v>-4.4714810604399968</c:v>
                </c:pt>
                <c:pt idx="700">
                  <c:v>-5.043317749999999</c:v>
                </c:pt>
                <c:pt idx="701">
                  <c:v>-3.8898465082400007</c:v>
                </c:pt>
                <c:pt idx="702">
                  <c:v>-3.6758446978000001</c:v>
                </c:pt>
                <c:pt idx="703">
                  <c:v>-4.2462908791199991</c:v>
                </c:pt>
                <c:pt idx="704">
                  <c:v>-4.1096163186799952</c:v>
                </c:pt>
                <c:pt idx="705">
                  <c:v>-4.38001706868</c:v>
                </c:pt>
                <c:pt idx="706">
                  <c:v>-4.3837894436799978</c:v>
                </c:pt>
                <c:pt idx="707">
                  <c:v>-4.7797665082399998</c:v>
                </c:pt>
                <c:pt idx="708">
                  <c:v>-4.11373631868</c:v>
                </c:pt>
                <c:pt idx="709">
                  <c:v>-3.1846312541199993</c:v>
                </c:pt>
                <c:pt idx="710">
                  <c:v>-2.8309163873599998</c:v>
                </c:pt>
                <c:pt idx="711">
                  <c:v>-3.7611029436799992</c:v>
                </c:pt>
                <c:pt idx="712">
                  <c:v>-1.7276898145599997</c:v>
                </c:pt>
                <c:pt idx="713">
                  <c:v>-3.6726774313199995</c:v>
                </c:pt>
                <c:pt idx="714">
                  <c:v>-2.5229785645600007</c:v>
                </c:pt>
                <c:pt idx="715">
                  <c:v>-1.6790544999999999</c:v>
                </c:pt>
                <c:pt idx="716">
                  <c:v>-1.9027254395600004</c:v>
                </c:pt>
                <c:pt idx="717">
                  <c:v>-2.1169847417600001</c:v>
                </c:pt>
                <c:pt idx="718">
                  <c:v>-0.57196543956000001</c:v>
                </c:pt>
                <c:pt idx="719">
                  <c:v>1.4555509313200004</c:v>
                </c:pt>
                <c:pt idx="720">
                  <c:v>-0.79021599176000046</c:v>
                </c:pt>
                <c:pt idx="721">
                  <c:v>-0.9732727458799999</c:v>
                </c:pt>
                <c:pt idx="722">
                  <c:v>-2.1694439354399986</c:v>
                </c:pt>
                <c:pt idx="723">
                  <c:v>-0.83504031868000039</c:v>
                </c:pt>
                <c:pt idx="724">
                  <c:v>-0.9726676249999997</c:v>
                </c:pt>
                <c:pt idx="725">
                  <c:v>-1.1890126978000002</c:v>
                </c:pt>
                <c:pt idx="726">
                  <c:v>-1.19291381456</c:v>
                </c:pt>
                <c:pt idx="727">
                  <c:v>-1.1434545041200002</c:v>
                </c:pt>
                <c:pt idx="728">
                  <c:v>-1.1891414436799996</c:v>
                </c:pt>
                <c:pt idx="729">
                  <c:v>-1.6861228708800002</c:v>
                </c:pt>
                <c:pt idx="730">
                  <c:v>-1.46010868956</c:v>
                </c:pt>
                <c:pt idx="731">
                  <c:v>-0.79255925000000027</c:v>
                </c:pt>
                <c:pt idx="732">
                  <c:v>-2.0790614395600002</c:v>
                </c:pt>
                <c:pt idx="733">
                  <c:v>-0.84423306455999958</c:v>
                </c:pt>
                <c:pt idx="734">
                  <c:v>-2.5691032582399997</c:v>
                </c:pt>
                <c:pt idx="735">
                  <c:v>-3.2796101291199991</c:v>
                </c:pt>
                <c:pt idx="736">
                  <c:v>-3.3158854354399998</c:v>
                </c:pt>
                <c:pt idx="737">
                  <c:v>-3.8919708791200014</c:v>
                </c:pt>
                <c:pt idx="738">
                  <c:v>-2.7862723186799996</c:v>
                </c:pt>
                <c:pt idx="739">
                  <c:v>-1.9904170686799996</c:v>
                </c:pt>
                <c:pt idx="740">
                  <c:v>-3.2288890686799991</c:v>
                </c:pt>
                <c:pt idx="741">
                  <c:v>-4.2023806936799986</c:v>
                </c:pt>
                <c:pt idx="742">
                  <c:v>-4.2010803186799999</c:v>
                </c:pt>
                <c:pt idx="743">
                  <c:v>-2.3018697499999998</c:v>
                </c:pt>
                <c:pt idx="744">
                  <c:v>-3.80133087912</c:v>
                </c:pt>
                <c:pt idx="745">
                  <c:v>-3.2267646895600004</c:v>
                </c:pt>
                <c:pt idx="746">
                  <c:v>-4.1588181291200002</c:v>
                </c:pt>
                <c:pt idx="747">
                  <c:v>-4.8646385041199984</c:v>
                </c:pt>
                <c:pt idx="748">
                  <c:v>-4.5550526854399989</c:v>
                </c:pt>
                <c:pt idx="749">
                  <c:v>1.2842876813199997</c:v>
                </c:pt>
                <c:pt idx="750">
                  <c:v>-1.9012963186800003</c:v>
                </c:pt>
                <c:pt idx="751">
                  <c:v>-3.9382243145600002</c:v>
                </c:pt>
                <c:pt idx="752">
                  <c:v>-2.920951249999999</c:v>
                </c:pt>
                <c:pt idx="753">
                  <c:v>-1.1940854436799999</c:v>
                </c:pt>
                <c:pt idx="754">
                  <c:v>-4.2467672500000004</c:v>
                </c:pt>
                <c:pt idx="755">
                  <c:v>-2.8749166936800004</c:v>
                </c:pt>
                <c:pt idx="756">
                  <c:v>-4.4694854354399984</c:v>
                </c:pt>
                <c:pt idx="757">
                  <c:v>-4.247591250000001</c:v>
                </c:pt>
                <c:pt idx="758">
                  <c:v>-3.8051032499999997</c:v>
                </c:pt>
                <c:pt idx="759">
                  <c:v>-4.0263923145599989</c:v>
                </c:pt>
                <c:pt idx="760">
                  <c:v>-4.0235726813200001</c:v>
                </c:pt>
                <c:pt idx="761">
                  <c:v>-4.6440446895600003</c:v>
                </c:pt>
                <c:pt idx="762">
                  <c:v>-5.4871061291199998</c:v>
                </c:pt>
                <c:pt idx="763">
                  <c:v>-4.8220286977999987</c:v>
                </c:pt>
                <c:pt idx="764">
                  <c:v>-3.4519548750000002</c:v>
                </c:pt>
                <c:pt idx="765">
                  <c:v>-3.5360028791199998</c:v>
                </c:pt>
                <c:pt idx="766">
                  <c:v>-4.3336348749999996</c:v>
                </c:pt>
                <c:pt idx="767">
                  <c:v>-4.2023806936800003</c:v>
                </c:pt>
                <c:pt idx="768">
                  <c:v>-4.1142126936800008</c:v>
                </c:pt>
                <c:pt idx="769">
                  <c:v>-3.933885443679999</c:v>
                </c:pt>
                <c:pt idx="770">
                  <c:v>-3.5842519395599997</c:v>
                </c:pt>
                <c:pt idx="771">
                  <c:v>-3.3208294395599998</c:v>
                </c:pt>
                <c:pt idx="772">
                  <c:v>-4.8642908832400016</c:v>
                </c:pt>
                <c:pt idx="773">
                  <c:v>-3.5810846895599973</c:v>
                </c:pt>
                <c:pt idx="774">
                  <c:v>-5.0426225041199979</c:v>
                </c:pt>
                <c:pt idx="775">
                  <c:v>-4.7330366895599978</c:v>
                </c:pt>
                <c:pt idx="776">
                  <c:v>-4.1125646895600001</c:v>
                </c:pt>
                <c:pt idx="777">
                  <c:v>-4.3336348873599988</c:v>
                </c:pt>
                <c:pt idx="778">
                  <c:v>-4.2471148791199989</c:v>
                </c:pt>
                <c:pt idx="779">
                  <c:v>-3.3198766977999994</c:v>
                </c:pt>
                <c:pt idx="780">
                  <c:v>-4.1155130727999998</c:v>
                </c:pt>
                <c:pt idx="781">
                  <c:v>-3.7151585041199997</c:v>
                </c:pt>
                <c:pt idx="782">
                  <c:v>-4.2002563186800002</c:v>
                </c:pt>
                <c:pt idx="783">
                  <c:v>-2.4808064999999999</c:v>
                </c:pt>
                <c:pt idx="784">
                  <c:v>-4.2921966977999997</c:v>
                </c:pt>
                <c:pt idx="785">
                  <c:v>-4.5995679999999979</c:v>
                </c:pt>
                <c:pt idx="786">
                  <c:v>-2.2092341208800002</c:v>
                </c:pt>
                <c:pt idx="787">
                  <c:v>-4.3381024999999989</c:v>
                </c:pt>
                <c:pt idx="788">
                  <c:v>-2.7469585082399992</c:v>
                </c:pt>
                <c:pt idx="789">
                  <c:v>-5.7533868749999986</c:v>
                </c:pt>
                <c:pt idx="790">
                  <c:v>-4.6006108873599985</c:v>
                </c:pt>
                <c:pt idx="791">
                  <c:v>-4.3390552499999995</c:v>
                </c:pt>
                <c:pt idx="792">
                  <c:v>-4.157298879119999</c:v>
                </c:pt>
                <c:pt idx="793">
                  <c:v>-4.1579941291199995</c:v>
                </c:pt>
                <c:pt idx="794">
                  <c:v>-4.6006108791199996</c:v>
                </c:pt>
                <c:pt idx="795">
                  <c:v>-5.2641690645599972</c:v>
                </c:pt>
                <c:pt idx="796">
                  <c:v>-4.336106879119999</c:v>
                </c:pt>
                <c:pt idx="797">
                  <c:v>-5.0437941291199992</c:v>
                </c:pt>
                <c:pt idx="798">
                  <c:v>-4.1594232500000006</c:v>
                </c:pt>
                <c:pt idx="799">
                  <c:v>-2.6543228873599998</c:v>
                </c:pt>
                <c:pt idx="800">
                  <c:v>-3.3165806978000005</c:v>
                </c:pt>
                <c:pt idx="801">
                  <c:v>-3.7585021854400011</c:v>
                </c:pt>
                <c:pt idx="802">
                  <c:v>-3.8034552582399996</c:v>
                </c:pt>
                <c:pt idx="803">
                  <c:v>-4.4657130686799995</c:v>
                </c:pt>
                <c:pt idx="804">
                  <c:v>-4.2016854395599994</c:v>
                </c:pt>
                <c:pt idx="805">
                  <c:v>-2.6092410686799994</c:v>
                </c:pt>
                <c:pt idx="806">
                  <c:v>-2.1250960000000001</c:v>
                </c:pt>
                <c:pt idx="807">
                  <c:v>-0.71063562499999922</c:v>
                </c:pt>
                <c:pt idx="808">
                  <c:v>-3.0989352582399996</c:v>
                </c:pt>
                <c:pt idx="809">
                  <c:v>-2.3442606936799995</c:v>
                </c:pt>
                <c:pt idx="810">
                  <c:v>-3.6281621291199988</c:v>
                </c:pt>
                <c:pt idx="811">
                  <c:v>-2.1639334395599992</c:v>
                </c:pt>
                <c:pt idx="812">
                  <c:v>-3.3639156250000002</c:v>
                </c:pt>
                <c:pt idx="813">
                  <c:v>-2.2107920000000005</c:v>
                </c:pt>
                <c:pt idx="814">
                  <c:v>-2.92025600824</c:v>
                </c:pt>
                <c:pt idx="815">
                  <c:v>-2.8750454436799995</c:v>
                </c:pt>
                <c:pt idx="816">
                  <c:v>0.97314400000000023</c:v>
                </c:pt>
                <c:pt idx="817">
                  <c:v>-1.2786098145600002</c:v>
                </c:pt>
                <c:pt idx="818">
                  <c:v>-1.5508774395600002</c:v>
                </c:pt>
                <c:pt idx="819">
                  <c:v>-3.0533770686800001</c:v>
                </c:pt>
                <c:pt idx="820">
                  <c:v>-2.7868774436799999</c:v>
                </c:pt>
                <c:pt idx="821">
                  <c:v>-1.5477101895600001</c:v>
                </c:pt>
                <c:pt idx="822">
                  <c:v>-1.5930108708799999</c:v>
                </c:pt>
                <c:pt idx="823">
                  <c:v>-1.99054581044</c:v>
                </c:pt>
                <c:pt idx="824">
                  <c:v>-0.83859381456000026</c:v>
                </c:pt>
                <c:pt idx="825">
                  <c:v>-1.8992105645600008</c:v>
                </c:pt>
                <c:pt idx="826">
                  <c:v>-0.75020693544000006</c:v>
                </c:pt>
                <c:pt idx="827">
                  <c:v>-1.7252178104399996</c:v>
                </c:pt>
                <c:pt idx="828">
                  <c:v>-2.9612178104400009</c:v>
                </c:pt>
                <c:pt idx="829">
                  <c:v>-1.8145574395600002</c:v>
                </c:pt>
                <c:pt idx="830">
                  <c:v>-1.0600116291199999</c:v>
                </c:pt>
                <c:pt idx="831">
                  <c:v>-0.92745707280000023</c:v>
                </c:pt>
                <c:pt idx="832">
                  <c:v>-1.8571672499999994</c:v>
                </c:pt>
                <c:pt idx="833">
                  <c:v>-1.5462810686800001</c:v>
                </c:pt>
                <c:pt idx="834">
                  <c:v>-0.52853162088000016</c:v>
                </c:pt>
                <c:pt idx="835">
                  <c:v>-1.5049716291199999</c:v>
                </c:pt>
                <c:pt idx="836">
                  <c:v>1.8995581895600007</c:v>
                </c:pt>
                <c:pt idx="837">
                  <c:v>-1.2806054395600002</c:v>
                </c:pt>
                <c:pt idx="838">
                  <c:v>-1.1929138104400001</c:v>
                </c:pt>
                <c:pt idx="839">
                  <c:v>-1.1070890686800001</c:v>
                </c:pt>
                <c:pt idx="840">
                  <c:v>-0.88332800000000011</c:v>
                </c:pt>
                <c:pt idx="841">
                  <c:v>-1.0630887417599999</c:v>
                </c:pt>
                <c:pt idx="842">
                  <c:v>-0.53065600000000024</c:v>
                </c:pt>
                <c:pt idx="843">
                  <c:v>-1.6783592582400004</c:v>
                </c:pt>
                <c:pt idx="844">
                  <c:v>-1.6354018104400001</c:v>
                </c:pt>
                <c:pt idx="845">
                  <c:v>-3.1369486895599996</c:v>
                </c:pt>
                <c:pt idx="846">
                  <c:v>-2.07823744368</c:v>
                </c:pt>
                <c:pt idx="847">
                  <c:v>-2.0774134354399996</c:v>
                </c:pt>
                <c:pt idx="848">
                  <c:v>-1.8592916291200003</c:v>
                </c:pt>
                <c:pt idx="849">
                  <c:v>-2.0782374313200007</c:v>
                </c:pt>
                <c:pt idx="850">
                  <c:v>-2.4332526895600006</c:v>
                </c:pt>
                <c:pt idx="851">
                  <c:v>-2.2081912500000005</c:v>
                </c:pt>
                <c:pt idx="852">
                  <c:v>-1.59171050824</c:v>
                </c:pt>
                <c:pt idx="853">
                  <c:v>-1.2802578145600001</c:v>
                </c:pt>
                <c:pt idx="854">
                  <c:v>-0.93452543543999944</c:v>
                </c:pt>
                <c:pt idx="855">
                  <c:v>-3.0965920000000002</c:v>
                </c:pt>
                <c:pt idx="856">
                  <c:v>-3.1854552541199999</c:v>
                </c:pt>
                <c:pt idx="857">
                  <c:v>-3.0939912582400004</c:v>
                </c:pt>
                <c:pt idx="858">
                  <c:v>2.7054301895599986</c:v>
                </c:pt>
                <c:pt idx="859">
                  <c:v>5.9284611208799989</c:v>
                </c:pt>
                <c:pt idx="860">
                  <c:v>12.784836370879999</c:v>
                </c:pt>
                <c:pt idx="861">
                  <c:v>19.425671254119997</c:v>
                </c:pt>
                <c:pt idx="862">
                  <c:v>22.278507310439998</c:v>
                </c:pt>
                <c:pt idx="863">
                  <c:v>35.222832741759994</c:v>
                </c:pt>
                <c:pt idx="864">
                  <c:v>51.234691310439999</c:v>
                </c:pt>
                <c:pt idx="865">
                  <c:v>61.100790931319992</c:v>
                </c:pt>
                <c:pt idx="866">
                  <c:v>70.279565124999976</c:v>
                </c:pt>
                <c:pt idx="867">
                  <c:v>77.231305495879994</c:v>
                </c:pt>
                <c:pt idx="868">
                  <c:v>86.967689495879995</c:v>
                </c:pt>
                <c:pt idx="869">
                  <c:v>99.104842556319966</c:v>
                </c:pt>
                <c:pt idx="870">
                  <c:v>108.80616149587998</c:v>
                </c:pt>
                <c:pt idx="871">
                  <c:v>120.20490111676</c:v>
                </c:pt>
                <c:pt idx="872">
                  <c:v>136.91963168544001</c:v>
                </c:pt>
                <c:pt idx="873">
                  <c:v>158.15964149176006</c:v>
                </c:pt>
                <c:pt idx="874">
                  <c:v>175.79040256044001</c:v>
                </c:pt>
                <c:pt idx="875">
                  <c:v>189.53648000000004</c:v>
                </c:pt>
                <c:pt idx="876">
                  <c:v>205.31430325412003</c:v>
                </c:pt>
                <c:pt idx="877">
                  <c:v>216.52729525824003</c:v>
                </c:pt>
                <c:pt idx="878">
                  <c:v>219.97456362912007</c:v>
                </c:pt>
                <c:pt idx="879">
                  <c:v>222.71623050000002</c:v>
                </c:pt>
                <c:pt idx="880">
                  <c:v>234.19526506868007</c:v>
                </c:pt>
                <c:pt idx="881">
                  <c:v>261.17419669780003</c:v>
                </c:pt>
                <c:pt idx="882">
                  <c:v>282.55773055632005</c:v>
                </c:pt>
                <c:pt idx="883">
                  <c:v>313.26467637912003</c:v>
                </c:pt>
                <c:pt idx="884">
                  <c:v>374.92318655632005</c:v>
                </c:pt>
                <c:pt idx="885">
                  <c:v>453.79542368544008</c:v>
                </c:pt>
                <c:pt idx="886">
                  <c:v>509.66533387087981</c:v>
                </c:pt>
                <c:pt idx="887">
                  <c:v>562.14918987088004</c:v>
                </c:pt>
                <c:pt idx="888">
                  <c:v>618.81035893131991</c:v>
                </c:pt>
                <c:pt idx="889">
                  <c:v>673.29829237500007</c:v>
                </c:pt>
                <c:pt idx="890">
                  <c:v>728.6502348626401</c:v>
                </c:pt>
                <c:pt idx="891">
                  <c:v>813.08794824588017</c:v>
                </c:pt>
                <c:pt idx="892">
                  <c:v>926.05728607280014</c:v>
                </c:pt>
                <c:pt idx="893">
                  <c:v>1004.6025432582398</c:v>
                </c:pt>
                <c:pt idx="894">
                  <c:v>1040.5551951442801</c:v>
                </c:pt>
                <c:pt idx="895">
                  <c:v>1052.8563761414398</c:v>
                </c:pt>
                <c:pt idx="896">
                  <c:v>1063.8619899107998</c:v>
                </c:pt>
                <c:pt idx="897">
                  <c:v>1061.7029431331998</c:v>
                </c:pt>
                <c:pt idx="898">
                  <c:v>1057.6691151992</c:v>
                </c:pt>
                <c:pt idx="899">
                  <c:v>1054.59645810848</c:v>
                </c:pt>
                <c:pt idx="900">
                  <c:v>1051.4415999231201</c:v>
                </c:pt>
                <c:pt idx="901">
                  <c:v>1049.7572348172801</c:v>
                </c:pt>
                <c:pt idx="902">
                  <c:v>1047.0395732252798</c:v>
                </c:pt>
                <c:pt idx="903">
                  <c:v>1045.4006561772801</c:v>
                </c:pt>
                <c:pt idx="904">
                  <c:v>1044.0908444491197</c:v>
                </c:pt>
                <c:pt idx="905">
                  <c:v>1042.2757010343198</c:v>
                </c:pt>
                <c:pt idx="906">
                  <c:v>1040.5262393352</c:v>
                </c:pt>
                <c:pt idx="907">
                  <c:v>1039.3561593351997</c:v>
                </c:pt>
                <c:pt idx="908">
                  <c:v>1038.1364202335997</c:v>
                </c:pt>
                <c:pt idx="909">
                  <c:v>1037.2680337267198</c:v>
                </c:pt>
                <c:pt idx="910">
                  <c:v>1035.1762652719199</c:v>
                </c:pt>
                <c:pt idx="911">
                  <c:v>1032.6490573707999</c:v>
                </c:pt>
                <c:pt idx="912">
                  <c:v>1031.6477678791998</c:v>
                </c:pt>
                <c:pt idx="913">
                  <c:v>1031.377714816</c:v>
                </c:pt>
                <c:pt idx="914">
                  <c:v>1029.1684613723201</c:v>
                </c:pt>
                <c:pt idx="915">
                  <c:v>1028.6694651003199</c:v>
                </c:pt>
                <c:pt idx="916">
                  <c:v>1028.6154283256799</c:v>
                </c:pt>
                <c:pt idx="917">
                  <c:v>1029.1885851827199</c:v>
                </c:pt>
                <c:pt idx="918">
                  <c:v>1028.7115985604798</c:v>
                </c:pt>
                <c:pt idx="919">
                  <c:v>1026.7381181484798</c:v>
                </c:pt>
                <c:pt idx="920">
                  <c:v>1028.26909107288</c:v>
                </c:pt>
                <c:pt idx="921">
                  <c:v>1027.1630256799999</c:v>
                </c:pt>
                <c:pt idx="922">
                  <c:v>1010.0860503860798</c:v>
                </c:pt>
                <c:pt idx="923">
                  <c:v>971.85769125680019</c:v>
                </c:pt>
                <c:pt idx="924">
                  <c:v>925.24923205488005</c:v>
                </c:pt>
                <c:pt idx="925">
                  <c:v>876.53975279807992</c:v>
                </c:pt>
                <c:pt idx="926">
                  <c:v>733.18056159880007</c:v>
                </c:pt>
                <c:pt idx="927">
                  <c:v>674.06491495192006</c:v>
                </c:pt>
                <c:pt idx="928">
                  <c:v>638.44244244912011</c:v>
                </c:pt>
                <c:pt idx="929">
                  <c:v>602.14383301359999</c:v>
                </c:pt>
                <c:pt idx="930">
                  <c:v>576.13581077887989</c:v>
                </c:pt>
                <c:pt idx="931">
                  <c:v>546.13867662639996</c:v>
                </c:pt>
                <c:pt idx="932">
                  <c:v>529.57250433792001</c:v>
                </c:pt>
                <c:pt idx="933">
                  <c:v>513.83256597111995</c:v>
                </c:pt>
                <c:pt idx="934">
                  <c:v>496.5728232748001</c:v>
                </c:pt>
                <c:pt idx="935">
                  <c:v>481.25089087919986</c:v>
                </c:pt>
                <c:pt idx="936">
                  <c:v>466.80983384760003</c:v>
                </c:pt>
                <c:pt idx="937">
                  <c:v>460.99087463879988</c:v>
                </c:pt>
                <c:pt idx="938">
                  <c:v>449.94478790111992</c:v>
                </c:pt>
                <c:pt idx="939">
                  <c:v>434.57918356319999</c:v>
                </c:pt>
                <c:pt idx="940">
                  <c:v>420.44877428440003</c:v>
                </c:pt>
                <c:pt idx="941">
                  <c:v>400.30056465112006</c:v>
                </c:pt>
                <c:pt idx="942">
                  <c:v>384.39807901792011</c:v>
                </c:pt>
                <c:pt idx="943">
                  <c:v>367.89346879120001</c:v>
                </c:pt>
                <c:pt idx="944">
                  <c:v>346.45652278712004</c:v>
                </c:pt>
                <c:pt idx="945">
                  <c:v>322.41775190800001</c:v>
                </c:pt>
                <c:pt idx="946">
                  <c:v>308.77547921568004</c:v>
                </c:pt>
                <c:pt idx="947">
                  <c:v>290.30009894368015</c:v>
                </c:pt>
                <c:pt idx="948">
                  <c:v>276.64182247392</c:v>
                </c:pt>
                <c:pt idx="949">
                  <c:v>267.34096762088012</c:v>
                </c:pt>
                <c:pt idx="950">
                  <c:v>256.22544569920001</c:v>
                </c:pt>
                <c:pt idx="951">
                  <c:v>244.30474730768003</c:v>
                </c:pt>
                <c:pt idx="952">
                  <c:v>234.551297592</c:v>
                </c:pt>
                <c:pt idx="953">
                  <c:v>225.51813330352005</c:v>
                </c:pt>
                <c:pt idx="954">
                  <c:v>217.61575444088015</c:v>
                </c:pt>
                <c:pt idx="955">
                  <c:v>212.27645297392013</c:v>
                </c:pt>
                <c:pt idx="956">
                  <c:v>206.39215999168013</c:v>
                </c:pt>
                <c:pt idx="957">
                  <c:v>201.72808177328005</c:v>
                </c:pt>
                <c:pt idx="958">
                  <c:v>198.04410609480001</c:v>
                </c:pt>
                <c:pt idx="959">
                  <c:v>186.15708258920006</c:v>
                </c:pt>
                <c:pt idx="960">
                  <c:v>175.22800370320007</c:v>
                </c:pt>
                <c:pt idx="961">
                  <c:v>167.57434376920006</c:v>
                </c:pt>
                <c:pt idx="962">
                  <c:v>162.76309737919996</c:v>
                </c:pt>
                <c:pt idx="963">
                  <c:v>159.42448758112002</c:v>
                </c:pt>
                <c:pt idx="964">
                  <c:v>154.87212585720007</c:v>
                </c:pt>
                <c:pt idx="965">
                  <c:v>147.06650260720002</c:v>
                </c:pt>
                <c:pt idx="966">
                  <c:v>140.41608900000006</c:v>
                </c:pt>
                <c:pt idx="967">
                  <c:v>131.23414740800004</c:v>
                </c:pt>
                <c:pt idx="968">
                  <c:v>122.76472773768002</c:v>
                </c:pt>
                <c:pt idx="969">
                  <c:v>115.98496543680004</c:v>
                </c:pt>
                <c:pt idx="970">
                  <c:v>109.70595662088003</c:v>
                </c:pt>
                <c:pt idx="971">
                  <c:v>102.69948466208002</c:v>
                </c:pt>
                <c:pt idx="972">
                  <c:v>98.010796118080023</c:v>
                </c:pt>
                <c:pt idx="973">
                  <c:v>91.475542633200035</c:v>
                </c:pt>
                <c:pt idx="974">
                  <c:v>86.620425370800049</c:v>
                </c:pt>
                <c:pt idx="975">
                  <c:v>82.585941162000026</c:v>
                </c:pt>
                <c:pt idx="976">
                  <c:v>75.375342278800048</c:v>
                </c:pt>
                <c:pt idx="977">
                  <c:v>71.602304412000024</c:v>
                </c:pt>
                <c:pt idx="978">
                  <c:v>65.647919443600003</c:v>
                </c:pt>
                <c:pt idx="979">
                  <c:v>62.943789661999986</c:v>
                </c:pt>
                <c:pt idx="980">
                  <c:v>59.33555094647997</c:v>
                </c:pt>
                <c:pt idx="981">
                  <c:v>57.57105860567998</c:v>
                </c:pt>
                <c:pt idx="982">
                  <c:v>53.866611388799988</c:v>
                </c:pt>
                <c:pt idx="983">
                  <c:v>50.665847858560007</c:v>
                </c:pt>
                <c:pt idx="984">
                  <c:v>48.109928583839988</c:v>
                </c:pt>
                <c:pt idx="985">
                  <c:v>47.131840690959969</c:v>
                </c:pt>
                <c:pt idx="986">
                  <c:v>40.937910369439997</c:v>
                </c:pt>
                <c:pt idx="987">
                  <c:v>38.108976114079972</c:v>
                </c:pt>
                <c:pt idx="988">
                  <c:v>33.942381781599991</c:v>
                </c:pt>
                <c:pt idx="989">
                  <c:v>28.681186821440004</c:v>
                </c:pt>
                <c:pt idx="990">
                  <c:v>26.997265629120005</c:v>
                </c:pt>
                <c:pt idx="991">
                  <c:v>22.565523225280003</c:v>
                </c:pt>
                <c:pt idx="992">
                  <c:v>19.842499395599994</c:v>
                </c:pt>
                <c:pt idx="993">
                  <c:v>17.170087124999998</c:v>
                </c:pt>
                <c:pt idx="994">
                  <c:v>13.753583556319995</c:v>
                </c:pt>
                <c:pt idx="995">
                  <c:v>10.093523620879994</c:v>
                </c:pt>
                <c:pt idx="996">
                  <c:v>8.5393501813200032</c:v>
                </c:pt>
                <c:pt idx="997">
                  <c:v>7.874620366760003</c:v>
                </c:pt>
                <c:pt idx="998">
                  <c:v>7.2570967417600052</c:v>
                </c:pt>
                <c:pt idx="999">
                  <c:v>7.0861811208800063</c:v>
                </c:pt>
                <c:pt idx="1000">
                  <c:v>5.9382203791200041</c:v>
                </c:pt>
                <c:pt idx="1001">
                  <c:v>3.9860742458799989</c:v>
                </c:pt>
                <c:pt idx="1002">
                  <c:v>5.0919916895600048</c:v>
                </c:pt>
                <c:pt idx="1003">
                  <c:v>3.8079614917600004</c:v>
                </c:pt>
                <c:pt idx="1004">
                  <c:v>3.2789534917600003</c:v>
                </c:pt>
                <c:pt idx="1005">
                  <c:v>1.5142931126399997</c:v>
                </c:pt>
                <c:pt idx="1006">
                  <c:v>2.8395039999999998</c:v>
                </c:pt>
                <c:pt idx="1007">
                  <c:v>3.5864149436800021</c:v>
                </c:pt>
                <c:pt idx="1008">
                  <c:v>2.1232291208800014</c:v>
                </c:pt>
                <c:pt idx="1009">
                  <c:v>1.4147178708800003</c:v>
                </c:pt>
                <c:pt idx="1010">
                  <c:v>0.93703606044000032</c:v>
                </c:pt>
                <c:pt idx="1011">
                  <c:v>0.67075530632000069</c:v>
                </c:pt>
                <c:pt idx="1012">
                  <c:v>-0.350895254119999</c:v>
                </c:pt>
                <c:pt idx="1013">
                  <c:v>0.18210399999999966</c:v>
                </c:pt>
                <c:pt idx="1014">
                  <c:v>-0.96559924588000023</c:v>
                </c:pt>
                <c:pt idx="1015">
                  <c:v>0.35327712911999987</c:v>
                </c:pt>
                <c:pt idx="1016">
                  <c:v>-1.8593817500000001</c:v>
                </c:pt>
                <c:pt idx="1017">
                  <c:v>-1.8570385</c:v>
                </c:pt>
                <c:pt idx="1018">
                  <c:v>-2.1585130604400007</c:v>
                </c:pt>
                <c:pt idx="1019">
                  <c:v>-1.5468861936800002</c:v>
                </c:pt>
                <c:pt idx="1020">
                  <c:v>-2.7014003186800002</c:v>
                </c:pt>
                <c:pt idx="1021">
                  <c:v>-1.76899925</c:v>
                </c:pt>
                <c:pt idx="1022">
                  <c:v>-2.5164766977999999</c:v>
                </c:pt>
                <c:pt idx="1023">
                  <c:v>-2.9198697500000002</c:v>
                </c:pt>
                <c:pt idx="1024">
                  <c:v>-3.1396395645600004</c:v>
                </c:pt>
                <c:pt idx="1025">
                  <c:v>-3.7172828873599997</c:v>
                </c:pt>
                <c:pt idx="1026">
                  <c:v>-4.1137363104399993</c:v>
                </c:pt>
                <c:pt idx="1027">
                  <c:v>-3.9789672541200005</c:v>
                </c:pt>
                <c:pt idx="1028">
                  <c:v>-4.7789425041199998</c:v>
                </c:pt>
                <c:pt idx="1029">
                  <c:v>-3.8940952582400006</c:v>
                </c:pt>
                <c:pt idx="1030">
                  <c:v>-4.8208570645599993</c:v>
                </c:pt>
                <c:pt idx="1031">
                  <c:v>-4.7772945082399998</c:v>
                </c:pt>
                <c:pt idx="1032">
                  <c:v>-5.0870090686800022</c:v>
                </c:pt>
                <c:pt idx="1033">
                  <c:v>-5.7500908708799994</c:v>
                </c:pt>
                <c:pt idx="1034">
                  <c:v>-5.3069076249999991</c:v>
                </c:pt>
                <c:pt idx="1035">
                  <c:v>-5.3102036249999998</c:v>
                </c:pt>
                <c:pt idx="1036">
                  <c:v>-4.4236697458799998</c:v>
                </c:pt>
                <c:pt idx="1037">
                  <c:v>-5.5721068791199979</c:v>
                </c:pt>
                <c:pt idx="1038">
                  <c:v>-7.2078563186799958</c:v>
                </c:pt>
                <c:pt idx="1039">
                  <c:v>-5.3981141291199997</c:v>
                </c:pt>
                <c:pt idx="1040">
                  <c:v>-5.7951726936799997</c:v>
                </c:pt>
                <c:pt idx="1041">
                  <c:v>-5.7517388873599993</c:v>
                </c:pt>
                <c:pt idx="1042">
                  <c:v>-4.7336418145600003</c:v>
                </c:pt>
                <c:pt idx="1043">
                  <c:v>-5.9267744999999969</c:v>
                </c:pt>
                <c:pt idx="1044">
                  <c:v>-4.6441734395599994</c:v>
                </c:pt>
                <c:pt idx="1045">
                  <c:v>-5.8845123104399981</c:v>
                </c:pt>
                <c:pt idx="1046">
                  <c:v>-5.3531610686799986</c:v>
                </c:pt>
                <c:pt idx="1047">
                  <c:v>-6.6357621291199989</c:v>
                </c:pt>
                <c:pt idx="1048">
                  <c:v>-6.7671450645599966</c:v>
                </c:pt>
                <c:pt idx="1049">
                  <c:v>-5.7500908708799976</c:v>
                </c:pt>
                <c:pt idx="1050">
                  <c:v>-6.9897345041199941</c:v>
                </c:pt>
                <c:pt idx="1051">
                  <c:v>-5.838130129119997</c:v>
                </c:pt>
                <c:pt idx="1052">
                  <c:v>-5.0417984999999979</c:v>
                </c:pt>
                <c:pt idx="1053">
                  <c:v>-3.8923185082399989</c:v>
                </c:pt>
                <c:pt idx="1054">
                  <c:v>-3.3180999395599988</c:v>
                </c:pt>
                <c:pt idx="1055">
                  <c:v>-2.1243621249999975</c:v>
                </c:pt>
                <c:pt idx="1056">
                  <c:v>-3.4088686936799992</c:v>
                </c:pt>
                <c:pt idx="1057">
                  <c:v>-5.0463948832399987</c:v>
                </c:pt>
                <c:pt idx="1058">
                  <c:v>-5.0024846936799978</c:v>
                </c:pt>
                <c:pt idx="1059">
                  <c:v>-5.0409744999999964</c:v>
                </c:pt>
                <c:pt idx="1060">
                  <c:v>-4.9535017499999991</c:v>
                </c:pt>
                <c:pt idx="1061">
                  <c:v>-5.6147166813199965</c:v>
                </c:pt>
                <c:pt idx="1062">
                  <c:v>-4.7343370728000007</c:v>
                </c:pt>
                <c:pt idx="1063">
                  <c:v>-4.4249701291199983</c:v>
                </c:pt>
                <c:pt idx="1064">
                  <c:v>-5.5730596291199994</c:v>
                </c:pt>
                <c:pt idx="1065">
                  <c:v>-4.6432206936799991</c:v>
                </c:pt>
                <c:pt idx="1066">
                  <c:v>-4.5994392582399977</c:v>
                </c:pt>
                <c:pt idx="1067">
                  <c:v>-5.2653406977999992</c:v>
                </c:pt>
                <c:pt idx="1068">
                  <c:v>-5.2658170604399999</c:v>
                </c:pt>
                <c:pt idx="1069">
                  <c:v>-4.5968385082399985</c:v>
                </c:pt>
                <c:pt idx="1070">
                  <c:v>-4.2454668873599983</c:v>
                </c:pt>
                <c:pt idx="1071">
                  <c:v>-5.6629657499999979</c:v>
                </c:pt>
                <c:pt idx="1072">
                  <c:v>-5.6602748873599982</c:v>
                </c:pt>
                <c:pt idx="1073">
                  <c:v>-4.9976694395599992</c:v>
                </c:pt>
                <c:pt idx="1074">
                  <c:v>-3.9834348791200012</c:v>
                </c:pt>
                <c:pt idx="1075">
                  <c:v>-4.6833585000000006</c:v>
                </c:pt>
                <c:pt idx="1076">
                  <c:v>-3.9342330686799993</c:v>
                </c:pt>
                <c:pt idx="1077">
                  <c:v>-3.1361246978000006</c:v>
                </c:pt>
                <c:pt idx="1078">
                  <c:v>-3.9800101291199996</c:v>
                </c:pt>
                <c:pt idx="1079">
                  <c:v>-4.1548268791199998</c:v>
                </c:pt>
                <c:pt idx="1080">
                  <c:v>-3.6726774395600001</c:v>
                </c:pt>
                <c:pt idx="1081">
                  <c:v>-3.0028748750000007</c:v>
                </c:pt>
                <c:pt idx="1082">
                  <c:v>-1.9937130686800004</c:v>
                </c:pt>
                <c:pt idx="1083">
                  <c:v>-2.3454323104399997</c:v>
                </c:pt>
                <c:pt idx="1084">
                  <c:v>-2.3037752582399991</c:v>
                </c:pt>
                <c:pt idx="1085">
                  <c:v>-3.8865505082399987</c:v>
                </c:pt>
                <c:pt idx="1086">
                  <c:v>-2.7413192541199987</c:v>
                </c:pt>
                <c:pt idx="1087">
                  <c:v>-3.5827326936800006</c:v>
                </c:pt>
                <c:pt idx="1088">
                  <c:v>-3.3190526978000001</c:v>
                </c:pt>
                <c:pt idx="1089">
                  <c:v>-2.8758694354400003</c:v>
                </c:pt>
                <c:pt idx="1090">
                  <c:v>-3.5863763145599994</c:v>
                </c:pt>
                <c:pt idx="1091">
                  <c:v>-3.539646499999999</c:v>
                </c:pt>
                <c:pt idx="1092">
                  <c:v>-4.0232250645600001</c:v>
                </c:pt>
                <c:pt idx="1093">
                  <c:v>-4.0724268750000006</c:v>
                </c:pt>
                <c:pt idx="1094">
                  <c:v>-4.7349035604399994</c:v>
                </c:pt>
                <c:pt idx="1095">
                  <c:v>-4.0739461291200012</c:v>
                </c:pt>
                <c:pt idx="1096">
                  <c:v>-4.3813174436799995</c:v>
                </c:pt>
                <c:pt idx="1097">
                  <c:v>-4.7325603104399994</c:v>
                </c:pt>
                <c:pt idx="1098">
                  <c:v>-5.3548090645599995</c:v>
                </c:pt>
                <c:pt idx="1099">
                  <c:v>-4.51231412912</c:v>
                </c:pt>
                <c:pt idx="1100">
                  <c:v>-5.173876685439998</c:v>
                </c:pt>
                <c:pt idx="1101">
                  <c:v>-4.6887788791199982</c:v>
                </c:pt>
                <c:pt idx="1102">
                  <c:v>-5.3961185082399989</c:v>
                </c:pt>
                <c:pt idx="1103">
                  <c:v>-4.4644126854399984</c:v>
                </c:pt>
                <c:pt idx="1104">
                  <c:v>-5.1735290727999974</c:v>
                </c:pt>
                <c:pt idx="1105">
                  <c:v>-5.3493886936799973</c:v>
                </c:pt>
                <c:pt idx="1106">
                  <c:v>-5.7059618145599966</c:v>
                </c:pt>
                <c:pt idx="1107">
                  <c:v>-6.1064065041199971</c:v>
                </c:pt>
                <c:pt idx="1108">
                  <c:v>-5.4827672541199988</c:v>
                </c:pt>
                <c:pt idx="1109">
                  <c:v>-4.4226268750000006</c:v>
                </c:pt>
                <c:pt idx="1110">
                  <c:v>-4.9086774436799976</c:v>
                </c:pt>
                <c:pt idx="1111">
                  <c:v>-5.2653406854399982</c:v>
                </c:pt>
                <c:pt idx="1112">
                  <c:v>-4.3791930645599981</c:v>
                </c:pt>
                <c:pt idx="1113">
                  <c:v>-5.219434879119996</c:v>
                </c:pt>
                <c:pt idx="1114">
                  <c:v>-4.5542286895599995</c:v>
                </c:pt>
                <c:pt idx="1115">
                  <c:v>-4.9098490686799998</c:v>
                </c:pt>
                <c:pt idx="1116">
                  <c:v>-4.8649861249999988</c:v>
                </c:pt>
                <c:pt idx="1117">
                  <c:v>-4.5564818104400002</c:v>
                </c:pt>
                <c:pt idx="1118">
                  <c:v>-5.4852392541199988</c:v>
                </c:pt>
                <c:pt idx="1119">
                  <c:v>-5.4426294436799987</c:v>
                </c:pt>
                <c:pt idx="1120">
                  <c:v>-5.5311450727999993</c:v>
                </c:pt>
                <c:pt idx="1121">
                  <c:v>-4.4665370686800001</c:v>
                </c:pt>
                <c:pt idx="1122">
                  <c:v>-5.2628686936799998</c:v>
                </c:pt>
                <c:pt idx="1123">
                  <c:v>-5.4849817499999967</c:v>
                </c:pt>
                <c:pt idx="1124">
                  <c:v>-4.8687585082399991</c:v>
                </c:pt>
                <c:pt idx="1125">
                  <c:v>-5.7957778104399988</c:v>
                </c:pt>
                <c:pt idx="1126">
                  <c:v>-4.1569512500000014</c:v>
                </c:pt>
                <c:pt idx="1127">
                  <c:v>-4.0733796250000003</c:v>
                </c:pt>
                <c:pt idx="1128">
                  <c:v>-6.4143443104399989</c:v>
                </c:pt>
                <c:pt idx="1129">
                  <c:v>-6.5452508749999971</c:v>
                </c:pt>
                <c:pt idx="1130">
                  <c:v>-6.1474970686799963</c:v>
                </c:pt>
                <c:pt idx="1131">
                  <c:v>-5.8820403186799961</c:v>
                </c:pt>
                <c:pt idx="1132">
                  <c:v>-4.77577525412</c:v>
                </c:pt>
                <c:pt idx="1133">
                  <c:v>-3.7135105082399997</c:v>
                </c:pt>
                <c:pt idx="1134">
                  <c:v>-5.4424105563200014</c:v>
                </c:pt>
                <c:pt idx="1135">
                  <c:v>-4.5119665082399996</c:v>
                </c:pt>
                <c:pt idx="1136">
                  <c:v>-4.11386506868</c:v>
                </c:pt>
                <c:pt idx="1137">
                  <c:v>-5.6639185082400001</c:v>
                </c:pt>
                <c:pt idx="1138">
                  <c:v>-4.5563530686800018</c:v>
                </c:pt>
                <c:pt idx="1139">
                  <c:v>-4.6443923186799978</c:v>
                </c:pt>
                <c:pt idx="1140">
                  <c:v>-5.8407308832399982</c:v>
                </c:pt>
                <c:pt idx="1141">
                  <c:v>-6.5480705000000015</c:v>
                </c:pt>
                <c:pt idx="1142">
                  <c:v>-5.530539939559997</c:v>
                </c:pt>
                <c:pt idx="1143">
                  <c:v>-5.3078217499999996</c:v>
                </c:pt>
                <c:pt idx="1144">
                  <c:v>-5.0000126854399998</c:v>
                </c:pt>
                <c:pt idx="1145">
                  <c:v>-4.8228526895600003</c:v>
                </c:pt>
                <c:pt idx="1146">
                  <c:v>-5.5724544999999992</c:v>
                </c:pt>
                <c:pt idx="1147">
                  <c:v>-5.216834125000001</c:v>
                </c:pt>
                <c:pt idx="1148">
                  <c:v>-5.3510366936799993</c:v>
                </c:pt>
                <c:pt idx="1149">
                  <c:v>-4.9098490686800007</c:v>
                </c:pt>
                <c:pt idx="1150">
                  <c:v>-4.0676116373599998</c:v>
                </c:pt>
                <c:pt idx="1151">
                  <c:v>-4.6021301291199981</c:v>
                </c:pt>
                <c:pt idx="1152">
                  <c:v>-5.3989381249999999</c:v>
                </c:pt>
                <c:pt idx="1153">
                  <c:v>-5.0880519395599997</c:v>
                </c:pt>
                <c:pt idx="1154">
                  <c:v>-5.1303141208800005</c:v>
                </c:pt>
                <c:pt idx="1155">
                  <c:v>-4.289248310439997</c:v>
                </c:pt>
                <c:pt idx="1156">
                  <c:v>-4.4218028791199977</c:v>
                </c:pt>
                <c:pt idx="1157">
                  <c:v>-2.6939843104400003</c:v>
                </c:pt>
                <c:pt idx="1158">
                  <c:v>7.8798218791200014</c:v>
                </c:pt>
                <c:pt idx="1159">
                  <c:v>15.10959787088</c:v>
                </c:pt>
                <c:pt idx="1160">
                  <c:v>22.424702931319995</c:v>
                </c:pt>
                <c:pt idx="1161">
                  <c:v>31.528731310440005</c:v>
                </c:pt>
                <c:pt idx="1162">
                  <c:v>36.612940068680018</c:v>
                </c:pt>
                <c:pt idx="1163">
                  <c:v>43.942529491759991</c:v>
                </c:pt>
                <c:pt idx="1164">
                  <c:v>55.458167681319992</c:v>
                </c:pt>
                <c:pt idx="1165">
                  <c:v>62.825422935439995</c:v>
                </c:pt>
                <c:pt idx="1166">
                  <c:v>74.081134189560004</c:v>
                </c:pt>
                <c:pt idx="1167">
                  <c:v>86.421139302199975</c:v>
                </c:pt>
                <c:pt idx="1168">
                  <c:v>99.601843310439975</c:v>
                </c:pt>
                <c:pt idx="1169">
                  <c:v>112.41044693132</c:v>
                </c:pt>
                <c:pt idx="1170">
                  <c:v>124.2553375</c:v>
                </c:pt>
                <c:pt idx="1171">
                  <c:v>136.58261568131999</c:v>
                </c:pt>
                <c:pt idx="1172">
                  <c:v>157.90572075000006</c:v>
                </c:pt>
                <c:pt idx="1173">
                  <c:v>179.15340406456002</c:v>
                </c:pt>
                <c:pt idx="1174">
                  <c:v>197.03464181456002</c:v>
                </c:pt>
                <c:pt idx="1175">
                  <c:v>214.11583349176001</c:v>
                </c:pt>
                <c:pt idx="1176">
                  <c:v>230.65975787088004</c:v>
                </c:pt>
                <c:pt idx="1177">
                  <c:v>242.24884149176006</c:v>
                </c:pt>
                <c:pt idx="1178">
                  <c:v>246.69408330220014</c:v>
                </c:pt>
                <c:pt idx="1179">
                  <c:v>253.22898912088004</c:v>
                </c:pt>
                <c:pt idx="1180">
                  <c:v>264.82572693544012</c:v>
                </c:pt>
                <c:pt idx="1181">
                  <c:v>287.87818912087994</c:v>
                </c:pt>
                <c:pt idx="1182">
                  <c:v>318.58574006044</c:v>
                </c:pt>
                <c:pt idx="1183">
                  <c:v>350.1659971126399</c:v>
                </c:pt>
                <c:pt idx="1184">
                  <c:v>418.5969633145599</c:v>
                </c:pt>
                <c:pt idx="1185">
                  <c:v>493.94530006456006</c:v>
                </c:pt>
                <c:pt idx="1186">
                  <c:v>566.08095093956013</c:v>
                </c:pt>
                <c:pt idx="1187">
                  <c:v>628.07977312087996</c:v>
                </c:pt>
                <c:pt idx="1188">
                  <c:v>690.23162112911996</c:v>
                </c:pt>
                <c:pt idx="1189">
                  <c:v>745.18000317719998</c:v>
                </c:pt>
                <c:pt idx="1190">
                  <c:v>795.40792743544023</c:v>
                </c:pt>
                <c:pt idx="1191">
                  <c:v>884.84352912088013</c:v>
                </c:pt>
                <c:pt idx="1192">
                  <c:v>1004.6800829478002</c:v>
                </c:pt>
                <c:pt idx="1193">
                  <c:v>1093.80833260852</c:v>
                </c:pt>
                <c:pt idx="1194">
                  <c:v>1137.5047948160002</c:v>
                </c:pt>
                <c:pt idx="1195">
                  <c:v>1152.2931549932005</c:v>
                </c:pt>
                <c:pt idx="1196">
                  <c:v>1163.9697442664001</c:v>
                </c:pt>
                <c:pt idx="1197">
                  <c:v>1163.0779318268001</c:v>
                </c:pt>
                <c:pt idx="1198">
                  <c:v>1157.50871521832</c:v>
                </c:pt>
                <c:pt idx="1199">
                  <c:v>1153.16775430352</c:v>
                </c:pt>
                <c:pt idx="1200">
                  <c:v>1150.4534788983201</c:v>
                </c:pt>
                <c:pt idx="1201">
                  <c:v>1147.8454804752</c:v>
                </c:pt>
                <c:pt idx="1202">
                  <c:v>1144.4993067032001</c:v>
                </c:pt>
                <c:pt idx="1203">
                  <c:v>1142.667187776</c:v>
                </c:pt>
                <c:pt idx="1204">
                  <c:v>1139.5158447664001</c:v>
                </c:pt>
                <c:pt idx="1205">
                  <c:v>1137.8823290795999</c:v>
                </c:pt>
                <c:pt idx="1206">
                  <c:v>1137.8358182347999</c:v>
                </c:pt>
                <c:pt idx="1207">
                  <c:v>1136.2845738392</c:v>
                </c:pt>
                <c:pt idx="1208">
                  <c:v>1134.8682273076001</c:v>
                </c:pt>
                <c:pt idx="1209">
                  <c:v>1132.8597916208</c:v>
                </c:pt>
                <c:pt idx="1210">
                  <c:v>1129.5967517032002</c:v>
                </c:pt>
                <c:pt idx="1211">
                  <c:v>1127.7034179807999</c:v>
                </c:pt>
                <c:pt idx="1212">
                  <c:v>1127.6594182348001</c:v>
                </c:pt>
                <c:pt idx="1213">
                  <c:v>1125.6055337980001</c:v>
                </c:pt>
                <c:pt idx="1214">
                  <c:v>1125.3223156456002</c:v>
                </c:pt>
                <c:pt idx="1215">
                  <c:v>1123.6239425891999</c:v>
                </c:pt>
                <c:pt idx="1216">
                  <c:v>1122.4743340863999</c:v>
                </c:pt>
                <c:pt idx="1217">
                  <c:v>1120.7378183583999</c:v>
                </c:pt>
                <c:pt idx="1218">
                  <c:v>1119.4978269848</c:v>
                </c:pt>
                <c:pt idx="1219">
                  <c:v>1120.0063243064001</c:v>
                </c:pt>
                <c:pt idx="1220">
                  <c:v>1117.4860759340002</c:v>
                </c:pt>
                <c:pt idx="1221">
                  <c:v>1116.3120044368</c:v>
                </c:pt>
                <c:pt idx="1222">
                  <c:v>1100.5844838736</c:v>
                </c:pt>
                <c:pt idx="1223">
                  <c:v>1057.9795313668003</c:v>
                </c:pt>
                <c:pt idx="1224">
                  <c:v>1008.6297526512</c:v>
                </c:pt>
                <c:pt idx="1225">
                  <c:v>962.05328201920008</c:v>
                </c:pt>
                <c:pt idx="1226">
                  <c:v>811.61133365800015</c:v>
                </c:pt>
                <c:pt idx="1227">
                  <c:v>748.58697933240012</c:v>
                </c:pt>
                <c:pt idx="1228">
                  <c:v>717.33838905760024</c:v>
                </c:pt>
                <c:pt idx="1229">
                  <c:v>683.36298222120024</c:v>
                </c:pt>
                <c:pt idx="1230">
                  <c:v>660.62847461680008</c:v>
                </c:pt>
                <c:pt idx="1231">
                  <c:v>630.11928883519988</c:v>
                </c:pt>
                <c:pt idx="1232">
                  <c:v>611.57670724319996</c:v>
                </c:pt>
                <c:pt idx="1233">
                  <c:v>593.13498217999984</c:v>
                </c:pt>
                <c:pt idx="1234">
                  <c:v>572.07781008799986</c:v>
                </c:pt>
                <c:pt idx="1235">
                  <c:v>554.06584634479998</c:v>
                </c:pt>
                <c:pt idx="1236">
                  <c:v>538.73415469919996</c:v>
                </c:pt>
                <c:pt idx="1237">
                  <c:v>531.75018795200003</c:v>
                </c:pt>
                <c:pt idx="1238">
                  <c:v>519.31507536679999</c:v>
                </c:pt>
                <c:pt idx="1239">
                  <c:v>498.79901373359985</c:v>
                </c:pt>
                <c:pt idx="1240">
                  <c:v>481.8161363392</c:v>
                </c:pt>
                <c:pt idx="1241">
                  <c:v>465.79415093000006</c:v>
                </c:pt>
                <c:pt idx="1242">
                  <c:v>449.49013916079986</c:v>
                </c:pt>
                <c:pt idx="1243">
                  <c:v>436.27070724320009</c:v>
                </c:pt>
                <c:pt idx="1244">
                  <c:v>412.76669323080012</c:v>
                </c:pt>
                <c:pt idx="1245">
                  <c:v>394.03482981600007</c:v>
                </c:pt>
                <c:pt idx="1246">
                  <c:v>376.48785924319998</c:v>
                </c:pt>
                <c:pt idx="1247">
                  <c:v>358.86922069360003</c:v>
                </c:pt>
                <c:pt idx="1248">
                  <c:v>345.61318426520012</c:v>
                </c:pt>
                <c:pt idx="1249">
                  <c:v>333.76488834760005</c:v>
                </c:pt>
                <c:pt idx="1250">
                  <c:v>321.30505638040006</c:v>
                </c:pt>
                <c:pt idx="1251">
                  <c:v>309.41063549719996</c:v>
                </c:pt>
                <c:pt idx="1252">
                  <c:v>296.18285407000002</c:v>
                </c:pt>
                <c:pt idx="1253">
                  <c:v>287.39571736960016</c:v>
                </c:pt>
                <c:pt idx="1254">
                  <c:v>277.9105448900001</c:v>
                </c:pt>
                <c:pt idx="1255">
                  <c:v>270.60073109200016</c:v>
                </c:pt>
                <c:pt idx="1256">
                  <c:v>264.79305030080008</c:v>
                </c:pt>
                <c:pt idx="1257">
                  <c:v>258.88930940239999</c:v>
                </c:pt>
                <c:pt idx="1258">
                  <c:v>248.56025050680003</c:v>
                </c:pt>
                <c:pt idx="1259">
                  <c:v>236.55903802879996</c:v>
                </c:pt>
                <c:pt idx="1260">
                  <c:v>226.19699927480005</c:v>
                </c:pt>
                <c:pt idx="1261">
                  <c:v>216.9188886016</c:v>
                </c:pt>
                <c:pt idx="1262">
                  <c:v>210.29698609479996</c:v>
                </c:pt>
                <c:pt idx="1263">
                  <c:v>204.37043119080005</c:v>
                </c:pt>
                <c:pt idx="1264">
                  <c:v>197.54452424720003</c:v>
                </c:pt>
                <c:pt idx="1265">
                  <c:v>184.01633009480005</c:v>
                </c:pt>
                <c:pt idx="1266">
                  <c:v>174.22521482000005</c:v>
                </c:pt>
                <c:pt idx="1267">
                  <c:v>166.25396794080007</c:v>
                </c:pt>
                <c:pt idx="1268">
                  <c:v>155.28240789960003</c:v>
                </c:pt>
                <c:pt idx="1269">
                  <c:v>148.97772541079999</c:v>
                </c:pt>
                <c:pt idx="1270">
                  <c:v>137.3313101112</c:v>
                </c:pt>
                <c:pt idx="1271">
                  <c:v>132.5417450976</c:v>
                </c:pt>
                <c:pt idx="1272">
                  <c:v>128.51309983519999</c:v>
                </c:pt>
                <c:pt idx="1273">
                  <c:v>119.94324221160001</c:v>
                </c:pt>
                <c:pt idx="1274">
                  <c:v>114.11996363600002</c:v>
                </c:pt>
                <c:pt idx="1275">
                  <c:v>109.1860379012</c:v>
                </c:pt>
                <c:pt idx="1276">
                  <c:v>101.78458034760001</c:v>
                </c:pt>
                <c:pt idx="1277">
                  <c:v>94.82471609480001</c:v>
                </c:pt>
                <c:pt idx="1278">
                  <c:v>89.498675951999999</c:v>
                </c:pt>
                <c:pt idx="1279">
                  <c:v>87.639075388800009</c:v>
                </c:pt>
                <c:pt idx="1280">
                  <c:v>82.151969325600035</c:v>
                </c:pt>
                <c:pt idx="1281">
                  <c:v>82.772003699200013</c:v>
                </c:pt>
                <c:pt idx="1282">
                  <c:v>77.98447342999998</c:v>
                </c:pt>
                <c:pt idx="1283">
                  <c:v>74.273434847600029</c:v>
                </c:pt>
                <c:pt idx="1284">
                  <c:v>69.78959393960001</c:v>
                </c:pt>
                <c:pt idx="1285">
                  <c:v>67.850979316000021</c:v>
                </c:pt>
                <c:pt idx="1286">
                  <c:v>63.028294611199989</c:v>
                </c:pt>
                <c:pt idx="1287">
                  <c:v>57.462985641439971</c:v>
                </c:pt>
                <c:pt idx="1288">
                  <c:v>53.254515101599985</c:v>
                </c:pt>
                <c:pt idx="1289">
                  <c:v>48.169746093399986</c:v>
                </c:pt>
                <c:pt idx="1290">
                  <c:v>44.574273581039989</c:v>
                </c:pt>
                <c:pt idx="1291">
                  <c:v>39.448285427199984</c:v>
                </c:pt>
                <c:pt idx="1292">
                  <c:v>34.472007814559994</c:v>
                </c:pt>
                <c:pt idx="1293">
                  <c:v>32.751643846159993</c:v>
                </c:pt>
                <c:pt idx="1294">
                  <c:v>27.269571916199993</c:v>
                </c:pt>
                <c:pt idx="1295">
                  <c:v>25.178446564559994</c:v>
                </c:pt>
                <c:pt idx="1296">
                  <c:v>21.020014668959995</c:v>
                </c:pt>
                <c:pt idx="1297">
                  <c:v>19.875040935439998</c:v>
                </c:pt>
                <c:pt idx="1298">
                  <c:v>19.15286931456</c:v>
                </c:pt>
                <c:pt idx="1299">
                  <c:v>15.581325008239999</c:v>
                </c:pt>
                <c:pt idx="1300">
                  <c:v>15.044682129120002</c:v>
                </c:pt>
                <c:pt idx="1301">
                  <c:v>14.473411931319998</c:v>
                </c:pt>
                <c:pt idx="1302">
                  <c:v>13.046025072800004</c:v>
                </c:pt>
                <c:pt idx="1303">
                  <c:v>11.295372685440002</c:v>
                </c:pt>
                <c:pt idx="1304">
                  <c:v>11.950214508240002</c:v>
                </c:pt>
                <c:pt idx="1305">
                  <c:v>10.620278508240006</c:v>
                </c:pt>
                <c:pt idx="1306">
                  <c:v>7.9581920000000013</c:v>
                </c:pt>
                <c:pt idx="1307">
                  <c:v>7.1633796208800025</c:v>
                </c:pt>
                <c:pt idx="1308">
                  <c:v>6.5172541854400068</c:v>
                </c:pt>
                <c:pt idx="1309">
                  <c:v>4.9601323708800003</c:v>
                </c:pt>
                <c:pt idx="1310">
                  <c:v>4.5561341854399995</c:v>
                </c:pt>
                <c:pt idx="1311">
                  <c:v>5.0942061895600022</c:v>
                </c:pt>
                <c:pt idx="1312">
                  <c:v>5.6097726854400038</c:v>
                </c:pt>
                <c:pt idx="1313">
                  <c:v>3.2806916291200006</c:v>
                </c:pt>
                <c:pt idx="1314">
                  <c:v>3.8547814436800012</c:v>
                </c:pt>
                <c:pt idx="1315">
                  <c:v>3.3625251126399998</c:v>
                </c:pt>
                <c:pt idx="1316">
                  <c:v>2.0861298145600005</c:v>
                </c:pt>
                <c:pt idx="1317">
                  <c:v>1.5953927458799992</c:v>
                </c:pt>
                <c:pt idx="1318">
                  <c:v>1.55161131868</c:v>
                </c:pt>
                <c:pt idx="1319">
                  <c:v>2.385132370880001</c:v>
                </c:pt>
                <c:pt idx="1320">
                  <c:v>0.53312799999999982</c:v>
                </c:pt>
                <c:pt idx="1321">
                  <c:v>1.9901981854399997</c:v>
                </c:pt>
                <c:pt idx="1322">
                  <c:v>0.8875767499999998</c:v>
                </c:pt>
                <c:pt idx="1323">
                  <c:v>0.39753492720000005</c:v>
                </c:pt>
                <c:pt idx="1324">
                  <c:v>-0.39749631044</c:v>
                </c:pt>
                <c:pt idx="1325">
                  <c:v>-0.70920650000000007</c:v>
                </c:pt>
                <c:pt idx="1326">
                  <c:v>-1.1063938145599999</c:v>
                </c:pt>
                <c:pt idx="1327">
                  <c:v>-0.70616799999999991</c:v>
                </c:pt>
                <c:pt idx="1328">
                  <c:v>0.66568256043999985</c:v>
                </c:pt>
                <c:pt idx="1329">
                  <c:v>0.39601568132000009</c:v>
                </c:pt>
                <c:pt idx="1330">
                  <c:v>-1.7693468873600002</c:v>
                </c:pt>
                <c:pt idx="1331">
                  <c:v>-2.2556163145600001</c:v>
                </c:pt>
                <c:pt idx="1332">
                  <c:v>-2.9193032582399998</c:v>
                </c:pt>
                <c:pt idx="1333">
                  <c:v>-2.2980072582399993</c:v>
                </c:pt>
                <c:pt idx="1334">
                  <c:v>-2.6985806895600004</c:v>
                </c:pt>
                <c:pt idx="1335">
                  <c:v>-2.5215494436800001</c:v>
                </c:pt>
                <c:pt idx="1336">
                  <c:v>-1.0119814395600002</c:v>
                </c:pt>
                <c:pt idx="1337">
                  <c:v>-2.4345530645599998</c:v>
                </c:pt>
                <c:pt idx="1338">
                  <c:v>-3.1832021291200006</c:v>
                </c:pt>
                <c:pt idx="1339">
                  <c:v>-3.0518578145600008</c:v>
                </c:pt>
                <c:pt idx="1340">
                  <c:v>-4.4673610686799989</c:v>
                </c:pt>
                <c:pt idx="1341">
                  <c:v>-4.2046338186800005</c:v>
                </c:pt>
                <c:pt idx="1342">
                  <c:v>-2.610193822799999</c:v>
                </c:pt>
                <c:pt idx="1343">
                  <c:v>-3.4524312582399999</c:v>
                </c:pt>
                <c:pt idx="1344">
                  <c:v>-3.0959868873600001</c:v>
                </c:pt>
                <c:pt idx="1345">
                  <c:v>-2.6094599395599998</c:v>
                </c:pt>
                <c:pt idx="1346">
                  <c:v>-3.6258188832400018</c:v>
                </c:pt>
                <c:pt idx="1347">
                  <c:v>-3.6294624999999998</c:v>
                </c:pt>
                <c:pt idx="1348">
                  <c:v>-4.4661894477999997</c:v>
                </c:pt>
                <c:pt idx="1349">
                  <c:v>-4.420631254119999</c:v>
                </c:pt>
                <c:pt idx="1350">
                  <c:v>-4.4239272541199988</c:v>
                </c:pt>
                <c:pt idx="1351">
                  <c:v>-3.9350570686800008</c:v>
                </c:pt>
                <c:pt idx="1352">
                  <c:v>-3.9810916291199994</c:v>
                </c:pt>
                <c:pt idx="1353">
                  <c:v>-4.5558766978000005</c:v>
                </c:pt>
                <c:pt idx="1354">
                  <c:v>-4.7794188708799981</c:v>
                </c:pt>
                <c:pt idx="1355">
                  <c:v>-4.42345087088</c:v>
                </c:pt>
                <c:pt idx="1356">
                  <c:v>-3.7164588873600009</c:v>
                </c:pt>
                <c:pt idx="1357">
                  <c:v>-5.1777778145599989</c:v>
                </c:pt>
                <c:pt idx="1358">
                  <c:v>-5.7940010686799965</c:v>
                </c:pt>
                <c:pt idx="1359">
                  <c:v>-2.3004792582399993</c:v>
                </c:pt>
                <c:pt idx="1360">
                  <c:v>-3.6718534395599995</c:v>
                </c:pt>
                <c:pt idx="1361">
                  <c:v>-4.2040286936800007</c:v>
                </c:pt>
                <c:pt idx="1362">
                  <c:v>-4.4685326977999988</c:v>
                </c:pt>
                <c:pt idx="1363">
                  <c:v>-4.9547120000000007</c:v>
                </c:pt>
                <c:pt idx="1364">
                  <c:v>-4.2458145082399996</c:v>
                </c:pt>
                <c:pt idx="1365">
                  <c:v>-3.4986846854399998</c:v>
                </c:pt>
                <c:pt idx="1366">
                  <c:v>-4.7767279999999976</c:v>
                </c:pt>
                <c:pt idx="1367">
                  <c:v>-5.3950756291199982</c:v>
                </c:pt>
                <c:pt idx="1368">
                  <c:v>-3.1433218145599993</c:v>
                </c:pt>
                <c:pt idx="1369">
                  <c:v>-4.2456857499999998</c:v>
                </c:pt>
                <c:pt idx="1370">
                  <c:v>-2.6564472582400001</c:v>
                </c:pt>
                <c:pt idx="1371">
                  <c:v>-3.6297199999999998</c:v>
                </c:pt>
                <c:pt idx="1372">
                  <c:v>-4.6421778021999982</c:v>
                </c:pt>
                <c:pt idx="1373">
                  <c:v>-3.6271192582399987</c:v>
                </c:pt>
                <c:pt idx="1374">
                  <c:v>-4.4219316249999991</c:v>
                </c:pt>
                <c:pt idx="1375">
                  <c:v>-4.1139938104400002</c:v>
                </c:pt>
                <c:pt idx="1376">
                  <c:v>-4.9101966977999982</c:v>
                </c:pt>
                <c:pt idx="1377">
                  <c:v>-3.4041821854400003</c:v>
                </c:pt>
                <c:pt idx="1378">
                  <c:v>-4.7330366936799999</c:v>
                </c:pt>
                <c:pt idx="1379">
                  <c:v>-3.9360098145600011</c:v>
                </c:pt>
                <c:pt idx="1380">
                  <c:v>-4.1575563708799992</c:v>
                </c:pt>
                <c:pt idx="1381">
                  <c:v>-4.2473723750000012</c:v>
                </c:pt>
                <c:pt idx="1382">
                  <c:v>-4.9099778145599986</c:v>
                </c:pt>
                <c:pt idx="1383">
                  <c:v>-4.7315174395599993</c:v>
                </c:pt>
                <c:pt idx="1384">
                  <c:v>-3.7189308791199993</c:v>
                </c:pt>
                <c:pt idx="1385">
                  <c:v>-3.5822563063199997</c:v>
                </c:pt>
                <c:pt idx="1386">
                  <c:v>-3.3170570645600006</c:v>
                </c:pt>
                <c:pt idx="1387">
                  <c:v>-3.3621388832400001</c:v>
                </c:pt>
                <c:pt idx="1388">
                  <c:v>-5.441586556319999</c:v>
                </c:pt>
                <c:pt idx="1389">
                  <c:v>-4.6898603708799991</c:v>
                </c:pt>
                <c:pt idx="1390">
                  <c:v>-3.9816967582400005</c:v>
                </c:pt>
                <c:pt idx="1391">
                  <c:v>-2.8300923791200008</c:v>
                </c:pt>
                <c:pt idx="1392">
                  <c:v>-3.8465414313199999</c:v>
                </c:pt>
                <c:pt idx="1393">
                  <c:v>-3.8031977541199997</c:v>
                </c:pt>
                <c:pt idx="1394">
                  <c:v>-4.1133886895599998</c:v>
                </c:pt>
                <c:pt idx="1395">
                  <c:v>-3.8927948791200007</c:v>
                </c:pt>
                <c:pt idx="1396">
                  <c:v>-3.5363504999999993</c:v>
                </c:pt>
                <c:pt idx="1397">
                  <c:v>-3.671982185440001</c:v>
                </c:pt>
                <c:pt idx="1398">
                  <c:v>-1.81021856456</c:v>
                </c:pt>
                <c:pt idx="1399">
                  <c:v>4.6038167417599993</c:v>
                </c:pt>
                <c:pt idx="1400">
                  <c:v>7.135382939560003</c:v>
                </c:pt>
                <c:pt idx="1401">
                  <c:v>14.811181125000003</c:v>
                </c:pt>
                <c:pt idx="1402">
                  <c:v>23.7957295</c:v>
                </c:pt>
                <c:pt idx="1403">
                  <c:v>33.58259637087999</c:v>
                </c:pt>
                <c:pt idx="1404">
                  <c:v>43.989935249999988</c:v>
                </c:pt>
                <c:pt idx="1405">
                  <c:v>51.082689060439975</c:v>
                </c:pt>
                <c:pt idx="1406">
                  <c:v>58.158396370879991</c:v>
                </c:pt>
                <c:pt idx="1407">
                  <c:v>59.971325120880003</c:v>
                </c:pt>
                <c:pt idx="1408">
                  <c:v>64.234096004119991</c:v>
                </c:pt>
                <c:pt idx="1409">
                  <c:v>76.309487685440004</c:v>
                </c:pt>
                <c:pt idx="1410">
                  <c:v>84.457418560440018</c:v>
                </c:pt>
                <c:pt idx="1411">
                  <c:v>101.82226580631999</c:v>
                </c:pt>
                <c:pt idx="1412">
                  <c:v>119.60971562088002</c:v>
                </c:pt>
                <c:pt idx="1413">
                  <c:v>144.71899125412</c:v>
                </c:pt>
                <c:pt idx="1414">
                  <c:v>165.56302400000001</c:v>
                </c:pt>
                <c:pt idx="1415">
                  <c:v>183.24254912088003</c:v>
                </c:pt>
                <c:pt idx="1416">
                  <c:v>196.36121492720002</c:v>
                </c:pt>
                <c:pt idx="1417">
                  <c:v>200.23778731044004</c:v>
                </c:pt>
                <c:pt idx="1418">
                  <c:v>204.30386037500006</c:v>
                </c:pt>
                <c:pt idx="1419">
                  <c:v>206.57066505219998</c:v>
                </c:pt>
                <c:pt idx="1420">
                  <c:v>210.85559381044004</c:v>
                </c:pt>
                <c:pt idx="1421">
                  <c:v>237.57108362500003</c:v>
                </c:pt>
                <c:pt idx="1422">
                  <c:v>260.94303893132007</c:v>
                </c:pt>
                <c:pt idx="1423">
                  <c:v>280.64487893544003</c:v>
                </c:pt>
                <c:pt idx="1424">
                  <c:v>327.53095530631998</c:v>
                </c:pt>
                <c:pt idx="1425">
                  <c:v>400.18314474587999</c:v>
                </c:pt>
                <c:pt idx="1426">
                  <c:v>474.78305130632003</c:v>
                </c:pt>
                <c:pt idx="1427">
                  <c:v>542.01071999587998</c:v>
                </c:pt>
                <c:pt idx="1428">
                  <c:v>599.81301962499992</c:v>
                </c:pt>
                <c:pt idx="1429">
                  <c:v>662.20723306456011</c:v>
                </c:pt>
                <c:pt idx="1430">
                  <c:v>719.04896755219988</c:v>
                </c:pt>
                <c:pt idx="1431">
                  <c:v>803.90748745192002</c:v>
                </c:pt>
                <c:pt idx="1432">
                  <c:v>922.63336007691987</c:v>
                </c:pt>
                <c:pt idx="1433">
                  <c:v>999.15574876648009</c:v>
                </c:pt>
                <c:pt idx="1434">
                  <c:v>1038.3415518817997</c:v>
                </c:pt>
                <c:pt idx="1435">
                  <c:v>1051.9075912376798</c:v>
                </c:pt>
                <c:pt idx="1436">
                  <c:v>1064.5112763255995</c:v>
                </c:pt>
                <c:pt idx="1437">
                  <c:v>1063.35204990528</c:v>
                </c:pt>
                <c:pt idx="1438">
                  <c:v>1058.9631495192</c:v>
                </c:pt>
                <c:pt idx="1439">
                  <c:v>1057.1039666580798</c:v>
                </c:pt>
                <c:pt idx="1440">
                  <c:v>1053.2338770248</c:v>
                </c:pt>
                <c:pt idx="1441">
                  <c:v>1050.1017443392</c:v>
                </c:pt>
                <c:pt idx="1442">
                  <c:v>1048.02819253032</c:v>
                </c:pt>
                <c:pt idx="1443">
                  <c:v>1046.3731049932001</c:v>
                </c:pt>
                <c:pt idx="1444">
                  <c:v>1045.3551173063997</c:v>
                </c:pt>
                <c:pt idx="1445">
                  <c:v>1044.1577357143999</c:v>
                </c:pt>
                <c:pt idx="1446">
                  <c:v>1042.3032595247998</c:v>
                </c:pt>
                <c:pt idx="1447">
                  <c:v>1043.0279032363198</c:v>
                </c:pt>
                <c:pt idx="1448">
                  <c:v>1040.9730855536</c:v>
                </c:pt>
                <c:pt idx="1449">
                  <c:v>1039.9080012239199</c:v>
                </c:pt>
                <c:pt idx="1450">
                  <c:v>1039.1456725315998</c:v>
                </c:pt>
                <c:pt idx="1451">
                  <c:v>1036.2291889271999</c:v>
                </c:pt>
                <c:pt idx="1452">
                  <c:v>1037.9369933063199</c:v>
                </c:pt>
                <c:pt idx="1453">
                  <c:v>1034.7888370343203</c:v>
                </c:pt>
                <c:pt idx="1454">
                  <c:v>1035.28026959608</c:v>
                </c:pt>
                <c:pt idx="1455">
                  <c:v>1035.8566123832002</c:v>
                </c:pt>
                <c:pt idx="1456">
                  <c:v>1036.2717795919998</c:v>
                </c:pt>
                <c:pt idx="1457">
                  <c:v>1035.6457585947201</c:v>
                </c:pt>
                <c:pt idx="1458">
                  <c:v>1034.3387462087999</c:v>
                </c:pt>
                <c:pt idx="1459">
                  <c:v>1034.0143290452002</c:v>
                </c:pt>
                <c:pt idx="1460">
                  <c:v>1032.5476079987197</c:v>
                </c:pt>
                <c:pt idx="1461">
                  <c:v>1034.1258066456001</c:v>
                </c:pt>
                <c:pt idx="1462">
                  <c:v>1019.1375620892798</c:v>
                </c:pt>
                <c:pt idx="1463">
                  <c:v>978.3099391923198</c:v>
                </c:pt>
                <c:pt idx="1464">
                  <c:v>930.22241912368008</c:v>
                </c:pt>
                <c:pt idx="1465">
                  <c:v>882.49258580367996</c:v>
                </c:pt>
                <c:pt idx="1466">
                  <c:v>740.50453071151981</c:v>
                </c:pt>
                <c:pt idx="1467">
                  <c:v>677.86780326519988</c:v>
                </c:pt>
                <c:pt idx="1468">
                  <c:v>645.75425129119992</c:v>
                </c:pt>
                <c:pt idx="1469">
                  <c:v>611.96990386807988</c:v>
                </c:pt>
                <c:pt idx="1470">
                  <c:v>585.72467986807987</c:v>
                </c:pt>
                <c:pt idx="1471">
                  <c:v>556.32752652480008</c:v>
                </c:pt>
                <c:pt idx="1472">
                  <c:v>537.87662805088007</c:v>
                </c:pt>
                <c:pt idx="1473">
                  <c:v>524.21260362080022</c:v>
                </c:pt>
                <c:pt idx="1474">
                  <c:v>507.80676294512</c:v>
                </c:pt>
                <c:pt idx="1475">
                  <c:v>491.31017349320001</c:v>
                </c:pt>
                <c:pt idx="1476">
                  <c:v>477.13995502752005</c:v>
                </c:pt>
                <c:pt idx="1477">
                  <c:v>468.17672112231998</c:v>
                </c:pt>
                <c:pt idx="1478">
                  <c:v>456.33076861952009</c:v>
                </c:pt>
                <c:pt idx="1479">
                  <c:v>442.14784250000002</c:v>
                </c:pt>
                <c:pt idx="1480">
                  <c:v>425.61085746160001</c:v>
                </c:pt>
                <c:pt idx="1481">
                  <c:v>410.23770848080011</c:v>
                </c:pt>
                <c:pt idx="1482">
                  <c:v>393.07803742032002</c:v>
                </c:pt>
                <c:pt idx="1483">
                  <c:v>376.87724456319995</c:v>
                </c:pt>
                <c:pt idx="1484">
                  <c:v>359.66672336679994</c:v>
                </c:pt>
                <c:pt idx="1485">
                  <c:v>338.54467418688</c:v>
                </c:pt>
                <c:pt idx="1486">
                  <c:v>321.30597013872</c:v>
                </c:pt>
                <c:pt idx="1487">
                  <c:v>304.01411105360006</c:v>
                </c:pt>
                <c:pt idx="1488">
                  <c:v>288.29464387912003</c:v>
                </c:pt>
                <c:pt idx="1489">
                  <c:v>276.74615549168004</c:v>
                </c:pt>
                <c:pt idx="1490">
                  <c:v>264.4149954752001</c:v>
                </c:pt>
                <c:pt idx="1491">
                  <c:v>253.82505702600011</c:v>
                </c:pt>
                <c:pt idx="1492">
                  <c:v>242.59076969360007</c:v>
                </c:pt>
                <c:pt idx="1493">
                  <c:v>232.29547555759999</c:v>
                </c:pt>
                <c:pt idx="1494">
                  <c:v>226.0761617100801</c:v>
                </c:pt>
                <c:pt idx="1495">
                  <c:v>220.05554133920012</c:v>
                </c:pt>
                <c:pt idx="1496">
                  <c:v>213.91084398768007</c:v>
                </c:pt>
                <c:pt idx="1497">
                  <c:v>208.77437561680006</c:v>
                </c:pt>
                <c:pt idx="1498">
                  <c:v>205.51472166352008</c:v>
                </c:pt>
                <c:pt idx="1499">
                  <c:v>194.07903099040007</c:v>
                </c:pt>
                <c:pt idx="1500">
                  <c:v>183.60963451240005</c:v>
                </c:pt>
                <c:pt idx="1501">
                  <c:v>174.77542149720003</c:v>
                </c:pt>
                <c:pt idx="1502">
                  <c:v>168.38423899040006</c:v>
                </c:pt>
                <c:pt idx="1503">
                  <c:v>163.16901454528011</c:v>
                </c:pt>
                <c:pt idx="1504">
                  <c:v>161.11042375832008</c:v>
                </c:pt>
                <c:pt idx="1505">
                  <c:v>149.63598566352007</c:v>
                </c:pt>
                <c:pt idx="1506">
                  <c:v>139.54480530912005</c:v>
                </c:pt>
                <c:pt idx="1507">
                  <c:v>132.36494547400005</c:v>
                </c:pt>
                <c:pt idx="1508">
                  <c:v>126.78412238880003</c:v>
                </c:pt>
                <c:pt idx="1509">
                  <c:v>116.34096530912005</c:v>
                </c:pt>
                <c:pt idx="1510">
                  <c:v>109.04385954400001</c:v>
                </c:pt>
                <c:pt idx="1511">
                  <c:v>103.84886811400001</c:v>
                </c:pt>
                <c:pt idx="1512">
                  <c:v>98.530443502800011</c:v>
                </c:pt>
                <c:pt idx="1513">
                  <c:v>92.182695230800036</c:v>
                </c:pt>
                <c:pt idx="1514">
                  <c:v>85.645684417600037</c:v>
                </c:pt>
                <c:pt idx="1515">
                  <c:v>81.488662344800048</c:v>
                </c:pt>
                <c:pt idx="1516">
                  <c:v>76.878935949200027</c:v>
                </c:pt>
                <c:pt idx="1517">
                  <c:v>71.680049495920017</c:v>
                </c:pt>
                <c:pt idx="1518">
                  <c:v>67.902891645599993</c:v>
                </c:pt>
                <c:pt idx="1519">
                  <c:v>62.287518199200001</c:v>
                </c:pt>
                <c:pt idx="1520">
                  <c:v>60.939711905199985</c:v>
                </c:pt>
                <c:pt idx="1521">
                  <c:v>55.8995614464</c:v>
                </c:pt>
                <c:pt idx="1522">
                  <c:v>55.06876987359999</c:v>
                </c:pt>
                <c:pt idx="1523">
                  <c:v>50.015087505519993</c:v>
                </c:pt>
                <c:pt idx="1524">
                  <c:v>48.464557732159967</c:v>
                </c:pt>
                <c:pt idx="1525">
                  <c:v>44.779649026119998</c:v>
                </c:pt>
                <c:pt idx="1526">
                  <c:v>41.746215241799995</c:v>
                </c:pt>
                <c:pt idx="1527">
                  <c:v>38.95117533239997</c:v>
                </c:pt>
                <c:pt idx="1528">
                  <c:v>35.246754483519972</c:v>
                </c:pt>
                <c:pt idx="1529">
                  <c:v>28.421459549439994</c:v>
                </c:pt>
                <c:pt idx="1530">
                  <c:v>25.533564814559995</c:v>
                </c:pt>
                <c:pt idx="1531">
                  <c:v>21.6482632184</c:v>
                </c:pt>
                <c:pt idx="1532">
                  <c:v>17.087609821439997</c:v>
                </c:pt>
                <c:pt idx="1533">
                  <c:v>14.388243789839995</c:v>
                </c:pt>
                <c:pt idx="1534">
                  <c:v>12.395612249999997</c:v>
                </c:pt>
                <c:pt idx="1535">
                  <c:v>8.847983241759998</c:v>
                </c:pt>
                <c:pt idx="1536">
                  <c:v>6.7394959999999999</c:v>
                </c:pt>
                <c:pt idx="1537">
                  <c:v>5.0452618708800037</c:v>
                </c:pt>
                <c:pt idx="1538">
                  <c:v>3.8503524395600026</c:v>
                </c:pt>
                <c:pt idx="1539">
                  <c:v>2.7900833022000029</c:v>
                </c:pt>
                <c:pt idx="1540">
                  <c:v>2.1696113104399983</c:v>
                </c:pt>
                <c:pt idx="1541">
                  <c:v>1.4183614917599991</c:v>
                </c:pt>
                <c:pt idx="1542">
                  <c:v>0.9299676854400003</c:v>
                </c:pt>
                <c:pt idx="1543">
                  <c:v>0.93209206456000038</c:v>
                </c:pt>
                <c:pt idx="1544">
                  <c:v>0.44816587087999959</c:v>
                </c:pt>
                <c:pt idx="1545">
                  <c:v>-0.44010612088000001</c:v>
                </c:pt>
                <c:pt idx="1546">
                  <c:v>-0.21422068956000109</c:v>
                </c:pt>
                <c:pt idx="1547">
                  <c:v>-0.48531669780000097</c:v>
                </c:pt>
                <c:pt idx="1548">
                  <c:v>-0.48002506455999949</c:v>
                </c:pt>
                <c:pt idx="1549">
                  <c:v>-1.9884214436799998</c:v>
                </c:pt>
                <c:pt idx="1550">
                  <c:v>-1.6382214436800002</c:v>
                </c:pt>
                <c:pt idx="1551">
                  <c:v>-2.96013631868</c:v>
                </c:pt>
                <c:pt idx="1552">
                  <c:v>-1.4589370728000002</c:v>
                </c:pt>
                <c:pt idx="1553">
                  <c:v>-3.9422155604399993</c:v>
                </c:pt>
                <c:pt idx="1554">
                  <c:v>-1.4142028791200001</c:v>
                </c:pt>
                <c:pt idx="1555">
                  <c:v>-2.9685050645599995</c:v>
                </c:pt>
                <c:pt idx="1556">
                  <c:v>-3.5839043186800001</c:v>
                </c:pt>
                <c:pt idx="1557">
                  <c:v>-3.0963345000000002</c:v>
                </c:pt>
                <c:pt idx="1558">
                  <c:v>-3.2288890604399998</c:v>
                </c:pt>
                <c:pt idx="1559">
                  <c:v>-3.4026243145599993</c:v>
                </c:pt>
                <c:pt idx="1560">
                  <c:v>-4.5590439395599986</c:v>
                </c:pt>
                <c:pt idx="1561">
                  <c:v>-3.7192784999999988</c:v>
                </c:pt>
                <c:pt idx="1562">
                  <c:v>-3.631586879119999</c:v>
                </c:pt>
                <c:pt idx="1563">
                  <c:v>-4.7776421291199993</c:v>
                </c:pt>
                <c:pt idx="1564">
                  <c:v>-4.7789425082399983</c:v>
                </c:pt>
                <c:pt idx="1565">
                  <c:v>-5.1303141291199985</c:v>
                </c:pt>
                <c:pt idx="1566">
                  <c:v>-5.1760010645600003</c:v>
                </c:pt>
                <c:pt idx="1567">
                  <c:v>-4.8208570645599993</c:v>
                </c:pt>
                <c:pt idx="1568">
                  <c:v>-5.3530323186799986</c:v>
                </c:pt>
                <c:pt idx="1569">
                  <c:v>-3.7589399395599994</c:v>
                </c:pt>
                <c:pt idx="1570">
                  <c:v>-5.1727050686799982</c:v>
                </c:pt>
                <c:pt idx="1571">
                  <c:v>-5.4875825041199988</c:v>
                </c:pt>
                <c:pt idx="1572">
                  <c:v>-6.6362385082399982</c:v>
                </c:pt>
                <c:pt idx="1573">
                  <c:v>-5.8838170645599979</c:v>
                </c:pt>
                <c:pt idx="1574">
                  <c:v>-5.1773014477999988</c:v>
                </c:pt>
                <c:pt idx="1575">
                  <c:v>-5.9719850645599974</c:v>
                </c:pt>
                <c:pt idx="1576">
                  <c:v>-5.5734072499999989</c:v>
                </c:pt>
                <c:pt idx="1577">
                  <c:v>-5.5285443186799998</c:v>
                </c:pt>
                <c:pt idx="1578">
                  <c:v>-6.1503166977999992</c:v>
                </c:pt>
                <c:pt idx="1579">
                  <c:v>-3.6262952499999992</c:v>
                </c:pt>
                <c:pt idx="1580">
                  <c:v>-6.6371912499999999</c:v>
                </c:pt>
                <c:pt idx="1581">
                  <c:v>-5.4421530727999974</c:v>
                </c:pt>
                <c:pt idx="1582">
                  <c:v>-5.6202658145599997</c:v>
                </c:pt>
                <c:pt idx="1583">
                  <c:v>-5.2236836250000014</c:v>
                </c:pt>
                <c:pt idx="1584">
                  <c:v>-6.3271290686799979</c:v>
                </c:pt>
                <c:pt idx="1585">
                  <c:v>-5.6617941291199996</c:v>
                </c:pt>
                <c:pt idx="1586">
                  <c:v>-5.8853363104399978</c:v>
                </c:pt>
                <c:pt idx="1587">
                  <c:v>-6.1046297499999991</c:v>
                </c:pt>
                <c:pt idx="1588">
                  <c:v>-5.3497363104399991</c:v>
                </c:pt>
                <c:pt idx="1589">
                  <c:v>-5.4408526977999996</c:v>
                </c:pt>
                <c:pt idx="1590">
                  <c:v>-4.7759941291199999</c:v>
                </c:pt>
                <c:pt idx="1591">
                  <c:v>-5.3523370645599995</c:v>
                </c:pt>
                <c:pt idx="1592">
                  <c:v>-5.573407249999998</c:v>
                </c:pt>
                <c:pt idx="1593">
                  <c:v>-5.3957708750000002</c:v>
                </c:pt>
                <c:pt idx="1594">
                  <c:v>-4.9101966895600002</c:v>
                </c:pt>
                <c:pt idx="1595">
                  <c:v>-5.0412320082400006</c:v>
                </c:pt>
                <c:pt idx="1596">
                  <c:v>-6.4165974395599985</c:v>
                </c:pt>
                <c:pt idx="1597">
                  <c:v>-5.7070046936799983</c:v>
                </c:pt>
                <c:pt idx="1598">
                  <c:v>-4.6440446936800006</c:v>
                </c:pt>
                <c:pt idx="1599">
                  <c:v>-5.5724545000000001</c:v>
                </c:pt>
                <c:pt idx="1600">
                  <c:v>-4.9989311813199979</c:v>
                </c:pt>
                <c:pt idx="1601">
                  <c:v>-4.068654508239999</c:v>
                </c:pt>
                <c:pt idx="1602">
                  <c:v>-3.2710225082399988</c:v>
                </c:pt>
                <c:pt idx="1603">
                  <c:v>-3.8468890563199993</c:v>
                </c:pt>
                <c:pt idx="1604">
                  <c:v>-3.8014596249999979</c:v>
                </c:pt>
                <c:pt idx="1605">
                  <c:v>-3.7132916208799998</c:v>
                </c:pt>
                <c:pt idx="1606">
                  <c:v>-3.5839043145599998</c:v>
                </c:pt>
                <c:pt idx="1607">
                  <c:v>-3.4072206854399987</c:v>
                </c:pt>
                <c:pt idx="1608">
                  <c:v>-3.3588428832399995</c:v>
                </c:pt>
                <c:pt idx="1609">
                  <c:v>-4.9967166936799963</c:v>
                </c:pt>
                <c:pt idx="1610">
                  <c:v>-3.9370526895599993</c:v>
                </c:pt>
                <c:pt idx="1611">
                  <c:v>-2.5633352499999997</c:v>
                </c:pt>
                <c:pt idx="1612">
                  <c:v>-4.6468643186799996</c:v>
                </c:pt>
                <c:pt idx="1613">
                  <c:v>-5.3568046895599961</c:v>
                </c:pt>
                <c:pt idx="1614">
                  <c:v>-5.7074810645599969</c:v>
                </c:pt>
                <c:pt idx="1615">
                  <c:v>-4.601782499999997</c:v>
                </c:pt>
                <c:pt idx="1616">
                  <c:v>-4.9095915604400009</c:v>
                </c:pt>
                <c:pt idx="1617">
                  <c:v>-3.7616694395599994</c:v>
                </c:pt>
                <c:pt idx="1618">
                  <c:v>-2.8285345</c:v>
                </c:pt>
                <c:pt idx="1619">
                  <c:v>-2.4768152499999996</c:v>
                </c:pt>
                <c:pt idx="1620">
                  <c:v>-0.53087487912000042</c:v>
                </c:pt>
                <c:pt idx="1621">
                  <c:v>-1.945206508240001</c:v>
                </c:pt>
                <c:pt idx="1622">
                  <c:v>-1.1000206854400001</c:v>
                </c:pt>
                <c:pt idx="1623">
                  <c:v>-1.71932106868</c:v>
                </c:pt>
                <c:pt idx="1624">
                  <c:v>-2.6038206977999998</c:v>
                </c:pt>
                <c:pt idx="1625">
                  <c:v>-1.6803548832399997</c:v>
                </c:pt>
                <c:pt idx="1626">
                  <c:v>-2.3430890727999998</c:v>
                </c:pt>
                <c:pt idx="1627">
                  <c:v>-1.7579396291199998</c:v>
                </c:pt>
                <c:pt idx="1628">
                  <c:v>-3.4881915604400002</c:v>
                </c:pt>
                <c:pt idx="1629">
                  <c:v>-1.8188963186799998</c:v>
                </c:pt>
                <c:pt idx="1630">
                  <c:v>-3.4979894395599986</c:v>
                </c:pt>
                <c:pt idx="1631">
                  <c:v>-4.1158606936800002</c:v>
                </c:pt>
                <c:pt idx="1632">
                  <c:v>-3.2293654436800003</c:v>
                </c:pt>
                <c:pt idx="1633">
                  <c:v>-3.1370774395600005</c:v>
                </c:pt>
                <c:pt idx="1634">
                  <c:v>-3.4512596291199999</c:v>
                </c:pt>
                <c:pt idx="1635">
                  <c:v>-4.4698330686799981</c:v>
                </c:pt>
                <c:pt idx="1636">
                  <c:v>-4.6435683145599986</c:v>
                </c:pt>
                <c:pt idx="1637">
                  <c:v>-4.4241461291200004</c:v>
                </c:pt>
                <c:pt idx="1638">
                  <c:v>-3.5383461291199998</c:v>
                </c:pt>
                <c:pt idx="1639">
                  <c:v>-2.3835745082400002</c:v>
                </c:pt>
                <c:pt idx="1640">
                  <c:v>-4.6891265082400002</c:v>
                </c:pt>
                <c:pt idx="1641">
                  <c:v>-4.2016854354399999</c:v>
                </c:pt>
                <c:pt idx="1642">
                  <c:v>-5.4842865041199991</c:v>
                </c:pt>
                <c:pt idx="1643">
                  <c:v>-5.440376314559999</c:v>
                </c:pt>
                <c:pt idx="1644">
                  <c:v>-5.1738766978000008</c:v>
                </c:pt>
                <c:pt idx="1645">
                  <c:v>-4.3775450686799999</c:v>
                </c:pt>
                <c:pt idx="1646">
                  <c:v>-4.9996650686800006</c:v>
                </c:pt>
                <c:pt idx="1647">
                  <c:v>-5.752562887359999</c:v>
                </c:pt>
                <c:pt idx="1648">
                  <c:v>-4.9975406895599992</c:v>
                </c:pt>
                <c:pt idx="1649">
                  <c:v>-5.1758723186799998</c:v>
                </c:pt>
                <c:pt idx="1650">
                  <c:v>-5.661922875000001</c:v>
                </c:pt>
                <c:pt idx="1651">
                  <c:v>-5.0874854354400005</c:v>
                </c:pt>
                <c:pt idx="1652">
                  <c:v>-5.3967236291200011</c:v>
                </c:pt>
                <c:pt idx="1653">
                  <c:v>-5.5719781291199979</c:v>
                </c:pt>
                <c:pt idx="1654">
                  <c:v>-5.8833406854400003</c:v>
                </c:pt>
                <c:pt idx="1655">
                  <c:v>-5.4851105082399991</c:v>
                </c:pt>
                <c:pt idx="1656">
                  <c:v>-5.6191843104399997</c:v>
                </c:pt>
                <c:pt idx="1657">
                  <c:v>-5.1742243186800012</c:v>
                </c:pt>
                <c:pt idx="1658">
                  <c:v>-5.3076028791200001</c:v>
                </c:pt>
                <c:pt idx="1659">
                  <c:v>-3.8480606854400001</c:v>
                </c:pt>
                <c:pt idx="1660">
                  <c:v>-4.9955450686799994</c:v>
                </c:pt>
                <c:pt idx="1661">
                  <c:v>-5.7532581249999994</c:v>
                </c:pt>
                <c:pt idx="1662">
                  <c:v>-3.7630599395599993</c:v>
                </c:pt>
                <c:pt idx="1663">
                  <c:v>-5.5741025082399984</c:v>
                </c:pt>
                <c:pt idx="1664">
                  <c:v>-5.4416766977999993</c:v>
                </c:pt>
                <c:pt idx="1665">
                  <c:v>-5.1750483145599979</c:v>
                </c:pt>
                <c:pt idx="1666">
                  <c:v>-3.8943141291199992</c:v>
                </c:pt>
                <c:pt idx="1667">
                  <c:v>-4.4220217499999999</c:v>
                </c:pt>
                <c:pt idx="1668">
                  <c:v>-4.5989628832399996</c:v>
                </c:pt>
                <c:pt idx="1669">
                  <c:v>-4.3778926977999983</c:v>
                </c:pt>
                <c:pt idx="1670">
                  <c:v>-5.482290879119998</c:v>
                </c:pt>
                <c:pt idx="1671">
                  <c:v>-6.1461966895599955</c:v>
                </c:pt>
                <c:pt idx="1672">
                  <c:v>-4.3771974436800001</c:v>
                </c:pt>
                <c:pt idx="1673">
                  <c:v>-4.778594879119999</c:v>
                </c:pt>
                <c:pt idx="1674">
                  <c:v>-4.3364545041200007</c:v>
                </c:pt>
                <c:pt idx="1675">
                  <c:v>-4.9084199354399987</c:v>
                </c:pt>
                <c:pt idx="1676">
                  <c:v>-5.3074741291199983</c:v>
                </c:pt>
                <c:pt idx="1677">
                  <c:v>-6.1037156250000013</c:v>
                </c:pt>
                <c:pt idx="1678">
                  <c:v>-5.1764774395600011</c:v>
                </c:pt>
                <c:pt idx="1679">
                  <c:v>-5.6204846895599987</c:v>
                </c:pt>
                <c:pt idx="1680">
                  <c:v>-5.6620516249999975</c:v>
                </c:pt>
                <c:pt idx="1681">
                  <c:v>-5.4835912541199985</c:v>
                </c:pt>
                <c:pt idx="1682">
                  <c:v>-3.9390483186799985</c:v>
                </c:pt>
                <c:pt idx="1683">
                  <c:v>-6.0580286895600004</c:v>
                </c:pt>
                <c:pt idx="1684">
                  <c:v>-4.6004821208799989</c:v>
                </c:pt>
                <c:pt idx="1685">
                  <c:v>-5.4400286977999981</c:v>
                </c:pt>
                <c:pt idx="1686">
                  <c:v>-4.4231032499999996</c:v>
                </c:pt>
                <c:pt idx="1687">
                  <c:v>-4.1150366895600001</c:v>
                </c:pt>
                <c:pt idx="1688">
                  <c:v>-3.6712483145600014</c:v>
                </c:pt>
                <c:pt idx="1689">
                  <c:v>-3.009466870879999</c:v>
                </c:pt>
                <c:pt idx="1690">
                  <c:v>-3.8917520000000012</c:v>
                </c:pt>
                <c:pt idx="1691">
                  <c:v>-4.288900689560001</c:v>
                </c:pt>
                <c:pt idx="1692">
                  <c:v>-2.6091123186799998</c:v>
                </c:pt>
                <c:pt idx="1693">
                  <c:v>-5.0442705082399986</c:v>
                </c:pt>
                <c:pt idx="1694">
                  <c:v>-3.8077039999999993</c:v>
                </c:pt>
                <c:pt idx="1695">
                  <c:v>-4.2020330563199986</c:v>
                </c:pt>
                <c:pt idx="1696">
                  <c:v>-2.2081912499999992</c:v>
                </c:pt>
                <c:pt idx="1697">
                  <c:v>-2.9193032499999991</c:v>
                </c:pt>
                <c:pt idx="1698">
                  <c:v>-4.5993105082400003</c:v>
                </c:pt>
                <c:pt idx="1699">
                  <c:v>-4.8223763186799982</c:v>
                </c:pt>
                <c:pt idx="1700">
                  <c:v>-5.1316145000000004</c:v>
                </c:pt>
                <c:pt idx="1701">
                  <c:v>-4.9968454354399983</c:v>
                </c:pt>
                <c:pt idx="1702">
                  <c:v>-4.3791930645599999</c:v>
                </c:pt>
                <c:pt idx="1703">
                  <c:v>-5.2206065082399995</c:v>
                </c:pt>
                <c:pt idx="1704">
                  <c:v>-3.6241708791199976</c:v>
                </c:pt>
                <c:pt idx="1705">
                  <c:v>-4.9552785041200007</c:v>
                </c:pt>
                <c:pt idx="1706">
                  <c:v>-5.395423258240001</c:v>
                </c:pt>
                <c:pt idx="1707">
                  <c:v>-1.8119566977999999</c:v>
                </c:pt>
                <c:pt idx="1708">
                  <c:v>-4.8674581291200001</c:v>
                </c:pt>
                <c:pt idx="1709">
                  <c:v>-4.7322126895600007</c:v>
                </c:pt>
                <c:pt idx="1710">
                  <c:v>-2.5642493708799976</c:v>
                </c:pt>
                <c:pt idx="1711">
                  <c:v>-3.5823850645599982</c:v>
                </c:pt>
                <c:pt idx="1712">
                  <c:v>-3.3636581291199983</c:v>
                </c:pt>
                <c:pt idx="1713">
                  <c:v>-3.1402446936800006</c:v>
                </c:pt>
                <c:pt idx="1714">
                  <c:v>-3.3178810686800002</c:v>
                </c:pt>
                <c:pt idx="1715">
                  <c:v>-3.5827326936799992</c:v>
                </c:pt>
                <c:pt idx="1716">
                  <c:v>-4.2899435604399994</c:v>
                </c:pt>
                <c:pt idx="1717">
                  <c:v>-3.9800101291200001</c:v>
                </c:pt>
                <c:pt idx="1718">
                  <c:v>-3.2269835604400008</c:v>
                </c:pt>
                <c:pt idx="1719">
                  <c:v>-3.1359959395600003</c:v>
                </c:pt>
                <c:pt idx="1720">
                  <c:v>-2.9630846936799999</c:v>
                </c:pt>
                <c:pt idx="1721">
                  <c:v>-3.9821345082399997</c:v>
                </c:pt>
                <c:pt idx="1722">
                  <c:v>-3.4510021249999987</c:v>
                </c:pt>
                <c:pt idx="1723">
                  <c:v>-3.5809559354400005</c:v>
                </c:pt>
                <c:pt idx="1724">
                  <c:v>-4.5997868791199998</c:v>
                </c:pt>
                <c:pt idx="1725">
                  <c:v>-2.9214276291200001</c:v>
                </c:pt>
                <c:pt idx="1726">
                  <c:v>-3.0930385000000005</c:v>
                </c:pt>
                <c:pt idx="1727">
                  <c:v>-1.10062581868</c:v>
                </c:pt>
                <c:pt idx="1728">
                  <c:v>-3.5384748873600005</c:v>
                </c:pt>
                <c:pt idx="1729">
                  <c:v>-3.227936318679999</c:v>
                </c:pt>
                <c:pt idx="1730">
                  <c:v>-3.8042792541200008</c:v>
                </c:pt>
                <c:pt idx="1731">
                  <c:v>-3.9817868791200004</c:v>
                </c:pt>
                <c:pt idx="1732">
                  <c:v>-4.4675799436799979</c:v>
                </c:pt>
                <c:pt idx="1733">
                  <c:v>-4.0237014395599999</c:v>
                </c:pt>
                <c:pt idx="1734">
                  <c:v>-4.3804934436799989</c:v>
                </c:pt>
                <c:pt idx="1735">
                  <c:v>-3.8465414395600011</c:v>
                </c:pt>
                <c:pt idx="1736">
                  <c:v>-4.9967166895600004</c:v>
                </c:pt>
                <c:pt idx="1737">
                  <c:v>-4.6455639395600006</c:v>
                </c:pt>
                <c:pt idx="1738">
                  <c:v>-3.75919743544</c:v>
                </c:pt>
                <c:pt idx="1739">
                  <c:v>-2.7010526977999989</c:v>
                </c:pt>
                <c:pt idx="1740">
                  <c:v>-2.2113585082399991</c:v>
                </c:pt>
                <c:pt idx="1741">
                  <c:v>-2.2152596291200002</c:v>
                </c:pt>
                <c:pt idx="1742">
                  <c:v>-1.7196686936800001</c:v>
                </c:pt>
                <c:pt idx="1743">
                  <c:v>-2.1240145082399993</c:v>
                </c:pt>
                <c:pt idx="1744">
                  <c:v>-1.770994887359999</c:v>
                </c:pt>
                <c:pt idx="1745">
                  <c:v>-1.3288545082399996</c:v>
                </c:pt>
                <c:pt idx="1746">
                  <c:v>-1.15251850824</c:v>
                </c:pt>
                <c:pt idx="1747">
                  <c:v>-2.1694439395600007</c:v>
                </c:pt>
                <c:pt idx="1748">
                  <c:v>-3.0446606854400011</c:v>
                </c:pt>
                <c:pt idx="1749">
                  <c:v>-2.4309094354399994</c:v>
                </c:pt>
                <c:pt idx="1750">
                  <c:v>-2.2958828832399982</c:v>
                </c:pt>
                <c:pt idx="1751">
                  <c:v>-2.1220188791199996</c:v>
                </c:pt>
                <c:pt idx="1752">
                  <c:v>-2.2118348873599984</c:v>
                </c:pt>
                <c:pt idx="1753">
                  <c:v>-2.1638046895600018</c:v>
                </c:pt>
                <c:pt idx="1754">
                  <c:v>-2.2133541291199994</c:v>
                </c:pt>
                <c:pt idx="1755">
                  <c:v>-1.4112545082400001</c:v>
                </c:pt>
                <c:pt idx="1756">
                  <c:v>-2.1710018063199987</c:v>
                </c:pt>
                <c:pt idx="1757">
                  <c:v>-1.5917105041199997</c:v>
                </c:pt>
                <c:pt idx="1758">
                  <c:v>-0.53217525412000022</c:v>
                </c:pt>
                <c:pt idx="1759">
                  <c:v>4.5214167458800016</c:v>
                </c:pt>
                <c:pt idx="1760">
                  <c:v>11.880560741759997</c:v>
                </c:pt>
                <c:pt idx="1761">
                  <c:v>21.876266564559998</c:v>
                </c:pt>
                <c:pt idx="1762">
                  <c:v>27.931971306319994</c:v>
                </c:pt>
                <c:pt idx="1763">
                  <c:v>42.760675310439986</c:v>
                </c:pt>
                <c:pt idx="1764">
                  <c:v>55.911000745879996</c:v>
                </c:pt>
                <c:pt idx="1765">
                  <c:v>62.586115306319989</c:v>
                </c:pt>
                <c:pt idx="1766">
                  <c:v>77.158078927199995</c:v>
                </c:pt>
                <c:pt idx="1767">
                  <c:v>86.90374581044</c:v>
                </c:pt>
                <c:pt idx="1768">
                  <c:v>95.860406931320014</c:v>
                </c:pt>
                <c:pt idx="1769">
                  <c:v>105.00752149175999</c:v>
                </c:pt>
                <c:pt idx="1770">
                  <c:v>116.63509492719999</c:v>
                </c:pt>
                <c:pt idx="1771">
                  <c:v>124.53725493132001</c:v>
                </c:pt>
                <c:pt idx="1772">
                  <c:v>145.71863200412</c:v>
                </c:pt>
                <c:pt idx="1773">
                  <c:v>169.06315712500006</c:v>
                </c:pt>
                <c:pt idx="1774">
                  <c:v>187.05329162912003</c:v>
                </c:pt>
                <c:pt idx="1775">
                  <c:v>202.04774837088007</c:v>
                </c:pt>
                <c:pt idx="1776">
                  <c:v>218.48136618956005</c:v>
                </c:pt>
                <c:pt idx="1777">
                  <c:v>229.1923233145601</c:v>
                </c:pt>
                <c:pt idx="1778">
                  <c:v>230.32083637912007</c:v>
                </c:pt>
                <c:pt idx="1779">
                  <c:v>236.27070218544011</c:v>
                </c:pt>
                <c:pt idx="1780">
                  <c:v>256.24376693132007</c:v>
                </c:pt>
                <c:pt idx="1781">
                  <c:v>282.19918111676003</c:v>
                </c:pt>
                <c:pt idx="1782">
                  <c:v>299.33601856455999</c:v>
                </c:pt>
                <c:pt idx="1783">
                  <c:v>327.91598218544004</c:v>
                </c:pt>
                <c:pt idx="1784">
                  <c:v>396.52788075000012</c:v>
                </c:pt>
                <c:pt idx="1785">
                  <c:v>475.26179531043999</c:v>
                </c:pt>
                <c:pt idx="1786">
                  <c:v>542.44698294368004</c:v>
                </c:pt>
                <c:pt idx="1787">
                  <c:v>603.92078837499992</c:v>
                </c:pt>
                <c:pt idx="1788">
                  <c:v>675.11627456455994</c:v>
                </c:pt>
                <c:pt idx="1789">
                  <c:v>737.3376861772</c:v>
                </c:pt>
                <c:pt idx="1790">
                  <c:v>784.25970314971983</c:v>
                </c:pt>
                <c:pt idx="1791">
                  <c:v>870.73800742308003</c:v>
                </c:pt>
                <c:pt idx="1792">
                  <c:v>987.74915535440005</c:v>
                </c:pt>
                <c:pt idx="1793">
                  <c:v>1072.2753714670398</c:v>
                </c:pt>
                <c:pt idx="1794">
                  <c:v>1114.2464870234403</c:v>
                </c:pt>
                <c:pt idx="1795">
                  <c:v>1127.1266821868803</c:v>
                </c:pt>
                <c:pt idx="1796">
                  <c:v>1135.9700304616001</c:v>
                </c:pt>
                <c:pt idx="1797">
                  <c:v>1135.527902838</c:v>
                </c:pt>
                <c:pt idx="1798">
                  <c:v>1131.2019735536799</c:v>
                </c:pt>
                <c:pt idx="1799">
                  <c:v>1126.44478432408</c:v>
                </c:pt>
                <c:pt idx="1800">
                  <c:v>1124.6552552211999</c:v>
                </c:pt>
                <c:pt idx="1801">
                  <c:v>1120.4352226923997</c:v>
                </c:pt>
                <c:pt idx="1802">
                  <c:v>1120.6312067663998</c:v>
                </c:pt>
                <c:pt idx="1803">
                  <c:v>1116.8326952691998</c:v>
                </c:pt>
                <c:pt idx="1804">
                  <c:v>1113.1613885000802</c:v>
                </c:pt>
                <c:pt idx="1805">
                  <c:v>1111.1567258103998</c:v>
                </c:pt>
                <c:pt idx="1806">
                  <c:v>1108.4615312787998</c:v>
                </c:pt>
                <c:pt idx="1807">
                  <c:v>1107.6032901648</c:v>
                </c:pt>
                <c:pt idx="1808">
                  <c:v>1104.1406941743999</c:v>
                </c:pt>
                <c:pt idx="1809">
                  <c:v>1102.0426808048803</c:v>
                </c:pt>
                <c:pt idx="1810">
                  <c:v>1097.5479796675202</c:v>
                </c:pt>
                <c:pt idx="1811">
                  <c:v>1093.6830721372799</c:v>
                </c:pt>
                <c:pt idx="1812">
                  <c:v>1089.5808325920802</c:v>
                </c:pt>
                <c:pt idx="1813">
                  <c:v>1085.9124044092798</c:v>
                </c:pt>
                <c:pt idx="1814">
                  <c:v>1082.8664241372803</c:v>
                </c:pt>
                <c:pt idx="1815">
                  <c:v>1080.5460400219201</c:v>
                </c:pt>
                <c:pt idx="1816">
                  <c:v>1077.4972399972</c:v>
                </c:pt>
                <c:pt idx="1817">
                  <c:v>1075.48290704128</c:v>
                </c:pt>
                <c:pt idx="1818">
                  <c:v>1073.3435648064001</c:v>
                </c:pt>
                <c:pt idx="1819">
                  <c:v>1071.7737162624001</c:v>
                </c:pt>
                <c:pt idx="1820">
                  <c:v>1069.0401605344</c:v>
                </c:pt>
                <c:pt idx="1821">
                  <c:v>1068.9446860027997</c:v>
                </c:pt>
                <c:pt idx="1822">
                  <c:v>1053.636839434</c:v>
                </c:pt>
                <c:pt idx="1823">
                  <c:v>1021.1448390343202</c:v>
                </c:pt>
                <c:pt idx="1824">
                  <c:v>980.15168234887994</c:v>
                </c:pt>
                <c:pt idx="1825">
                  <c:v>937.92922704119985</c:v>
                </c:pt>
                <c:pt idx="1826">
                  <c:v>795.37376371151993</c:v>
                </c:pt>
                <c:pt idx="1827">
                  <c:v>741.20480844639974</c:v>
                </c:pt>
                <c:pt idx="1828">
                  <c:v>710.08432433919995</c:v>
                </c:pt>
                <c:pt idx="1829">
                  <c:v>674.26116181599991</c:v>
                </c:pt>
                <c:pt idx="1830">
                  <c:v>646.3008268064001</c:v>
                </c:pt>
                <c:pt idx="1831">
                  <c:v>611.96886758919993</c:v>
                </c:pt>
                <c:pt idx="1832">
                  <c:v>592.08798085168007</c:v>
                </c:pt>
                <c:pt idx="1833">
                  <c:v>575.15066068687997</c:v>
                </c:pt>
                <c:pt idx="1834">
                  <c:v>558.19874763040002</c:v>
                </c:pt>
                <c:pt idx="1835">
                  <c:v>541.61149823768005</c:v>
                </c:pt>
                <c:pt idx="1836">
                  <c:v>530.60392035719997</c:v>
                </c:pt>
                <c:pt idx="1837">
                  <c:v>520.94850733519991</c:v>
                </c:pt>
                <c:pt idx="1838">
                  <c:v>506.81727413879992</c:v>
                </c:pt>
                <c:pt idx="1839">
                  <c:v>490.91665568959991</c:v>
                </c:pt>
                <c:pt idx="1840">
                  <c:v>475.53881998631977</c:v>
                </c:pt>
                <c:pt idx="1841">
                  <c:v>452.48390495888009</c:v>
                </c:pt>
                <c:pt idx="1842">
                  <c:v>433.71789072399997</c:v>
                </c:pt>
                <c:pt idx="1843">
                  <c:v>418.17642668280001</c:v>
                </c:pt>
                <c:pt idx="1844">
                  <c:v>394.41792560167994</c:v>
                </c:pt>
                <c:pt idx="1845">
                  <c:v>373.18617566199993</c:v>
                </c:pt>
                <c:pt idx="1846">
                  <c:v>352.46632836399988</c:v>
                </c:pt>
                <c:pt idx="1847">
                  <c:v>334.46181912631988</c:v>
                </c:pt>
                <c:pt idx="1848">
                  <c:v>316.01493122519997</c:v>
                </c:pt>
                <c:pt idx="1849">
                  <c:v>301.99773756880012</c:v>
                </c:pt>
                <c:pt idx="1850">
                  <c:v>288.97255159608017</c:v>
                </c:pt>
                <c:pt idx="1851">
                  <c:v>277.83736330760007</c:v>
                </c:pt>
                <c:pt idx="1852">
                  <c:v>267.10946904800011</c:v>
                </c:pt>
                <c:pt idx="1853">
                  <c:v>255.29402351368009</c:v>
                </c:pt>
                <c:pt idx="1854">
                  <c:v>246.61600245888008</c:v>
                </c:pt>
                <c:pt idx="1855">
                  <c:v>238.43179704800008</c:v>
                </c:pt>
                <c:pt idx="1856">
                  <c:v>234.31461663592009</c:v>
                </c:pt>
                <c:pt idx="1857">
                  <c:v>227.79489049992003</c:v>
                </c:pt>
                <c:pt idx="1858">
                  <c:v>220.52957286672003</c:v>
                </c:pt>
                <c:pt idx="1859">
                  <c:v>210.39365847520008</c:v>
                </c:pt>
                <c:pt idx="1860">
                  <c:v>200.41137466480012</c:v>
                </c:pt>
                <c:pt idx="1861">
                  <c:v>190.86440122112</c:v>
                </c:pt>
                <c:pt idx="1862">
                  <c:v>185.86766517992007</c:v>
                </c:pt>
                <c:pt idx="1863">
                  <c:v>179.84645906040004</c:v>
                </c:pt>
                <c:pt idx="1864">
                  <c:v>177.51842084200001</c:v>
                </c:pt>
                <c:pt idx="1865">
                  <c:v>165.87824911400003</c:v>
                </c:pt>
                <c:pt idx="1866">
                  <c:v>155.33399750959998</c:v>
                </c:pt>
                <c:pt idx="1867">
                  <c:v>145.72273296559999</c:v>
                </c:pt>
                <c:pt idx="1868">
                  <c:v>136.39906331591996</c:v>
                </c:pt>
                <c:pt idx="1869">
                  <c:v>128.15988735712</c:v>
                </c:pt>
                <c:pt idx="1870">
                  <c:v>119.7482764368</c:v>
                </c:pt>
                <c:pt idx="1871">
                  <c:v>111.626236816</c:v>
                </c:pt>
                <c:pt idx="1872">
                  <c:v>105.61741053840005</c:v>
                </c:pt>
                <c:pt idx="1873">
                  <c:v>102.60638585432002</c:v>
                </c:pt>
                <c:pt idx="1874">
                  <c:v>96.718576806399994</c:v>
                </c:pt>
                <c:pt idx="1875">
                  <c:v>89.804689158000016</c:v>
                </c:pt>
                <c:pt idx="1876">
                  <c:v>83.243293589200007</c:v>
                </c:pt>
                <c:pt idx="1877">
                  <c:v>79.586696851599967</c:v>
                </c:pt>
                <c:pt idx="1878">
                  <c:v>73.746004560399982</c:v>
                </c:pt>
                <c:pt idx="1879">
                  <c:v>70.367076516479997</c:v>
                </c:pt>
                <c:pt idx="1880">
                  <c:v>66.701724927200004</c:v>
                </c:pt>
                <c:pt idx="1881">
                  <c:v>63.291337024719979</c:v>
                </c:pt>
                <c:pt idx="1882">
                  <c:v>58.86424273071998</c:v>
                </c:pt>
                <c:pt idx="1883">
                  <c:v>55.854556667600015</c:v>
                </c:pt>
                <c:pt idx="1884">
                  <c:v>52.85766877471999</c:v>
                </c:pt>
                <c:pt idx="1885">
                  <c:v>50.813801137359988</c:v>
                </c:pt>
                <c:pt idx="1886">
                  <c:v>46.072820276159987</c:v>
                </c:pt>
                <c:pt idx="1887">
                  <c:v>44.127562432719984</c:v>
                </c:pt>
                <c:pt idx="1888">
                  <c:v>37.929717826920012</c:v>
                </c:pt>
                <c:pt idx="1889">
                  <c:v>34.313387773359992</c:v>
                </c:pt>
                <c:pt idx="1890">
                  <c:v>30.540130912079995</c:v>
                </c:pt>
                <c:pt idx="1891">
                  <c:v>26.903934725279996</c:v>
                </c:pt>
                <c:pt idx="1892">
                  <c:v>24.202444355759997</c:v>
                </c:pt>
                <c:pt idx="1893">
                  <c:v>21.902003734879997</c:v>
                </c:pt>
                <c:pt idx="1894">
                  <c:v>16.942772605759995</c:v>
                </c:pt>
                <c:pt idx="1895">
                  <c:v>15.267966814559998</c:v>
                </c:pt>
                <c:pt idx="1896">
                  <c:v>13.019637745879997</c:v>
                </c:pt>
                <c:pt idx="1897">
                  <c:v>10.661497806319995</c:v>
                </c:pt>
                <c:pt idx="1898">
                  <c:v>11.464897814560002</c:v>
                </c:pt>
                <c:pt idx="1899">
                  <c:v>7.168452379120005</c:v>
                </c:pt>
                <c:pt idx="1900">
                  <c:v>8.2809618145600048</c:v>
                </c:pt>
                <c:pt idx="1901">
                  <c:v>5.5740123708800002</c:v>
                </c:pt>
                <c:pt idx="1902">
                  <c:v>5.4386381854400021</c:v>
                </c:pt>
                <c:pt idx="1903">
                  <c:v>6.196480000000002</c:v>
                </c:pt>
                <c:pt idx="1904">
                  <c:v>6.5935385563200022</c:v>
                </c:pt>
                <c:pt idx="1905">
                  <c:v>5.4970327458800003</c:v>
                </c:pt>
                <c:pt idx="1906">
                  <c:v>5.1313054917600001</c:v>
                </c:pt>
                <c:pt idx="1907">
                  <c:v>5.35801493544</c:v>
                </c:pt>
                <c:pt idx="1908">
                  <c:v>3.3256833063200002</c:v>
                </c:pt>
                <c:pt idx="1909">
                  <c:v>2.9265003708800008</c:v>
                </c:pt>
                <c:pt idx="1910">
                  <c:v>3.0545873021999999</c:v>
                </c:pt>
                <c:pt idx="1911">
                  <c:v>1.9891553104400004</c:v>
                </c:pt>
                <c:pt idx="1912">
                  <c:v>1.9444211167599994</c:v>
                </c:pt>
                <c:pt idx="1913">
                  <c:v>2.6042069271999999</c:v>
                </c:pt>
                <c:pt idx="1914">
                  <c:v>1.7722051167600001</c:v>
                </c:pt>
                <c:pt idx="1915">
                  <c:v>0.22544768544000016</c:v>
                </c:pt>
                <c:pt idx="1916">
                  <c:v>0.26415637087999977</c:v>
                </c:pt>
                <c:pt idx="1917">
                  <c:v>-0.53417087911999983</c:v>
                </c:pt>
                <c:pt idx="1918">
                  <c:v>-0.66035231044000042</c:v>
                </c:pt>
                <c:pt idx="1919">
                  <c:v>0.22002731044000007</c:v>
                </c:pt>
                <c:pt idx="1920">
                  <c:v>1.1520807500000001</c:v>
                </c:pt>
                <c:pt idx="1921">
                  <c:v>-1.10439818544</c:v>
                </c:pt>
                <c:pt idx="1922">
                  <c:v>0.30993344780000009</c:v>
                </c:pt>
                <c:pt idx="1923">
                  <c:v>-1.0602305041200002</c:v>
                </c:pt>
                <c:pt idx="1924">
                  <c:v>-1.14687925</c:v>
                </c:pt>
                <c:pt idx="1925">
                  <c:v>-1.6356206977999994</c:v>
                </c:pt>
                <c:pt idx="1926">
                  <c:v>-1.2403388873599994</c:v>
                </c:pt>
                <c:pt idx="1927">
                  <c:v>-1.6346679395600001</c:v>
                </c:pt>
                <c:pt idx="1928">
                  <c:v>-1.4146792582400003</c:v>
                </c:pt>
                <c:pt idx="1929">
                  <c:v>-1.1488748791200001</c:v>
                </c:pt>
                <c:pt idx="1930">
                  <c:v>-1.1485272582400001</c:v>
                </c:pt>
                <c:pt idx="1931">
                  <c:v>-1.0598828873600001</c:v>
                </c:pt>
                <c:pt idx="1932">
                  <c:v>0.57599530219999995</c:v>
                </c:pt>
                <c:pt idx="1933">
                  <c:v>0.35527274176000001</c:v>
                </c:pt>
                <c:pt idx="1934">
                  <c:v>-0.4879174436799999</c:v>
                </c:pt>
                <c:pt idx="1935">
                  <c:v>0.44331200000000004</c:v>
                </c:pt>
                <c:pt idx="1936">
                  <c:v>-0.88601887911999988</c:v>
                </c:pt>
                <c:pt idx="1937">
                  <c:v>0.26792875000000005</c:v>
                </c:pt>
                <c:pt idx="1938">
                  <c:v>6.0511675999985748E-4</c:v>
                </c:pt>
                <c:pt idx="1939">
                  <c:v>1.239296</c:v>
                </c:pt>
                <c:pt idx="1940">
                  <c:v>1.5514825645600001</c:v>
                </c:pt>
                <c:pt idx="1941">
                  <c:v>0.30759019368000007</c:v>
                </c:pt>
                <c:pt idx="1942">
                  <c:v>1.5057956208799999</c:v>
                </c:pt>
                <c:pt idx="1943">
                  <c:v>-0.13381631867999988</c:v>
                </c:pt>
                <c:pt idx="1944">
                  <c:v>1.9527512541199998</c:v>
                </c:pt>
                <c:pt idx="1945">
                  <c:v>1.14878474588</c:v>
                </c:pt>
                <c:pt idx="1946">
                  <c:v>0.93205343543999986</c:v>
                </c:pt>
                <c:pt idx="1947">
                  <c:v>2.1700490727999999</c:v>
                </c:pt>
                <c:pt idx="1948">
                  <c:v>2.08070944368</c:v>
                </c:pt>
                <c:pt idx="1949">
                  <c:v>3.3657824999999999</c:v>
                </c:pt>
                <c:pt idx="1950">
                  <c:v>2.1218901291200001</c:v>
                </c:pt>
                <c:pt idx="1951">
                  <c:v>3.8042792500000004</c:v>
                </c:pt>
                <c:pt idx="1952">
                  <c:v>3.9834348791199994</c:v>
                </c:pt>
                <c:pt idx="1953">
                  <c:v>3.9846065082399988</c:v>
                </c:pt>
                <c:pt idx="1954">
                  <c:v>4.8223763145600005</c:v>
                </c:pt>
                <c:pt idx="1955">
                  <c:v>6.638929370879997</c:v>
                </c:pt>
                <c:pt idx="1956">
                  <c:v>5.2237737500000012</c:v>
                </c:pt>
                <c:pt idx="1957">
                  <c:v>5.3561995604400003</c:v>
                </c:pt>
                <c:pt idx="1958">
                  <c:v>6.5937188104399995</c:v>
                </c:pt>
                <c:pt idx="1959">
                  <c:v>6.2818798750000004</c:v>
                </c:pt>
                <c:pt idx="1960">
                  <c:v>7.6558548145599978</c:v>
                </c:pt>
                <c:pt idx="1961">
                  <c:v>8.3631944395599991</c:v>
                </c:pt>
                <c:pt idx="1962">
                  <c:v>8.054303879119999</c:v>
                </c:pt>
                <c:pt idx="1963">
                  <c:v>8.8948933186799977</c:v>
                </c:pt>
                <c:pt idx="1964">
                  <c:v>9.9122951332399953</c:v>
                </c:pt>
                <c:pt idx="1965">
                  <c:v>10.532161999999998</c:v>
                </c:pt>
                <c:pt idx="1966">
                  <c:v>10.88496275412</c:v>
                </c:pt>
                <c:pt idx="1967">
                  <c:v>11.688710379119996</c:v>
                </c:pt>
                <c:pt idx="1968">
                  <c:v>11.682813624999994</c:v>
                </c:pt>
                <c:pt idx="1969">
                  <c:v>12.299294370879997</c:v>
                </c:pt>
                <c:pt idx="1970">
                  <c:v>14.12022493544</c:v>
                </c:pt>
                <c:pt idx="1971">
                  <c:v>12.703768943680002</c:v>
                </c:pt>
                <c:pt idx="1972">
                  <c:v>13.853596564560002</c:v>
                </c:pt>
                <c:pt idx="1973">
                  <c:v>13.012878370879996</c:v>
                </c:pt>
                <c:pt idx="1974">
                  <c:v>14.032880943679999</c:v>
                </c:pt>
                <c:pt idx="1975">
                  <c:v>13.767076560440003</c:v>
                </c:pt>
                <c:pt idx="1976">
                  <c:v>13.990490000000001</c:v>
                </c:pt>
                <c:pt idx="1977">
                  <c:v>13.236896935440001</c:v>
                </c:pt>
                <c:pt idx="1978">
                  <c:v>13.902322000000002</c:v>
                </c:pt>
                <c:pt idx="1979">
                  <c:v>13.720565629119998</c:v>
                </c:pt>
                <c:pt idx="1980">
                  <c:v>15.754197629120002</c:v>
                </c:pt>
                <c:pt idx="1981">
                  <c:v>12.438312185440006</c:v>
                </c:pt>
                <c:pt idx="1982">
                  <c:v>13.633350379120003</c:v>
                </c:pt>
                <c:pt idx="1983">
                  <c:v>12.971092564559994</c:v>
                </c:pt>
                <c:pt idx="1984">
                  <c:v>13.628058750000001</c:v>
                </c:pt>
                <c:pt idx="1985">
                  <c:v>11.466597314560001</c:v>
                </c:pt>
                <c:pt idx="1986">
                  <c:v>11.335562000000001</c:v>
                </c:pt>
                <c:pt idx="1987">
                  <c:v>10.536410741759999</c:v>
                </c:pt>
                <c:pt idx="1988">
                  <c:v>12.088240935440002</c:v>
                </c:pt>
                <c:pt idx="1989">
                  <c:v>10.136661314560001</c:v>
                </c:pt>
                <c:pt idx="1990">
                  <c:v>7.9240024354399985</c:v>
                </c:pt>
                <c:pt idx="1991">
                  <c:v>9.1648176854399992</c:v>
                </c:pt>
                <c:pt idx="1992">
                  <c:v>7.9236548145600016</c:v>
                </c:pt>
                <c:pt idx="1993">
                  <c:v>7.347093000000001</c:v>
                </c:pt>
                <c:pt idx="1994">
                  <c:v>6.6394958791200001</c:v>
                </c:pt>
                <c:pt idx="1995">
                  <c:v>6.4621170082400017</c:v>
                </c:pt>
                <c:pt idx="1996">
                  <c:v>7.3515606332400001</c:v>
                </c:pt>
                <c:pt idx="1997">
                  <c:v>5.0457897417600002</c:v>
                </c:pt>
                <c:pt idx="1998">
                  <c:v>4.559172693679999</c:v>
                </c:pt>
                <c:pt idx="1999">
                  <c:v>3.4511308750000005</c:v>
                </c:pt>
                <c:pt idx="2000">
                  <c:v>4.0691308750000008</c:v>
                </c:pt>
                <c:pt idx="2001">
                  <c:v>3.4966890604399987</c:v>
                </c:pt>
                <c:pt idx="2002">
                  <c:v>3.8536999354399999</c:v>
                </c:pt>
                <c:pt idx="2003">
                  <c:v>2.7453105</c:v>
                </c:pt>
                <c:pt idx="2004">
                  <c:v>3.5876766895599999</c:v>
                </c:pt>
                <c:pt idx="2005">
                  <c:v>2.8770410645599993</c:v>
                </c:pt>
                <c:pt idx="2006">
                  <c:v>2.3479043228000003</c:v>
                </c:pt>
                <c:pt idx="2007">
                  <c:v>3.3162330686800012</c:v>
                </c:pt>
                <c:pt idx="2008">
                  <c:v>1.0182258104400002</c:v>
                </c:pt>
                <c:pt idx="2009">
                  <c:v>1.99089343132</c:v>
                </c:pt>
                <c:pt idx="2010">
                  <c:v>1.4618854354400002</c:v>
                </c:pt>
                <c:pt idx="2011">
                  <c:v>1.2850730645599997</c:v>
                </c:pt>
                <c:pt idx="2012">
                  <c:v>1.3269876250000001</c:v>
                </c:pt>
                <c:pt idx="2013">
                  <c:v>2.1690061854399998</c:v>
                </c:pt>
                <c:pt idx="2014">
                  <c:v>0.66308181044000003</c:v>
                </c:pt>
                <c:pt idx="2015">
                  <c:v>2.6090221854400002</c:v>
                </c:pt>
                <c:pt idx="2016">
                  <c:v>2.2139592541200002</c:v>
                </c:pt>
                <c:pt idx="2017">
                  <c:v>1.8596392541200002</c:v>
                </c:pt>
                <c:pt idx="2018">
                  <c:v>1.9940606895599995</c:v>
                </c:pt>
                <c:pt idx="2019">
                  <c:v>-8.8296745879999916E-2</c:v>
                </c:pt>
                <c:pt idx="2020">
                  <c:v>-1.32733525824</c:v>
                </c:pt>
                <c:pt idx="2021">
                  <c:v>-2.60759306868</c:v>
                </c:pt>
                <c:pt idx="2022">
                  <c:v>-3.5806083186799995</c:v>
                </c:pt>
                <c:pt idx="2023">
                  <c:v>-4.8210759395599991</c:v>
                </c:pt>
                <c:pt idx="2024">
                  <c:v>-4.0256970645600001</c:v>
                </c:pt>
                <c:pt idx="2025">
                  <c:v>-4.4192021291199994</c:v>
                </c:pt>
                <c:pt idx="2026">
                  <c:v>-5.2645166936799974</c:v>
                </c:pt>
                <c:pt idx="2027">
                  <c:v>-5.5729308791199976</c:v>
                </c:pt>
                <c:pt idx="2028">
                  <c:v>-4.0239203104399994</c:v>
                </c:pt>
                <c:pt idx="2029">
                  <c:v>-5.0432276250000001</c:v>
                </c:pt>
                <c:pt idx="2030">
                  <c:v>-6.634114125</c:v>
                </c:pt>
                <c:pt idx="2031">
                  <c:v>-5.3095985082399997</c:v>
                </c:pt>
                <c:pt idx="2032">
                  <c:v>-5.1735290645599985</c:v>
                </c:pt>
                <c:pt idx="2033">
                  <c:v>-5.8395592499999971</c:v>
                </c:pt>
                <c:pt idx="2034">
                  <c:v>-5.6619228791199969</c:v>
                </c:pt>
                <c:pt idx="2035">
                  <c:v>-5.1758723145600003</c:v>
                </c:pt>
                <c:pt idx="2036">
                  <c:v>-6.6328137499999951</c:v>
                </c:pt>
                <c:pt idx="2037">
                  <c:v>-5.9731566895599988</c:v>
                </c:pt>
                <c:pt idx="2038">
                  <c:v>-6.1054537499999979</c:v>
                </c:pt>
                <c:pt idx="2039">
                  <c:v>-6.6342428791199994</c:v>
                </c:pt>
                <c:pt idx="2040">
                  <c:v>-5.9706846977999986</c:v>
                </c:pt>
                <c:pt idx="2041">
                  <c:v>-5.6640472499999994</c:v>
                </c:pt>
                <c:pt idx="2042">
                  <c:v>-5.8853363104400005</c:v>
                </c:pt>
                <c:pt idx="2043">
                  <c:v>-6.8137461291199974</c:v>
                </c:pt>
                <c:pt idx="2044">
                  <c:v>-6.545250879120001</c:v>
                </c:pt>
                <c:pt idx="2045">
                  <c:v>-5.5749264999999992</c:v>
                </c:pt>
                <c:pt idx="2046">
                  <c:v>-5.8845123186799997</c:v>
                </c:pt>
                <c:pt idx="2047">
                  <c:v>-5.4416766936799972</c:v>
                </c:pt>
                <c:pt idx="2048">
                  <c:v>-6.1044108832399955</c:v>
                </c:pt>
                <c:pt idx="2049">
                  <c:v>-5.1287948791199991</c:v>
                </c:pt>
                <c:pt idx="2050">
                  <c:v>-4.9123210645599995</c:v>
                </c:pt>
                <c:pt idx="2051">
                  <c:v>-4.9539781291200002</c:v>
                </c:pt>
                <c:pt idx="2052">
                  <c:v>-5.3983716291199997</c:v>
                </c:pt>
                <c:pt idx="2053">
                  <c:v>-6.1936217499999966</c:v>
                </c:pt>
                <c:pt idx="2054">
                  <c:v>-5.6175363186799983</c:v>
                </c:pt>
                <c:pt idx="2055">
                  <c:v>-6.2373130645599977</c:v>
                </c:pt>
                <c:pt idx="2056">
                  <c:v>-6.6322472541199966</c:v>
                </c:pt>
                <c:pt idx="2057">
                  <c:v>-5.2616970727999979</c:v>
                </c:pt>
                <c:pt idx="2058">
                  <c:v>-5.3957708749999966</c:v>
                </c:pt>
                <c:pt idx="2059">
                  <c:v>-5.6191843145599982</c:v>
                </c:pt>
                <c:pt idx="2060">
                  <c:v>-5.3543326936799982</c:v>
                </c:pt>
                <c:pt idx="2061">
                  <c:v>-4.6450875563199983</c:v>
                </c:pt>
                <c:pt idx="2062">
                  <c:v>-6.0592003145599964</c:v>
                </c:pt>
                <c:pt idx="2063">
                  <c:v>-6.9892581291199969</c:v>
                </c:pt>
                <c:pt idx="2064">
                  <c:v>-5.3089032582399991</c:v>
                </c:pt>
                <c:pt idx="2065">
                  <c:v>-5.2653406895599995</c:v>
                </c:pt>
                <c:pt idx="2066">
                  <c:v>-5.0426225041200006</c:v>
                </c:pt>
                <c:pt idx="2067">
                  <c:v>-6.1491450645599981</c:v>
                </c:pt>
                <c:pt idx="2068">
                  <c:v>-5.4847628832400011</c:v>
                </c:pt>
                <c:pt idx="2069">
                  <c:v>-5.3081693708799973</c:v>
                </c:pt>
                <c:pt idx="2070">
                  <c:v>-5.0404981291199977</c:v>
                </c:pt>
                <c:pt idx="2071">
                  <c:v>-4.4657130686799995</c:v>
                </c:pt>
                <c:pt idx="2072">
                  <c:v>-5.0874854436799994</c:v>
                </c:pt>
                <c:pt idx="2073">
                  <c:v>-4.9970643145599993</c:v>
                </c:pt>
                <c:pt idx="2074">
                  <c:v>-6.106058879119999</c:v>
                </c:pt>
                <c:pt idx="2075">
                  <c:v>-6.1916261291199977</c:v>
                </c:pt>
                <c:pt idx="2076">
                  <c:v>-5.74749012912</c:v>
                </c:pt>
                <c:pt idx="2077">
                  <c:v>-4.9539781291200002</c:v>
                </c:pt>
                <c:pt idx="2078">
                  <c:v>-5.883688314559997</c:v>
                </c:pt>
                <c:pt idx="2079">
                  <c:v>-5.5286730645599986</c:v>
                </c:pt>
                <c:pt idx="2080">
                  <c:v>-6.3291246936799954</c:v>
                </c:pt>
                <c:pt idx="2081">
                  <c:v>-6.6839210727999969</c:v>
                </c:pt>
                <c:pt idx="2082">
                  <c:v>-6.1486686936799995</c:v>
                </c:pt>
                <c:pt idx="2083">
                  <c:v>-7.0336446936800012</c:v>
                </c:pt>
                <c:pt idx="2084">
                  <c:v>-6.7244065082399986</c:v>
                </c:pt>
                <c:pt idx="2085">
                  <c:v>-5.1768250686799995</c:v>
                </c:pt>
                <c:pt idx="2086">
                  <c:v>-6.6342428873599992</c:v>
                </c:pt>
                <c:pt idx="2087">
                  <c:v>-3.1847599958799995</c:v>
                </c:pt>
                <c:pt idx="2088">
                  <c:v>-5.0411032541199994</c:v>
                </c:pt>
                <c:pt idx="2089">
                  <c:v>-6.5924570727999976</c:v>
                </c:pt>
                <c:pt idx="2090">
                  <c:v>-6.6791959395599951</c:v>
                </c:pt>
                <c:pt idx="2091">
                  <c:v>-5.971161068679999</c:v>
                </c:pt>
                <c:pt idx="2092">
                  <c:v>-5.4864108791199984</c:v>
                </c:pt>
                <c:pt idx="2093">
                  <c:v>-5.4819432582399985</c:v>
                </c:pt>
                <c:pt idx="2094">
                  <c:v>-6.3279530686799976</c:v>
                </c:pt>
                <c:pt idx="2095">
                  <c:v>-4.555052697799999</c:v>
                </c:pt>
                <c:pt idx="2096">
                  <c:v>-5.5741025082399984</c:v>
                </c:pt>
                <c:pt idx="2097">
                  <c:v>-4.5993104999999996</c:v>
                </c:pt>
                <c:pt idx="2098">
                  <c:v>-5.132438508239999</c:v>
                </c:pt>
                <c:pt idx="2099">
                  <c:v>-6.3680908791199995</c:v>
                </c:pt>
                <c:pt idx="2100">
                  <c:v>-4.688302499999998</c:v>
                </c:pt>
                <c:pt idx="2101">
                  <c:v>-6.236360314559998</c:v>
                </c:pt>
                <c:pt idx="2102">
                  <c:v>-6.1039345082399965</c:v>
                </c:pt>
                <c:pt idx="2103">
                  <c:v>-5.132567258239999</c:v>
                </c:pt>
                <c:pt idx="2104">
                  <c:v>-5.6177938145599988</c:v>
                </c:pt>
                <c:pt idx="2105">
                  <c:v>-5.7037086977999962</c:v>
                </c:pt>
                <c:pt idx="2106">
                  <c:v>-5.527720314559998</c:v>
                </c:pt>
                <c:pt idx="2107">
                  <c:v>-3.0981112582400003</c:v>
                </c:pt>
                <c:pt idx="2108">
                  <c:v>-6.6341141291199976</c:v>
                </c:pt>
                <c:pt idx="2109">
                  <c:v>-5.7940010686799983</c:v>
                </c:pt>
                <c:pt idx="2110">
                  <c:v>-6.324657068679997</c:v>
                </c:pt>
                <c:pt idx="2111">
                  <c:v>-5.3047832499999981</c:v>
                </c:pt>
                <c:pt idx="2112">
                  <c:v>-5.1740054436799978</c:v>
                </c:pt>
                <c:pt idx="2113">
                  <c:v>-2.3386214436799992</c:v>
                </c:pt>
                <c:pt idx="2114">
                  <c:v>1.2443687458800006</c:v>
                </c:pt>
                <c:pt idx="2115">
                  <c:v>2.9260626291200005</c:v>
                </c:pt>
                <c:pt idx="2116">
                  <c:v>3.1220458708800014</c:v>
                </c:pt>
                <c:pt idx="2117">
                  <c:v>7.7802273104400026</c:v>
                </c:pt>
                <c:pt idx="2118">
                  <c:v>16.010925116759996</c:v>
                </c:pt>
                <c:pt idx="2119">
                  <c:v>28.920533120879995</c:v>
                </c:pt>
                <c:pt idx="2120">
                  <c:v>33.348123306319991</c:v>
                </c:pt>
                <c:pt idx="2121">
                  <c:v>42.504301870879978</c:v>
                </c:pt>
                <c:pt idx="2122">
                  <c:v>53.250542939559999</c:v>
                </c:pt>
                <c:pt idx="2123">
                  <c:v>66.561805870880008</c:v>
                </c:pt>
                <c:pt idx="2124">
                  <c:v>75.630988060440004</c:v>
                </c:pt>
                <c:pt idx="2125">
                  <c:v>84.235543681319996</c:v>
                </c:pt>
                <c:pt idx="2126">
                  <c:v>92.963113491760026</c:v>
                </c:pt>
                <c:pt idx="2127">
                  <c:v>100.96532511264</c:v>
                </c:pt>
                <c:pt idx="2128">
                  <c:v>111.59527274175998</c:v>
                </c:pt>
                <c:pt idx="2129">
                  <c:v>119.70967712088002</c:v>
                </c:pt>
                <c:pt idx="2130">
                  <c:v>130.90725131044002</c:v>
                </c:pt>
                <c:pt idx="2131">
                  <c:v>141.73235818544001</c:v>
                </c:pt>
                <c:pt idx="2132">
                  <c:v>159.13395712088001</c:v>
                </c:pt>
                <c:pt idx="2133">
                  <c:v>181.63503455632002</c:v>
                </c:pt>
                <c:pt idx="2134">
                  <c:v>198.86959968956003</c:v>
                </c:pt>
                <c:pt idx="2135">
                  <c:v>215.31629206043996</c:v>
                </c:pt>
                <c:pt idx="2136">
                  <c:v>231.96154912088008</c:v>
                </c:pt>
                <c:pt idx="2137">
                  <c:v>243.25611712088005</c:v>
                </c:pt>
                <c:pt idx="2138">
                  <c:v>246.72882006044003</c:v>
                </c:pt>
                <c:pt idx="2139">
                  <c:v>248.87462549176004</c:v>
                </c:pt>
                <c:pt idx="2140">
                  <c:v>271.91743787088018</c:v>
                </c:pt>
                <c:pt idx="2141">
                  <c:v>305.07966550000003</c:v>
                </c:pt>
                <c:pt idx="2142">
                  <c:v>322.38084587088008</c:v>
                </c:pt>
                <c:pt idx="2143">
                  <c:v>358.18811349176008</c:v>
                </c:pt>
                <c:pt idx="2144">
                  <c:v>437.97462368543978</c:v>
                </c:pt>
                <c:pt idx="2145">
                  <c:v>527.38874987087991</c:v>
                </c:pt>
                <c:pt idx="2146">
                  <c:v>596.16460512087997</c:v>
                </c:pt>
                <c:pt idx="2147">
                  <c:v>657.14813056044022</c:v>
                </c:pt>
                <c:pt idx="2148">
                  <c:v>718.57097674999989</c:v>
                </c:pt>
                <c:pt idx="2149">
                  <c:v>772.20524618543982</c:v>
                </c:pt>
                <c:pt idx="2150">
                  <c:v>819.03825181456011</c:v>
                </c:pt>
                <c:pt idx="2151">
                  <c:v>916.70398481456004</c:v>
                </c:pt>
                <c:pt idx="2152">
                  <c:v>1050.2680117019202</c:v>
                </c:pt>
                <c:pt idx="2153">
                  <c:v>1137.2271844162001</c:v>
                </c:pt>
                <c:pt idx="2154">
                  <c:v>1187.9318571895201</c:v>
                </c:pt>
                <c:pt idx="2155">
                  <c:v>1206.5994800110795</c:v>
                </c:pt>
                <c:pt idx="2156">
                  <c:v>1220.9033480507999</c:v>
                </c:pt>
                <c:pt idx="2157">
                  <c:v>1223.6437275452797</c:v>
                </c:pt>
                <c:pt idx="2158">
                  <c:v>1222.7285725040797</c:v>
                </c:pt>
                <c:pt idx="2159">
                  <c:v>1219.9019950287995</c:v>
                </c:pt>
                <c:pt idx="2160">
                  <c:v>1217.5102707320798</c:v>
                </c:pt>
                <c:pt idx="2161">
                  <c:v>1215.2871188391998</c:v>
                </c:pt>
                <c:pt idx="2162">
                  <c:v>1215.5145228571994</c:v>
                </c:pt>
                <c:pt idx="2163">
                  <c:v>1210.5831023955197</c:v>
                </c:pt>
                <c:pt idx="2164">
                  <c:v>1209.2888172663997</c:v>
                </c:pt>
                <c:pt idx="2165">
                  <c:v>1208.7569511399997</c:v>
                </c:pt>
                <c:pt idx="2166">
                  <c:v>1206.6772844848001</c:v>
                </c:pt>
                <c:pt idx="2167">
                  <c:v>1206.955320048</c:v>
                </c:pt>
                <c:pt idx="2168">
                  <c:v>1205.0785758351999</c:v>
                </c:pt>
                <c:pt idx="2169">
                  <c:v>1203.5559333447998</c:v>
                </c:pt>
                <c:pt idx="2170">
                  <c:v>1203.118280618</c:v>
                </c:pt>
                <c:pt idx="2171">
                  <c:v>1201.8844047663999</c:v>
                </c:pt>
                <c:pt idx="2172">
                  <c:v>1201.5093558927997</c:v>
                </c:pt>
                <c:pt idx="2173">
                  <c:v>1200.3752933035998</c:v>
                </c:pt>
                <c:pt idx="2174">
                  <c:v>1199.8253377403998</c:v>
                </c:pt>
                <c:pt idx="2175">
                  <c:v>1198.3018707556</c:v>
                </c:pt>
                <c:pt idx="2176">
                  <c:v>1199.1279954807997</c:v>
                </c:pt>
                <c:pt idx="2177">
                  <c:v>1195.0821558927998</c:v>
                </c:pt>
                <c:pt idx="2178">
                  <c:v>1194.9018086195999</c:v>
                </c:pt>
                <c:pt idx="2179">
                  <c:v>1192.9962443887998</c:v>
                </c:pt>
                <c:pt idx="2180">
                  <c:v>1192.8674624999996</c:v>
                </c:pt>
                <c:pt idx="2181">
                  <c:v>1191.8951424999998</c:v>
                </c:pt>
                <c:pt idx="2182">
                  <c:v>1176.4468481387999</c:v>
                </c:pt>
                <c:pt idx="2183">
                  <c:v>1133.0200207279997</c:v>
                </c:pt>
                <c:pt idx="2184">
                  <c:v>1081.6985002404001</c:v>
                </c:pt>
                <c:pt idx="2185">
                  <c:v>1025.9286414203998</c:v>
                </c:pt>
                <c:pt idx="2186">
                  <c:v>872.37199304120008</c:v>
                </c:pt>
                <c:pt idx="2187">
                  <c:v>794.85358764840009</c:v>
                </c:pt>
                <c:pt idx="2188">
                  <c:v>754.21059232560003</c:v>
                </c:pt>
                <c:pt idx="2189">
                  <c:v>716.60722419360013</c:v>
                </c:pt>
                <c:pt idx="2190">
                  <c:v>684.85180251920019</c:v>
                </c:pt>
                <c:pt idx="2191">
                  <c:v>659.08297947519998</c:v>
                </c:pt>
                <c:pt idx="2192">
                  <c:v>636.17634581040011</c:v>
                </c:pt>
                <c:pt idx="2193">
                  <c:v>614.15329706879993</c:v>
                </c:pt>
                <c:pt idx="2194">
                  <c:v>595.1337493804001</c:v>
                </c:pt>
                <c:pt idx="2195">
                  <c:v>572.69635796559976</c:v>
                </c:pt>
                <c:pt idx="2196">
                  <c:v>560.61144525679993</c:v>
                </c:pt>
                <c:pt idx="2197">
                  <c:v>555.12137114560005</c:v>
                </c:pt>
                <c:pt idx="2198">
                  <c:v>541.46532849040011</c:v>
                </c:pt>
                <c:pt idx="2199">
                  <c:v>523.51507435439999</c:v>
                </c:pt>
                <c:pt idx="2200">
                  <c:v>507.95031974720013</c:v>
                </c:pt>
                <c:pt idx="2201">
                  <c:v>489.50824687359994</c:v>
                </c:pt>
                <c:pt idx="2202">
                  <c:v>472.77974639560006</c:v>
                </c:pt>
                <c:pt idx="2203">
                  <c:v>456.68973694359988</c:v>
                </c:pt>
                <c:pt idx="2204">
                  <c:v>433.95438502759981</c:v>
                </c:pt>
                <c:pt idx="2205">
                  <c:v>412.56653258919994</c:v>
                </c:pt>
                <c:pt idx="2206">
                  <c:v>394.46290465520002</c:v>
                </c:pt>
                <c:pt idx="2207">
                  <c:v>378.33028521560004</c:v>
                </c:pt>
                <c:pt idx="2208">
                  <c:v>363.22037823760007</c:v>
                </c:pt>
                <c:pt idx="2209">
                  <c:v>351.21986092719999</c:v>
                </c:pt>
                <c:pt idx="2210">
                  <c:v>338.32896679120006</c:v>
                </c:pt>
                <c:pt idx="2211">
                  <c:v>326.27738084480006</c:v>
                </c:pt>
                <c:pt idx="2212">
                  <c:v>315.59350647800011</c:v>
                </c:pt>
                <c:pt idx="2213">
                  <c:v>303.9837136111999</c:v>
                </c:pt>
                <c:pt idx="2214">
                  <c:v>295.08672757560004</c:v>
                </c:pt>
                <c:pt idx="2215">
                  <c:v>288.04564831720006</c:v>
                </c:pt>
                <c:pt idx="2216">
                  <c:v>279.66912165240007</c:v>
                </c:pt>
                <c:pt idx="2217">
                  <c:v>273.0082528448001</c:v>
                </c:pt>
                <c:pt idx="2218">
                  <c:v>269.96567804120014</c:v>
                </c:pt>
                <c:pt idx="2219">
                  <c:v>257.61758092719998</c:v>
                </c:pt>
                <c:pt idx="2220">
                  <c:v>247.14853267160007</c:v>
                </c:pt>
                <c:pt idx="2221">
                  <c:v>236.02925719920009</c:v>
                </c:pt>
                <c:pt idx="2222">
                  <c:v>229.50070552880004</c:v>
                </c:pt>
                <c:pt idx="2223">
                  <c:v>224.24852969360009</c:v>
                </c:pt>
                <c:pt idx="2224">
                  <c:v>216.12447547520006</c:v>
                </c:pt>
                <c:pt idx="2225">
                  <c:v>206.66931361120007</c:v>
                </c:pt>
                <c:pt idx="2226">
                  <c:v>198.06733939280002</c:v>
                </c:pt>
                <c:pt idx="2227">
                  <c:v>185.9089613572001</c:v>
                </c:pt>
                <c:pt idx="2228">
                  <c:v>173.16074871280011</c:v>
                </c:pt>
                <c:pt idx="2229">
                  <c:v>164.36337624320007</c:v>
                </c:pt>
                <c:pt idx="2230">
                  <c:v>155.34081516200004</c:v>
                </c:pt>
                <c:pt idx="2231">
                  <c:v>147.80051974720007</c:v>
                </c:pt>
                <c:pt idx="2232">
                  <c:v>141.33528699720006</c:v>
                </c:pt>
                <c:pt idx="2233">
                  <c:v>135.06404135719998</c:v>
                </c:pt>
                <c:pt idx="2234">
                  <c:v>128.70973944240001</c:v>
                </c:pt>
                <c:pt idx="2235">
                  <c:v>120.79187206600004</c:v>
                </c:pt>
                <c:pt idx="2236">
                  <c:v>117.12068245319999</c:v>
                </c:pt>
                <c:pt idx="2237">
                  <c:v>109.75445637920002</c:v>
                </c:pt>
                <c:pt idx="2238">
                  <c:v>105.80072408800001</c:v>
                </c:pt>
                <c:pt idx="2239">
                  <c:v>101.14895515240002</c:v>
                </c:pt>
                <c:pt idx="2240">
                  <c:v>97.913255225200018</c:v>
                </c:pt>
                <c:pt idx="2241">
                  <c:v>92.737253452000019</c:v>
                </c:pt>
                <c:pt idx="2242">
                  <c:v>89.095431611200041</c:v>
                </c:pt>
                <c:pt idx="2243">
                  <c:v>86.31917603840003</c:v>
                </c:pt>
                <c:pt idx="2244">
                  <c:v>82.105129910800045</c:v>
                </c:pt>
                <c:pt idx="2245">
                  <c:v>78.556767138799998</c:v>
                </c:pt>
                <c:pt idx="2246">
                  <c:v>73.077630638799974</c:v>
                </c:pt>
                <c:pt idx="2247">
                  <c:v>69.531945990400018</c:v>
                </c:pt>
                <c:pt idx="2248">
                  <c:v>64.590572387399988</c:v>
                </c:pt>
                <c:pt idx="2249">
                  <c:v>59.856827799439998</c:v>
                </c:pt>
                <c:pt idx="2250">
                  <c:v>54.563091282959981</c:v>
                </c:pt>
                <c:pt idx="2251">
                  <c:v>51.340852104399964</c:v>
                </c:pt>
                <c:pt idx="2252">
                  <c:v>45.418017321440004</c:v>
                </c:pt>
                <c:pt idx="2253">
                  <c:v>41.210293510999989</c:v>
                </c:pt>
                <c:pt idx="2254">
                  <c:v>37.708917958799994</c:v>
                </c:pt>
                <c:pt idx="2255">
                  <c:v>34.184142071439986</c:v>
                </c:pt>
                <c:pt idx="2256">
                  <c:v>30.398486572799996</c:v>
                </c:pt>
                <c:pt idx="2257">
                  <c:v>27.537964162079994</c:v>
                </c:pt>
                <c:pt idx="2258">
                  <c:v>26.25193835576</c:v>
                </c:pt>
                <c:pt idx="2259">
                  <c:v>24.875530008240002</c:v>
                </c:pt>
                <c:pt idx="2260">
                  <c:v>21.06938387912</c:v>
                </c:pt>
                <c:pt idx="2261">
                  <c:v>20.351937370879995</c:v>
                </c:pt>
                <c:pt idx="2262">
                  <c:v>18.717964685439998</c:v>
                </c:pt>
                <c:pt idx="2263">
                  <c:v>19.569781129119999</c:v>
                </c:pt>
                <c:pt idx="2264">
                  <c:v>15.269434560439993</c:v>
                </c:pt>
                <c:pt idx="2265">
                  <c:v>17.088935999999997</c:v>
                </c:pt>
                <c:pt idx="2266">
                  <c:v>14.21246143956</c:v>
                </c:pt>
                <c:pt idx="2267">
                  <c:v>12.56808575</c:v>
                </c:pt>
                <c:pt idx="2268">
                  <c:v>12.880529822800005</c:v>
                </c:pt>
                <c:pt idx="2269">
                  <c:v>11.284699306319999</c:v>
                </c:pt>
                <c:pt idx="2270">
                  <c:v>9.2038611291199981</c:v>
                </c:pt>
                <c:pt idx="2271">
                  <c:v>10.0044415</c:v>
                </c:pt>
                <c:pt idx="2272">
                  <c:v>8.4899295000000041</c:v>
                </c:pt>
                <c:pt idx="2273">
                  <c:v>7.6584941895600025</c:v>
                </c:pt>
                <c:pt idx="2274">
                  <c:v>7.4792098186800038</c:v>
                </c:pt>
                <c:pt idx="2275">
                  <c:v>5.7458807458800036</c:v>
                </c:pt>
                <c:pt idx="2276">
                  <c:v>5.0839705604400018</c:v>
                </c:pt>
                <c:pt idx="2277">
                  <c:v>4.1984280604400013</c:v>
                </c:pt>
                <c:pt idx="2278">
                  <c:v>3.8579873063200005</c:v>
                </c:pt>
                <c:pt idx="2279">
                  <c:v>3.7607553145599999</c:v>
                </c:pt>
                <c:pt idx="2280">
                  <c:v>3.2704560000000011</c:v>
                </c:pt>
                <c:pt idx="2281">
                  <c:v>2.2195083750000006</c:v>
                </c:pt>
                <c:pt idx="2282">
                  <c:v>3.318962560440001</c:v>
                </c:pt>
                <c:pt idx="2283">
                  <c:v>1.85885387088</c:v>
                </c:pt>
                <c:pt idx="2284">
                  <c:v>1.8613258708800005</c:v>
                </c:pt>
                <c:pt idx="2285">
                  <c:v>0.93573568131999929</c:v>
                </c:pt>
                <c:pt idx="2286">
                  <c:v>0.22709568131999999</c:v>
                </c:pt>
                <c:pt idx="2287">
                  <c:v>-0.22341343956000015</c:v>
                </c:pt>
                <c:pt idx="2288">
                  <c:v>0.71288874588000017</c:v>
                </c:pt>
                <c:pt idx="2289">
                  <c:v>1.3739749354399995</c:v>
                </c:pt>
                <c:pt idx="2290">
                  <c:v>0.93573568131999951</c:v>
                </c:pt>
                <c:pt idx="2291">
                  <c:v>0.17893674588000019</c:v>
                </c:pt>
                <c:pt idx="2292">
                  <c:v>-4.4129072800000113E-2</c:v>
                </c:pt>
                <c:pt idx="2293">
                  <c:v>-0.35371488323999978</c:v>
                </c:pt>
                <c:pt idx="2294">
                  <c:v>-1.3293308832399999</c:v>
                </c:pt>
                <c:pt idx="2295">
                  <c:v>3.4247500000000319E-3</c:v>
                </c:pt>
                <c:pt idx="2296">
                  <c:v>-0.92641418544000009</c:v>
                </c:pt>
                <c:pt idx="2297">
                  <c:v>-0.3520668791199999</c:v>
                </c:pt>
                <c:pt idx="2298">
                  <c:v>0.57517130220000001</c:v>
                </c:pt>
                <c:pt idx="2299">
                  <c:v>-2.0339796208800012</c:v>
                </c:pt>
                <c:pt idx="2300">
                  <c:v>-1.1046170686800001</c:v>
                </c:pt>
                <c:pt idx="2301">
                  <c:v>-1.3245156250000001</c:v>
                </c:pt>
                <c:pt idx="2302">
                  <c:v>-2.0794090686800004</c:v>
                </c:pt>
                <c:pt idx="2303">
                  <c:v>-1.5051003708799999</c:v>
                </c:pt>
                <c:pt idx="2304">
                  <c:v>-4.3086185440000202E-2</c:v>
                </c:pt>
                <c:pt idx="2305">
                  <c:v>-0.26875274999999987</c:v>
                </c:pt>
                <c:pt idx="2306">
                  <c:v>0.6193003708799999</c:v>
                </c:pt>
                <c:pt idx="2307">
                  <c:v>-0.26389887499999998</c:v>
                </c:pt>
                <c:pt idx="2308">
                  <c:v>0.17611711263999985</c:v>
                </c:pt>
                <c:pt idx="2309">
                  <c:v>-0.35020000000000018</c:v>
                </c:pt>
                <c:pt idx="2310">
                  <c:v>-0.9307530727999993</c:v>
                </c:pt>
                <c:pt idx="2311">
                  <c:v>-0.4408399999999999</c:v>
                </c:pt>
                <c:pt idx="2312">
                  <c:v>1.8109138145600006</c:v>
                </c:pt>
                <c:pt idx="2313">
                  <c:v>0.53312799999999982</c:v>
                </c:pt>
                <c:pt idx="2314">
                  <c:v>-0.26814762912000012</c:v>
                </c:pt>
                <c:pt idx="2315">
                  <c:v>1.776745879999958E-3</c:v>
                </c:pt>
                <c:pt idx="2316">
                  <c:v>0.79975637911999986</c:v>
                </c:pt>
                <c:pt idx="2317">
                  <c:v>-4.2957443679999985E-2</c:v>
                </c:pt>
                <c:pt idx="2318">
                  <c:v>-0.48310218956000006</c:v>
                </c:pt>
                <c:pt idx="2319">
                  <c:v>0.93357268956000006</c:v>
                </c:pt>
                <c:pt idx="2320">
                  <c:v>0.22341344367999971</c:v>
                </c:pt>
                <c:pt idx="2321">
                  <c:v>-0.44131637088000009</c:v>
                </c:pt>
                <c:pt idx="2322">
                  <c:v>-2.0776709354399996</c:v>
                </c:pt>
                <c:pt idx="2323">
                  <c:v>-0.1710443708799998</c:v>
                </c:pt>
                <c:pt idx="2324">
                  <c:v>-0.26498037912000005</c:v>
                </c:pt>
                <c:pt idx="2325">
                  <c:v>-1.36807818956</c:v>
                </c:pt>
                <c:pt idx="2326">
                  <c:v>-2.3027323708800003</c:v>
                </c:pt>
                <c:pt idx="2327">
                  <c:v>-0.40000693543999988</c:v>
                </c:pt>
                <c:pt idx="2328">
                  <c:v>-2.2964880000000001</c:v>
                </c:pt>
                <c:pt idx="2329">
                  <c:v>-2.1666629354399998</c:v>
                </c:pt>
                <c:pt idx="2330">
                  <c:v>-1.3692498104399999</c:v>
                </c:pt>
                <c:pt idx="2331">
                  <c:v>-2.7877014395599993</c:v>
                </c:pt>
                <c:pt idx="2332">
                  <c:v>-2.9661618104399992</c:v>
                </c:pt>
                <c:pt idx="2333">
                  <c:v>-2.2534018145599997</c:v>
                </c:pt>
                <c:pt idx="2334">
                  <c:v>-1.9467643708799989</c:v>
                </c:pt>
                <c:pt idx="2335">
                  <c:v>-0.48687455632000021</c:v>
                </c:pt>
                <c:pt idx="2336">
                  <c:v>-2.6532800082400003</c:v>
                </c:pt>
                <c:pt idx="2337">
                  <c:v>-1.7246126854399999</c:v>
                </c:pt>
                <c:pt idx="2338">
                  <c:v>-0.3997494354400003</c:v>
                </c:pt>
                <c:pt idx="2339">
                  <c:v>-1.5024996291200001</c:v>
                </c:pt>
                <c:pt idx="2340">
                  <c:v>-3.0073425082399998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B43-4115-BCC7-2B4265056C37}"/>
            </c:ext>
          </c:extLst>
        </c:ser>
        <c:ser>
          <c:idx val="1"/>
          <c:order val="1"/>
          <c:tx>
            <c:v>Total Average Power</c:v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Pin!$B$7:$B$2347</c:f>
              <c:numCache>
                <c:formatCode>General</c:formatCode>
                <c:ptCount val="2341"/>
                <c:pt idx="0">
                  <c:v>-46.799999952316284</c:v>
                </c:pt>
                <c:pt idx="1">
                  <c:v>-46.779999971389771</c:v>
                </c:pt>
                <c:pt idx="2">
                  <c:v>-46.759999990463257</c:v>
                </c:pt>
                <c:pt idx="3">
                  <c:v>-46.740000009536743</c:v>
                </c:pt>
                <c:pt idx="4">
                  <c:v>-46.720000028610229</c:v>
                </c:pt>
                <c:pt idx="5">
                  <c:v>-46.700000047683716</c:v>
                </c:pt>
                <c:pt idx="6">
                  <c:v>-46.680000066757202</c:v>
                </c:pt>
                <c:pt idx="7">
                  <c:v>-46.660000085830688</c:v>
                </c:pt>
                <c:pt idx="8">
                  <c:v>-46.640000104904175</c:v>
                </c:pt>
                <c:pt idx="9">
                  <c:v>-46.619999885559082</c:v>
                </c:pt>
                <c:pt idx="10">
                  <c:v>-46.599999904632568</c:v>
                </c:pt>
                <c:pt idx="11">
                  <c:v>-46.579999923706055</c:v>
                </c:pt>
                <c:pt idx="12">
                  <c:v>-46.559999942779541</c:v>
                </c:pt>
                <c:pt idx="13">
                  <c:v>-46.539999961853027</c:v>
                </c:pt>
                <c:pt idx="14">
                  <c:v>-46.519999980926514</c:v>
                </c:pt>
                <c:pt idx="15">
                  <c:v>-46.5</c:v>
                </c:pt>
                <c:pt idx="16">
                  <c:v>-46.480000019073486</c:v>
                </c:pt>
                <c:pt idx="17">
                  <c:v>-46.460000038146973</c:v>
                </c:pt>
                <c:pt idx="18">
                  <c:v>-46.440000057220459</c:v>
                </c:pt>
                <c:pt idx="19">
                  <c:v>-46.420000076293945</c:v>
                </c:pt>
                <c:pt idx="20">
                  <c:v>-46.400000095367432</c:v>
                </c:pt>
                <c:pt idx="21">
                  <c:v>-46.379999876022339</c:v>
                </c:pt>
                <c:pt idx="22">
                  <c:v>-46.359999895095825</c:v>
                </c:pt>
                <c:pt idx="23">
                  <c:v>-46.339999914169312</c:v>
                </c:pt>
                <c:pt idx="24">
                  <c:v>-46.319999933242798</c:v>
                </c:pt>
                <c:pt idx="25">
                  <c:v>-46.299999952316284</c:v>
                </c:pt>
                <c:pt idx="26">
                  <c:v>-46.279999971389771</c:v>
                </c:pt>
                <c:pt idx="27">
                  <c:v>-46.259999990463257</c:v>
                </c:pt>
                <c:pt idx="28">
                  <c:v>-46.240000009536743</c:v>
                </c:pt>
                <c:pt idx="29">
                  <c:v>-46.220000028610229</c:v>
                </c:pt>
                <c:pt idx="30">
                  <c:v>-46.200000047683716</c:v>
                </c:pt>
                <c:pt idx="31">
                  <c:v>-46.180000066757202</c:v>
                </c:pt>
                <c:pt idx="32">
                  <c:v>-46.160000085830688</c:v>
                </c:pt>
                <c:pt idx="33">
                  <c:v>-46.140000104904175</c:v>
                </c:pt>
                <c:pt idx="34">
                  <c:v>-46.119999885559082</c:v>
                </c:pt>
                <c:pt idx="35">
                  <c:v>-46.099999904632568</c:v>
                </c:pt>
                <c:pt idx="36">
                  <c:v>-46.079999923706055</c:v>
                </c:pt>
                <c:pt idx="37">
                  <c:v>-46.059999942779541</c:v>
                </c:pt>
                <c:pt idx="38">
                  <c:v>-46.039999961853027</c:v>
                </c:pt>
                <c:pt idx="39">
                  <c:v>-46.019999980926514</c:v>
                </c:pt>
                <c:pt idx="40">
                  <c:v>-46</c:v>
                </c:pt>
                <c:pt idx="41">
                  <c:v>-45.980000019073486</c:v>
                </c:pt>
                <c:pt idx="42">
                  <c:v>-45.960000038146973</c:v>
                </c:pt>
                <c:pt idx="43">
                  <c:v>-45.940000057220459</c:v>
                </c:pt>
                <c:pt idx="44">
                  <c:v>-45.920000076293945</c:v>
                </c:pt>
                <c:pt idx="45">
                  <c:v>-45.900000095367432</c:v>
                </c:pt>
                <c:pt idx="46">
                  <c:v>-45.879999876022339</c:v>
                </c:pt>
                <c:pt idx="47">
                  <c:v>-45.859999895095825</c:v>
                </c:pt>
                <c:pt idx="48">
                  <c:v>-45.839999914169312</c:v>
                </c:pt>
                <c:pt idx="49">
                  <c:v>-45.819999933242798</c:v>
                </c:pt>
                <c:pt idx="50">
                  <c:v>-45.799999952316284</c:v>
                </c:pt>
                <c:pt idx="51">
                  <c:v>-45.779999971389771</c:v>
                </c:pt>
                <c:pt idx="52">
                  <c:v>-45.759999990463257</c:v>
                </c:pt>
                <c:pt idx="53">
                  <c:v>-45.740000009536743</c:v>
                </c:pt>
                <c:pt idx="54">
                  <c:v>-45.720000028610229</c:v>
                </c:pt>
                <c:pt idx="55">
                  <c:v>-45.700000047683716</c:v>
                </c:pt>
                <c:pt idx="56">
                  <c:v>-45.680000066757202</c:v>
                </c:pt>
                <c:pt idx="57">
                  <c:v>-45.660000085830688</c:v>
                </c:pt>
                <c:pt idx="58">
                  <c:v>-45.640000104904175</c:v>
                </c:pt>
                <c:pt idx="59">
                  <c:v>-45.619999885559082</c:v>
                </c:pt>
                <c:pt idx="60">
                  <c:v>-45.599999904632568</c:v>
                </c:pt>
                <c:pt idx="61">
                  <c:v>-45.579999923706055</c:v>
                </c:pt>
                <c:pt idx="62">
                  <c:v>-45.559999942779541</c:v>
                </c:pt>
                <c:pt idx="63">
                  <c:v>-45.539999961853027</c:v>
                </c:pt>
                <c:pt idx="64">
                  <c:v>-45.519999980926514</c:v>
                </c:pt>
                <c:pt idx="65">
                  <c:v>-45.5</c:v>
                </c:pt>
                <c:pt idx="66">
                  <c:v>-45.480000019073486</c:v>
                </c:pt>
                <c:pt idx="67">
                  <c:v>-45.460000038146973</c:v>
                </c:pt>
                <c:pt idx="68">
                  <c:v>-45.440000057220459</c:v>
                </c:pt>
                <c:pt idx="69">
                  <c:v>-45.420000076293945</c:v>
                </c:pt>
                <c:pt idx="70">
                  <c:v>-45.400000095367432</c:v>
                </c:pt>
                <c:pt idx="71">
                  <c:v>-45.379999876022339</c:v>
                </c:pt>
                <c:pt idx="72">
                  <c:v>-45.359999895095825</c:v>
                </c:pt>
                <c:pt idx="73">
                  <c:v>-45.339999914169312</c:v>
                </c:pt>
                <c:pt idx="74">
                  <c:v>-45.319999933242798</c:v>
                </c:pt>
                <c:pt idx="75">
                  <c:v>-45.299999952316284</c:v>
                </c:pt>
                <c:pt idx="76">
                  <c:v>-45.279999971389771</c:v>
                </c:pt>
                <c:pt idx="77">
                  <c:v>-45.259999990463257</c:v>
                </c:pt>
                <c:pt idx="78">
                  <c:v>-45.240000009536743</c:v>
                </c:pt>
                <c:pt idx="79">
                  <c:v>-45.220000028610229</c:v>
                </c:pt>
                <c:pt idx="80">
                  <c:v>-45.200000047683716</c:v>
                </c:pt>
                <c:pt idx="81">
                  <c:v>-45.180000066757202</c:v>
                </c:pt>
                <c:pt idx="82">
                  <c:v>-45.160000085830688</c:v>
                </c:pt>
                <c:pt idx="83">
                  <c:v>-45.140000104904175</c:v>
                </c:pt>
                <c:pt idx="84">
                  <c:v>-45.119999885559082</c:v>
                </c:pt>
                <c:pt idx="85">
                  <c:v>-45.099999904632568</c:v>
                </c:pt>
                <c:pt idx="86">
                  <c:v>-45.079999923706055</c:v>
                </c:pt>
                <c:pt idx="87">
                  <c:v>-45.059999942779541</c:v>
                </c:pt>
                <c:pt idx="88">
                  <c:v>-45.039999961853027</c:v>
                </c:pt>
                <c:pt idx="89">
                  <c:v>-45.019999980926514</c:v>
                </c:pt>
                <c:pt idx="90">
                  <c:v>-45</c:v>
                </c:pt>
                <c:pt idx="91">
                  <c:v>-44.980000019073486</c:v>
                </c:pt>
                <c:pt idx="92">
                  <c:v>-44.960000038146973</c:v>
                </c:pt>
                <c:pt idx="93">
                  <c:v>-44.940000057220459</c:v>
                </c:pt>
                <c:pt idx="94">
                  <c:v>-44.920000076293945</c:v>
                </c:pt>
                <c:pt idx="95">
                  <c:v>-44.900000095367432</c:v>
                </c:pt>
                <c:pt idx="96">
                  <c:v>-44.879999876022339</c:v>
                </c:pt>
                <c:pt idx="97">
                  <c:v>-44.859999895095825</c:v>
                </c:pt>
                <c:pt idx="98">
                  <c:v>-44.839999914169312</c:v>
                </c:pt>
                <c:pt idx="99">
                  <c:v>-44.819999933242798</c:v>
                </c:pt>
                <c:pt idx="100">
                  <c:v>-44.799999952316284</c:v>
                </c:pt>
                <c:pt idx="101">
                  <c:v>-44.779999971389771</c:v>
                </c:pt>
                <c:pt idx="102">
                  <c:v>-44.759999990463257</c:v>
                </c:pt>
                <c:pt idx="103">
                  <c:v>-44.740000009536743</c:v>
                </c:pt>
                <c:pt idx="104">
                  <c:v>-44.720000028610229</c:v>
                </c:pt>
                <c:pt idx="105">
                  <c:v>-44.700000047683716</c:v>
                </c:pt>
                <c:pt idx="106">
                  <c:v>-44.680000066757202</c:v>
                </c:pt>
                <c:pt idx="107">
                  <c:v>-44.660000085830688</c:v>
                </c:pt>
                <c:pt idx="108">
                  <c:v>-44.640000104904175</c:v>
                </c:pt>
                <c:pt idx="109">
                  <c:v>-44.619999885559082</c:v>
                </c:pt>
                <c:pt idx="110">
                  <c:v>-44.599999904632568</c:v>
                </c:pt>
                <c:pt idx="111">
                  <c:v>-44.579999923706055</c:v>
                </c:pt>
                <c:pt idx="112">
                  <c:v>-44.559999942779541</c:v>
                </c:pt>
                <c:pt idx="113">
                  <c:v>-44.539999961853027</c:v>
                </c:pt>
                <c:pt idx="114">
                  <c:v>-44.519999980926514</c:v>
                </c:pt>
                <c:pt idx="115">
                  <c:v>-44.5</c:v>
                </c:pt>
                <c:pt idx="116">
                  <c:v>-44.480000019073486</c:v>
                </c:pt>
                <c:pt idx="117">
                  <c:v>-44.460000038146973</c:v>
                </c:pt>
                <c:pt idx="118">
                  <c:v>-44.440000057220459</c:v>
                </c:pt>
                <c:pt idx="119">
                  <c:v>-44.420000076293945</c:v>
                </c:pt>
                <c:pt idx="120">
                  <c:v>-44.400000095367432</c:v>
                </c:pt>
                <c:pt idx="121">
                  <c:v>-44.379999876022339</c:v>
                </c:pt>
                <c:pt idx="122">
                  <c:v>-44.359999895095825</c:v>
                </c:pt>
                <c:pt idx="123">
                  <c:v>-44.339999914169312</c:v>
                </c:pt>
                <c:pt idx="124">
                  <c:v>-44.319999933242798</c:v>
                </c:pt>
                <c:pt idx="125">
                  <c:v>-44.299999952316284</c:v>
                </c:pt>
                <c:pt idx="126">
                  <c:v>-44.279999971389771</c:v>
                </c:pt>
                <c:pt idx="127">
                  <c:v>-44.259999990463257</c:v>
                </c:pt>
                <c:pt idx="128">
                  <c:v>-44.240000009536743</c:v>
                </c:pt>
                <c:pt idx="129">
                  <c:v>-44.220000028610229</c:v>
                </c:pt>
                <c:pt idx="130">
                  <c:v>-44.200000047683716</c:v>
                </c:pt>
                <c:pt idx="131">
                  <c:v>-44.180000066757202</c:v>
                </c:pt>
                <c:pt idx="132">
                  <c:v>-44.160000085830688</c:v>
                </c:pt>
                <c:pt idx="133">
                  <c:v>-44.140000104904175</c:v>
                </c:pt>
                <c:pt idx="134">
                  <c:v>-44.119999885559082</c:v>
                </c:pt>
                <c:pt idx="135">
                  <c:v>-44.099999904632568</c:v>
                </c:pt>
                <c:pt idx="136">
                  <c:v>-44.079999923706055</c:v>
                </c:pt>
                <c:pt idx="137">
                  <c:v>-44.059999942779541</c:v>
                </c:pt>
                <c:pt idx="138">
                  <c:v>-44.039999961853027</c:v>
                </c:pt>
                <c:pt idx="139">
                  <c:v>-44.019999980926514</c:v>
                </c:pt>
                <c:pt idx="140">
                  <c:v>-44</c:v>
                </c:pt>
                <c:pt idx="141">
                  <c:v>-43.980000019073486</c:v>
                </c:pt>
                <c:pt idx="142">
                  <c:v>-43.960000038146973</c:v>
                </c:pt>
                <c:pt idx="143">
                  <c:v>-43.940000057220459</c:v>
                </c:pt>
                <c:pt idx="144">
                  <c:v>-43.920000076293945</c:v>
                </c:pt>
                <c:pt idx="145">
                  <c:v>-43.900000095367432</c:v>
                </c:pt>
                <c:pt idx="146">
                  <c:v>-43.879999876022339</c:v>
                </c:pt>
                <c:pt idx="147">
                  <c:v>-43.859999895095825</c:v>
                </c:pt>
                <c:pt idx="148">
                  <c:v>-43.839999914169312</c:v>
                </c:pt>
                <c:pt idx="149">
                  <c:v>-43.819999933242798</c:v>
                </c:pt>
                <c:pt idx="150">
                  <c:v>-43.799999952316284</c:v>
                </c:pt>
                <c:pt idx="151">
                  <c:v>-43.779999971389771</c:v>
                </c:pt>
                <c:pt idx="152">
                  <c:v>-43.759999990463257</c:v>
                </c:pt>
                <c:pt idx="153">
                  <c:v>-43.740000009536743</c:v>
                </c:pt>
                <c:pt idx="154">
                  <c:v>-43.720000028610229</c:v>
                </c:pt>
                <c:pt idx="155">
                  <c:v>-43.700000047683716</c:v>
                </c:pt>
                <c:pt idx="156">
                  <c:v>-43.680000066757202</c:v>
                </c:pt>
                <c:pt idx="157">
                  <c:v>-43.660000085830688</c:v>
                </c:pt>
                <c:pt idx="158">
                  <c:v>-43.640000104904175</c:v>
                </c:pt>
                <c:pt idx="159">
                  <c:v>-43.619999885559082</c:v>
                </c:pt>
                <c:pt idx="160">
                  <c:v>-43.599999904632568</c:v>
                </c:pt>
                <c:pt idx="161">
                  <c:v>-43.579999923706055</c:v>
                </c:pt>
                <c:pt idx="162">
                  <c:v>-43.559999942779541</c:v>
                </c:pt>
                <c:pt idx="163">
                  <c:v>-43.539999961853027</c:v>
                </c:pt>
                <c:pt idx="164">
                  <c:v>-43.519999980926514</c:v>
                </c:pt>
                <c:pt idx="165">
                  <c:v>-43.5</c:v>
                </c:pt>
                <c:pt idx="166">
                  <c:v>-43.480000019073486</c:v>
                </c:pt>
                <c:pt idx="167">
                  <c:v>-43.460000038146973</c:v>
                </c:pt>
                <c:pt idx="168">
                  <c:v>-43.440000057220459</c:v>
                </c:pt>
                <c:pt idx="169">
                  <c:v>-43.420000076293945</c:v>
                </c:pt>
                <c:pt idx="170">
                  <c:v>-43.400000095367432</c:v>
                </c:pt>
                <c:pt idx="171">
                  <c:v>-43.379999876022339</c:v>
                </c:pt>
                <c:pt idx="172">
                  <c:v>-43.359999895095825</c:v>
                </c:pt>
                <c:pt idx="173">
                  <c:v>-43.339999914169312</c:v>
                </c:pt>
                <c:pt idx="174">
                  <c:v>-43.319999933242798</c:v>
                </c:pt>
                <c:pt idx="175">
                  <c:v>-43.299999952316284</c:v>
                </c:pt>
                <c:pt idx="176">
                  <c:v>-43.279999971389771</c:v>
                </c:pt>
                <c:pt idx="177">
                  <c:v>-43.259999990463257</c:v>
                </c:pt>
                <c:pt idx="178">
                  <c:v>-43.240000009536743</c:v>
                </c:pt>
                <c:pt idx="179">
                  <c:v>-43.220000028610229</c:v>
                </c:pt>
                <c:pt idx="180">
                  <c:v>-43.200000047683716</c:v>
                </c:pt>
                <c:pt idx="181">
                  <c:v>-43.180000066757202</c:v>
                </c:pt>
                <c:pt idx="182">
                  <c:v>-43.160000085830688</c:v>
                </c:pt>
                <c:pt idx="183">
                  <c:v>-43.140000104904175</c:v>
                </c:pt>
                <c:pt idx="184">
                  <c:v>-43.119999885559082</c:v>
                </c:pt>
                <c:pt idx="185">
                  <c:v>-43.099999904632568</c:v>
                </c:pt>
                <c:pt idx="186">
                  <c:v>-43.079999923706055</c:v>
                </c:pt>
                <c:pt idx="187">
                  <c:v>-43.059999942779541</c:v>
                </c:pt>
                <c:pt idx="188">
                  <c:v>-43.039999961853027</c:v>
                </c:pt>
                <c:pt idx="189">
                  <c:v>-43.019999980926514</c:v>
                </c:pt>
                <c:pt idx="190">
                  <c:v>-43</c:v>
                </c:pt>
                <c:pt idx="191">
                  <c:v>-42.980000019073486</c:v>
                </c:pt>
                <c:pt idx="192">
                  <c:v>-42.960000038146973</c:v>
                </c:pt>
                <c:pt idx="193">
                  <c:v>-42.940000057220459</c:v>
                </c:pt>
                <c:pt idx="194">
                  <c:v>-42.920000076293945</c:v>
                </c:pt>
                <c:pt idx="195">
                  <c:v>-42.900000095367432</c:v>
                </c:pt>
                <c:pt idx="196">
                  <c:v>-42.879999876022339</c:v>
                </c:pt>
                <c:pt idx="197">
                  <c:v>-42.859999895095825</c:v>
                </c:pt>
                <c:pt idx="198">
                  <c:v>-42.839999914169312</c:v>
                </c:pt>
                <c:pt idx="199">
                  <c:v>-42.819999933242798</c:v>
                </c:pt>
                <c:pt idx="200">
                  <c:v>-42.799999952316284</c:v>
                </c:pt>
                <c:pt idx="201">
                  <c:v>-42.779999971389771</c:v>
                </c:pt>
                <c:pt idx="202">
                  <c:v>-42.759999990463257</c:v>
                </c:pt>
                <c:pt idx="203">
                  <c:v>-42.740000009536743</c:v>
                </c:pt>
                <c:pt idx="204">
                  <c:v>-42.720000028610229</c:v>
                </c:pt>
                <c:pt idx="205">
                  <c:v>-42.700000047683716</c:v>
                </c:pt>
                <c:pt idx="206">
                  <c:v>-42.680000066757202</c:v>
                </c:pt>
                <c:pt idx="207">
                  <c:v>-42.660000085830688</c:v>
                </c:pt>
                <c:pt idx="208">
                  <c:v>-42.640000104904175</c:v>
                </c:pt>
                <c:pt idx="209">
                  <c:v>-42.619999885559082</c:v>
                </c:pt>
                <c:pt idx="210">
                  <c:v>-42.599999904632568</c:v>
                </c:pt>
                <c:pt idx="211">
                  <c:v>-42.579999923706055</c:v>
                </c:pt>
                <c:pt idx="212">
                  <c:v>-42.559999942779541</c:v>
                </c:pt>
                <c:pt idx="213">
                  <c:v>-42.539999961853027</c:v>
                </c:pt>
                <c:pt idx="214">
                  <c:v>-42.519999980926514</c:v>
                </c:pt>
                <c:pt idx="215">
                  <c:v>-42.5</c:v>
                </c:pt>
                <c:pt idx="216">
                  <c:v>-42.480000019073486</c:v>
                </c:pt>
                <c:pt idx="217">
                  <c:v>-42.460000038146973</c:v>
                </c:pt>
                <c:pt idx="218">
                  <c:v>-42.440000057220459</c:v>
                </c:pt>
                <c:pt idx="219">
                  <c:v>-42.420000076293945</c:v>
                </c:pt>
                <c:pt idx="220">
                  <c:v>-42.400000095367432</c:v>
                </c:pt>
                <c:pt idx="221">
                  <c:v>-42.379999876022339</c:v>
                </c:pt>
                <c:pt idx="222">
                  <c:v>-42.359999895095825</c:v>
                </c:pt>
                <c:pt idx="223">
                  <c:v>-42.339999914169312</c:v>
                </c:pt>
                <c:pt idx="224">
                  <c:v>-42.319999933242798</c:v>
                </c:pt>
                <c:pt idx="225">
                  <c:v>-42.299999952316284</c:v>
                </c:pt>
                <c:pt idx="226">
                  <c:v>-42.279999971389771</c:v>
                </c:pt>
                <c:pt idx="227">
                  <c:v>-42.259999990463257</c:v>
                </c:pt>
                <c:pt idx="228">
                  <c:v>-42.240000009536743</c:v>
                </c:pt>
                <c:pt idx="229">
                  <c:v>-42.220000028610229</c:v>
                </c:pt>
                <c:pt idx="230">
                  <c:v>-42.200000047683716</c:v>
                </c:pt>
                <c:pt idx="231">
                  <c:v>-42.180000066757202</c:v>
                </c:pt>
                <c:pt idx="232">
                  <c:v>-42.160000085830688</c:v>
                </c:pt>
                <c:pt idx="233">
                  <c:v>-42.140000104904175</c:v>
                </c:pt>
                <c:pt idx="234">
                  <c:v>-42.119999885559082</c:v>
                </c:pt>
                <c:pt idx="235">
                  <c:v>-42.099999904632568</c:v>
                </c:pt>
                <c:pt idx="236">
                  <c:v>-42.079999923706055</c:v>
                </c:pt>
                <c:pt idx="237">
                  <c:v>-42.059999942779541</c:v>
                </c:pt>
                <c:pt idx="238">
                  <c:v>-42.039999961853027</c:v>
                </c:pt>
                <c:pt idx="239">
                  <c:v>-42.019999980926514</c:v>
                </c:pt>
                <c:pt idx="240">
                  <c:v>-42</c:v>
                </c:pt>
                <c:pt idx="241">
                  <c:v>-41.980000019073486</c:v>
                </c:pt>
                <c:pt idx="242">
                  <c:v>-41.960000038146973</c:v>
                </c:pt>
                <c:pt idx="243">
                  <c:v>-41.940000057220459</c:v>
                </c:pt>
                <c:pt idx="244">
                  <c:v>-41.920000076293945</c:v>
                </c:pt>
                <c:pt idx="245">
                  <c:v>-41.900000095367432</c:v>
                </c:pt>
                <c:pt idx="246">
                  <c:v>-41.879999876022339</c:v>
                </c:pt>
                <c:pt idx="247">
                  <c:v>-41.859999895095825</c:v>
                </c:pt>
                <c:pt idx="248">
                  <c:v>-41.839999914169312</c:v>
                </c:pt>
                <c:pt idx="249">
                  <c:v>-41.819999933242798</c:v>
                </c:pt>
                <c:pt idx="250">
                  <c:v>-41.799999952316284</c:v>
                </c:pt>
                <c:pt idx="251">
                  <c:v>-41.779999971389771</c:v>
                </c:pt>
                <c:pt idx="252">
                  <c:v>-41.759999990463257</c:v>
                </c:pt>
                <c:pt idx="253">
                  <c:v>-41.740000009536743</c:v>
                </c:pt>
                <c:pt idx="254">
                  <c:v>-41.720000028610229</c:v>
                </c:pt>
                <c:pt idx="255">
                  <c:v>-41.700000047683716</c:v>
                </c:pt>
                <c:pt idx="256">
                  <c:v>-41.680000066757202</c:v>
                </c:pt>
                <c:pt idx="257">
                  <c:v>-41.660000085830688</c:v>
                </c:pt>
                <c:pt idx="258">
                  <c:v>-41.640000104904175</c:v>
                </c:pt>
                <c:pt idx="259">
                  <c:v>-41.619999885559082</c:v>
                </c:pt>
                <c:pt idx="260">
                  <c:v>-41.599999904632568</c:v>
                </c:pt>
                <c:pt idx="261">
                  <c:v>-41.579999923706055</c:v>
                </c:pt>
                <c:pt idx="262">
                  <c:v>-41.559999942779541</c:v>
                </c:pt>
                <c:pt idx="263">
                  <c:v>-41.539999961853027</c:v>
                </c:pt>
                <c:pt idx="264">
                  <c:v>-41.519999980926514</c:v>
                </c:pt>
                <c:pt idx="265">
                  <c:v>-41.5</c:v>
                </c:pt>
                <c:pt idx="266">
                  <c:v>-41.480000019073486</c:v>
                </c:pt>
                <c:pt idx="267">
                  <c:v>-41.460000038146973</c:v>
                </c:pt>
                <c:pt idx="268">
                  <c:v>-41.440000057220459</c:v>
                </c:pt>
                <c:pt idx="269">
                  <c:v>-41.420000076293945</c:v>
                </c:pt>
                <c:pt idx="270">
                  <c:v>-41.400000095367432</c:v>
                </c:pt>
                <c:pt idx="271">
                  <c:v>-41.379999876022339</c:v>
                </c:pt>
                <c:pt idx="272">
                  <c:v>-41.359999895095825</c:v>
                </c:pt>
                <c:pt idx="273">
                  <c:v>-41.339999914169312</c:v>
                </c:pt>
                <c:pt idx="274">
                  <c:v>-41.319999933242798</c:v>
                </c:pt>
                <c:pt idx="275">
                  <c:v>-41.299999952316284</c:v>
                </c:pt>
                <c:pt idx="276">
                  <c:v>-41.279999971389771</c:v>
                </c:pt>
                <c:pt idx="277">
                  <c:v>-41.259999990463257</c:v>
                </c:pt>
                <c:pt idx="278">
                  <c:v>-41.240000009536743</c:v>
                </c:pt>
                <c:pt idx="279">
                  <c:v>-41.220000028610229</c:v>
                </c:pt>
                <c:pt idx="280">
                  <c:v>-41.200000047683716</c:v>
                </c:pt>
                <c:pt idx="281">
                  <c:v>-41.180000066757202</c:v>
                </c:pt>
                <c:pt idx="282">
                  <c:v>-41.160000085830688</c:v>
                </c:pt>
                <c:pt idx="283">
                  <c:v>-41.140000104904175</c:v>
                </c:pt>
                <c:pt idx="284">
                  <c:v>-41.119999885559082</c:v>
                </c:pt>
                <c:pt idx="285">
                  <c:v>-41.099999904632568</c:v>
                </c:pt>
                <c:pt idx="286">
                  <c:v>-41.079999923706055</c:v>
                </c:pt>
                <c:pt idx="287">
                  <c:v>-41.059999942779541</c:v>
                </c:pt>
                <c:pt idx="288">
                  <c:v>-41.039999961853027</c:v>
                </c:pt>
                <c:pt idx="289">
                  <c:v>-41.019999980926514</c:v>
                </c:pt>
                <c:pt idx="290">
                  <c:v>-41</c:v>
                </c:pt>
                <c:pt idx="291">
                  <c:v>-40.980000019073486</c:v>
                </c:pt>
                <c:pt idx="292">
                  <c:v>-40.960000038146973</c:v>
                </c:pt>
                <c:pt idx="293">
                  <c:v>-40.940000057220459</c:v>
                </c:pt>
                <c:pt idx="294">
                  <c:v>-40.920000076293945</c:v>
                </c:pt>
                <c:pt idx="295">
                  <c:v>-40.900000095367432</c:v>
                </c:pt>
                <c:pt idx="296">
                  <c:v>-40.879999876022339</c:v>
                </c:pt>
                <c:pt idx="297">
                  <c:v>-40.859999895095825</c:v>
                </c:pt>
                <c:pt idx="298">
                  <c:v>-40.839999914169312</c:v>
                </c:pt>
                <c:pt idx="299">
                  <c:v>-40.819999933242798</c:v>
                </c:pt>
                <c:pt idx="300">
                  <c:v>-40.799999952316284</c:v>
                </c:pt>
                <c:pt idx="301">
                  <c:v>-40.779999971389771</c:v>
                </c:pt>
                <c:pt idx="302">
                  <c:v>-40.759999990463257</c:v>
                </c:pt>
                <c:pt idx="303">
                  <c:v>-40.740000009536743</c:v>
                </c:pt>
                <c:pt idx="304">
                  <c:v>-40.720000028610229</c:v>
                </c:pt>
                <c:pt idx="305">
                  <c:v>-40.700000047683716</c:v>
                </c:pt>
                <c:pt idx="306">
                  <c:v>-40.680000066757202</c:v>
                </c:pt>
                <c:pt idx="307">
                  <c:v>-40.660000085830688</c:v>
                </c:pt>
                <c:pt idx="308">
                  <c:v>-40.640000104904175</c:v>
                </c:pt>
                <c:pt idx="309">
                  <c:v>-40.619999885559082</c:v>
                </c:pt>
                <c:pt idx="310">
                  <c:v>-40.599999904632568</c:v>
                </c:pt>
                <c:pt idx="311">
                  <c:v>-40.579999923706055</c:v>
                </c:pt>
                <c:pt idx="312">
                  <c:v>-40.559999942779541</c:v>
                </c:pt>
                <c:pt idx="313">
                  <c:v>-40.539999961853027</c:v>
                </c:pt>
                <c:pt idx="314">
                  <c:v>-40.519999980926514</c:v>
                </c:pt>
                <c:pt idx="315">
                  <c:v>-40.5</c:v>
                </c:pt>
                <c:pt idx="316">
                  <c:v>-40.480000019073486</c:v>
                </c:pt>
                <c:pt idx="317">
                  <c:v>-40.460000038146973</c:v>
                </c:pt>
                <c:pt idx="318">
                  <c:v>-40.440000057220459</c:v>
                </c:pt>
                <c:pt idx="319">
                  <c:v>-40.420000076293945</c:v>
                </c:pt>
                <c:pt idx="320">
                  <c:v>-40.400000095367432</c:v>
                </c:pt>
                <c:pt idx="321">
                  <c:v>-40.379999876022339</c:v>
                </c:pt>
                <c:pt idx="322">
                  <c:v>-40.359999895095825</c:v>
                </c:pt>
                <c:pt idx="323">
                  <c:v>-40.339999914169312</c:v>
                </c:pt>
                <c:pt idx="324">
                  <c:v>-40.319999933242798</c:v>
                </c:pt>
                <c:pt idx="325">
                  <c:v>-40.299999952316284</c:v>
                </c:pt>
                <c:pt idx="326">
                  <c:v>-40.279999971389771</c:v>
                </c:pt>
                <c:pt idx="327">
                  <c:v>-40.259999990463257</c:v>
                </c:pt>
                <c:pt idx="328">
                  <c:v>-40.240000009536743</c:v>
                </c:pt>
                <c:pt idx="329">
                  <c:v>-40.220000028610229</c:v>
                </c:pt>
                <c:pt idx="330">
                  <c:v>-40.200000047683716</c:v>
                </c:pt>
                <c:pt idx="331">
                  <c:v>-40.180000066757202</c:v>
                </c:pt>
                <c:pt idx="332">
                  <c:v>-40.160000085830688</c:v>
                </c:pt>
                <c:pt idx="333">
                  <c:v>-40.140000104904175</c:v>
                </c:pt>
                <c:pt idx="334">
                  <c:v>-40.119999885559082</c:v>
                </c:pt>
                <c:pt idx="335">
                  <c:v>-40.099999904632568</c:v>
                </c:pt>
                <c:pt idx="336">
                  <c:v>-40.079999923706055</c:v>
                </c:pt>
                <c:pt idx="337">
                  <c:v>-40.059999942779541</c:v>
                </c:pt>
                <c:pt idx="338">
                  <c:v>-40.039999961853027</c:v>
                </c:pt>
                <c:pt idx="339">
                  <c:v>-40.019999980926514</c:v>
                </c:pt>
                <c:pt idx="340">
                  <c:v>-40</c:v>
                </c:pt>
                <c:pt idx="341">
                  <c:v>-39.980000019073486</c:v>
                </c:pt>
                <c:pt idx="342">
                  <c:v>-39.960000038146973</c:v>
                </c:pt>
                <c:pt idx="343">
                  <c:v>-39.940000057220459</c:v>
                </c:pt>
                <c:pt idx="344">
                  <c:v>-39.920000076293945</c:v>
                </c:pt>
                <c:pt idx="345">
                  <c:v>-39.900000095367432</c:v>
                </c:pt>
                <c:pt idx="346">
                  <c:v>-39.879999876022339</c:v>
                </c:pt>
                <c:pt idx="347">
                  <c:v>-39.859999895095825</c:v>
                </c:pt>
                <c:pt idx="348">
                  <c:v>-39.839999914169312</c:v>
                </c:pt>
                <c:pt idx="349">
                  <c:v>-39.819999933242798</c:v>
                </c:pt>
                <c:pt idx="350">
                  <c:v>-39.799999952316284</c:v>
                </c:pt>
                <c:pt idx="351">
                  <c:v>-39.779999971389771</c:v>
                </c:pt>
                <c:pt idx="352">
                  <c:v>-39.759999990463257</c:v>
                </c:pt>
                <c:pt idx="353">
                  <c:v>-39.740000009536743</c:v>
                </c:pt>
                <c:pt idx="354">
                  <c:v>-39.720000028610229</c:v>
                </c:pt>
                <c:pt idx="355">
                  <c:v>-39.700000047683716</c:v>
                </c:pt>
                <c:pt idx="356">
                  <c:v>-39.680000066757202</c:v>
                </c:pt>
                <c:pt idx="357">
                  <c:v>-39.660000085830688</c:v>
                </c:pt>
                <c:pt idx="358">
                  <c:v>-39.640000104904175</c:v>
                </c:pt>
                <c:pt idx="359">
                  <c:v>-39.619999885559082</c:v>
                </c:pt>
                <c:pt idx="360">
                  <c:v>-39.599999904632568</c:v>
                </c:pt>
                <c:pt idx="361">
                  <c:v>-39.579999923706055</c:v>
                </c:pt>
                <c:pt idx="362">
                  <c:v>-39.559999942779541</c:v>
                </c:pt>
                <c:pt idx="363">
                  <c:v>-39.539999961853027</c:v>
                </c:pt>
                <c:pt idx="364">
                  <c:v>-39.519999980926514</c:v>
                </c:pt>
                <c:pt idx="365">
                  <c:v>-39.5</c:v>
                </c:pt>
                <c:pt idx="366">
                  <c:v>-39.480000019073486</c:v>
                </c:pt>
                <c:pt idx="367">
                  <c:v>-39.460000038146973</c:v>
                </c:pt>
                <c:pt idx="368">
                  <c:v>-39.440000057220459</c:v>
                </c:pt>
                <c:pt idx="369">
                  <c:v>-39.420000076293945</c:v>
                </c:pt>
                <c:pt idx="370">
                  <c:v>-39.400000095367432</c:v>
                </c:pt>
                <c:pt idx="371">
                  <c:v>-39.379999876022339</c:v>
                </c:pt>
                <c:pt idx="372">
                  <c:v>-39.359999895095825</c:v>
                </c:pt>
                <c:pt idx="373">
                  <c:v>-39.339999914169312</c:v>
                </c:pt>
                <c:pt idx="374">
                  <c:v>-39.319999933242798</c:v>
                </c:pt>
                <c:pt idx="375">
                  <c:v>-39.299999952316284</c:v>
                </c:pt>
                <c:pt idx="376">
                  <c:v>-39.279999971389771</c:v>
                </c:pt>
                <c:pt idx="377">
                  <c:v>-39.259999990463257</c:v>
                </c:pt>
                <c:pt idx="378">
                  <c:v>-39.240000009536743</c:v>
                </c:pt>
                <c:pt idx="379">
                  <c:v>-39.220000028610229</c:v>
                </c:pt>
                <c:pt idx="380">
                  <c:v>-39.200000047683716</c:v>
                </c:pt>
                <c:pt idx="381">
                  <c:v>-39.180000066757202</c:v>
                </c:pt>
                <c:pt idx="382">
                  <c:v>-39.160000085830688</c:v>
                </c:pt>
                <c:pt idx="383">
                  <c:v>-39.140000104904175</c:v>
                </c:pt>
                <c:pt idx="384">
                  <c:v>-39.119999885559082</c:v>
                </c:pt>
                <c:pt idx="385">
                  <c:v>-39.099999904632568</c:v>
                </c:pt>
                <c:pt idx="386">
                  <c:v>-39.079999923706055</c:v>
                </c:pt>
                <c:pt idx="387">
                  <c:v>-39.059999942779541</c:v>
                </c:pt>
                <c:pt idx="388">
                  <c:v>-39.039999961853027</c:v>
                </c:pt>
                <c:pt idx="389">
                  <c:v>-39.019999980926514</c:v>
                </c:pt>
                <c:pt idx="390">
                  <c:v>-39</c:v>
                </c:pt>
                <c:pt idx="391">
                  <c:v>-38.980000019073486</c:v>
                </c:pt>
                <c:pt idx="392">
                  <c:v>-38.960000038146973</c:v>
                </c:pt>
                <c:pt idx="393">
                  <c:v>-38.940000057220459</c:v>
                </c:pt>
                <c:pt idx="394">
                  <c:v>-38.920000076293945</c:v>
                </c:pt>
                <c:pt idx="395">
                  <c:v>-38.900000095367432</c:v>
                </c:pt>
                <c:pt idx="396">
                  <c:v>-38.879999876022339</c:v>
                </c:pt>
                <c:pt idx="397">
                  <c:v>-38.859999895095825</c:v>
                </c:pt>
                <c:pt idx="398">
                  <c:v>-38.839999914169312</c:v>
                </c:pt>
                <c:pt idx="399">
                  <c:v>-38.819999933242798</c:v>
                </c:pt>
                <c:pt idx="400">
                  <c:v>-38.799999952316284</c:v>
                </c:pt>
                <c:pt idx="401">
                  <c:v>-38.779999971389771</c:v>
                </c:pt>
                <c:pt idx="402">
                  <c:v>-38.759999990463257</c:v>
                </c:pt>
                <c:pt idx="403">
                  <c:v>-38.740000009536743</c:v>
                </c:pt>
                <c:pt idx="404">
                  <c:v>-38.720000028610229</c:v>
                </c:pt>
                <c:pt idx="405">
                  <c:v>-38.700000047683716</c:v>
                </c:pt>
                <c:pt idx="406">
                  <c:v>-38.680000066757202</c:v>
                </c:pt>
                <c:pt idx="407">
                  <c:v>-38.660000085830688</c:v>
                </c:pt>
                <c:pt idx="408">
                  <c:v>-38.640000104904175</c:v>
                </c:pt>
                <c:pt idx="409">
                  <c:v>-38.619999885559082</c:v>
                </c:pt>
                <c:pt idx="410">
                  <c:v>-38.599999904632568</c:v>
                </c:pt>
                <c:pt idx="411">
                  <c:v>-38.579999923706055</c:v>
                </c:pt>
                <c:pt idx="412">
                  <c:v>-38.559999942779541</c:v>
                </c:pt>
                <c:pt idx="413">
                  <c:v>-38.539999961853027</c:v>
                </c:pt>
                <c:pt idx="414">
                  <c:v>-38.519999980926514</c:v>
                </c:pt>
                <c:pt idx="415">
                  <c:v>-38.5</c:v>
                </c:pt>
                <c:pt idx="416">
                  <c:v>-38.480000019073486</c:v>
                </c:pt>
                <c:pt idx="417">
                  <c:v>-38.460000038146973</c:v>
                </c:pt>
                <c:pt idx="418">
                  <c:v>-38.440000057220459</c:v>
                </c:pt>
                <c:pt idx="419">
                  <c:v>-38.420000076293945</c:v>
                </c:pt>
                <c:pt idx="420">
                  <c:v>-38.400000095367432</c:v>
                </c:pt>
                <c:pt idx="421">
                  <c:v>-38.379999876022339</c:v>
                </c:pt>
                <c:pt idx="422">
                  <c:v>-38.359999895095825</c:v>
                </c:pt>
                <c:pt idx="423">
                  <c:v>-38.339999914169312</c:v>
                </c:pt>
                <c:pt idx="424">
                  <c:v>-38.319999933242798</c:v>
                </c:pt>
                <c:pt idx="425">
                  <c:v>-38.299999952316284</c:v>
                </c:pt>
                <c:pt idx="426">
                  <c:v>-38.279999971389771</c:v>
                </c:pt>
                <c:pt idx="427">
                  <c:v>-38.259999990463257</c:v>
                </c:pt>
                <c:pt idx="428">
                  <c:v>-38.240000009536743</c:v>
                </c:pt>
                <c:pt idx="429">
                  <c:v>-38.220000028610229</c:v>
                </c:pt>
                <c:pt idx="430">
                  <c:v>-38.200000047683716</c:v>
                </c:pt>
                <c:pt idx="431">
                  <c:v>-38.180000066757202</c:v>
                </c:pt>
                <c:pt idx="432">
                  <c:v>-38.160000085830688</c:v>
                </c:pt>
                <c:pt idx="433">
                  <c:v>-38.140000104904175</c:v>
                </c:pt>
                <c:pt idx="434">
                  <c:v>-38.119999885559082</c:v>
                </c:pt>
                <c:pt idx="435">
                  <c:v>-38.099999904632568</c:v>
                </c:pt>
                <c:pt idx="436">
                  <c:v>-38.079999923706055</c:v>
                </c:pt>
                <c:pt idx="437">
                  <c:v>-38.059999942779541</c:v>
                </c:pt>
                <c:pt idx="438">
                  <c:v>-38.039999961853027</c:v>
                </c:pt>
                <c:pt idx="439">
                  <c:v>-38.019999980926514</c:v>
                </c:pt>
                <c:pt idx="440">
                  <c:v>-38</c:v>
                </c:pt>
                <c:pt idx="441">
                  <c:v>-37.980000019073486</c:v>
                </c:pt>
                <c:pt idx="442">
                  <c:v>-37.960000038146973</c:v>
                </c:pt>
                <c:pt idx="443">
                  <c:v>-37.940000057220459</c:v>
                </c:pt>
                <c:pt idx="444">
                  <c:v>-37.920000076293945</c:v>
                </c:pt>
                <c:pt idx="445">
                  <c:v>-37.900000095367432</c:v>
                </c:pt>
                <c:pt idx="446">
                  <c:v>-37.879999876022339</c:v>
                </c:pt>
                <c:pt idx="447">
                  <c:v>-37.859999895095825</c:v>
                </c:pt>
                <c:pt idx="448">
                  <c:v>-37.839999914169312</c:v>
                </c:pt>
                <c:pt idx="449">
                  <c:v>-37.819999933242798</c:v>
                </c:pt>
                <c:pt idx="450">
                  <c:v>-37.799999952316284</c:v>
                </c:pt>
                <c:pt idx="451">
                  <c:v>-37.779999971389771</c:v>
                </c:pt>
                <c:pt idx="452">
                  <c:v>-37.759999990463257</c:v>
                </c:pt>
                <c:pt idx="453">
                  <c:v>-37.740000009536743</c:v>
                </c:pt>
                <c:pt idx="454">
                  <c:v>-37.720000028610229</c:v>
                </c:pt>
                <c:pt idx="455">
                  <c:v>-37.700000047683716</c:v>
                </c:pt>
                <c:pt idx="456">
                  <c:v>-37.680000066757202</c:v>
                </c:pt>
                <c:pt idx="457">
                  <c:v>-37.660000085830688</c:v>
                </c:pt>
                <c:pt idx="458">
                  <c:v>-37.640000104904175</c:v>
                </c:pt>
                <c:pt idx="459">
                  <c:v>-37.619999885559082</c:v>
                </c:pt>
                <c:pt idx="460">
                  <c:v>-37.599999904632568</c:v>
                </c:pt>
                <c:pt idx="461">
                  <c:v>-37.579999923706055</c:v>
                </c:pt>
                <c:pt idx="462">
                  <c:v>-37.559999942779541</c:v>
                </c:pt>
                <c:pt idx="463">
                  <c:v>-37.539999961853027</c:v>
                </c:pt>
                <c:pt idx="464">
                  <c:v>-37.519999980926514</c:v>
                </c:pt>
                <c:pt idx="465">
                  <c:v>-37.5</c:v>
                </c:pt>
                <c:pt idx="466">
                  <c:v>-37.480000019073486</c:v>
                </c:pt>
                <c:pt idx="467">
                  <c:v>-37.460000038146973</c:v>
                </c:pt>
                <c:pt idx="468">
                  <c:v>-37.440000057220459</c:v>
                </c:pt>
                <c:pt idx="469">
                  <c:v>-37.420000076293945</c:v>
                </c:pt>
                <c:pt idx="470">
                  <c:v>-37.400000095367432</c:v>
                </c:pt>
                <c:pt idx="471">
                  <c:v>-37.379999876022339</c:v>
                </c:pt>
                <c:pt idx="472">
                  <c:v>-37.359999895095825</c:v>
                </c:pt>
                <c:pt idx="473">
                  <c:v>-37.339999914169312</c:v>
                </c:pt>
                <c:pt idx="474">
                  <c:v>-37.319999933242798</c:v>
                </c:pt>
                <c:pt idx="475">
                  <c:v>-37.299999952316284</c:v>
                </c:pt>
                <c:pt idx="476">
                  <c:v>-37.279999971389771</c:v>
                </c:pt>
                <c:pt idx="477">
                  <c:v>-37.259999990463257</c:v>
                </c:pt>
                <c:pt idx="478">
                  <c:v>-37.240000009536743</c:v>
                </c:pt>
                <c:pt idx="479">
                  <c:v>-37.220000028610229</c:v>
                </c:pt>
                <c:pt idx="480">
                  <c:v>-37.200000047683716</c:v>
                </c:pt>
                <c:pt idx="481">
                  <c:v>-37.180000066757202</c:v>
                </c:pt>
                <c:pt idx="482">
                  <c:v>-37.160000085830688</c:v>
                </c:pt>
                <c:pt idx="483">
                  <c:v>-37.140000104904175</c:v>
                </c:pt>
                <c:pt idx="484">
                  <c:v>-37.119999885559082</c:v>
                </c:pt>
                <c:pt idx="485">
                  <c:v>-37.099999904632568</c:v>
                </c:pt>
                <c:pt idx="486">
                  <c:v>-37.079999923706055</c:v>
                </c:pt>
                <c:pt idx="487">
                  <c:v>-37.059999942779541</c:v>
                </c:pt>
                <c:pt idx="488">
                  <c:v>-37.039999961853027</c:v>
                </c:pt>
                <c:pt idx="489">
                  <c:v>-37.019999980926514</c:v>
                </c:pt>
                <c:pt idx="490">
                  <c:v>-37</c:v>
                </c:pt>
                <c:pt idx="491">
                  <c:v>-36.980000019073486</c:v>
                </c:pt>
                <c:pt idx="492">
                  <c:v>-36.960000038146973</c:v>
                </c:pt>
                <c:pt idx="493">
                  <c:v>-36.940000057220459</c:v>
                </c:pt>
                <c:pt idx="494">
                  <c:v>-36.920000076293945</c:v>
                </c:pt>
                <c:pt idx="495">
                  <c:v>-36.900000095367432</c:v>
                </c:pt>
                <c:pt idx="496">
                  <c:v>-36.879999876022339</c:v>
                </c:pt>
                <c:pt idx="497">
                  <c:v>-36.859999895095825</c:v>
                </c:pt>
                <c:pt idx="498">
                  <c:v>-36.839999914169312</c:v>
                </c:pt>
                <c:pt idx="499">
                  <c:v>-36.819999933242798</c:v>
                </c:pt>
                <c:pt idx="500">
                  <c:v>-36.799999952316284</c:v>
                </c:pt>
                <c:pt idx="501">
                  <c:v>-36.779999971389771</c:v>
                </c:pt>
                <c:pt idx="502">
                  <c:v>-36.759999990463257</c:v>
                </c:pt>
                <c:pt idx="503">
                  <c:v>-36.740000009536743</c:v>
                </c:pt>
                <c:pt idx="504">
                  <c:v>-36.720000028610229</c:v>
                </c:pt>
                <c:pt idx="505">
                  <c:v>-36.700000047683716</c:v>
                </c:pt>
                <c:pt idx="506">
                  <c:v>-36.680000066757202</c:v>
                </c:pt>
                <c:pt idx="507">
                  <c:v>-36.660000085830688</c:v>
                </c:pt>
                <c:pt idx="508">
                  <c:v>-36.640000104904175</c:v>
                </c:pt>
                <c:pt idx="509">
                  <c:v>-36.619999885559082</c:v>
                </c:pt>
                <c:pt idx="510">
                  <c:v>-36.599999904632568</c:v>
                </c:pt>
                <c:pt idx="511">
                  <c:v>-36.579999923706055</c:v>
                </c:pt>
                <c:pt idx="512">
                  <c:v>-36.559999942779541</c:v>
                </c:pt>
                <c:pt idx="513">
                  <c:v>-36.539999961853027</c:v>
                </c:pt>
                <c:pt idx="514">
                  <c:v>-36.519999980926514</c:v>
                </c:pt>
                <c:pt idx="515">
                  <c:v>-36.5</c:v>
                </c:pt>
                <c:pt idx="516">
                  <c:v>-36.480000019073486</c:v>
                </c:pt>
                <c:pt idx="517">
                  <c:v>-36.460000038146973</c:v>
                </c:pt>
                <c:pt idx="518">
                  <c:v>-36.440000057220459</c:v>
                </c:pt>
                <c:pt idx="519">
                  <c:v>-36.420000076293945</c:v>
                </c:pt>
                <c:pt idx="520">
                  <c:v>-36.400000095367432</c:v>
                </c:pt>
                <c:pt idx="521">
                  <c:v>-36.379999876022339</c:v>
                </c:pt>
                <c:pt idx="522">
                  <c:v>-36.359999895095825</c:v>
                </c:pt>
                <c:pt idx="523">
                  <c:v>-36.339999914169312</c:v>
                </c:pt>
                <c:pt idx="524">
                  <c:v>-36.319999933242798</c:v>
                </c:pt>
                <c:pt idx="525">
                  <c:v>-36.299999952316284</c:v>
                </c:pt>
                <c:pt idx="526">
                  <c:v>-36.279999971389771</c:v>
                </c:pt>
                <c:pt idx="527">
                  <c:v>-36.259999990463257</c:v>
                </c:pt>
                <c:pt idx="528">
                  <c:v>-36.240000009536743</c:v>
                </c:pt>
                <c:pt idx="529">
                  <c:v>-36.220000028610229</c:v>
                </c:pt>
                <c:pt idx="530">
                  <c:v>-36.200000047683716</c:v>
                </c:pt>
                <c:pt idx="531">
                  <c:v>-36.180000066757202</c:v>
                </c:pt>
                <c:pt idx="532">
                  <c:v>-36.160000085830688</c:v>
                </c:pt>
                <c:pt idx="533">
                  <c:v>-36.140000104904175</c:v>
                </c:pt>
                <c:pt idx="534">
                  <c:v>-36.119999885559082</c:v>
                </c:pt>
                <c:pt idx="535">
                  <c:v>-36.099999904632568</c:v>
                </c:pt>
                <c:pt idx="536">
                  <c:v>-36.079999923706055</c:v>
                </c:pt>
                <c:pt idx="537">
                  <c:v>-36.059999942779541</c:v>
                </c:pt>
                <c:pt idx="538">
                  <c:v>-36.039999961853027</c:v>
                </c:pt>
                <c:pt idx="539">
                  <c:v>-36.019999980926514</c:v>
                </c:pt>
                <c:pt idx="540">
                  <c:v>-36</c:v>
                </c:pt>
                <c:pt idx="541">
                  <c:v>-35.980000019073486</c:v>
                </c:pt>
                <c:pt idx="542">
                  <c:v>-35.960000038146973</c:v>
                </c:pt>
                <c:pt idx="543">
                  <c:v>-35.940000057220459</c:v>
                </c:pt>
                <c:pt idx="544">
                  <c:v>-35.920000076293945</c:v>
                </c:pt>
                <c:pt idx="545">
                  <c:v>-35.900000095367432</c:v>
                </c:pt>
                <c:pt idx="546">
                  <c:v>-35.879999876022339</c:v>
                </c:pt>
                <c:pt idx="547">
                  <c:v>-35.859999895095825</c:v>
                </c:pt>
                <c:pt idx="548">
                  <c:v>-35.839999914169312</c:v>
                </c:pt>
                <c:pt idx="549">
                  <c:v>-35.819999933242798</c:v>
                </c:pt>
                <c:pt idx="550">
                  <c:v>-35.799999952316284</c:v>
                </c:pt>
                <c:pt idx="551">
                  <c:v>-35.779999971389771</c:v>
                </c:pt>
                <c:pt idx="552">
                  <c:v>-35.759999990463257</c:v>
                </c:pt>
                <c:pt idx="553">
                  <c:v>-35.740000009536743</c:v>
                </c:pt>
                <c:pt idx="554">
                  <c:v>-35.720000028610229</c:v>
                </c:pt>
                <c:pt idx="555">
                  <c:v>-35.700000047683716</c:v>
                </c:pt>
                <c:pt idx="556">
                  <c:v>-35.680000066757202</c:v>
                </c:pt>
                <c:pt idx="557">
                  <c:v>-35.660000085830688</c:v>
                </c:pt>
                <c:pt idx="558">
                  <c:v>-35.640000104904175</c:v>
                </c:pt>
                <c:pt idx="559">
                  <c:v>-35.619999885559082</c:v>
                </c:pt>
                <c:pt idx="560">
                  <c:v>-35.599999904632568</c:v>
                </c:pt>
                <c:pt idx="561">
                  <c:v>-35.579999923706055</c:v>
                </c:pt>
                <c:pt idx="562">
                  <c:v>-35.559999942779541</c:v>
                </c:pt>
                <c:pt idx="563">
                  <c:v>-35.539999961853027</c:v>
                </c:pt>
                <c:pt idx="564">
                  <c:v>-35.519999980926514</c:v>
                </c:pt>
                <c:pt idx="565">
                  <c:v>-35.5</c:v>
                </c:pt>
                <c:pt idx="566">
                  <c:v>-35.480000019073486</c:v>
                </c:pt>
                <c:pt idx="567">
                  <c:v>-35.460000038146973</c:v>
                </c:pt>
                <c:pt idx="568">
                  <c:v>-35.440000057220459</c:v>
                </c:pt>
                <c:pt idx="569">
                  <c:v>-35.420000076293945</c:v>
                </c:pt>
                <c:pt idx="570">
                  <c:v>-35.400000095367432</c:v>
                </c:pt>
                <c:pt idx="571">
                  <c:v>-35.379999876022339</c:v>
                </c:pt>
                <c:pt idx="572">
                  <c:v>-35.359999895095825</c:v>
                </c:pt>
                <c:pt idx="573">
                  <c:v>-35.339999914169312</c:v>
                </c:pt>
                <c:pt idx="574">
                  <c:v>-35.319999933242798</c:v>
                </c:pt>
                <c:pt idx="575">
                  <c:v>-35.299999952316284</c:v>
                </c:pt>
                <c:pt idx="576">
                  <c:v>-35.279999971389771</c:v>
                </c:pt>
                <c:pt idx="577">
                  <c:v>-35.259999990463257</c:v>
                </c:pt>
                <c:pt idx="578">
                  <c:v>-35.240000009536743</c:v>
                </c:pt>
                <c:pt idx="579">
                  <c:v>-35.220000028610229</c:v>
                </c:pt>
                <c:pt idx="580">
                  <c:v>-35.200000047683716</c:v>
                </c:pt>
                <c:pt idx="581">
                  <c:v>-35.180000066757202</c:v>
                </c:pt>
                <c:pt idx="582">
                  <c:v>-35.160000085830688</c:v>
                </c:pt>
                <c:pt idx="583">
                  <c:v>-35.140000104904175</c:v>
                </c:pt>
                <c:pt idx="584">
                  <c:v>-35.119999885559082</c:v>
                </c:pt>
                <c:pt idx="585">
                  <c:v>-35.099999904632568</c:v>
                </c:pt>
                <c:pt idx="586">
                  <c:v>-35.079999923706055</c:v>
                </c:pt>
                <c:pt idx="587">
                  <c:v>-35.059999942779541</c:v>
                </c:pt>
                <c:pt idx="588">
                  <c:v>-35.039999961853027</c:v>
                </c:pt>
                <c:pt idx="589">
                  <c:v>-35.019999980926514</c:v>
                </c:pt>
                <c:pt idx="590">
                  <c:v>-35</c:v>
                </c:pt>
                <c:pt idx="591">
                  <c:v>-34.980000019073486</c:v>
                </c:pt>
                <c:pt idx="592">
                  <c:v>-34.960000038146973</c:v>
                </c:pt>
                <c:pt idx="593">
                  <c:v>-34.940000057220459</c:v>
                </c:pt>
                <c:pt idx="594">
                  <c:v>-34.920000076293945</c:v>
                </c:pt>
                <c:pt idx="595">
                  <c:v>-34.900000095367432</c:v>
                </c:pt>
                <c:pt idx="596">
                  <c:v>-34.879999876022339</c:v>
                </c:pt>
                <c:pt idx="597">
                  <c:v>-34.859999895095825</c:v>
                </c:pt>
                <c:pt idx="598">
                  <c:v>-34.839999914169312</c:v>
                </c:pt>
                <c:pt idx="599">
                  <c:v>-34.819999933242798</c:v>
                </c:pt>
                <c:pt idx="600">
                  <c:v>-34.799999952316284</c:v>
                </c:pt>
                <c:pt idx="601">
                  <c:v>-34.779999971389771</c:v>
                </c:pt>
                <c:pt idx="602">
                  <c:v>-34.759999990463257</c:v>
                </c:pt>
                <c:pt idx="603">
                  <c:v>-34.740000009536743</c:v>
                </c:pt>
                <c:pt idx="604">
                  <c:v>-34.720000028610229</c:v>
                </c:pt>
                <c:pt idx="605">
                  <c:v>-34.700000047683716</c:v>
                </c:pt>
                <c:pt idx="606">
                  <c:v>-34.680000066757202</c:v>
                </c:pt>
                <c:pt idx="607">
                  <c:v>-34.660000085830688</c:v>
                </c:pt>
                <c:pt idx="608">
                  <c:v>-34.640000104904175</c:v>
                </c:pt>
                <c:pt idx="609">
                  <c:v>-34.619999885559082</c:v>
                </c:pt>
                <c:pt idx="610">
                  <c:v>-34.599999904632568</c:v>
                </c:pt>
                <c:pt idx="611">
                  <c:v>-34.579999923706055</c:v>
                </c:pt>
                <c:pt idx="612">
                  <c:v>-34.559999942779541</c:v>
                </c:pt>
                <c:pt idx="613">
                  <c:v>-34.539999961853027</c:v>
                </c:pt>
                <c:pt idx="614">
                  <c:v>-34.519999980926514</c:v>
                </c:pt>
                <c:pt idx="615">
                  <c:v>-34.5</c:v>
                </c:pt>
                <c:pt idx="616">
                  <c:v>-34.480000019073486</c:v>
                </c:pt>
                <c:pt idx="617">
                  <c:v>-34.460000038146973</c:v>
                </c:pt>
                <c:pt idx="618">
                  <c:v>-34.440000057220459</c:v>
                </c:pt>
                <c:pt idx="619">
                  <c:v>-34.420000076293945</c:v>
                </c:pt>
                <c:pt idx="620">
                  <c:v>-34.400000095367432</c:v>
                </c:pt>
                <c:pt idx="621">
                  <c:v>-34.379999876022339</c:v>
                </c:pt>
                <c:pt idx="622">
                  <c:v>-34.359999895095825</c:v>
                </c:pt>
                <c:pt idx="623">
                  <c:v>-34.339999914169312</c:v>
                </c:pt>
                <c:pt idx="624">
                  <c:v>-34.319999933242798</c:v>
                </c:pt>
                <c:pt idx="625">
                  <c:v>-34.299999952316284</c:v>
                </c:pt>
                <c:pt idx="626">
                  <c:v>-34.279999971389771</c:v>
                </c:pt>
                <c:pt idx="627">
                  <c:v>-34.259999990463257</c:v>
                </c:pt>
                <c:pt idx="628">
                  <c:v>-34.240000009536743</c:v>
                </c:pt>
                <c:pt idx="629">
                  <c:v>-34.220000028610229</c:v>
                </c:pt>
                <c:pt idx="630">
                  <c:v>-34.200000047683716</c:v>
                </c:pt>
                <c:pt idx="631">
                  <c:v>-34.180000066757202</c:v>
                </c:pt>
                <c:pt idx="632">
                  <c:v>-34.160000085830688</c:v>
                </c:pt>
                <c:pt idx="633">
                  <c:v>-34.140000104904175</c:v>
                </c:pt>
                <c:pt idx="634">
                  <c:v>-34.119999885559082</c:v>
                </c:pt>
                <c:pt idx="635">
                  <c:v>-34.099999904632568</c:v>
                </c:pt>
                <c:pt idx="636">
                  <c:v>-34.079999923706055</c:v>
                </c:pt>
                <c:pt idx="637">
                  <c:v>-34.059999942779541</c:v>
                </c:pt>
                <c:pt idx="638">
                  <c:v>-34.039999961853027</c:v>
                </c:pt>
                <c:pt idx="639">
                  <c:v>-34.019999980926514</c:v>
                </c:pt>
                <c:pt idx="640">
                  <c:v>-34</c:v>
                </c:pt>
                <c:pt idx="641">
                  <c:v>-33.980000019073486</c:v>
                </c:pt>
                <c:pt idx="642">
                  <c:v>-33.960000038146973</c:v>
                </c:pt>
                <c:pt idx="643">
                  <c:v>-33.940000057220459</c:v>
                </c:pt>
                <c:pt idx="644">
                  <c:v>-33.920000076293945</c:v>
                </c:pt>
                <c:pt idx="645">
                  <c:v>-33.900000095367432</c:v>
                </c:pt>
                <c:pt idx="646">
                  <c:v>-33.879999876022339</c:v>
                </c:pt>
                <c:pt idx="647">
                  <c:v>-33.859999895095825</c:v>
                </c:pt>
                <c:pt idx="648">
                  <c:v>-33.839999914169312</c:v>
                </c:pt>
                <c:pt idx="649">
                  <c:v>-33.819999933242798</c:v>
                </c:pt>
                <c:pt idx="650">
                  <c:v>-33.799999952316284</c:v>
                </c:pt>
                <c:pt idx="651">
                  <c:v>-33.779999971389771</c:v>
                </c:pt>
                <c:pt idx="652">
                  <c:v>-33.759999990463257</c:v>
                </c:pt>
                <c:pt idx="653">
                  <c:v>-33.740000009536743</c:v>
                </c:pt>
                <c:pt idx="654">
                  <c:v>-33.720000028610229</c:v>
                </c:pt>
                <c:pt idx="655">
                  <c:v>-33.700000047683716</c:v>
                </c:pt>
                <c:pt idx="656">
                  <c:v>-33.680000066757202</c:v>
                </c:pt>
                <c:pt idx="657">
                  <c:v>-33.660000085830688</c:v>
                </c:pt>
                <c:pt idx="658">
                  <c:v>-33.640000104904175</c:v>
                </c:pt>
                <c:pt idx="659">
                  <c:v>-33.619999885559082</c:v>
                </c:pt>
                <c:pt idx="660">
                  <c:v>-33.599999904632568</c:v>
                </c:pt>
                <c:pt idx="661">
                  <c:v>-33.579999923706055</c:v>
                </c:pt>
                <c:pt idx="662">
                  <c:v>-33.559999942779541</c:v>
                </c:pt>
                <c:pt idx="663">
                  <c:v>-33.539999961853027</c:v>
                </c:pt>
                <c:pt idx="664">
                  <c:v>-33.519999980926514</c:v>
                </c:pt>
                <c:pt idx="665">
                  <c:v>-33.5</c:v>
                </c:pt>
                <c:pt idx="666">
                  <c:v>-33.480000019073486</c:v>
                </c:pt>
                <c:pt idx="667">
                  <c:v>-33.460000038146973</c:v>
                </c:pt>
                <c:pt idx="668">
                  <c:v>-33.440000057220459</c:v>
                </c:pt>
                <c:pt idx="669">
                  <c:v>-33.420000076293945</c:v>
                </c:pt>
                <c:pt idx="670">
                  <c:v>-33.400000095367432</c:v>
                </c:pt>
                <c:pt idx="671">
                  <c:v>-33.379999876022339</c:v>
                </c:pt>
                <c:pt idx="672">
                  <c:v>-33.359999895095825</c:v>
                </c:pt>
                <c:pt idx="673">
                  <c:v>-33.339999914169312</c:v>
                </c:pt>
                <c:pt idx="674">
                  <c:v>-33.319999933242798</c:v>
                </c:pt>
                <c:pt idx="675">
                  <c:v>-33.299999952316284</c:v>
                </c:pt>
                <c:pt idx="676">
                  <c:v>-33.279999971389771</c:v>
                </c:pt>
                <c:pt idx="677">
                  <c:v>-33.259999990463257</c:v>
                </c:pt>
                <c:pt idx="678">
                  <c:v>-33.240000009536743</c:v>
                </c:pt>
                <c:pt idx="679">
                  <c:v>-33.220000028610229</c:v>
                </c:pt>
                <c:pt idx="680">
                  <c:v>-33.200000047683716</c:v>
                </c:pt>
                <c:pt idx="681">
                  <c:v>-33.180000066757202</c:v>
                </c:pt>
                <c:pt idx="682">
                  <c:v>-33.160000085830688</c:v>
                </c:pt>
                <c:pt idx="683">
                  <c:v>-33.140000104904175</c:v>
                </c:pt>
                <c:pt idx="684">
                  <c:v>-33.119999885559082</c:v>
                </c:pt>
                <c:pt idx="685">
                  <c:v>-33.099999904632568</c:v>
                </c:pt>
                <c:pt idx="686">
                  <c:v>-33.079999923706055</c:v>
                </c:pt>
                <c:pt idx="687">
                  <c:v>-33.059999942779541</c:v>
                </c:pt>
                <c:pt idx="688">
                  <c:v>-33.039999961853027</c:v>
                </c:pt>
                <c:pt idx="689">
                  <c:v>-33.019999980926514</c:v>
                </c:pt>
                <c:pt idx="690">
                  <c:v>-33</c:v>
                </c:pt>
                <c:pt idx="691">
                  <c:v>-32.980000019073486</c:v>
                </c:pt>
                <c:pt idx="692">
                  <c:v>-32.960000038146973</c:v>
                </c:pt>
                <c:pt idx="693">
                  <c:v>-32.940000057220459</c:v>
                </c:pt>
                <c:pt idx="694">
                  <c:v>-32.920000076293945</c:v>
                </c:pt>
                <c:pt idx="695">
                  <c:v>-32.900000095367432</c:v>
                </c:pt>
                <c:pt idx="696">
                  <c:v>-32.879999876022339</c:v>
                </c:pt>
                <c:pt idx="697">
                  <c:v>-32.859999895095825</c:v>
                </c:pt>
                <c:pt idx="698">
                  <c:v>-32.839999914169312</c:v>
                </c:pt>
                <c:pt idx="699">
                  <c:v>-32.819999933242798</c:v>
                </c:pt>
                <c:pt idx="700">
                  <c:v>-32.799999952316284</c:v>
                </c:pt>
                <c:pt idx="701">
                  <c:v>-32.779999971389771</c:v>
                </c:pt>
                <c:pt idx="702">
                  <c:v>-32.759999990463257</c:v>
                </c:pt>
                <c:pt idx="703">
                  <c:v>-32.740000009536743</c:v>
                </c:pt>
                <c:pt idx="704">
                  <c:v>-32.720000028610229</c:v>
                </c:pt>
                <c:pt idx="705">
                  <c:v>-32.700000047683716</c:v>
                </c:pt>
                <c:pt idx="706">
                  <c:v>-32.680000066757202</c:v>
                </c:pt>
                <c:pt idx="707">
                  <c:v>-32.660000085830688</c:v>
                </c:pt>
                <c:pt idx="708">
                  <c:v>-32.640000104904175</c:v>
                </c:pt>
                <c:pt idx="709">
                  <c:v>-32.619999885559082</c:v>
                </c:pt>
                <c:pt idx="710">
                  <c:v>-32.599999904632568</c:v>
                </c:pt>
                <c:pt idx="711">
                  <c:v>-32.579999923706055</c:v>
                </c:pt>
                <c:pt idx="712">
                  <c:v>-32.559999942779541</c:v>
                </c:pt>
                <c:pt idx="713">
                  <c:v>-32.539999961853027</c:v>
                </c:pt>
                <c:pt idx="714">
                  <c:v>-32.519999980926514</c:v>
                </c:pt>
                <c:pt idx="715">
                  <c:v>-32.5</c:v>
                </c:pt>
                <c:pt idx="716">
                  <c:v>-32.480000019073486</c:v>
                </c:pt>
                <c:pt idx="717">
                  <c:v>-32.460000038146973</c:v>
                </c:pt>
                <c:pt idx="718">
                  <c:v>-32.440000057220459</c:v>
                </c:pt>
                <c:pt idx="719">
                  <c:v>-32.420000076293945</c:v>
                </c:pt>
                <c:pt idx="720">
                  <c:v>-32.400000095367432</c:v>
                </c:pt>
                <c:pt idx="721">
                  <c:v>-32.379999876022339</c:v>
                </c:pt>
                <c:pt idx="722">
                  <c:v>-32.359999895095825</c:v>
                </c:pt>
                <c:pt idx="723">
                  <c:v>-32.339999914169312</c:v>
                </c:pt>
                <c:pt idx="724">
                  <c:v>-32.319999933242798</c:v>
                </c:pt>
                <c:pt idx="725">
                  <c:v>-32.299999952316284</c:v>
                </c:pt>
                <c:pt idx="726">
                  <c:v>-32.279999971389771</c:v>
                </c:pt>
                <c:pt idx="727">
                  <c:v>-32.259999990463257</c:v>
                </c:pt>
                <c:pt idx="728">
                  <c:v>-32.240000009536743</c:v>
                </c:pt>
                <c:pt idx="729">
                  <c:v>-32.220000028610229</c:v>
                </c:pt>
                <c:pt idx="730">
                  <c:v>-32.200000047683716</c:v>
                </c:pt>
                <c:pt idx="731">
                  <c:v>-32.180000066757202</c:v>
                </c:pt>
                <c:pt idx="732">
                  <c:v>-32.160000085830688</c:v>
                </c:pt>
                <c:pt idx="733">
                  <c:v>-32.140000104904175</c:v>
                </c:pt>
                <c:pt idx="734">
                  <c:v>-32.119999885559082</c:v>
                </c:pt>
                <c:pt idx="735">
                  <c:v>-32.099999904632568</c:v>
                </c:pt>
                <c:pt idx="736">
                  <c:v>-32.079999923706055</c:v>
                </c:pt>
                <c:pt idx="737">
                  <c:v>-32.059999942779541</c:v>
                </c:pt>
                <c:pt idx="738">
                  <c:v>-32.039999961853027</c:v>
                </c:pt>
                <c:pt idx="739">
                  <c:v>-32.019999980926514</c:v>
                </c:pt>
                <c:pt idx="740">
                  <c:v>-32</c:v>
                </c:pt>
                <c:pt idx="741">
                  <c:v>-31.980000019073486</c:v>
                </c:pt>
                <c:pt idx="742">
                  <c:v>-31.960000038146973</c:v>
                </c:pt>
                <c:pt idx="743">
                  <c:v>-31.940000057220459</c:v>
                </c:pt>
                <c:pt idx="744">
                  <c:v>-31.920000076293945</c:v>
                </c:pt>
                <c:pt idx="745">
                  <c:v>-31.900000095367432</c:v>
                </c:pt>
                <c:pt idx="746">
                  <c:v>-31.879999876022339</c:v>
                </c:pt>
                <c:pt idx="747">
                  <c:v>-31.859999895095825</c:v>
                </c:pt>
                <c:pt idx="748">
                  <c:v>-31.839999914169312</c:v>
                </c:pt>
                <c:pt idx="749">
                  <c:v>-31.819999933242798</c:v>
                </c:pt>
                <c:pt idx="750">
                  <c:v>-31.799999952316284</c:v>
                </c:pt>
                <c:pt idx="751">
                  <c:v>-31.779999971389771</c:v>
                </c:pt>
                <c:pt idx="752">
                  <c:v>-31.759999990463257</c:v>
                </c:pt>
                <c:pt idx="753">
                  <c:v>-31.740000009536743</c:v>
                </c:pt>
                <c:pt idx="754">
                  <c:v>-31.720000028610229</c:v>
                </c:pt>
                <c:pt idx="755">
                  <c:v>-31.700000047683716</c:v>
                </c:pt>
                <c:pt idx="756">
                  <c:v>-31.680000066757202</c:v>
                </c:pt>
                <c:pt idx="757">
                  <c:v>-31.660000085830688</c:v>
                </c:pt>
                <c:pt idx="758">
                  <c:v>-31.640000104904175</c:v>
                </c:pt>
                <c:pt idx="759">
                  <c:v>-31.619999885559082</c:v>
                </c:pt>
                <c:pt idx="760">
                  <c:v>-31.599999904632568</c:v>
                </c:pt>
                <c:pt idx="761">
                  <c:v>-31.579999923706055</c:v>
                </c:pt>
                <c:pt idx="762">
                  <c:v>-31.559999942779541</c:v>
                </c:pt>
                <c:pt idx="763">
                  <c:v>-31.539999961853027</c:v>
                </c:pt>
                <c:pt idx="764">
                  <c:v>-31.519999980926514</c:v>
                </c:pt>
                <c:pt idx="765">
                  <c:v>-31.5</c:v>
                </c:pt>
                <c:pt idx="766">
                  <c:v>-31.480000019073486</c:v>
                </c:pt>
                <c:pt idx="767">
                  <c:v>-31.460000038146973</c:v>
                </c:pt>
                <c:pt idx="768">
                  <c:v>-31.440000057220459</c:v>
                </c:pt>
                <c:pt idx="769">
                  <c:v>-31.420000076293945</c:v>
                </c:pt>
                <c:pt idx="770">
                  <c:v>-31.400000095367432</c:v>
                </c:pt>
                <c:pt idx="771">
                  <c:v>-31.379999876022339</c:v>
                </c:pt>
                <c:pt idx="772">
                  <c:v>-31.359999895095825</c:v>
                </c:pt>
                <c:pt idx="773">
                  <c:v>-31.339999914169312</c:v>
                </c:pt>
                <c:pt idx="774">
                  <c:v>-31.319999933242798</c:v>
                </c:pt>
                <c:pt idx="775">
                  <c:v>-31.299999952316284</c:v>
                </c:pt>
                <c:pt idx="776">
                  <c:v>-31.279999971389771</c:v>
                </c:pt>
                <c:pt idx="777">
                  <c:v>-31.259999990463257</c:v>
                </c:pt>
                <c:pt idx="778">
                  <c:v>-31.240000009536743</c:v>
                </c:pt>
                <c:pt idx="779">
                  <c:v>-31.220000028610229</c:v>
                </c:pt>
                <c:pt idx="780">
                  <c:v>-31.200000047683716</c:v>
                </c:pt>
                <c:pt idx="781">
                  <c:v>-31.180000066757202</c:v>
                </c:pt>
                <c:pt idx="782">
                  <c:v>-31.160000085830688</c:v>
                </c:pt>
                <c:pt idx="783">
                  <c:v>-31.140000104904175</c:v>
                </c:pt>
                <c:pt idx="784">
                  <c:v>-31.119999885559082</c:v>
                </c:pt>
                <c:pt idx="785">
                  <c:v>-31.099999904632568</c:v>
                </c:pt>
                <c:pt idx="786">
                  <c:v>-31.079999923706055</c:v>
                </c:pt>
                <c:pt idx="787">
                  <c:v>-31.059999942779541</c:v>
                </c:pt>
                <c:pt idx="788">
                  <c:v>-31.039999961853027</c:v>
                </c:pt>
                <c:pt idx="789">
                  <c:v>-31.019999980926514</c:v>
                </c:pt>
                <c:pt idx="790">
                  <c:v>-31</c:v>
                </c:pt>
                <c:pt idx="791">
                  <c:v>-30.980000019073486</c:v>
                </c:pt>
                <c:pt idx="792">
                  <c:v>-30.960000038146973</c:v>
                </c:pt>
                <c:pt idx="793">
                  <c:v>-30.940000057220459</c:v>
                </c:pt>
                <c:pt idx="794">
                  <c:v>-30.920000076293945</c:v>
                </c:pt>
                <c:pt idx="795">
                  <c:v>-30.900000095367432</c:v>
                </c:pt>
                <c:pt idx="796">
                  <c:v>-30.879999876022339</c:v>
                </c:pt>
                <c:pt idx="797">
                  <c:v>-30.859999895095825</c:v>
                </c:pt>
                <c:pt idx="798">
                  <c:v>-30.839999914169312</c:v>
                </c:pt>
                <c:pt idx="799">
                  <c:v>-30.819999933242798</c:v>
                </c:pt>
                <c:pt idx="800">
                  <c:v>-30.799999952316284</c:v>
                </c:pt>
                <c:pt idx="801">
                  <c:v>-30.779999971389771</c:v>
                </c:pt>
                <c:pt idx="802">
                  <c:v>-30.759999990463257</c:v>
                </c:pt>
                <c:pt idx="803">
                  <c:v>-30.740000009536743</c:v>
                </c:pt>
                <c:pt idx="804">
                  <c:v>-30.720000028610229</c:v>
                </c:pt>
                <c:pt idx="805">
                  <c:v>-30.700000047683716</c:v>
                </c:pt>
                <c:pt idx="806">
                  <c:v>-30.680000066757202</c:v>
                </c:pt>
                <c:pt idx="807">
                  <c:v>-30.660000085830688</c:v>
                </c:pt>
                <c:pt idx="808">
                  <c:v>-30.640000104904175</c:v>
                </c:pt>
                <c:pt idx="809">
                  <c:v>-30.619999885559082</c:v>
                </c:pt>
                <c:pt idx="810">
                  <c:v>-30.599999904632568</c:v>
                </c:pt>
                <c:pt idx="811">
                  <c:v>-30.579999923706055</c:v>
                </c:pt>
                <c:pt idx="812">
                  <c:v>-30.559999942779541</c:v>
                </c:pt>
                <c:pt idx="813">
                  <c:v>-30.539999961853027</c:v>
                </c:pt>
                <c:pt idx="814">
                  <c:v>-30.519999980926514</c:v>
                </c:pt>
                <c:pt idx="815">
                  <c:v>-30.5</c:v>
                </c:pt>
                <c:pt idx="816">
                  <c:v>-30.480000019073486</c:v>
                </c:pt>
                <c:pt idx="817">
                  <c:v>-30.460000038146973</c:v>
                </c:pt>
                <c:pt idx="818">
                  <c:v>-30.440000057220459</c:v>
                </c:pt>
                <c:pt idx="819">
                  <c:v>-30.420000076293945</c:v>
                </c:pt>
                <c:pt idx="820">
                  <c:v>-30.400000095367432</c:v>
                </c:pt>
                <c:pt idx="821">
                  <c:v>-30.379999876022339</c:v>
                </c:pt>
                <c:pt idx="822">
                  <c:v>-30.359999895095825</c:v>
                </c:pt>
                <c:pt idx="823">
                  <c:v>-30.339999914169312</c:v>
                </c:pt>
                <c:pt idx="824">
                  <c:v>-30.319999933242798</c:v>
                </c:pt>
                <c:pt idx="825">
                  <c:v>-30.299999952316284</c:v>
                </c:pt>
                <c:pt idx="826">
                  <c:v>-30.279999971389771</c:v>
                </c:pt>
                <c:pt idx="827">
                  <c:v>-30.259999990463257</c:v>
                </c:pt>
                <c:pt idx="828">
                  <c:v>-30.240000009536743</c:v>
                </c:pt>
                <c:pt idx="829">
                  <c:v>-30.220000028610229</c:v>
                </c:pt>
                <c:pt idx="830">
                  <c:v>-30.200000047683716</c:v>
                </c:pt>
                <c:pt idx="831">
                  <c:v>-30.180000066757202</c:v>
                </c:pt>
                <c:pt idx="832">
                  <c:v>-30.160000085830688</c:v>
                </c:pt>
                <c:pt idx="833">
                  <c:v>-30.140000104904175</c:v>
                </c:pt>
                <c:pt idx="834">
                  <c:v>-30.119999885559082</c:v>
                </c:pt>
                <c:pt idx="835">
                  <c:v>-30.099999904632568</c:v>
                </c:pt>
                <c:pt idx="836">
                  <c:v>-30.079999923706055</c:v>
                </c:pt>
                <c:pt idx="837">
                  <c:v>-30.059999942779541</c:v>
                </c:pt>
                <c:pt idx="838">
                  <c:v>-30.039999961853027</c:v>
                </c:pt>
                <c:pt idx="839">
                  <c:v>-30.019999980926514</c:v>
                </c:pt>
                <c:pt idx="840">
                  <c:v>-30</c:v>
                </c:pt>
                <c:pt idx="841">
                  <c:v>-29.980000019073486</c:v>
                </c:pt>
                <c:pt idx="842">
                  <c:v>-29.960000038146973</c:v>
                </c:pt>
                <c:pt idx="843">
                  <c:v>-29.940000057220459</c:v>
                </c:pt>
                <c:pt idx="844">
                  <c:v>-29.920000076293945</c:v>
                </c:pt>
                <c:pt idx="845">
                  <c:v>-29.900000095367432</c:v>
                </c:pt>
                <c:pt idx="846">
                  <c:v>-29.879999876022339</c:v>
                </c:pt>
                <c:pt idx="847">
                  <c:v>-29.859999895095825</c:v>
                </c:pt>
                <c:pt idx="848">
                  <c:v>-29.839999914169312</c:v>
                </c:pt>
                <c:pt idx="849">
                  <c:v>-29.819999933242798</c:v>
                </c:pt>
                <c:pt idx="850">
                  <c:v>-29.799999952316284</c:v>
                </c:pt>
                <c:pt idx="851">
                  <c:v>-29.779999971389771</c:v>
                </c:pt>
                <c:pt idx="852">
                  <c:v>-29.759999990463257</c:v>
                </c:pt>
                <c:pt idx="853">
                  <c:v>-29.740000009536743</c:v>
                </c:pt>
                <c:pt idx="854">
                  <c:v>-29.720000028610229</c:v>
                </c:pt>
                <c:pt idx="855">
                  <c:v>-29.700000047683716</c:v>
                </c:pt>
                <c:pt idx="856">
                  <c:v>-29.680000066757202</c:v>
                </c:pt>
                <c:pt idx="857">
                  <c:v>-29.660000085830688</c:v>
                </c:pt>
                <c:pt idx="858">
                  <c:v>-29.640000104904175</c:v>
                </c:pt>
                <c:pt idx="859">
                  <c:v>-29.619999885559082</c:v>
                </c:pt>
                <c:pt idx="860">
                  <c:v>-29.599999904632568</c:v>
                </c:pt>
                <c:pt idx="861">
                  <c:v>-29.579999923706055</c:v>
                </c:pt>
                <c:pt idx="862">
                  <c:v>-29.559999942779541</c:v>
                </c:pt>
                <c:pt idx="863">
                  <c:v>-29.539999961853027</c:v>
                </c:pt>
                <c:pt idx="864">
                  <c:v>-29.519999980926514</c:v>
                </c:pt>
                <c:pt idx="865">
                  <c:v>-29.5</c:v>
                </c:pt>
                <c:pt idx="866">
                  <c:v>-29.480000019073486</c:v>
                </c:pt>
                <c:pt idx="867">
                  <c:v>-29.460000038146973</c:v>
                </c:pt>
                <c:pt idx="868">
                  <c:v>-29.440000057220459</c:v>
                </c:pt>
                <c:pt idx="869">
                  <c:v>-29.420000076293945</c:v>
                </c:pt>
                <c:pt idx="870">
                  <c:v>-29.400000095367432</c:v>
                </c:pt>
                <c:pt idx="871">
                  <c:v>-29.379999876022339</c:v>
                </c:pt>
                <c:pt idx="872">
                  <c:v>-29.359999895095825</c:v>
                </c:pt>
                <c:pt idx="873">
                  <c:v>-29.339999914169312</c:v>
                </c:pt>
                <c:pt idx="874">
                  <c:v>-29.319999933242798</c:v>
                </c:pt>
                <c:pt idx="875">
                  <c:v>-29.299999952316284</c:v>
                </c:pt>
                <c:pt idx="876">
                  <c:v>-29.279999971389771</c:v>
                </c:pt>
                <c:pt idx="877">
                  <c:v>-29.259999990463257</c:v>
                </c:pt>
                <c:pt idx="878">
                  <c:v>-29.240000009536743</c:v>
                </c:pt>
                <c:pt idx="879">
                  <c:v>-29.220000028610229</c:v>
                </c:pt>
                <c:pt idx="880">
                  <c:v>-29.200000047683716</c:v>
                </c:pt>
                <c:pt idx="881">
                  <c:v>-29.180000066757202</c:v>
                </c:pt>
                <c:pt idx="882">
                  <c:v>-29.160000085830688</c:v>
                </c:pt>
                <c:pt idx="883">
                  <c:v>-29.140000104904175</c:v>
                </c:pt>
                <c:pt idx="884">
                  <c:v>-29.119999885559082</c:v>
                </c:pt>
                <c:pt idx="885">
                  <c:v>-29.099999904632568</c:v>
                </c:pt>
                <c:pt idx="886">
                  <c:v>-29.079999923706055</c:v>
                </c:pt>
                <c:pt idx="887">
                  <c:v>-29.059999942779541</c:v>
                </c:pt>
                <c:pt idx="888">
                  <c:v>-29.039999961853027</c:v>
                </c:pt>
                <c:pt idx="889">
                  <c:v>-29.019999980926514</c:v>
                </c:pt>
                <c:pt idx="890">
                  <c:v>-29</c:v>
                </c:pt>
                <c:pt idx="891">
                  <c:v>-28.980000019073486</c:v>
                </c:pt>
                <c:pt idx="892">
                  <c:v>-28.960000038146973</c:v>
                </c:pt>
                <c:pt idx="893">
                  <c:v>-28.940000057220459</c:v>
                </c:pt>
                <c:pt idx="894">
                  <c:v>-28.920000076293945</c:v>
                </c:pt>
                <c:pt idx="895">
                  <c:v>-28.900000095367432</c:v>
                </c:pt>
                <c:pt idx="896">
                  <c:v>-28.879999876022339</c:v>
                </c:pt>
                <c:pt idx="897">
                  <c:v>-28.859999895095825</c:v>
                </c:pt>
                <c:pt idx="898">
                  <c:v>-28.839999914169312</c:v>
                </c:pt>
                <c:pt idx="899">
                  <c:v>-28.819999933242798</c:v>
                </c:pt>
                <c:pt idx="900">
                  <c:v>-28.799999952316284</c:v>
                </c:pt>
                <c:pt idx="901">
                  <c:v>-28.779999971389771</c:v>
                </c:pt>
                <c:pt idx="902">
                  <c:v>-28.759999990463257</c:v>
                </c:pt>
                <c:pt idx="903">
                  <c:v>-28.740000009536743</c:v>
                </c:pt>
                <c:pt idx="904">
                  <c:v>-28.720000028610229</c:v>
                </c:pt>
                <c:pt idx="905">
                  <c:v>-28.700000047683716</c:v>
                </c:pt>
                <c:pt idx="906">
                  <c:v>-28.680000066757202</c:v>
                </c:pt>
                <c:pt idx="907">
                  <c:v>-28.660000085830688</c:v>
                </c:pt>
                <c:pt idx="908">
                  <c:v>-28.640000104904175</c:v>
                </c:pt>
                <c:pt idx="909">
                  <c:v>-28.619999885559082</c:v>
                </c:pt>
                <c:pt idx="910">
                  <c:v>-28.599999904632568</c:v>
                </c:pt>
                <c:pt idx="911">
                  <c:v>-28.579999923706055</c:v>
                </c:pt>
                <c:pt idx="912">
                  <c:v>-28.559999942779541</c:v>
                </c:pt>
                <c:pt idx="913">
                  <c:v>-28.539999961853027</c:v>
                </c:pt>
                <c:pt idx="914">
                  <c:v>-28.519999980926514</c:v>
                </c:pt>
                <c:pt idx="915">
                  <c:v>-28.5</c:v>
                </c:pt>
                <c:pt idx="916">
                  <c:v>-28.480000019073486</c:v>
                </c:pt>
                <c:pt idx="917">
                  <c:v>-28.460000038146973</c:v>
                </c:pt>
                <c:pt idx="918">
                  <c:v>-28.440000057220459</c:v>
                </c:pt>
                <c:pt idx="919">
                  <c:v>-28.420000076293945</c:v>
                </c:pt>
                <c:pt idx="920">
                  <c:v>-28.400000095367432</c:v>
                </c:pt>
                <c:pt idx="921">
                  <c:v>-28.379999876022339</c:v>
                </c:pt>
                <c:pt idx="922">
                  <c:v>-28.359999895095825</c:v>
                </c:pt>
                <c:pt idx="923">
                  <c:v>-28.339999914169312</c:v>
                </c:pt>
                <c:pt idx="924">
                  <c:v>-28.319999933242798</c:v>
                </c:pt>
                <c:pt idx="925">
                  <c:v>-28.299999952316284</c:v>
                </c:pt>
                <c:pt idx="926">
                  <c:v>-28.279999971389771</c:v>
                </c:pt>
                <c:pt idx="927">
                  <c:v>-28.259999990463257</c:v>
                </c:pt>
                <c:pt idx="928">
                  <c:v>-28.240000009536743</c:v>
                </c:pt>
                <c:pt idx="929">
                  <c:v>-28.220000028610229</c:v>
                </c:pt>
                <c:pt idx="930">
                  <c:v>-28.200000047683716</c:v>
                </c:pt>
                <c:pt idx="931">
                  <c:v>-28.180000066757202</c:v>
                </c:pt>
                <c:pt idx="932">
                  <c:v>-28.160000085830688</c:v>
                </c:pt>
                <c:pt idx="933">
                  <c:v>-28.140000104904175</c:v>
                </c:pt>
                <c:pt idx="934">
                  <c:v>-28.119999885559082</c:v>
                </c:pt>
                <c:pt idx="935">
                  <c:v>-28.099999904632568</c:v>
                </c:pt>
                <c:pt idx="936">
                  <c:v>-28.079999923706055</c:v>
                </c:pt>
                <c:pt idx="937">
                  <c:v>-28.059999942779541</c:v>
                </c:pt>
                <c:pt idx="938">
                  <c:v>-28.039999961853027</c:v>
                </c:pt>
                <c:pt idx="939">
                  <c:v>-28.019999980926514</c:v>
                </c:pt>
                <c:pt idx="940">
                  <c:v>-28</c:v>
                </c:pt>
                <c:pt idx="941">
                  <c:v>-27.980000019073486</c:v>
                </c:pt>
                <c:pt idx="942">
                  <c:v>-27.960000038146973</c:v>
                </c:pt>
                <c:pt idx="943">
                  <c:v>-27.940000057220459</c:v>
                </c:pt>
                <c:pt idx="944">
                  <c:v>-27.920000076293945</c:v>
                </c:pt>
                <c:pt idx="945">
                  <c:v>-27.900000095367432</c:v>
                </c:pt>
                <c:pt idx="946">
                  <c:v>-27.879999876022339</c:v>
                </c:pt>
                <c:pt idx="947">
                  <c:v>-27.859999895095825</c:v>
                </c:pt>
                <c:pt idx="948">
                  <c:v>-27.839999914169312</c:v>
                </c:pt>
                <c:pt idx="949">
                  <c:v>-27.819999933242798</c:v>
                </c:pt>
                <c:pt idx="950">
                  <c:v>-27.799999952316284</c:v>
                </c:pt>
                <c:pt idx="951">
                  <c:v>-27.779999971389771</c:v>
                </c:pt>
                <c:pt idx="952">
                  <c:v>-27.759999990463257</c:v>
                </c:pt>
                <c:pt idx="953">
                  <c:v>-27.740000009536743</c:v>
                </c:pt>
                <c:pt idx="954">
                  <c:v>-27.720000028610229</c:v>
                </c:pt>
                <c:pt idx="955">
                  <c:v>-27.700000047683716</c:v>
                </c:pt>
                <c:pt idx="956">
                  <c:v>-27.680000066757202</c:v>
                </c:pt>
                <c:pt idx="957">
                  <c:v>-27.660000085830688</c:v>
                </c:pt>
                <c:pt idx="958">
                  <c:v>-27.640000104904175</c:v>
                </c:pt>
                <c:pt idx="959">
                  <c:v>-27.619999885559082</c:v>
                </c:pt>
                <c:pt idx="960">
                  <c:v>-27.599999904632568</c:v>
                </c:pt>
                <c:pt idx="961">
                  <c:v>-27.579999923706055</c:v>
                </c:pt>
                <c:pt idx="962">
                  <c:v>-27.559999942779541</c:v>
                </c:pt>
                <c:pt idx="963">
                  <c:v>-27.539999961853027</c:v>
                </c:pt>
                <c:pt idx="964">
                  <c:v>-27.519999980926514</c:v>
                </c:pt>
                <c:pt idx="965">
                  <c:v>-27.5</c:v>
                </c:pt>
                <c:pt idx="966">
                  <c:v>-27.480000019073486</c:v>
                </c:pt>
                <c:pt idx="967">
                  <c:v>-27.460000038146973</c:v>
                </c:pt>
                <c:pt idx="968">
                  <c:v>-27.440000057220459</c:v>
                </c:pt>
                <c:pt idx="969">
                  <c:v>-27.420000076293945</c:v>
                </c:pt>
                <c:pt idx="970">
                  <c:v>-27.400000095367432</c:v>
                </c:pt>
                <c:pt idx="971">
                  <c:v>-27.379999876022339</c:v>
                </c:pt>
                <c:pt idx="972">
                  <c:v>-27.359999895095825</c:v>
                </c:pt>
                <c:pt idx="973">
                  <c:v>-27.339999914169312</c:v>
                </c:pt>
                <c:pt idx="974">
                  <c:v>-27.319999933242798</c:v>
                </c:pt>
                <c:pt idx="975">
                  <c:v>-27.299999952316284</c:v>
                </c:pt>
                <c:pt idx="976">
                  <c:v>-27.279999971389771</c:v>
                </c:pt>
                <c:pt idx="977">
                  <c:v>-27.259999990463257</c:v>
                </c:pt>
                <c:pt idx="978">
                  <c:v>-27.240000009536743</c:v>
                </c:pt>
                <c:pt idx="979">
                  <c:v>-27.220000028610229</c:v>
                </c:pt>
                <c:pt idx="980">
                  <c:v>-27.200000047683716</c:v>
                </c:pt>
                <c:pt idx="981">
                  <c:v>-27.180000066757202</c:v>
                </c:pt>
                <c:pt idx="982">
                  <c:v>-27.160000085830688</c:v>
                </c:pt>
                <c:pt idx="983">
                  <c:v>-27.140000104904175</c:v>
                </c:pt>
                <c:pt idx="984">
                  <c:v>-27.119999885559082</c:v>
                </c:pt>
                <c:pt idx="985">
                  <c:v>-27.099999904632568</c:v>
                </c:pt>
                <c:pt idx="986">
                  <c:v>-27.079999923706055</c:v>
                </c:pt>
                <c:pt idx="987">
                  <c:v>-27.059999942779541</c:v>
                </c:pt>
                <c:pt idx="988">
                  <c:v>-27.039999961853027</c:v>
                </c:pt>
                <c:pt idx="989">
                  <c:v>-27.019999980926514</c:v>
                </c:pt>
                <c:pt idx="990">
                  <c:v>-27</c:v>
                </c:pt>
                <c:pt idx="991">
                  <c:v>-26.980000019073486</c:v>
                </c:pt>
                <c:pt idx="992">
                  <c:v>-26.960000038146973</c:v>
                </c:pt>
                <c:pt idx="993">
                  <c:v>-26.940000057220459</c:v>
                </c:pt>
                <c:pt idx="994">
                  <c:v>-26.920000076293945</c:v>
                </c:pt>
                <c:pt idx="995">
                  <c:v>-26.900000095367432</c:v>
                </c:pt>
                <c:pt idx="996">
                  <c:v>-26.879999876022339</c:v>
                </c:pt>
                <c:pt idx="997">
                  <c:v>-26.859999895095825</c:v>
                </c:pt>
                <c:pt idx="998">
                  <c:v>-26.839999914169312</c:v>
                </c:pt>
                <c:pt idx="999">
                  <c:v>-26.819999933242798</c:v>
                </c:pt>
                <c:pt idx="1000">
                  <c:v>-26.799999952316284</c:v>
                </c:pt>
                <c:pt idx="1001">
                  <c:v>-26.779999971389771</c:v>
                </c:pt>
                <c:pt idx="1002">
                  <c:v>-26.759999990463257</c:v>
                </c:pt>
                <c:pt idx="1003">
                  <c:v>-26.740000009536743</c:v>
                </c:pt>
                <c:pt idx="1004">
                  <c:v>-26.720000028610229</c:v>
                </c:pt>
                <c:pt idx="1005">
                  <c:v>-26.700000047683716</c:v>
                </c:pt>
                <c:pt idx="1006">
                  <c:v>-26.680000066757202</c:v>
                </c:pt>
                <c:pt idx="1007">
                  <c:v>-26.660000085830688</c:v>
                </c:pt>
                <c:pt idx="1008">
                  <c:v>-26.640000104904175</c:v>
                </c:pt>
                <c:pt idx="1009">
                  <c:v>-26.619999885559082</c:v>
                </c:pt>
                <c:pt idx="1010">
                  <c:v>-26.599999904632568</c:v>
                </c:pt>
                <c:pt idx="1011">
                  <c:v>-26.579999923706055</c:v>
                </c:pt>
                <c:pt idx="1012">
                  <c:v>-26.559999942779541</c:v>
                </c:pt>
                <c:pt idx="1013">
                  <c:v>-26.539999961853027</c:v>
                </c:pt>
                <c:pt idx="1014">
                  <c:v>-26.519999980926514</c:v>
                </c:pt>
                <c:pt idx="1015">
                  <c:v>-26.5</c:v>
                </c:pt>
                <c:pt idx="1016">
                  <c:v>-26.480000019073486</c:v>
                </c:pt>
                <c:pt idx="1017">
                  <c:v>-26.460000038146973</c:v>
                </c:pt>
                <c:pt idx="1018">
                  <c:v>-26.440000057220459</c:v>
                </c:pt>
                <c:pt idx="1019">
                  <c:v>-26.420000076293945</c:v>
                </c:pt>
                <c:pt idx="1020">
                  <c:v>-26.400000095367432</c:v>
                </c:pt>
                <c:pt idx="1021">
                  <c:v>-26.379999876022339</c:v>
                </c:pt>
                <c:pt idx="1022">
                  <c:v>-26.359999895095825</c:v>
                </c:pt>
                <c:pt idx="1023">
                  <c:v>-26.339999914169312</c:v>
                </c:pt>
                <c:pt idx="1024">
                  <c:v>-26.319999933242798</c:v>
                </c:pt>
                <c:pt idx="1025">
                  <c:v>-26.299999952316284</c:v>
                </c:pt>
                <c:pt idx="1026">
                  <c:v>-26.279999971389771</c:v>
                </c:pt>
                <c:pt idx="1027">
                  <c:v>-26.259999990463257</c:v>
                </c:pt>
                <c:pt idx="1028">
                  <c:v>-26.240000009536743</c:v>
                </c:pt>
                <c:pt idx="1029">
                  <c:v>-26.220000028610229</c:v>
                </c:pt>
                <c:pt idx="1030">
                  <c:v>-26.200000047683716</c:v>
                </c:pt>
                <c:pt idx="1031">
                  <c:v>-26.180000066757202</c:v>
                </c:pt>
                <c:pt idx="1032">
                  <c:v>-26.160000085830688</c:v>
                </c:pt>
                <c:pt idx="1033">
                  <c:v>-26.140000104904175</c:v>
                </c:pt>
                <c:pt idx="1034">
                  <c:v>-26.119999885559082</c:v>
                </c:pt>
                <c:pt idx="1035">
                  <c:v>-26.099999904632568</c:v>
                </c:pt>
                <c:pt idx="1036">
                  <c:v>-26.079999923706055</c:v>
                </c:pt>
                <c:pt idx="1037">
                  <c:v>-26.059999942779541</c:v>
                </c:pt>
                <c:pt idx="1038">
                  <c:v>-26.039999961853027</c:v>
                </c:pt>
                <c:pt idx="1039">
                  <c:v>-26.019999980926514</c:v>
                </c:pt>
                <c:pt idx="1040">
                  <c:v>-26</c:v>
                </c:pt>
                <c:pt idx="1041">
                  <c:v>-25.980000019073486</c:v>
                </c:pt>
                <c:pt idx="1042">
                  <c:v>-25.960000038146973</c:v>
                </c:pt>
                <c:pt idx="1043">
                  <c:v>-25.940000057220459</c:v>
                </c:pt>
                <c:pt idx="1044">
                  <c:v>-25.920000076293945</c:v>
                </c:pt>
                <c:pt idx="1045">
                  <c:v>-25.900000095367432</c:v>
                </c:pt>
                <c:pt idx="1046">
                  <c:v>-25.879999876022339</c:v>
                </c:pt>
                <c:pt idx="1047">
                  <c:v>-25.859999895095825</c:v>
                </c:pt>
                <c:pt idx="1048">
                  <c:v>-25.839999914169312</c:v>
                </c:pt>
                <c:pt idx="1049">
                  <c:v>-25.819999933242798</c:v>
                </c:pt>
                <c:pt idx="1050">
                  <c:v>-25.799999952316284</c:v>
                </c:pt>
                <c:pt idx="1051">
                  <c:v>-25.779999971389771</c:v>
                </c:pt>
                <c:pt idx="1052">
                  <c:v>-25.759999990463257</c:v>
                </c:pt>
                <c:pt idx="1053">
                  <c:v>-25.740000009536743</c:v>
                </c:pt>
                <c:pt idx="1054">
                  <c:v>-25.720000028610229</c:v>
                </c:pt>
                <c:pt idx="1055">
                  <c:v>-25.700000047683716</c:v>
                </c:pt>
                <c:pt idx="1056">
                  <c:v>-25.680000066757202</c:v>
                </c:pt>
                <c:pt idx="1057">
                  <c:v>-25.660000085830688</c:v>
                </c:pt>
                <c:pt idx="1058">
                  <c:v>-25.640000104904175</c:v>
                </c:pt>
                <c:pt idx="1059">
                  <c:v>-25.619999885559082</c:v>
                </c:pt>
                <c:pt idx="1060">
                  <c:v>-25.599999904632568</c:v>
                </c:pt>
                <c:pt idx="1061">
                  <c:v>-25.579999923706055</c:v>
                </c:pt>
                <c:pt idx="1062">
                  <c:v>-25.559999942779541</c:v>
                </c:pt>
                <c:pt idx="1063">
                  <c:v>-25.539999961853027</c:v>
                </c:pt>
                <c:pt idx="1064">
                  <c:v>-25.519999980926514</c:v>
                </c:pt>
                <c:pt idx="1065">
                  <c:v>-25.5</c:v>
                </c:pt>
                <c:pt idx="1066">
                  <c:v>-25.480000019073486</c:v>
                </c:pt>
                <c:pt idx="1067">
                  <c:v>-25.460000038146973</c:v>
                </c:pt>
                <c:pt idx="1068">
                  <c:v>-25.440000057220459</c:v>
                </c:pt>
                <c:pt idx="1069">
                  <c:v>-25.420000076293945</c:v>
                </c:pt>
                <c:pt idx="1070">
                  <c:v>-25.400000095367432</c:v>
                </c:pt>
                <c:pt idx="1071">
                  <c:v>-25.379999876022339</c:v>
                </c:pt>
                <c:pt idx="1072">
                  <c:v>-25.359999895095825</c:v>
                </c:pt>
                <c:pt idx="1073">
                  <c:v>-25.339999914169312</c:v>
                </c:pt>
                <c:pt idx="1074">
                  <c:v>-25.319999933242798</c:v>
                </c:pt>
                <c:pt idx="1075">
                  <c:v>-25.299999952316284</c:v>
                </c:pt>
                <c:pt idx="1076">
                  <c:v>-25.279999971389771</c:v>
                </c:pt>
                <c:pt idx="1077">
                  <c:v>-25.259999990463257</c:v>
                </c:pt>
                <c:pt idx="1078">
                  <c:v>-25.240000009536743</c:v>
                </c:pt>
                <c:pt idx="1079">
                  <c:v>-25.220000028610229</c:v>
                </c:pt>
                <c:pt idx="1080">
                  <c:v>-25.200000047683716</c:v>
                </c:pt>
                <c:pt idx="1081">
                  <c:v>-25.180000066757202</c:v>
                </c:pt>
                <c:pt idx="1082">
                  <c:v>-25.160000085830688</c:v>
                </c:pt>
                <c:pt idx="1083">
                  <c:v>-25.140000104904175</c:v>
                </c:pt>
                <c:pt idx="1084">
                  <c:v>-25.119999885559082</c:v>
                </c:pt>
                <c:pt idx="1085">
                  <c:v>-25.099999904632568</c:v>
                </c:pt>
                <c:pt idx="1086">
                  <c:v>-25.079999923706055</c:v>
                </c:pt>
                <c:pt idx="1087">
                  <c:v>-25.059999942779541</c:v>
                </c:pt>
                <c:pt idx="1088">
                  <c:v>-25.039999961853027</c:v>
                </c:pt>
                <c:pt idx="1089">
                  <c:v>-25.019999980926514</c:v>
                </c:pt>
                <c:pt idx="1090">
                  <c:v>-25</c:v>
                </c:pt>
                <c:pt idx="1091">
                  <c:v>-24.980000019073486</c:v>
                </c:pt>
                <c:pt idx="1092">
                  <c:v>-24.960000038146973</c:v>
                </c:pt>
                <c:pt idx="1093">
                  <c:v>-24.940000057220459</c:v>
                </c:pt>
                <c:pt idx="1094">
                  <c:v>-24.920000076293945</c:v>
                </c:pt>
                <c:pt idx="1095">
                  <c:v>-24.900000095367432</c:v>
                </c:pt>
                <c:pt idx="1096">
                  <c:v>-24.879999876022339</c:v>
                </c:pt>
                <c:pt idx="1097">
                  <c:v>-24.859999895095825</c:v>
                </c:pt>
                <c:pt idx="1098">
                  <c:v>-24.839999914169312</c:v>
                </c:pt>
                <c:pt idx="1099">
                  <c:v>-24.819999933242798</c:v>
                </c:pt>
                <c:pt idx="1100">
                  <c:v>-24.799999952316284</c:v>
                </c:pt>
                <c:pt idx="1101">
                  <c:v>-24.779999971389771</c:v>
                </c:pt>
                <c:pt idx="1102">
                  <c:v>-24.759999990463257</c:v>
                </c:pt>
                <c:pt idx="1103">
                  <c:v>-24.740000009536743</c:v>
                </c:pt>
                <c:pt idx="1104">
                  <c:v>-24.720000028610229</c:v>
                </c:pt>
                <c:pt idx="1105">
                  <c:v>-24.700000047683716</c:v>
                </c:pt>
                <c:pt idx="1106">
                  <c:v>-24.680000066757202</c:v>
                </c:pt>
                <c:pt idx="1107">
                  <c:v>-24.660000085830688</c:v>
                </c:pt>
                <c:pt idx="1108">
                  <c:v>-24.640000104904175</c:v>
                </c:pt>
                <c:pt idx="1109">
                  <c:v>-24.619999885559082</c:v>
                </c:pt>
                <c:pt idx="1110">
                  <c:v>-24.599999904632568</c:v>
                </c:pt>
                <c:pt idx="1111">
                  <c:v>-24.579999923706055</c:v>
                </c:pt>
                <c:pt idx="1112">
                  <c:v>-24.559999942779541</c:v>
                </c:pt>
                <c:pt idx="1113">
                  <c:v>-24.539999961853027</c:v>
                </c:pt>
                <c:pt idx="1114">
                  <c:v>-24.519999980926514</c:v>
                </c:pt>
                <c:pt idx="1115">
                  <c:v>-24.5</c:v>
                </c:pt>
                <c:pt idx="1116">
                  <c:v>-24.480000019073486</c:v>
                </c:pt>
                <c:pt idx="1117">
                  <c:v>-24.460000038146973</c:v>
                </c:pt>
                <c:pt idx="1118">
                  <c:v>-24.440000057220459</c:v>
                </c:pt>
                <c:pt idx="1119">
                  <c:v>-24.420000076293945</c:v>
                </c:pt>
                <c:pt idx="1120">
                  <c:v>-24.400000095367432</c:v>
                </c:pt>
                <c:pt idx="1121">
                  <c:v>-24.379999876022339</c:v>
                </c:pt>
                <c:pt idx="1122">
                  <c:v>-24.359999895095825</c:v>
                </c:pt>
                <c:pt idx="1123">
                  <c:v>-24.339999914169312</c:v>
                </c:pt>
                <c:pt idx="1124">
                  <c:v>-24.319999933242798</c:v>
                </c:pt>
                <c:pt idx="1125">
                  <c:v>-24.299999952316284</c:v>
                </c:pt>
                <c:pt idx="1126">
                  <c:v>-24.279999971389771</c:v>
                </c:pt>
                <c:pt idx="1127">
                  <c:v>-24.259999990463257</c:v>
                </c:pt>
                <c:pt idx="1128">
                  <c:v>-24.240000009536743</c:v>
                </c:pt>
                <c:pt idx="1129">
                  <c:v>-24.220000028610229</c:v>
                </c:pt>
                <c:pt idx="1130">
                  <c:v>-24.200000047683716</c:v>
                </c:pt>
                <c:pt idx="1131">
                  <c:v>-24.180000066757202</c:v>
                </c:pt>
                <c:pt idx="1132">
                  <c:v>-24.160000085830688</c:v>
                </c:pt>
                <c:pt idx="1133">
                  <c:v>-24.140000104904175</c:v>
                </c:pt>
                <c:pt idx="1134">
                  <c:v>-24.119999885559082</c:v>
                </c:pt>
                <c:pt idx="1135">
                  <c:v>-24.099999904632568</c:v>
                </c:pt>
                <c:pt idx="1136">
                  <c:v>-24.079999923706055</c:v>
                </c:pt>
                <c:pt idx="1137">
                  <c:v>-24.059999942779541</c:v>
                </c:pt>
                <c:pt idx="1138">
                  <c:v>-24.039999961853027</c:v>
                </c:pt>
                <c:pt idx="1139">
                  <c:v>-24.019999980926514</c:v>
                </c:pt>
                <c:pt idx="1140">
                  <c:v>-24</c:v>
                </c:pt>
                <c:pt idx="1141">
                  <c:v>-23.980000019073486</c:v>
                </c:pt>
                <c:pt idx="1142">
                  <c:v>-23.960000038146973</c:v>
                </c:pt>
                <c:pt idx="1143">
                  <c:v>-23.940000057220459</c:v>
                </c:pt>
                <c:pt idx="1144">
                  <c:v>-23.920000076293945</c:v>
                </c:pt>
                <c:pt idx="1145">
                  <c:v>-23.900000095367432</c:v>
                </c:pt>
                <c:pt idx="1146">
                  <c:v>-23.879999876022339</c:v>
                </c:pt>
                <c:pt idx="1147">
                  <c:v>-23.859999895095825</c:v>
                </c:pt>
                <c:pt idx="1148">
                  <c:v>-23.839999914169312</c:v>
                </c:pt>
                <c:pt idx="1149">
                  <c:v>-23.819999933242798</c:v>
                </c:pt>
                <c:pt idx="1150">
                  <c:v>-23.799999952316284</c:v>
                </c:pt>
                <c:pt idx="1151">
                  <c:v>-23.779999971389771</c:v>
                </c:pt>
                <c:pt idx="1152">
                  <c:v>-23.759999990463257</c:v>
                </c:pt>
                <c:pt idx="1153">
                  <c:v>-23.740000009536743</c:v>
                </c:pt>
                <c:pt idx="1154">
                  <c:v>-23.720000028610229</c:v>
                </c:pt>
                <c:pt idx="1155">
                  <c:v>-23.700000047683716</c:v>
                </c:pt>
                <c:pt idx="1156">
                  <c:v>-23.680000066757202</c:v>
                </c:pt>
                <c:pt idx="1157">
                  <c:v>-23.660000085830688</c:v>
                </c:pt>
                <c:pt idx="1158">
                  <c:v>-23.640000104904175</c:v>
                </c:pt>
                <c:pt idx="1159">
                  <c:v>-23.619999885559082</c:v>
                </c:pt>
                <c:pt idx="1160">
                  <c:v>-23.599999904632568</c:v>
                </c:pt>
                <c:pt idx="1161">
                  <c:v>-23.579999923706055</c:v>
                </c:pt>
                <c:pt idx="1162">
                  <c:v>-23.559999942779541</c:v>
                </c:pt>
                <c:pt idx="1163">
                  <c:v>-23.539999961853027</c:v>
                </c:pt>
                <c:pt idx="1164">
                  <c:v>-23.519999980926514</c:v>
                </c:pt>
                <c:pt idx="1165">
                  <c:v>-23.5</c:v>
                </c:pt>
                <c:pt idx="1166">
                  <c:v>-23.480000019073486</c:v>
                </c:pt>
                <c:pt idx="1167">
                  <c:v>-23.460000038146973</c:v>
                </c:pt>
                <c:pt idx="1168">
                  <c:v>-23.440000057220459</c:v>
                </c:pt>
                <c:pt idx="1169">
                  <c:v>-23.420000076293945</c:v>
                </c:pt>
                <c:pt idx="1170">
                  <c:v>-23.400000095367432</c:v>
                </c:pt>
                <c:pt idx="1171">
                  <c:v>-23.379999876022339</c:v>
                </c:pt>
                <c:pt idx="1172">
                  <c:v>-23.359999895095825</c:v>
                </c:pt>
                <c:pt idx="1173">
                  <c:v>-23.339999914169312</c:v>
                </c:pt>
                <c:pt idx="1174">
                  <c:v>-23.319999933242798</c:v>
                </c:pt>
                <c:pt idx="1175">
                  <c:v>-23.299999952316284</c:v>
                </c:pt>
                <c:pt idx="1176">
                  <c:v>-23.279999971389771</c:v>
                </c:pt>
                <c:pt idx="1177">
                  <c:v>-23.259999990463257</c:v>
                </c:pt>
                <c:pt idx="1178">
                  <c:v>-23.240000009536743</c:v>
                </c:pt>
                <c:pt idx="1179">
                  <c:v>-23.220000028610229</c:v>
                </c:pt>
                <c:pt idx="1180">
                  <c:v>-23.200000047683716</c:v>
                </c:pt>
                <c:pt idx="1181">
                  <c:v>-23.180000066757202</c:v>
                </c:pt>
                <c:pt idx="1182">
                  <c:v>-23.160000085830688</c:v>
                </c:pt>
                <c:pt idx="1183">
                  <c:v>-23.140000104904175</c:v>
                </c:pt>
                <c:pt idx="1184">
                  <c:v>-23.119999885559082</c:v>
                </c:pt>
                <c:pt idx="1185">
                  <c:v>-23.099999904632568</c:v>
                </c:pt>
                <c:pt idx="1186">
                  <c:v>-23.079999923706055</c:v>
                </c:pt>
                <c:pt idx="1187">
                  <c:v>-23.059999942779541</c:v>
                </c:pt>
                <c:pt idx="1188">
                  <c:v>-23.039999961853027</c:v>
                </c:pt>
                <c:pt idx="1189">
                  <c:v>-23.019999980926514</c:v>
                </c:pt>
                <c:pt idx="1190">
                  <c:v>-23</c:v>
                </c:pt>
                <c:pt idx="1191">
                  <c:v>-22.980000019073486</c:v>
                </c:pt>
                <c:pt idx="1192">
                  <c:v>-22.960000038146973</c:v>
                </c:pt>
                <c:pt idx="1193">
                  <c:v>-22.940000057220459</c:v>
                </c:pt>
                <c:pt idx="1194">
                  <c:v>-22.920000076293945</c:v>
                </c:pt>
                <c:pt idx="1195">
                  <c:v>-22.900000095367432</c:v>
                </c:pt>
                <c:pt idx="1196">
                  <c:v>-22.879999876022339</c:v>
                </c:pt>
                <c:pt idx="1197">
                  <c:v>-22.859999895095825</c:v>
                </c:pt>
                <c:pt idx="1198">
                  <c:v>-22.839999914169312</c:v>
                </c:pt>
                <c:pt idx="1199">
                  <c:v>-22.819999933242798</c:v>
                </c:pt>
                <c:pt idx="1200">
                  <c:v>-22.799999952316284</c:v>
                </c:pt>
                <c:pt idx="1201">
                  <c:v>-22.779999971389771</c:v>
                </c:pt>
                <c:pt idx="1202">
                  <c:v>-22.759999990463257</c:v>
                </c:pt>
                <c:pt idx="1203">
                  <c:v>-22.740000009536743</c:v>
                </c:pt>
                <c:pt idx="1204">
                  <c:v>-22.720000028610229</c:v>
                </c:pt>
                <c:pt idx="1205">
                  <c:v>-22.700000047683716</c:v>
                </c:pt>
                <c:pt idx="1206">
                  <c:v>-22.680000066757202</c:v>
                </c:pt>
                <c:pt idx="1207">
                  <c:v>-22.660000085830688</c:v>
                </c:pt>
                <c:pt idx="1208">
                  <c:v>-22.640000104904175</c:v>
                </c:pt>
                <c:pt idx="1209">
                  <c:v>-22.619999885559082</c:v>
                </c:pt>
                <c:pt idx="1210">
                  <c:v>-22.599999904632568</c:v>
                </c:pt>
                <c:pt idx="1211">
                  <c:v>-22.579999923706055</c:v>
                </c:pt>
                <c:pt idx="1212">
                  <c:v>-22.559999942779541</c:v>
                </c:pt>
                <c:pt idx="1213">
                  <c:v>-22.539999961853027</c:v>
                </c:pt>
                <c:pt idx="1214">
                  <c:v>-22.519999980926514</c:v>
                </c:pt>
                <c:pt idx="1215">
                  <c:v>-22.5</c:v>
                </c:pt>
                <c:pt idx="1216">
                  <c:v>-22.480000019073486</c:v>
                </c:pt>
                <c:pt idx="1217">
                  <c:v>-22.460000038146973</c:v>
                </c:pt>
                <c:pt idx="1218">
                  <c:v>-22.440000057220459</c:v>
                </c:pt>
                <c:pt idx="1219">
                  <c:v>-22.420000076293945</c:v>
                </c:pt>
                <c:pt idx="1220">
                  <c:v>-22.400000095367432</c:v>
                </c:pt>
                <c:pt idx="1221">
                  <c:v>-22.379999876022339</c:v>
                </c:pt>
                <c:pt idx="1222">
                  <c:v>-22.359999895095825</c:v>
                </c:pt>
                <c:pt idx="1223">
                  <c:v>-22.339999914169312</c:v>
                </c:pt>
                <c:pt idx="1224">
                  <c:v>-22.319999933242798</c:v>
                </c:pt>
                <c:pt idx="1225">
                  <c:v>-22.299999952316284</c:v>
                </c:pt>
                <c:pt idx="1226">
                  <c:v>-22.279999971389771</c:v>
                </c:pt>
                <c:pt idx="1227">
                  <c:v>-22.259999990463257</c:v>
                </c:pt>
                <c:pt idx="1228">
                  <c:v>-22.240000009536743</c:v>
                </c:pt>
                <c:pt idx="1229">
                  <c:v>-22.220000028610229</c:v>
                </c:pt>
                <c:pt idx="1230">
                  <c:v>-22.200000047683716</c:v>
                </c:pt>
                <c:pt idx="1231">
                  <c:v>-22.180000066757202</c:v>
                </c:pt>
                <c:pt idx="1232">
                  <c:v>-22.160000085830688</c:v>
                </c:pt>
                <c:pt idx="1233">
                  <c:v>-22.140000104904175</c:v>
                </c:pt>
                <c:pt idx="1234">
                  <c:v>-22.119999885559082</c:v>
                </c:pt>
                <c:pt idx="1235">
                  <c:v>-22.099999904632568</c:v>
                </c:pt>
                <c:pt idx="1236">
                  <c:v>-22.079999923706055</c:v>
                </c:pt>
                <c:pt idx="1237">
                  <c:v>-22.059999942779541</c:v>
                </c:pt>
                <c:pt idx="1238">
                  <c:v>-22.039999961853027</c:v>
                </c:pt>
                <c:pt idx="1239">
                  <c:v>-22.019999980926514</c:v>
                </c:pt>
                <c:pt idx="1240">
                  <c:v>-22</c:v>
                </c:pt>
                <c:pt idx="1241">
                  <c:v>-21.980000019073486</c:v>
                </c:pt>
                <c:pt idx="1242">
                  <c:v>-21.960000038146973</c:v>
                </c:pt>
                <c:pt idx="1243">
                  <c:v>-21.940000057220459</c:v>
                </c:pt>
                <c:pt idx="1244">
                  <c:v>-21.920000076293945</c:v>
                </c:pt>
                <c:pt idx="1245">
                  <c:v>-21.900000095367432</c:v>
                </c:pt>
                <c:pt idx="1246">
                  <c:v>-21.879999876022339</c:v>
                </c:pt>
                <c:pt idx="1247">
                  <c:v>-21.859999895095825</c:v>
                </c:pt>
                <c:pt idx="1248">
                  <c:v>-21.839999914169312</c:v>
                </c:pt>
                <c:pt idx="1249">
                  <c:v>-21.819999933242798</c:v>
                </c:pt>
                <c:pt idx="1250">
                  <c:v>-21.799999952316284</c:v>
                </c:pt>
                <c:pt idx="1251">
                  <c:v>-21.779999971389771</c:v>
                </c:pt>
                <c:pt idx="1252">
                  <c:v>-21.759999990463257</c:v>
                </c:pt>
                <c:pt idx="1253">
                  <c:v>-21.740000009536743</c:v>
                </c:pt>
                <c:pt idx="1254">
                  <c:v>-21.720000028610229</c:v>
                </c:pt>
                <c:pt idx="1255">
                  <c:v>-21.700000047683716</c:v>
                </c:pt>
                <c:pt idx="1256">
                  <c:v>-21.680000066757202</c:v>
                </c:pt>
                <c:pt idx="1257">
                  <c:v>-21.660000085830688</c:v>
                </c:pt>
                <c:pt idx="1258">
                  <c:v>-21.640000104904175</c:v>
                </c:pt>
                <c:pt idx="1259">
                  <c:v>-21.619999885559082</c:v>
                </c:pt>
                <c:pt idx="1260">
                  <c:v>-21.599999904632568</c:v>
                </c:pt>
                <c:pt idx="1261">
                  <c:v>-21.579999923706055</c:v>
                </c:pt>
                <c:pt idx="1262">
                  <c:v>-21.559999942779541</c:v>
                </c:pt>
                <c:pt idx="1263">
                  <c:v>-21.539999961853027</c:v>
                </c:pt>
                <c:pt idx="1264">
                  <c:v>-21.519999980926514</c:v>
                </c:pt>
                <c:pt idx="1265">
                  <c:v>-21.5</c:v>
                </c:pt>
                <c:pt idx="1266">
                  <c:v>-21.480000019073486</c:v>
                </c:pt>
                <c:pt idx="1267">
                  <c:v>-21.460000038146973</c:v>
                </c:pt>
                <c:pt idx="1268">
                  <c:v>-21.440000057220459</c:v>
                </c:pt>
                <c:pt idx="1269">
                  <c:v>-21.420000076293945</c:v>
                </c:pt>
                <c:pt idx="1270">
                  <c:v>-21.400000095367432</c:v>
                </c:pt>
                <c:pt idx="1271">
                  <c:v>-21.379999876022339</c:v>
                </c:pt>
                <c:pt idx="1272">
                  <c:v>-21.359999895095825</c:v>
                </c:pt>
                <c:pt idx="1273">
                  <c:v>-21.339999914169312</c:v>
                </c:pt>
                <c:pt idx="1274">
                  <c:v>-21.319999933242798</c:v>
                </c:pt>
                <c:pt idx="1275">
                  <c:v>-21.299999952316284</c:v>
                </c:pt>
                <c:pt idx="1276">
                  <c:v>-21.279999971389771</c:v>
                </c:pt>
                <c:pt idx="1277">
                  <c:v>-21.259999990463257</c:v>
                </c:pt>
                <c:pt idx="1278">
                  <c:v>-21.240000009536743</c:v>
                </c:pt>
                <c:pt idx="1279">
                  <c:v>-21.220000028610229</c:v>
                </c:pt>
                <c:pt idx="1280">
                  <c:v>-21.200000047683716</c:v>
                </c:pt>
                <c:pt idx="1281">
                  <c:v>-21.180000066757202</c:v>
                </c:pt>
                <c:pt idx="1282">
                  <c:v>-21.160000085830688</c:v>
                </c:pt>
                <c:pt idx="1283">
                  <c:v>-21.140000104904175</c:v>
                </c:pt>
                <c:pt idx="1284">
                  <c:v>-21.119999885559082</c:v>
                </c:pt>
                <c:pt idx="1285">
                  <c:v>-21.099999904632568</c:v>
                </c:pt>
                <c:pt idx="1286">
                  <c:v>-21.079999923706055</c:v>
                </c:pt>
                <c:pt idx="1287">
                  <c:v>-21.059999942779541</c:v>
                </c:pt>
                <c:pt idx="1288">
                  <c:v>-21.039999961853027</c:v>
                </c:pt>
                <c:pt idx="1289">
                  <c:v>-21.019999980926514</c:v>
                </c:pt>
                <c:pt idx="1290">
                  <c:v>-21</c:v>
                </c:pt>
                <c:pt idx="1291">
                  <c:v>-20.980000019073486</c:v>
                </c:pt>
                <c:pt idx="1292">
                  <c:v>-20.960000038146973</c:v>
                </c:pt>
                <c:pt idx="1293">
                  <c:v>-20.940000057220459</c:v>
                </c:pt>
                <c:pt idx="1294">
                  <c:v>-20.920000076293945</c:v>
                </c:pt>
                <c:pt idx="1295">
                  <c:v>-20.900000095367432</c:v>
                </c:pt>
                <c:pt idx="1296">
                  <c:v>-20.879999876022339</c:v>
                </c:pt>
                <c:pt idx="1297">
                  <c:v>-20.859999895095825</c:v>
                </c:pt>
                <c:pt idx="1298">
                  <c:v>-20.839999914169312</c:v>
                </c:pt>
                <c:pt idx="1299">
                  <c:v>-20.819999933242798</c:v>
                </c:pt>
                <c:pt idx="1300">
                  <c:v>-20.799999952316284</c:v>
                </c:pt>
                <c:pt idx="1301">
                  <c:v>-20.779999971389771</c:v>
                </c:pt>
                <c:pt idx="1302">
                  <c:v>-20.759999990463257</c:v>
                </c:pt>
                <c:pt idx="1303">
                  <c:v>-20.740000009536743</c:v>
                </c:pt>
                <c:pt idx="1304">
                  <c:v>-20.720000028610229</c:v>
                </c:pt>
                <c:pt idx="1305">
                  <c:v>-20.700000047683716</c:v>
                </c:pt>
                <c:pt idx="1306">
                  <c:v>-20.680000066757202</c:v>
                </c:pt>
                <c:pt idx="1307">
                  <c:v>-20.660000085830688</c:v>
                </c:pt>
                <c:pt idx="1308">
                  <c:v>-20.640000104904175</c:v>
                </c:pt>
                <c:pt idx="1309">
                  <c:v>-20.619999885559082</c:v>
                </c:pt>
                <c:pt idx="1310">
                  <c:v>-20.599999904632568</c:v>
                </c:pt>
                <c:pt idx="1311">
                  <c:v>-20.579999923706055</c:v>
                </c:pt>
                <c:pt idx="1312">
                  <c:v>-20.559999942779541</c:v>
                </c:pt>
                <c:pt idx="1313">
                  <c:v>-20.539999961853027</c:v>
                </c:pt>
                <c:pt idx="1314">
                  <c:v>-20.519999980926514</c:v>
                </c:pt>
                <c:pt idx="1315">
                  <c:v>-20.5</c:v>
                </c:pt>
                <c:pt idx="1316">
                  <c:v>-20.480000019073486</c:v>
                </c:pt>
                <c:pt idx="1317">
                  <c:v>-20.460000038146973</c:v>
                </c:pt>
                <c:pt idx="1318">
                  <c:v>-20.440000057220459</c:v>
                </c:pt>
                <c:pt idx="1319">
                  <c:v>-20.420000076293945</c:v>
                </c:pt>
                <c:pt idx="1320">
                  <c:v>-20.400000095367432</c:v>
                </c:pt>
                <c:pt idx="1321">
                  <c:v>-20.379999876022339</c:v>
                </c:pt>
                <c:pt idx="1322">
                  <c:v>-20.359999895095825</c:v>
                </c:pt>
                <c:pt idx="1323">
                  <c:v>-20.339999914169312</c:v>
                </c:pt>
                <c:pt idx="1324">
                  <c:v>-20.319999933242798</c:v>
                </c:pt>
                <c:pt idx="1325">
                  <c:v>-20.299999952316284</c:v>
                </c:pt>
                <c:pt idx="1326">
                  <c:v>-20.279999971389771</c:v>
                </c:pt>
                <c:pt idx="1327">
                  <c:v>-20.259999990463257</c:v>
                </c:pt>
                <c:pt idx="1328">
                  <c:v>-20.240000009536743</c:v>
                </c:pt>
                <c:pt idx="1329">
                  <c:v>-20.220000028610229</c:v>
                </c:pt>
                <c:pt idx="1330">
                  <c:v>-20.200000047683716</c:v>
                </c:pt>
                <c:pt idx="1331">
                  <c:v>-20.180000066757202</c:v>
                </c:pt>
                <c:pt idx="1332">
                  <c:v>-20.160000085830688</c:v>
                </c:pt>
                <c:pt idx="1333">
                  <c:v>-20.140000104904175</c:v>
                </c:pt>
                <c:pt idx="1334">
                  <c:v>-20.119999885559082</c:v>
                </c:pt>
                <c:pt idx="1335">
                  <c:v>-20.099999904632568</c:v>
                </c:pt>
                <c:pt idx="1336">
                  <c:v>-20.079999923706055</c:v>
                </c:pt>
                <c:pt idx="1337">
                  <c:v>-20.059999942779541</c:v>
                </c:pt>
                <c:pt idx="1338">
                  <c:v>-20.039999961853027</c:v>
                </c:pt>
                <c:pt idx="1339">
                  <c:v>-20.019999980926514</c:v>
                </c:pt>
                <c:pt idx="1340">
                  <c:v>-20</c:v>
                </c:pt>
                <c:pt idx="1341">
                  <c:v>-19.980000019073486</c:v>
                </c:pt>
                <c:pt idx="1342">
                  <c:v>-19.960000038146973</c:v>
                </c:pt>
                <c:pt idx="1343">
                  <c:v>-19.940000057220459</c:v>
                </c:pt>
                <c:pt idx="1344">
                  <c:v>-19.920000076293945</c:v>
                </c:pt>
                <c:pt idx="1345">
                  <c:v>-19.900000095367432</c:v>
                </c:pt>
                <c:pt idx="1346">
                  <c:v>-19.879999876022339</c:v>
                </c:pt>
                <c:pt idx="1347">
                  <c:v>-19.859999895095825</c:v>
                </c:pt>
                <c:pt idx="1348">
                  <c:v>-19.839999914169312</c:v>
                </c:pt>
                <c:pt idx="1349">
                  <c:v>-19.819999933242798</c:v>
                </c:pt>
                <c:pt idx="1350">
                  <c:v>-19.799999952316284</c:v>
                </c:pt>
                <c:pt idx="1351">
                  <c:v>-19.779999971389771</c:v>
                </c:pt>
                <c:pt idx="1352">
                  <c:v>-19.759999990463257</c:v>
                </c:pt>
                <c:pt idx="1353">
                  <c:v>-19.740000009536743</c:v>
                </c:pt>
                <c:pt idx="1354">
                  <c:v>-19.720000028610229</c:v>
                </c:pt>
                <c:pt idx="1355">
                  <c:v>-19.700000047683716</c:v>
                </c:pt>
                <c:pt idx="1356">
                  <c:v>-19.680000066757202</c:v>
                </c:pt>
                <c:pt idx="1357">
                  <c:v>-19.660000085830688</c:v>
                </c:pt>
                <c:pt idx="1358">
                  <c:v>-19.640000104904175</c:v>
                </c:pt>
                <c:pt idx="1359">
                  <c:v>-19.619999885559082</c:v>
                </c:pt>
                <c:pt idx="1360">
                  <c:v>-19.599999904632568</c:v>
                </c:pt>
                <c:pt idx="1361">
                  <c:v>-19.579999923706055</c:v>
                </c:pt>
                <c:pt idx="1362">
                  <c:v>-19.559999942779541</c:v>
                </c:pt>
                <c:pt idx="1363">
                  <c:v>-19.539999961853027</c:v>
                </c:pt>
                <c:pt idx="1364">
                  <c:v>-19.519999980926514</c:v>
                </c:pt>
                <c:pt idx="1365">
                  <c:v>-19.5</c:v>
                </c:pt>
                <c:pt idx="1366">
                  <c:v>-19.480000019073486</c:v>
                </c:pt>
                <c:pt idx="1367">
                  <c:v>-19.460000038146973</c:v>
                </c:pt>
                <c:pt idx="1368">
                  <c:v>-19.440000057220459</c:v>
                </c:pt>
                <c:pt idx="1369">
                  <c:v>-19.420000076293945</c:v>
                </c:pt>
                <c:pt idx="1370">
                  <c:v>-19.400000095367432</c:v>
                </c:pt>
                <c:pt idx="1371">
                  <c:v>-19.379999876022339</c:v>
                </c:pt>
                <c:pt idx="1372">
                  <c:v>-19.359999895095825</c:v>
                </c:pt>
                <c:pt idx="1373">
                  <c:v>-19.339999914169312</c:v>
                </c:pt>
                <c:pt idx="1374">
                  <c:v>-19.319999933242798</c:v>
                </c:pt>
                <c:pt idx="1375">
                  <c:v>-19.299999952316284</c:v>
                </c:pt>
                <c:pt idx="1376">
                  <c:v>-19.279999971389771</c:v>
                </c:pt>
                <c:pt idx="1377">
                  <c:v>-19.259999990463257</c:v>
                </c:pt>
                <c:pt idx="1378">
                  <c:v>-19.240000009536743</c:v>
                </c:pt>
                <c:pt idx="1379">
                  <c:v>-19.220000028610229</c:v>
                </c:pt>
                <c:pt idx="1380">
                  <c:v>-19.200000047683716</c:v>
                </c:pt>
                <c:pt idx="1381">
                  <c:v>-19.180000066757202</c:v>
                </c:pt>
                <c:pt idx="1382">
                  <c:v>-19.160000085830688</c:v>
                </c:pt>
                <c:pt idx="1383">
                  <c:v>-19.140000104904175</c:v>
                </c:pt>
                <c:pt idx="1384">
                  <c:v>-19.119999885559082</c:v>
                </c:pt>
                <c:pt idx="1385">
                  <c:v>-19.099999904632568</c:v>
                </c:pt>
                <c:pt idx="1386">
                  <c:v>-19.079999923706055</c:v>
                </c:pt>
                <c:pt idx="1387">
                  <c:v>-19.059999942779541</c:v>
                </c:pt>
                <c:pt idx="1388">
                  <c:v>-19.039999961853027</c:v>
                </c:pt>
                <c:pt idx="1389">
                  <c:v>-19.019999980926514</c:v>
                </c:pt>
                <c:pt idx="1390">
                  <c:v>-19</c:v>
                </c:pt>
                <c:pt idx="1391">
                  <c:v>-18.980000019073486</c:v>
                </c:pt>
                <c:pt idx="1392">
                  <c:v>-18.960000038146973</c:v>
                </c:pt>
                <c:pt idx="1393">
                  <c:v>-18.940000057220459</c:v>
                </c:pt>
                <c:pt idx="1394">
                  <c:v>-18.920000076293945</c:v>
                </c:pt>
                <c:pt idx="1395">
                  <c:v>-18.900000095367432</c:v>
                </c:pt>
                <c:pt idx="1396">
                  <c:v>-18.879999876022339</c:v>
                </c:pt>
                <c:pt idx="1397">
                  <c:v>-18.859999895095825</c:v>
                </c:pt>
                <c:pt idx="1398">
                  <c:v>-18.839999914169312</c:v>
                </c:pt>
                <c:pt idx="1399">
                  <c:v>-18.819999933242798</c:v>
                </c:pt>
                <c:pt idx="1400">
                  <c:v>-18.799999952316284</c:v>
                </c:pt>
                <c:pt idx="1401">
                  <c:v>-18.779999971389771</c:v>
                </c:pt>
                <c:pt idx="1402">
                  <c:v>-18.759999990463257</c:v>
                </c:pt>
                <c:pt idx="1403">
                  <c:v>-18.740000009536743</c:v>
                </c:pt>
                <c:pt idx="1404">
                  <c:v>-18.720000028610229</c:v>
                </c:pt>
                <c:pt idx="1405">
                  <c:v>-18.700000047683716</c:v>
                </c:pt>
                <c:pt idx="1406">
                  <c:v>-18.680000066757202</c:v>
                </c:pt>
                <c:pt idx="1407">
                  <c:v>-18.660000085830688</c:v>
                </c:pt>
                <c:pt idx="1408">
                  <c:v>-18.640000104904175</c:v>
                </c:pt>
                <c:pt idx="1409">
                  <c:v>-18.619999885559082</c:v>
                </c:pt>
                <c:pt idx="1410">
                  <c:v>-18.599999904632568</c:v>
                </c:pt>
                <c:pt idx="1411">
                  <c:v>-18.579999923706055</c:v>
                </c:pt>
                <c:pt idx="1412">
                  <c:v>-18.559999942779541</c:v>
                </c:pt>
                <c:pt idx="1413">
                  <c:v>-18.539999961853027</c:v>
                </c:pt>
                <c:pt idx="1414">
                  <c:v>-18.519999980926514</c:v>
                </c:pt>
                <c:pt idx="1415">
                  <c:v>-18.5</c:v>
                </c:pt>
                <c:pt idx="1416">
                  <c:v>-18.480000019073486</c:v>
                </c:pt>
                <c:pt idx="1417">
                  <c:v>-18.460000038146973</c:v>
                </c:pt>
                <c:pt idx="1418">
                  <c:v>-18.440000057220459</c:v>
                </c:pt>
                <c:pt idx="1419">
                  <c:v>-18.420000076293945</c:v>
                </c:pt>
                <c:pt idx="1420">
                  <c:v>-18.400000095367432</c:v>
                </c:pt>
                <c:pt idx="1421">
                  <c:v>-18.379999876022339</c:v>
                </c:pt>
                <c:pt idx="1422">
                  <c:v>-18.359999895095825</c:v>
                </c:pt>
                <c:pt idx="1423">
                  <c:v>-18.339999914169312</c:v>
                </c:pt>
                <c:pt idx="1424">
                  <c:v>-18.319999933242798</c:v>
                </c:pt>
                <c:pt idx="1425">
                  <c:v>-18.299999952316284</c:v>
                </c:pt>
                <c:pt idx="1426">
                  <c:v>-18.279999971389771</c:v>
                </c:pt>
                <c:pt idx="1427">
                  <c:v>-18.259999990463257</c:v>
                </c:pt>
                <c:pt idx="1428">
                  <c:v>-18.240000009536743</c:v>
                </c:pt>
                <c:pt idx="1429">
                  <c:v>-18.220000028610229</c:v>
                </c:pt>
                <c:pt idx="1430">
                  <c:v>-18.200000047683716</c:v>
                </c:pt>
                <c:pt idx="1431">
                  <c:v>-18.180000066757202</c:v>
                </c:pt>
                <c:pt idx="1432">
                  <c:v>-18.160000085830688</c:v>
                </c:pt>
                <c:pt idx="1433">
                  <c:v>-18.140000104904175</c:v>
                </c:pt>
                <c:pt idx="1434">
                  <c:v>-18.119999885559082</c:v>
                </c:pt>
                <c:pt idx="1435">
                  <c:v>-18.099999904632568</c:v>
                </c:pt>
                <c:pt idx="1436">
                  <c:v>-18.079999923706055</c:v>
                </c:pt>
                <c:pt idx="1437">
                  <c:v>-18.059999942779541</c:v>
                </c:pt>
                <c:pt idx="1438">
                  <c:v>-18.039999961853027</c:v>
                </c:pt>
                <c:pt idx="1439">
                  <c:v>-18.019999980926514</c:v>
                </c:pt>
                <c:pt idx="1440">
                  <c:v>-18</c:v>
                </c:pt>
                <c:pt idx="1441">
                  <c:v>-17.980000019073486</c:v>
                </c:pt>
                <c:pt idx="1442">
                  <c:v>-17.960000038146973</c:v>
                </c:pt>
                <c:pt idx="1443">
                  <c:v>-17.940000057220459</c:v>
                </c:pt>
                <c:pt idx="1444">
                  <c:v>-17.920000076293945</c:v>
                </c:pt>
                <c:pt idx="1445">
                  <c:v>-17.900000095367432</c:v>
                </c:pt>
                <c:pt idx="1446">
                  <c:v>-17.879999876022339</c:v>
                </c:pt>
                <c:pt idx="1447">
                  <c:v>-17.859999895095825</c:v>
                </c:pt>
                <c:pt idx="1448">
                  <c:v>-17.839999914169312</c:v>
                </c:pt>
                <c:pt idx="1449">
                  <c:v>-17.819999933242798</c:v>
                </c:pt>
                <c:pt idx="1450">
                  <c:v>-17.799999952316284</c:v>
                </c:pt>
                <c:pt idx="1451">
                  <c:v>-17.779999971389771</c:v>
                </c:pt>
                <c:pt idx="1452">
                  <c:v>-17.759999990463257</c:v>
                </c:pt>
                <c:pt idx="1453">
                  <c:v>-17.740000009536743</c:v>
                </c:pt>
                <c:pt idx="1454">
                  <c:v>-17.720000028610229</c:v>
                </c:pt>
                <c:pt idx="1455">
                  <c:v>-17.700000047683716</c:v>
                </c:pt>
                <c:pt idx="1456">
                  <c:v>-17.680000066757202</c:v>
                </c:pt>
                <c:pt idx="1457">
                  <c:v>-17.660000085830688</c:v>
                </c:pt>
                <c:pt idx="1458">
                  <c:v>-17.640000104904175</c:v>
                </c:pt>
                <c:pt idx="1459">
                  <c:v>-17.619999885559082</c:v>
                </c:pt>
                <c:pt idx="1460">
                  <c:v>-17.599999904632568</c:v>
                </c:pt>
                <c:pt idx="1461">
                  <c:v>-17.579999923706055</c:v>
                </c:pt>
                <c:pt idx="1462">
                  <c:v>-17.559999942779541</c:v>
                </c:pt>
                <c:pt idx="1463">
                  <c:v>-17.539999961853027</c:v>
                </c:pt>
                <c:pt idx="1464">
                  <c:v>-17.519999980926514</c:v>
                </c:pt>
                <c:pt idx="1465">
                  <c:v>-17.5</c:v>
                </c:pt>
                <c:pt idx="1466">
                  <c:v>-17.480000019073486</c:v>
                </c:pt>
                <c:pt idx="1467">
                  <c:v>-17.460000038146973</c:v>
                </c:pt>
                <c:pt idx="1468">
                  <c:v>-17.440000057220459</c:v>
                </c:pt>
                <c:pt idx="1469">
                  <c:v>-17.420000076293945</c:v>
                </c:pt>
                <c:pt idx="1470">
                  <c:v>-17.400000095367432</c:v>
                </c:pt>
                <c:pt idx="1471">
                  <c:v>-17.379999876022339</c:v>
                </c:pt>
                <c:pt idx="1472">
                  <c:v>-17.359999895095825</c:v>
                </c:pt>
                <c:pt idx="1473">
                  <c:v>-17.339999914169312</c:v>
                </c:pt>
                <c:pt idx="1474">
                  <c:v>-17.319999933242798</c:v>
                </c:pt>
                <c:pt idx="1475">
                  <c:v>-17.299999952316284</c:v>
                </c:pt>
                <c:pt idx="1476">
                  <c:v>-17.279999971389771</c:v>
                </c:pt>
                <c:pt idx="1477">
                  <c:v>-17.259999990463257</c:v>
                </c:pt>
                <c:pt idx="1478">
                  <c:v>-17.240000009536743</c:v>
                </c:pt>
                <c:pt idx="1479">
                  <c:v>-17.220000028610229</c:v>
                </c:pt>
                <c:pt idx="1480">
                  <c:v>-17.200000047683716</c:v>
                </c:pt>
                <c:pt idx="1481">
                  <c:v>-17.180000066757202</c:v>
                </c:pt>
                <c:pt idx="1482">
                  <c:v>-17.160000085830688</c:v>
                </c:pt>
                <c:pt idx="1483">
                  <c:v>-17.140000104904175</c:v>
                </c:pt>
                <c:pt idx="1484">
                  <c:v>-17.119999885559082</c:v>
                </c:pt>
                <c:pt idx="1485">
                  <c:v>-17.099999904632568</c:v>
                </c:pt>
                <c:pt idx="1486">
                  <c:v>-17.079999923706055</c:v>
                </c:pt>
                <c:pt idx="1487">
                  <c:v>-17.059999942779541</c:v>
                </c:pt>
                <c:pt idx="1488">
                  <c:v>-17.039999961853027</c:v>
                </c:pt>
                <c:pt idx="1489">
                  <c:v>-17.019999980926514</c:v>
                </c:pt>
                <c:pt idx="1490">
                  <c:v>-17</c:v>
                </c:pt>
                <c:pt idx="1491">
                  <c:v>-16.980000019073486</c:v>
                </c:pt>
                <c:pt idx="1492">
                  <c:v>-16.960000038146973</c:v>
                </c:pt>
                <c:pt idx="1493">
                  <c:v>-16.940000057220459</c:v>
                </c:pt>
                <c:pt idx="1494">
                  <c:v>-16.920000076293945</c:v>
                </c:pt>
                <c:pt idx="1495">
                  <c:v>-16.900000095367432</c:v>
                </c:pt>
                <c:pt idx="1496">
                  <c:v>-16.879999876022339</c:v>
                </c:pt>
                <c:pt idx="1497">
                  <c:v>-16.859999895095825</c:v>
                </c:pt>
                <c:pt idx="1498">
                  <c:v>-16.839999914169312</c:v>
                </c:pt>
                <c:pt idx="1499">
                  <c:v>-16.819999933242798</c:v>
                </c:pt>
                <c:pt idx="1500">
                  <c:v>-16.799999952316284</c:v>
                </c:pt>
                <c:pt idx="1501">
                  <c:v>-16.779999971389771</c:v>
                </c:pt>
                <c:pt idx="1502">
                  <c:v>-16.759999990463257</c:v>
                </c:pt>
                <c:pt idx="1503">
                  <c:v>-16.740000009536743</c:v>
                </c:pt>
                <c:pt idx="1504">
                  <c:v>-16.720000028610229</c:v>
                </c:pt>
                <c:pt idx="1505">
                  <c:v>-16.700000047683716</c:v>
                </c:pt>
                <c:pt idx="1506">
                  <c:v>-16.680000066757202</c:v>
                </c:pt>
                <c:pt idx="1507">
                  <c:v>-16.660000085830688</c:v>
                </c:pt>
                <c:pt idx="1508">
                  <c:v>-16.640000104904175</c:v>
                </c:pt>
                <c:pt idx="1509">
                  <c:v>-16.619999885559082</c:v>
                </c:pt>
                <c:pt idx="1510">
                  <c:v>-16.599999904632568</c:v>
                </c:pt>
                <c:pt idx="1511">
                  <c:v>-16.579999923706055</c:v>
                </c:pt>
                <c:pt idx="1512">
                  <c:v>-16.559999942779541</c:v>
                </c:pt>
                <c:pt idx="1513">
                  <c:v>-16.539999961853027</c:v>
                </c:pt>
                <c:pt idx="1514">
                  <c:v>-16.519999980926514</c:v>
                </c:pt>
                <c:pt idx="1515">
                  <c:v>-16.5</c:v>
                </c:pt>
                <c:pt idx="1516">
                  <c:v>-16.480000019073486</c:v>
                </c:pt>
                <c:pt idx="1517">
                  <c:v>-16.460000038146973</c:v>
                </c:pt>
                <c:pt idx="1518">
                  <c:v>-16.440000057220459</c:v>
                </c:pt>
                <c:pt idx="1519">
                  <c:v>-16.420000076293945</c:v>
                </c:pt>
                <c:pt idx="1520">
                  <c:v>-16.400000095367432</c:v>
                </c:pt>
                <c:pt idx="1521">
                  <c:v>-16.379999876022339</c:v>
                </c:pt>
                <c:pt idx="1522">
                  <c:v>-16.359999895095825</c:v>
                </c:pt>
                <c:pt idx="1523">
                  <c:v>-16.339999914169312</c:v>
                </c:pt>
                <c:pt idx="1524">
                  <c:v>-16.319999933242798</c:v>
                </c:pt>
                <c:pt idx="1525">
                  <c:v>-16.299999952316284</c:v>
                </c:pt>
                <c:pt idx="1526">
                  <c:v>-16.279999971389771</c:v>
                </c:pt>
                <c:pt idx="1527">
                  <c:v>-16.259999990463257</c:v>
                </c:pt>
                <c:pt idx="1528">
                  <c:v>-16.240000009536743</c:v>
                </c:pt>
                <c:pt idx="1529">
                  <c:v>-16.220000028610229</c:v>
                </c:pt>
                <c:pt idx="1530">
                  <c:v>-16.200000047683716</c:v>
                </c:pt>
                <c:pt idx="1531">
                  <c:v>-16.180000066757202</c:v>
                </c:pt>
                <c:pt idx="1532">
                  <c:v>-16.160000085830688</c:v>
                </c:pt>
                <c:pt idx="1533">
                  <c:v>-16.140000104904175</c:v>
                </c:pt>
                <c:pt idx="1534">
                  <c:v>-16.119999885559082</c:v>
                </c:pt>
                <c:pt idx="1535">
                  <c:v>-16.099999904632568</c:v>
                </c:pt>
                <c:pt idx="1536">
                  <c:v>-16.079999923706055</c:v>
                </c:pt>
                <c:pt idx="1537">
                  <c:v>-16.059999942779541</c:v>
                </c:pt>
                <c:pt idx="1538">
                  <c:v>-16.039999961853027</c:v>
                </c:pt>
                <c:pt idx="1539">
                  <c:v>-16.019999980926514</c:v>
                </c:pt>
                <c:pt idx="1540">
                  <c:v>-16</c:v>
                </c:pt>
                <c:pt idx="1541">
                  <c:v>-15.980000019073486</c:v>
                </c:pt>
                <c:pt idx="1542">
                  <c:v>-15.960000038146973</c:v>
                </c:pt>
                <c:pt idx="1543">
                  <c:v>-15.940000057220459</c:v>
                </c:pt>
                <c:pt idx="1544">
                  <c:v>-15.920000076293945</c:v>
                </c:pt>
                <c:pt idx="1545">
                  <c:v>-15.900000095367432</c:v>
                </c:pt>
                <c:pt idx="1546">
                  <c:v>-15.879999876022339</c:v>
                </c:pt>
                <c:pt idx="1547">
                  <c:v>-15.859999895095825</c:v>
                </c:pt>
                <c:pt idx="1548">
                  <c:v>-15.839999914169312</c:v>
                </c:pt>
                <c:pt idx="1549">
                  <c:v>-15.819999933242798</c:v>
                </c:pt>
                <c:pt idx="1550">
                  <c:v>-15.799999952316284</c:v>
                </c:pt>
                <c:pt idx="1551">
                  <c:v>-15.779999971389771</c:v>
                </c:pt>
                <c:pt idx="1552">
                  <c:v>-15.759999990463257</c:v>
                </c:pt>
                <c:pt idx="1553">
                  <c:v>-15.740000009536743</c:v>
                </c:pt>
                <c:pt idx="1554">
                  <c:v>-15.720000028610229</c:v>
                </c:pt>
                <c:pt idx="1555">
                  <c:v>-15.700000047683716</c:v>
                </c:pt>
                <c:pt idx="1556">
                  <c:v>-15.680000066757202</c:v>
                </c:pt>
                <c:pt idx="1557">
                  <c:v>-15.660000085830688</c:v>
                </c:pt>
                <c:pt idx="1558">
                  <c:v>-15.640000104904175</c:v>
                </c:pt>
                <c:pt idx="1559">
                  <c:v>-15.619999885559082</c:v>
                </c:pt>
                <c:pt idx="1560">
                  <c:v>-15.599999904632568</c:v>
                </c:pt>
                <c:pt idx="1561">
                  <c:v>-15.579999923706055</c:v>
                </c:pt>
                <c:pt idx="1562">
                  <c:v>-15.559999942779541</c:v>
                </c:pt>
                <c:pt idx="1563">
                  <c:v>-15.539999961853027</c:v>
                </c:pt>
                <c:pt idx="1564">
                  <c:v>-15.519999980926514</c:v>
                </c:pt>
                <c:pt idx="1565">
                  <c:v>-15.5</c:v>
                </c:pt>
                <c:pt idx="1566">
                  <c:v>-15.480000019073486</c:v>
                </c:pt>
                <c:pt idx="1567">
                  <c:v>-15.460000038146973</c:v>
                </c:pt>
                <c:pt idx="1568">
                  <c:v>-15.440000057220459</c:v>
                </c:pt>
                <c:pt idx="1569">
                  <c:v>-15.420000076293945</c:v>
                </c:pt>
                <c:pt idx="1570">
                  <c:v>-15.400000095367432</c:v>
                </c:pt>
                <c:pt idx="1571">
                  <c:v>-15.379999876022339</c:v>
                </c:pt>
                <c:pt idx="1572">
                  <c:v>-15.359999895095825</c:v>
                </c:pt>
                <c:pt idx="1573">
                  <c:v>-15.339999914169312</c:v>
                </c:pt>
                <c:pt idx="1574">
                  <c:v>-15.319999933242798</c:v>
                </c:pt>
                <c:pt idx="1575">
                  <c:v>-15.299999952316284</c:v>
                </c:pt>
                <c:pt idx="1576">
                  <c:v>-15.279999971389771</c:v>
                </c:pt>
                <c:pt idx="1577">
                  <c:v>-15.259999990463257</c:v>
                </c:pt>
                <c:pt idx="1578">
                  <c:v>-15.240000009536743</c:v>
                </c:pt>
                <c:pt idx="1579">
                  <c:v>-15.220000028610229</c:v>
                </c:pt>
                <c:pt idx="1580">
                  <c:v>-15.200000047683716</c:v>
                </c:pt>
                <c:pt idx="1581">
                  <c:v>-15.180000066757202</c:v>
                </c:pt>
                <c:pt idx="1582">
                  <c:v>-15.160000085830688</c:v>
                </c:pt>
                <c:pt idx="1583">
                  <c:v>-15.140000104904175</c:v>
                </c:pt>
                <c:pt idx="1584">
                  <c:v>-15.119999885559082</c:v>
                </c:pt>
                <c:pt idx="1585">
                  <c:v>-15.099999904632568</c:v>
                </c:pt>
                <c:pt idx="1586">
                  <c:v>-15.079999923706055</c:v>
                </c:pt>
                <c:pt idx="1587">
                  <c:v>-15.059999942779541</c:v>
                </c:pt>
                <c:pt idx="1588">
                  <c:v>-15.039999961853027</c:v>
                </c:pt>
                <c:pt idx="1589">
                  <c:v>-15.019999980926514</c:v>
                </c:pt>
                <c:pt idx="1590">
                  <c:v>-15</c:v>
                </c:pt>
                <c:pt idx="1591">
                  <c:v>-14.980000019073486</c:v>
                </c:pt>
                <c:pt idx="1592">
                  <c:v>-14.960000038146973</c:v>
                </c:pt>
                <c:pt idx="1593">
                  <c:v>-14.940000057220459</c:v>
                </c:pt>
                <c:pt idx="1594">
                  <c:v>-14.920000076293945</c:v>
                </c:pt>
                <c:pt idx="1595">
                  <c:v>-14.900000095367432</c:v>
                </c:pt>
                <c:pt idx="1596">
                  <c:v>-14.879999876022339</c:v>
                </c:pt>
                <c:pt idx="1597">
                  <c:v>-14.859999895095825</c:v>
                </c:pt>
                <c:pt idx="1598">
                  <c:v>-14.839999914169312</c:v>
                </c:pt>
                <c:pt idx="1599">
                  <c:v>-14.819999933242798</c:v>
                </c:pt>
                <c:pt idx="1600">
                  <c:v>-14.799999952316284</c:v>
                </c:pt>
                <c:pt idx="1601">
                  <c:v>-14.779999971389771</c:v>
                </c:pt>
                <c:pt idx="1602">
                  <c:v>-14.759999990463257</c:v>
                </c:pt>
                <c:pt idx="1603">
                  <c:v>-14.740000009536743</c:v>
                </c:pt>
                <c:pt idx="1604">
                  <c:v>-14.720000028610229</c:v>
                </c:pt>
                <c:pt idx="1605">
                  <c:v>-14.700000047683716</c:v>
                </c:pt>
                <c:pt idx="1606">
                  <c:v>-14.680000066757202</c:v>
                </c:pt>
                <c:pt idx="1607">
                  <c:v>-14.660000085830688</c:v>
                </c:pt>
                <c:pt idx="1608">
                  <c:v>-14.640000104904175</c:v>
                </c:pt>
                <c:pt idx="1609">
                  <c:v>-14.619999885559082</c:v>
                </c:pt>
                <c:pt idx="1610">
                  <c:v>-14.599999904632568</c:v>
                </c:pt>
                <c:pt idx="1611">
                  <c:v>-14.579999923706055</c:v>
                </c:pt>
                <c:pt idx="1612">
                  <c:v>-14.559999942779541</c:v>
                </c:pt>
                <c:pt idx="1613">
                  <c:v>-14.539999961853027</c:v>
                </c:pt>
                <c:pt idx="1614">
                  <c:v>-14.519999980926514</c:v>
                </c:pt>
                <c:pt idx="1615">
                  <c:v>-14.5</c:v>
                </c:pt>
                <c:pt idx="1616">
                  <c:v>-14.480000019073486</c:v>
                </c:pt>
                <c:pt idx="1617">
                  <c:v>-14.460000038146973</c:v>
                </c:pt>
                <c:pt idx="1618">
                  <c:v>-14.440000057220459</c:v>
                </c:pt>
                <c:pt idx="1619">
                  <c:v>-14.420000076293945</c:v>
                </c:pt>
                <c:pt idx="1620">
                  <c:v>-14.400000095367432</c:v>
                </c:pt>
                <c:pt idx="1621">
                  <c:v>-14.379999876022339</c:v>
                </c:pt>
                <c:pt idx="1622">
                  <c:v>-14.359999895095825</c:v>
                </c:pt>
                <c:pt idx="1623">
                  <c:v>-14.339999914169312</c:v>
                </c:pt>
                <c:pt idx="1624">
                  <c:v>-14.319999933242798</c:v>
                </c:pt>
                <c:pt idx="1625">
                  <c:v>-14.299999952316284</c:v>
                </c:pt>
                <c:pt idx="1626">
                  <c:v>-14.279999971389771</c:v>
                </c:pt>
                <c:pt idx="1627">
                  <c:v>-14.259999990463257</c:v>
                </c:pt>
                <c:pt idx="1628">
                  <c:v>-14.240000009536743</c:v>
                </c:pt>
                <c:pt idx="1629">
                  <c:v>-14.220000028610229</c:v>
                </c:pt>
                <c:pt idx="1630">
                  <c:v>-14.200000047683716</c:v>
                </c:pt>
                <c:pt idx="1631">
                  <c:v>-14.180000066757202</c:v>
                </c:pt>
                <c:pt idx="1632">
                  <c:v>-14.160000085830688</c:v>
                </c:pt>
                <c:pt idx="1633">
                  <c:v>-14.140000104904175</c:v>
                </c:pt>
                <c:pt idx="1634">
                  <c:v>-14.119999885559082</c:v>
                </c:pt>
                <c:pt idx="1635">
                  <c:v>-14.099999904632568</c:v>
                </c:pt>
                <c:pt idx="1636">
                  <c:v>-14.079999923706055</c:v>
                </c:pt>
                <c:pt idx="1637">
                  <c:v>-14.059999942779541</c:v>
                </c:pt>
                <c:pt idx="1638">
                  <c:v>-14.039999961853027</c:v>
                </c:pt>
                <c:pt idx="1639">
                  <c:v>-14.019999980926514</c:v>
                </c:pt>
                <c:pt idx="1640">
                  <c:v>-14</c:v>
                </c:pt>
                <c:pt idx="1641">
                  <c:v>-13.980000019073486</c:v>
                </c:pt>
                <c:pt idx="1642">
                  <c:v>-13.960000038146973</c:v>
                </c:pt>
                <c:pt idx="1643">
                  <c:v>-13.940000057220459</c:v>
                </c:pt>
                <c:pt idx="1644">
                  <c:v>-13.920000076293945</c:v>
                </c:pt>
                <c:pt idx="1645">
                  <c:v>-13.900000095367432</c:v>
                </c:pt>
                <c:pt idx="1646">
                  <c:v>-13.879999876022339</c:v>
                </c:pt>
                <c:pt idx="1647">
                  <c:v>-13.859999895095825</c:v>
                </c:pt>
                <c:pt idx="1648">
                  <c:v>-13.839999914169312</c:v>
                </c:pt>
                <c:pt idx="1649">
                  <c:v>-13.819999933242798</c:v>
                </c:pt>
                <c:pt idx="1650">
                  <c:v>-13.799999952316284</c:v>
                </c:pt>
                <c:pt idx="1651">
                  <c:v>-13.779999971389771</c:v>
                </c:pt>
                <c:pt idx="1652">
                  <c:v>-13.759999990463257</c:v>
                </c:pt>
                <c:pt idx="1653">
                  <c:v>-13.740000009536743</c:v>
                </c:pt>
                <c:pt idx="1654">
                  <c:v>-13.720000028610229</c:v>
                </c:pt>
                <c:pt idx="1655">
                  <c:v>-13.700000047683716</c:v>
                </c:pt>
                <c:pt idx="1656">
                  <c:v>-13.680000066757202</c:v>
                </c:pt>
                <c:pt idx="1657">
                  <c:v>-13.660000085830688</c:v>
                </c:pt>
                <c:pt idx="1658">
                  <c:v>-13.640000104904175</c:v>
                </c:pt>
                <c:pt idx="1659">
                  <c:v>-13.619999885559082</c:v>
                </c:pt>
                <c:pt idx="1660">
                  <c:v>-13.599999904632568</c:v>
                </c:pt>
                <c:pt idx="1661">
                  <c:v>-13.579999923706055</c:v>
                </c:pt>
                <c:pt idx="1662">
                  <c:v>-13.559999942779541</c:v>
                </c:pt>
                <c:pt idx="1663">
                  <c:v>-13.539999961853027</c:v>
                </c:pt>
                <c:pt idx="1664">
                  <c:v>-13.519999980926514</c:v>
                </c:pt>
                <c:pt idx="1665">
                  <c:v>-13.5</c:v>
                </c:pt>
                <c:pt idx="1666">
                  <c:v>-13.480000019073486</c:v>
                </c:pt>
                <c:pt idx="1667">
                  <c:v>-13.460000038146973</c:v>
                </c:pt>
                <c:pt idx="1668">
                  <c:v>-13.440000057220459</c:v>
                </c:pt>
                <c:pt idx="1669">
                  <c:v>-13.420000076293945</c:v>
                </c:pt>
                <c:pt idx="1670">
                  <c:v>-13.400000095367432</c:v>
                </c:pt>
                <c:pt idx="1671">
                  <c:v>-13.379999876022339</c:v>
                </c:pt>
                <c:pt idx="1672">
                  <c:v>-13.359999895095825</c:v>
                </c:pt>
                <c:pt idx="1673">
                  <c:v>-13.339999914169312</c:v>
                </c:pt>
                <c:pt idx="1674">
                  <c:v>-13.319999933242798</c:v>
                </c:pt>
                <c:pt idx="1675">
                  <c:v>-13.299999952316284</c:v>
                </c:pt>
                <c:pt idx="1676">
                  <c:v>-13.279999971389771</c:v>
                </c:pt>
                <c:pt idx="1677">
                  <c:v>-13.259999990463257</c:v>
                </c:pt>
                <c:pt idx="1678">
                  <c:v>-13.240000009536743</c:v>
                </c:pt>
                <c:pt idx="1679">
                  <c:v>-13.220000028610229</c:v>
                </c:pt>
                <c:pt idx="1680">
                  <c:v>-13.200000047683716</c:v>
                </c:pt>
                <c:pt idx="1681">
                  <c:v>-13.180000066757202</c:v>
                </c:pt>
                <c:pt idx="1682">
                  <c:v>-13.160000085830688</c:v>
                </c:pt>
                <c:pt idx="1683">
                  <c:v>-13.140000104904175</c:v>
                </c:pt>
                <c:pt idx="1684">
                  <c:v>-13.119999885559082</c:v>
                </c:pt>
                <c:pt idx="1685">
                  <c:v>-13.099999904632568</c:v>
                </c:pt>
                <c:pt idx="1686">
                  <c:v>-13.079999923706055</c:v>
                </c:pt>
                <c:pt idx="1687">
                  <c:v>-13.059999942779541</c:v>
                </c:pt>
                <c:pt idx="1688">
                  <c:v>-13.039999961853027</c:v>
                </c:pt>
                <c:pt idx="1689">
                  <c:v>-13.019999980926514</c:v>
                </c:pt>
                <c:pt idx="1690">
                  <c:v>-13</c:v>
                </c:pt>
                <c:pt idx="1691">
                  <c:v>-12.980000019073486</c:v>
                </c:pt>
                <c:pt idx="1692">
                  <c:v>-12.960000038146973</c:v>
                </c:pt>
                <c:pt idx="1693">
                  <c:v>-12.940000057220459</c:v>
                </c:pt>
                <c:pt idx="1694">
                  <c:v>-12.920000076293945</c:v>
                </c:pt>
                <c:pt idx="1695">
                  <c:v>-12.900000095367432</c:v>
                </c:pt>
                <c:pt idx="1696">
                  <c:v>-12.879999876022339</c:v>
                </c:pt>
                <c:pt idx="1697">
                  <c:v>-12.859999895095825</c:v>
                </c:pt>
                <c:pt idx="1698">
                  <c:v>-12.839999914169312</c:v>
                </c:pt>
                <c:pt idx="1699">
                  <c:v>-12.819999933242798</c:v>
                </c:pt>
                <c:pt idx="1700">
                  <c:v>-12.799999952316284</c:v>
                </c:pt>
                <c:pt idx="1701">
                  <c:v>-12.779999971389771</c:v>
                </c:pt>
                <c:pt idx="1702">
                  <c:v>-12.759999990463257</c:v>
                </c:pt>
                <c:pt idx="1703">
                  <c:v>-12.740000009536743</c:v>
                </c:pt>
                <c:pt idx="1704">
                  <c:v>-12.720000028610229</c:v>
                </c:pt>
                <c:pt idx="1705">
                  <c:v>-12.700000047683716</c:v>
                </c:pt>
                <c:pt idx="1706">
                  <c:v>-12.680000066757202</c:v>
                </c:pt>
                <c:pt idx="1707">
                  <c:v>-12.660000085830688</c:v>
                </c:pt>
                <c:pt idx="1708">
                  <c:v>-12.640000104904175</c:v>
                </c:pt>
                <c:pt idx="1709">
                  <c:v>-12.619999885559082</c:v>
                </c:pt>
                <c:pt idx="1710">
                  <c:v>-12.599999904632568</c:v>
                </c:pt>
                <c:pt idx="1711">
                  <c:v>-12.579999923706055</c:v>
                </c:pt>
                <c:pt idx="1712">
                  <c:v>-12.559999942779541</c:v>
                </c:pt>
                <c:pt idx="1713">
                  <c:v>-12.539999961853027</c:v>
                </c:pt>
                <c:pt idx="1714">
                  <c:v>-12.519999980926514</c:v>
                </c:pt>
                <c:pt idx="1715">
                  <c:v>-12.5</c:v>
                </c:pt>
                <c:pt idx="1716">
                  <c:v>-12.480000019073486</c:v>
                </c:pt>
                <c:pt idx="1717">
                  <c:v>-12.460000038146973</c:v>
                </c:pt>
                <c:pt idx="1718">
                  <c:v>-12.440000057220459</c:v>
                </c:pt>
                <c:pt idx="1719">
                  <c:v>-12.420000076293945</c:v>
                </c:pt>
                <c:pt idx="1720">
                  <c:v>-12.400000095367432</c:v>
                </c:pt>
                <c:pt idx="1721">
                  <c:v>-12.379999876022339</c:v>
                </c:pt>
                <c:pt idx="1722">
                  <c:v>-12.359999895095825</c:v>
                </c:pt>
                <c:pt idx="1723">
                  <c:v>-12.339999914169312</c:v>
                </c:pt>
                <c:pt idx="1724">
                  <c:v>-12.319999933242798</c:v>
                </c:pt>
                <c:pt idx="1725">
                  <c:v>-12.299999952316284</c:v>
                </c:pt>
                <c:pt idx="1726">
                  <c:v>-12.279999971389771</c:v>
                </c:pt>
                <c:pt idx="1727">
                  <c:v>-12.259999990463257</c:v>
                </c:pt>
                <c:pt idx="1728">
                  <c:v>-12.240000009536743</c:v>
                </c:pt>
                <c:pt idx="1729">
                  <c:v>-12.220000028610229</c:v>
                </c:pt>
                <c:pt idx="1730">
                  <c:v>-12.200000047683716</c:v>
                </c:pt>
                <c:pt idx="1731">
                  <c:v>-12.180000066757202</c:v>
                </c:pt>
                <c:pt idx="1732">
                  <c:v>-12.160000085830688</c:v>
                </c:pt>
                <c:pt idx="1733">
                  <c:v>-12.140000104904175</c:v>
                </c:pt>
                <c:pt idx="1734">
                  <c:v>-12.119999885559082</c:v>
                </c:pt>
                <c:pt idx="1735">
                  <c:v>-12.099999904632568</c:v>
                </c:pt>
                <c:pt idx="1736">
                  <c:v>-12.079999923706055</c:v>
                </c:pt>
                <c:pt idx="1737">
                  <c:v>-12.059999942779541</c:v>
                </c:pt>
                <c:pt idx="1738">
                  <c:v>-12.039999961853027</c:v>
                </c:pt>
                <c:pt idx="1739">
                  <c:v>-12.019999980926514</c:v>
                </c:pt>
                <c:pt idx="1740">
                  <c:v>-12</c:v>
                </c:pt>
                <c:pt idx="1741">
                  <c:v>-11.980000019073486</c:v>
                </c:pt>
                <c:pt idx="1742">
                  <c:v>-11.960000038146973</c:v>
                </c:pt>
                <c:pt idx="1743">
                  <c:v>-11.940000057220459</c:v>
                </c:pt>
                <c:pt idx="1744">
                  <c:v>-11.920000076293945</c:v>
                </c:pt>
                <c:pt idx="1745">
                  <c:v>-11.900000095367432</c:v>
                </c:pt>
                <c:pt idx="1746">
                  <c:v>-11.879999876022339</c:v>
                </c:pt>
                <c:pt idx="1747">
                  <c:v>-11.859999895095825</c:v>
                </c:pt>
                <c:pt idx="1748">
                  <c:v>-11.839999914169312</c:v>
                </c:pt>
                <c:pt idx="1749">
                  <c:v>-11.819999933242798</c:v>
                </c:pt>
                <c:pt idx="1750">
                  <c:v>-11.799999952316284</c:v>
                </c:pt>
                <c:pt idx="1751">
                  <c:v>-11.779999971389771</c:v>
                </c:pt>
                <c:pt idx="1752">
                  <c:v>-11.759999990463257</c:v>
                </c:pt>
                <c:pt idx="1753">
                  <c:v>-11.740000009536743</c:v>
                </c:pt>
                <c:pt idx="1754">
                  <c:v>-11.720000028610229</c:v>
                </c:pt>
                <c:pt idx="1755">
                  <c:v>-11.700000047683716</c:v>
                </c:pt>
                <c:pt idx="1756">
                  <c:v>-11.680000066757202</c:v>
                </c:pt>
                <c:pt idx="1757">
                  <c:v>-11.660000085830688</c:v>
                </c:pt>
                <c:pt idx="1758">
                  <c:v>-11.640000104904175</c:v>
                </c:pt>
                <c:pt idx="1759">
                  <c:v>-11.619999885559082</c:v>
                </c:pt>
                <c:pt idx="1760">
                  <c:v>-11.599999904632568</c:v>
                </c:pt>
                <c:pt idx="1761">
                  <c:v>-11.579999923706055</c:v>
                </c:pt>
                <c:pt idx="1762">
                  <c:v>-11.559999942779541</c:v>
                </c:pt>
                <c:pt idx="1763">
                  <c:v>-11.539999961853027</c:v>
                </c:pt>
                <c:pt idx="1764">
                  <c:v>-11.519999980926514</c:v>
                </c:pt>
                <c:pt idx="1765">
                  <c:v>-11.5</c:v>
                </c:pt>
                <c:pt idx="1766">
                  <c:v>-11.480000019073486</c:v>
                </c:pt>
                <c:pt idx="1767">
                  <c:v>-11.460000038146973</c:v>
                </c:pt>
                <c:pt idx="1768">
                  <c:v>-11.440000057220459</c:v>
                </c:pt>
                <c:pt idx="1769">
                  <c:v>-11.420000076293945</c:v>
                </c:pt>
                <c:pt idx="1770">
                  <c:v>-11.400000095367432</c:v>
                </c:pt>
                <c:pt idx="1771">
                  <c:v>-11.379999876022339</c:v>
                </c:pt>
                <c:pt idx="1772">
                  <c:v>-11.359999895095825</c:v>
                </c:pt>
                <c:pt idx="1773">
                  <c:v>-11.339999914169312</c:v>
                </c:pt>
                <c:pt idx="1774">
                  <c:v>-11.319999933242798</c:v>
                </c:pt>
                <c:pt idx="1775">
                  <c:v>-11.299999952316284</c:v>
                </c:pt>
                <c:pt idx="1776">
                  <c:v>-11.279999971389771</c:v>
                </c:pt>
                <c:pt idx="1777">
                  <c:v>-11.259999990463257</c:v>
                </c:pt>
                <c:pt idx="1778">
                  <c:v>-11.240000009536743</c:v>
                </c:pt>
                <c:pt idx="1779">
                  <c:v>-11.220000028610229</c:v>
                </c:pt>
                <c:pt idx="1780">
                  <c:v>-11.200000047683716</c:v>
                </c:pt>
                <c:pt idx="1781">
                  <c:v>-11.180000066757202</c:v>
                </c:pt>
                <c:pt idx="1782">
                  <c:v>-11.160000085830688</c:v>
                </c:pt>
                <c:pt idx="1783">
                  <c:v>-11.140000104904175</c:v>
                </c:pt>
                <c:pt idx="1784">
                  <c:v>-11.119999885559082</c:v>
                </c:pt>
                <c:pt idx="1785">
                  <c:v>-11.099999904632568</c:v>
                </c:pt>
                <c:pt idx="1786">
                  <c:v>-11.079999923706055</c:v>
                </c:pt>
                <c:pt idx="1787">
                  <c:v>-11.059999942779541</c:v>
                </c:pt>
                <c:pt idx="1788">
                  <c:v>-11.039999961853027</c:v>
                </c:pt>
                <c:pt idx="1789">
                  <c:v>-11.019999980926514</c:v>
                </c:pt>
                <c:pt idx="1790">
                  <c:v>-11</c:v>
                </c:pt>
                <c:pt idx="1791">
                  <c:v>-10.980000019073486</c:v>
                </c:pt>
                <c:pt idx="1792">
                  <c:v>-10.960000038146973</c:v>
                </c:pt>
                <c:pt idx="1793">
                  <c:v>-10.940000057220459</c:v>
                </c:pt>
                <c:pt idx="1794">
                  <c:v>-10.920000076293945</c:v>
                </c:pt>
                <c:pt idx="1795">
                  <c:v>-10.900000095367432</c:v>
                </c:pt>
                <c:pt idx="1796">
                  <c:v>-10.879999876022339</c:v>
                </c:pt>
                <c:pt idx="1797">
                  <c:v>-10.859999895095825</c:v>
                </c:pt>
                <c:pt idx="1798">
                  <c:v>-10.839999914169312</c:v>
                </c:pt>
                <c:pt idx="1799">
                  <c:v>-10.819999933242798</c:v>
                </c:pt>
                <c:pt idx="1800">
                  <c:v>-10.799999952316284</c:v>
                </c:pt>
                <c:pt idx="1801">
                  <c:v>-10.779999971389771</c:v>
                </c:pt>
                <c:pt idx="1802">
                  <c:v>-10.759999990463257</c:v>
                </c:pt>
                <c:pt idx="1803">
                  <c:v>-10.740000009536743</c:v>
                </c:pt>
                <c:pt idx="1804">
                  <c:v>-10.720000028610229</c:v>
                </c:pt>
                <c:pt idx="1805">
                  <c:v>-10.700000047683716</c:v>
                </c:pt>
                <c:pt idx="1806">
                  <c:v>-10.680000066757202</c:v>
                </c:pt>
                <c:pt idx="1807">
                  <c:v>-10.660000085830688</c:v>
                </c:pt>
                <c:pt idx="1808">
                  <c:v>-10.640000104904175</c:v>
                </c:pt>
                <c:pt idx="1809">
                  <c:v>-10.619999885559082</c:v>
                </c:pt>
                <c:pt idx="1810">
                  <c:v>-10.599999904632568</c:v>
                </c:pt>
                <c:pt idx="1811">
                  <c:v>-10.579999923706055</c:v>
                </c:pt>
                <c:pt idx="1812">
                  <c:v>-10.559999942779541</c:v>
                </c:pt>
                <c:pt idx="1813">
                  <c:v>-10.539999961853027</c:v>
                </c:pt>
                <c:pt idx="1814">
                  <c:v>-10.519999980926514</c:v>
                </c:pt>
                <c:pt idx="1815">
                  <c:v>-10.5</c:v>
                </c:pt>
                <c:pt idx="1816">
                  <c:v>-10.480000019073486</c:v>
                </c:pt>
                <c:pt idx="1817">
                  <c:v>-10.460000038146973</c:v>
                </c:pt>
                <c:pt idx="1818">
                  <c:v>-10.440000057220459</c:v>
                </c:pt>
                <c:pt idx="1819">
                  <c:v>-10.420000076293945</c:v>
                </c:pt>
                <c:pt idx="1820">
                  <c:v>-10.400000095367432</c:v>
                </c:pt>
                <c:pt idx="1821">
                  <c:v>-10.379999876022339</c:v>
                </c:pt>
                <c:pt idx="1822">
                  <c:v>-10.359999895095825</c:v>
                </c:pt>
                <c:pt idx="1823">
                  <c:v>-10.339999914169312</c:v>
                </c:pt>
                <c:pt idx="1824">
                  <c:v>-10.319999933242798</c:v>
                </c:pt>
                <c:pt idx="1825">
                  <c:v>-10.299999952316284</c:v>
                </c:pt>
                <c:pt idx="1826">
                  <c:v>-10.279999971389771</c:v>
                </c:pt>
                <c:pt idx="1827">
                  <c:v>-10.259999990463257</c:v>
                </c:pt>
                <c:pt idx="1828">
                  <c:v>-10.240000009536743</c:v>
                </c:pt>
                <c:pt idx="1829">
                  <c:v>-10.220000028610229</c:v>
                </c:pt>
                <c:pt idx="1830">
                  <c:v>-10.200000047683716</c:v>
                </c:pt>
                <c:pt idx="1831">
                  <c:v>-10.180000066757202</c:v>
                </c:pt>
                <c:pt idx="1832">
                  <c:v>-10.160000085830688</c:v>
                </c:pt>
                <c:pt idx="1833">
                  <c:v>-10.140000104904175</c:v>
                </c:pt>
                <c:pt idx="1834">
                  <c:v>-10.119999885559082</c:v>
                </c:pt>
                <c:pt idx="1835">
                  <c:v>-10.099999904632568</c:v>
                </c:pt>
                <c:pt idx="1836">
                  <c:v>-10.079999923706055</c:v>
                </c:pt>
                <c:pt idx="1837">
                  <c:v>-10.059999942779541</c:v>
                </c:pt>
                <c:pt idx="1838">
                  <c:v>-10.039999961853027</c:v>
                </c:pt>
                <c:pt idx="1839">
                  <c:v>-10.019999980926514</c:v>
                </c:pt>
                <c:pt idx="1840">
                  <c:v>-10</c:v>
                </c:pt>
                <c:pt idx="1841">
                  <c:v>-9.9800000190734863</c:v>
                </c:pt>
                <c:pt idx="1842">
                  <c:v>-9.9600000381469727</c:v>
                </c:pt>
                <c:pt idx="1843">
                  <c:v>-9.940000057220459</c:v>
                </c:pt>
                <c:pt idx="1844">
                  <c:v>-9.9200000762939453</c:v>
                </c:pt>
                <c:pt idx="1845">
                  <c:v>-9.9000000953674316</c:v>
                </c:pt>
                <c:pt idx="1846">
                  <c:v>-9.8799998760223389</c:v>
                </c:pt>
                <c:pt idx="1847">
                  <c:v>-9.8599998950958252</c:v>
                </c:pt>
                <c:pt idx="1848">
                  <c:v>-9.8399999141693115</c:v>
                </c:pt>
                <c:pt idx="1849">
                  <c:v>-9.8199999332427979</c:v>
                </c:pt>
                <c:pt idx="1850">
                  <c:v>-9.7999999523162842</c:v>
                </c:pt>
                <c:pt idx="1851">
                  <c:v>-9.7799999713897705</c:v>
                </c:pt>
                <c:pt idx="1852">
                  <c:v>-9.7599999904632568</c:v>
                </c:pt>
                <c:pt idx="1853">
                  <c:v>-9.7400000095367432</c:v>
                </c:pt>
                <c:pt idx="1854">
                  <c:v>-9.7200000286102295</c:v>
                </c:pt>
                <c:pt idx="1855">
                  <c:v>-9.7000000476837158</c:v>
                </c:pt>
                <c:pt idx="1856">
                  <c:v>-9.6800000667572021</c:v>
                </c:pt>
                <c:pt idx="1857">
                  <c:v>-9.6600000858306885</c:v>
                </c:pt>
                <c:pt idx="1858">
                  <c:v>-9.6400001049041748</c:v>
                </c:pt>
                <c:pt idx="1859">
                  <c:v>-9.619999885559082</c:v>
                </c:pt>
                <c:pt idx="1860">
                  <c:v>-9.5999999046325684</c:v>
                </c:pt>
                <c:pt idx="1861">
                  <c:v>-9.5799999237060547</c:v>
                </c:pt>
                <c:pt idx="1862">
                  <c:v>-9.559999942779541</c:v>
                </c:pt>
                <c:pt idx="1863">
                  <c:v>-9.5399999618530273</c:v>
                </c:pt>
                <c:pt idx="1864">
                  <c:v>-9.5199999809265137</c:v>
                </c:pt>
                <c:pt idx="1865">
                  <c:v>-9.5</c:v>
                </c:pt>
                <c:pt idx="1866">
                  <c:v>-9.4800000190734863</c:v>
                </c:pt>
                <c:pt idx="1867">
                  <c:v>-9.4600000381469727</c:v>
                </c:pt>
                <c:pt idx="1868">
                  <c:v>-9.440000057220459</c:v>
                </c:pt>
                <c:pt idx="1869">
                  <c:v>-9.4200000762939453</c:v>
                </c:pt>
                <c:pt idx="1870">
                  <c:v>-9.4000000953674316</c:v>
                </c:pt>
                <c:pt idx="1871">
                  <c:v>-9.3799998760223389</c:v>
                </c:pt>
                <c:pt idx="1872">
                  <c:v>-9.3599998950958252</c:v>
                </c:pt>
                <c:pt idx="1873">
                  <c:v>-9.3399999141693115</c:v>
                </c:pt>
                <c:pt idx="1874">
                  <c:v>-9.3199999332427979</c:v>
                </c:pt>
                <c:pt idx="1875">
                  <c:v>-9.2999999523162842</c:v>
                </c:pt>
                <c:pt idx="1876">
                  <c:v>-9.2799999713897705</c:v>
                </c:pt>
                <c:pt idx="1877">
                  <c:v>-9.2599999904632568</c:v>
                </c:pt>
                <c:pt idx="1878">
                  <c:v>-9.2400000095367432</c:v>
                </c:pt>
                <c:pt idx="1879">
                  <c:v>-9.2200000286102295</c:v>
                </c:pt>
                <c:pt idx="1880">
                  <c:v>-9.2000000476837158</c:v>
                </c:pt>
                <c:pt idx="1881">
                  <c:v>-9.1800000667572021</c:v>
                </c:pt>
                <c:pt idx="1882">
                  <c:v>-9.1600000858306885</c:v>
                </c:pt>
                <c:pt idx="1883">
                  <c:v>-9.1400001049041748</c:v>
                </c:pt>
                <c:pt idx="1884">
                  <c:v>-9.119999885559082</c:v>
                </c:pt>
                <c:pt idx="1885">
                  <c:v>-9.0999999046325684</c:v>
                </c:pt>
                <c:pt idx="1886">
                  <c:v>-9.0799999237060547</c:v>
                </c:pt>
                <c:pt idx="1887">
                  <c:v>-9.059999942779541</c:v>
                </c:pt>
                <c:pt idx="1888">
                  <c:v>-9.0399999618530273</c:v>
                </c:pt>
                <c:pt idx="1889">
                  <c:v>-9.0199999809265137</c:v>
                </c:pt>
                <c:pt idx="1890">
                  <c:v>-9</c:v>
                </c:pt>
                <c:pt idx="1891">
                  <c:v>-8.9800000190734863</c:v>
                </c:pt>
                <c:pt idx="1892">
                  <c:v>-8.9600000381469727</c:v>
                </c:pt>
                <c:pt idx="1893">
                  <c:v>-8.940000057220459</c:v>
                </c:pt>
                <c:pt idx="1894">
                  <c:v>-8.9200000762939453</c:v>
                </c:pt>
                <c:pt idx="1895">
                  <c:v>-8.9000000953674316</c:v>
                </c:pt>
                <c:pt idx="1896">
                  <c:v>-8.8799998760223389</c:v>
                </c:pt>
                <c:pt idx="1897">
                  <c:v>-8.8599998950958252</c:v>
                </c:pt>
                <c:pt idx="1898">
                  <c:v>-8.8399999141693115</c:v>
                </c:pt>
                <c:pt idx="1899">
                  <c:v>-8.8199999332427979</c:v>
                </c:pt>
                <c:pt idx="1900">
                  <c:v>-8.7999999523162842</c:v>
                </c:pt>
                <c:pt idx="1901">
                  <c:v>-8.7799999713897705</c:v>
                </c:pt>
                <c:pt idx="1902">
                  <c:v>-8.7599999904632568</c:v>
                </c:pt>
                <c:pt idx="1903">
                  <c:v>-8.7400000095367432</c:v>
                </c:pt>
                <c:pt idx="1904">
                  <c:v>-8.7200000286102295</c:v>
                </c:pt>
                <c:pt idx="1905">
                  <c:v>-8.7000000476837158</c:v>
                </c:pt>
                <c:pt idx="1906">
                  <c:v>-8.6800000667572021</c:v>
                </c:pt>
                <c:pt idx="1907">
                  <c:v>-8.6600000858306885</c:v>
                </c:pt>
                <c:pt idx="1908">
                  <c:v>-8.6400001049041748</c:v>
                </c:pt>
                <c:pt idx="1909">
                  <c:v>-8.619999885559082</c:v>
                </c:pt>
                <c:pt idx="1910">
                  <c:v>-8.5999999046325684</c:v>
                </c:pt>
                <c:pt idx="1911">
                  <c:v>-8.5799999237060547</c:v>
                </c:pt>
                <c:pt idx="1912">
                  <c:v>-8.559999942779541</c:v>
                </c:pt>
                <c:pt idx="1913">
                  <c:v>-8.5399999618530273</c:v>
                </c:pt>
                <c:pt idx="1914">
                  <c:v>-8.5199999809265137</c:v>
                </c:pt>
                <c:pt idx="1915">
                  <c:v>-8.5</c:v>
                </c:pt>
                <c:pt idx="1916">
                  <c:v>-8.4800000190734863</c:v>
                </c:pt>
                <c:pt idx="1917">
                  <c:v>-8.4600000381469727</c:v>
                </c:pt>
                <c:pt idx="1918">
                  <c:v>-8.440000057220459</c:v>
                </c:pt>
                <c:pt idx="1919">
                  <c:v>-8.4200000762939453</c:v>
                </c:pt>
                <c:pt idx="1920">
                  <c:v>-8.4000000953674316</c:v>
                </c:pt>
                <c:pt idx="1921">
                  <c:v>-8.3799998760223389</c:v>
                </c:pt>
                <c:pt idx="1922">
                  <c:v>-8.3599998950958252</c:v>
                </c:pt>
                <c:pt idx="1923">
                  <c:v>-8.3399999141693115</c:v>
                </c:pt>
                <c:pt idx="1924">
                  <c:v>-8.3199999332427979</c:v>
                </c:pt>
                <c:pt idx="1925">
                  <c:v>-8.2999999523162842</c:v>
                </c:pt>
                <c:pt idx="1926">
                  <c:v>-8.2799999713897705</c:v>
                </c:pt>
                <c:pt idx="1927">
                  <c:v>-8.2599999904632568</c:v>
                </c:pt>
                <c:pt idx="1928">
                  <c:v>-8.2400000095367432</c:v>
                </c:pt>
                <c:pt idx="1929">
                  <c:v>-8.2200000286102295</c:v>
                </c:pt>
                <c:pt idx="1930">
                  <c:v>-8.2000000476837158</c:v>
                </c:pt>
                <c:pt idx="1931">
                  <c:v>-8.1800000667572021</c:v>
                </c:pt>
                <c:pt idx="1932">
                  <c:v>-8.1600000858306885</c:v>
                </c:pt>
                <c:pt idx="1933">
                  <c:v>-8.1400001049041748</c:v>
                </c:pt>
                <c:pt idx="1934">
                  <c:v>-8.119999885559082</c:v>
                </c:pt>
                <c:pt idx="1935">
                  <c:v>-8.0999999046325684</c:v>
                </c:pt>
                <c:pt idx="1936">
                  <c:v>-8.0799999237060547</c:v>
                </c:pt>
                <c:pt idx="1937">
                  <c:v>-8.059999942779541</c:v>
                </c:pt>
                <c:pt idx="1938">
                  <c:v>-8.0399999618530273</c:v>
                </c:pt>
                <c:pt idx="1939">
                  <c:v>-8.0199999809265137</c:v>
                </c:pt>
                <c:pt idx="1940">
                  <c:v>-8</c:v>
                </c:pt>
                <c:pt idx="1941">
                  <c:v>-7.9800000190734863</c:v>
                </c:pt>
                <c:pt idx="1942">
                  <c:v>-7.9600000381469727</c:v>
                </c:pt>
                <c:pt idx="1943">
                  <c:v>-7.940000057220459</c:v>
                </c:pt>
                <c:pt idx="1944">
                  <c:v>-7.9200000762939453</c:v>
                </c:pt>
                <c:pt idx="1945">
                  <c:v>-7.9000000953674316</c:v>
                </c:pt>
                <c:pt idx="1946">
                  <c:v>-7.8799998760223389</c:v>
                </c:pt>
                <c:pt idx="1947">
                  <c:v>-7.8599998950958252</c:v>
                </c:pt>
                <c:pt idx="1948">
                  <c:v>-7.8399999141693115</c:v>
                </c:pt>
                <c:pt idx="1949">
                  <c:v>-7.8199999332427979</c:v>
                </c:pt>
                <c:pt idx="1950">
                  <c:v>-7.7999999523162842</c:v>
                </c:pt>
                <c:pt idx="1951">
                  <c:v>-7.7799999713897705</c:v>
                </c:pt>
                <c:pt idx="1952">
                  <c:v>-7.7599999904632568</c:v>
                </c:pt>
                <c:pt idx="1953">
                  <c:v>-7.7400000095367432</c:v>
                </c:pt>
                <c:pt idx="1954">
                  <c:v>-7.7200000286102295</c:v>
                </c:pt>
                <c:pt idx="1955">
                  <c:v>-7.7000000476837158</c:v>
                </c:pt>
                <c:pt idx="1956">
                  <c:v>-7.6800000667572021</c:v>
                </c:pt>
                <c:pt idx="1957">
                  <c:v>-7.6600000858306885</c:v>
                </c:pt>
                <c:pt idx="1958">
                  <c:v>-7.6400001049041748</c:v>
                </c:pt>
                <c:pt idx="1959">
                  <c:v>-7.619999885559082</c:v>
                </c:pt>
                <c:pt idx="1960">
                  <c:v>-7.5999999046325684</c:v>
                </c:pt>
                <c:pt idx="1961">
                  <c:v>-7.5799999237060547</c:v>
                </c:pt>
                <c:pt idx="1962">
                  <c:v>-7.559999942779541</c:v>
                </c:pt>
                <c:pt idx="1963">
                  <c:v>-7.5399999618530273</c:v>
                </c:pt>
                <c:pt idx="1964">
                  <c:v>-7.5199999809265137</c:v>
                </c:pt>
                <c:pt idx="1965">
                  <c:v>-7.5</c:v>
                </c:pt>
                <c:pt idx="1966">
                  <c:v>-7.4800000190734863</c:v>
                </c:pt>
                <c:pt idx="1967">
                  <c:v>-7.4600000381469727</c:v>
                </c:pt>
                <c:pt idx="1968">
                  <c:v>-7.440000057220459</c:v>
                </c:pt>
                <c:pt idx="1969">
                  <c:v>-7.4200000762939453</c:v>
                </c:pt>
                <c:pt idx="1970">
                  <c:v>-7.4000000953674316</c:v>
                </c:pt>
                <c:pt idx="1971">
                  <c:v>-7.3799998760223389</c:v>
                </c:pt>
                <c:pt idx="1972">
                  <c:v>-7.3599998950958252</c:v>
                </c:pt>
                <c:pt idx="1973">
                  <c:v>-7.3399999141693115</c:v>
                </c:pt>
                <c:pt idx="1974">
                  <c:v>-7.3199999332427979</c:v>
                </c:pt>
                <c:pt idx="1975">
                  <c:v>-7.2999999523162842</c:v>
                </c:pt>
                <c:pt idx="1976">
                  <c:v>-7.2799999713897705</c:v>
                </c:pt>
                <c:pt idx="1977">
                  <c:v>-7.2599999904632568</c:v>
                </c:pt>
                <c:pt idx="1978">
                  <c:v>-7.2400000095367432</c:v>
                </c:pt>
                <c:pt idx="1979">
                  <c:v>-7.2200000286102295</c:v>
                </c:pt>
                <c:pt idx="1980">
                  <c:v>-7.2000000476837158</c:v>
                </c:pt>
                <c:pt idx="1981">
                  <c:v>-7.1800000667572021</c:v>
                </c:pt>
                <c:pt idx="1982">
                  <c:v>-7.1600000858306885</c:v>
                </c:pt>
                <c:pt idx="1983">
                  <c:v>-7.1400001049041748</c:v>
                </c:pt>
                <c:pt idx="1984">
                  <c:v>-7.119999885559082</c:v>
                </c:pt>
                <c:pt idx="1985">
                  <c:v>-7.0999999046325684</c:v>
                </c:pt>
                <c:pt idx="1986">
                  <c:v>-7.0799999237060547</c:v>
                </c:pt>
                <c:pt idx="1987">
                  <c:v>-7.059999942779541</c:v>
                </c:pt>
                <c:pt idx="1988">
                  <c:v>-7.0399999618530273</c:v>
                </c:pt>
                <c:pt idx="1989">
                  <c:v>-7.0199999809265137</c:v>
                </c:pt>
                <c:pt idx="1990">
                  <c:v>-7</c:v>
                </c:pt>
                <c:pt idx="1991">
                  <c:v>-6.9800000190734863</c:v>
                </c:pt>
                <c:pt idx="1992">
                  <c:v>-6.9600000381469727</c:v>
                </c:pt>
                <c:pt idx="1993">
                  <c:v>-6.940000057220459</c:v>
                </c:pt>
                <c:pt idx="1994">
                  <c:v>-6.9200000762939453</c:v>
                </c:pt>
                <c:pt idx="1995">
                  <c:v>-6.9000000953674316</c:v>
                </c:pt>
                <c:pt idx="1996">
                  <c:v>-6.8799998760223389</c:v>
                </c:pt>
                <c:pt idx="1997">
                  <c:v>-6.8599998950958252</c:v>
                </c:pt>
                <c:pt idx="1998">
                  <c:v>-6.8399999141693115</c:v>
                </c:pt>
                <c:pt idx="1999">
                  <c:v>-6.8199999332427979</c:v>
                </c:pt>
                <c:pt idx="2000">
                  <c:v>-6.7999999523162842</c:v>
                </c:pt>
                <c:pt idx="2001">
                  <c:v>-6.7799999713897705</c:v>
                </c:pt>
                <c:pt idx="2002">
                  <c:v>-6.7599999904632568</c:v>
                </c:pt>
                <c:pt idx="2003">
                  <c:v>-6.7400000095367432</c:v>
                </c:pt>
                <c:pt idx="2004">
                  <c:v>-6.7200000286102295</c:v>
                </c:pt>
                <c:pt idx="2005">
                  <c:v>-6.7000000476837158</c:v>
                </c:pt>
                <c:pt idx="2006">
                  <c:v>-6.6800000667572021</c:v>
                </c:pt>
                <c:pt idx="2007">
                  <c:v>-6.6600000858306885</c:v>
                </c:pt>
                <c:pt idx="2008">
                  <c:v>-6.6400001049041748</c:v>
                </c:pt>
                <c:pt idx="2009">
                  <c:v>-6.619999885559082</c:v>
                </c:pt>
                <c:pt idx="2010">
                  <c:v>-6.5999999046325684</c:v>
                </c:pt>
                <c:pt idx="2011">
                  <c:v>-6.5799999237060547</c:v>
                </c:pt>
                <c:pt idx="2012">
                  <c:v>-6.559999942779541</c:v>
                </c:pt>
                <c:pt idx="2013">
                  <c:v>-6.5399999618530273</c:v>
                </c:pt>
                <c:pt idx="2014">
                  <c:v>-6.5199999809265137</c:v>
                </c:pt>
                <c:pt idx="2015">
                  <c:v>-6.5</c:v>
                </c:pt>
                <c:pt idx="2016">
                  <c:v>-6.4800000190734863</c:v>
                </c:pt>
                <c:pt idx="2017">
                  <c:v>-6.4600000381469727</c:v>
                </c:pt>
                <c:pt idx="2018">
                  <c:v>-6.440000057220459</c:v>
                </c:pt>
                <c:pt idx="2019">
                  <c:v>-6.4200000762939453</c:v>
                </c:pt>
                <c:pt idx="2020">
                  <c:v>-6.4000000953674316</c:v>
                </c:pt>
                <c:pt idx="2021">
                  <c:v>-6.3799998760223389</c:v>
                </c:pt>
                <c:pt idx="2022">
                  <c:v>-6.3599998950958252</c:v>
                </c:pt>
                <c:pt idx="2023">
                  <c:v>-6.3399999141693115</c:v>
                </c:pt>
                <c:pt idx="2024">
                  <c:v>-6.3199999332427979</c:v>
                </c:pt>
                <c:pt idx="2025">
                  <c:v>-6.2999999523162842</c:v>
                </c:pt>
                <c:pt idx="2026">
                  <c:v>-6.2799999713897705</c:v>
                </c:pt>
                <c:pt idx="2027">
                  <c:v>-6.2599999904632568</c:v>
                </c:pt>
                <c:pt idx="2028">
                  <c:v>-6.2400000095367432</c:v>
                </c:pt>
                <c:pt idx="2029">
                  <c:v>-6.2200000286102295</c:v>
                </c:pt>
                <c:pt idx="2030">
                  <c:v>-6.2000000476837158</c:v>
                </c:pt>
                <c:pt idx="2031">
                  <c:v>-6.1800000667572021</c:v>
                </c:pt>
                <c:pt idx="2032">
                  <c:v>-6.1600000858306885</c:v>
                </c:pt>
                <c:pt idx="2033">
                  <c:v>-6.1400001049041748</c:v>
                </c:pt>
                <c:pt idx="2034">
                  <c:v>-6.119999885559082</c:v>
                </c:pt>
                <c:pt idx="2035">
                  <c:v>-6.0999999046325684</c:v>
                </c:pt>
                <c:pt idx="2036">
                  <c:v>-6.0799999237060547</c:v>
                </c:pt>
                <c:pt idx="2037">
                  <c:v>-6.059999942779541</c:v>
                </c:pt>
                <c:pt idx="2038">
                  <c:v>-6.0399999618530273</c:v>
                </c:pt>
                <c:pt idx="2039">
                  <c:v>-6.0199999809265137</c:v>
                </c:pt>
                <c:pt idx="2040">
                  <c:v>-6</c:v>
                </c:pt>
                <c:pt idx="2041">
                  <c:v>-5.9800000190734863</c:v>
                </c:pt>
                <c:pt idx="2042">
                  <c:v>-5.9600000381469727</c:v>
                </c:pt>
                <c:pt idx="2043">
                  <c:v>-5.940000057220459</c:v>
                </c:pt>
                <c:pt idx="2044">
                  <c:v>-5.9200000762939453</c:v>
                </c:pt>
                <c:pt idx="2045">
                  <c:v>-5.9000000953674316</c:v>
                </c:pt>
                <c:pt idx="2046">
                  <c:v>-5.8799998760223389</c:v>
                </c:pt>
                <c:pt idx="2047">
                  <c:v>-5.8599998950958252</c:v>
                </c:pt>
                <c:pt idx="2048">
                  <c:v>-5.8399999141693115</c:v>
                </c:pt>
                <c:pt idx="2049">
                  <c:v>-5.8199999332427979</c:v>
                </c:pt>
                <c:pt idx="2050">
                  <c:v>-5.7999999523162842</c:v>
                </c:pt>
                <c:pt idx="2051">
                  <c:v>-5.7799999713897705</c:v>
                </c:pt>
                <c:pt idx="2052">
                  <c:v>-5.7599999904632568</c:v>
                </c:pt>
                <c:pt idx="2053">
                  <c:v>-5.7400000095367432</c:v>
                </c:pt>
                <c:pt idx="2054">
                  <c:v>-5.7200000286102295</c:v>
                </c:pt>
                <c:pt idx="2055">
                  <c:v>-5.7000000476837158</c:v>
                </c:pt>
                <c:pt idx="2056">
                  <c:v>-5.6800000667572021</c:v>
                </c:pt>
                <c:pt idx="2057">
                  <c:v>-5.6600000858306885</c:v>
                </c:pt>
                <c:pt idx="2058">
                  <c:v>-5.6400001049041748</c:v>
                </c:pt>
                <c:pt idx="2059">
                  <c:v>-5.619999885559082</c:v>
                </c:pt>
                <c:pt idx="2060">
                  <c:v>-5.5999999046325684</c:v>
                </c:pt>
                <c:pt idx="2061">
                  <c:v>-5.5799999237060547</c:v>
                </c:pt>
                <c:pt idx="2062">
                  <c:v>-5.559999942779541</c:v>
                </c:pt>
                <c:pt idx="2063">
                  <c:v>-5.5399999618530273</c:v>
                </c:pt>
                <c:pt idx="2064">
                  <c:v>-5.5199999809265137</c:v>
                </c:pt>
                <c:pt idx="2065">
                  <c:v>-5.5</c:v>
                </c:pt>
                <c:pt idx="2066">
                  <c:v>-5.4800000190734863</c:v>
                </c:pt>
                <c:pt idx="2067">
                  <c:v>-5.4600000381469727</c:v>
                </c:pt>
                <c:pt idx="2068">
                  <c:v>-5.440000057220459</c:v>
                </c:pt>
                <c:pt idx="2069">
                  <c:v>-5.4200000762939453</c:v>
                </c:pt>
                <c:pt idx="2070">
                  <c:v>-5.4000000953674316</c:v>
                </c:pt>
                <c:pt idx="2071">
                  <c:v>-5.3799998760223389</c:v>
                </c:pt>
                <c:pt idx="2072">
                  <c:v>-5.3599998950958252</c:v>
                </c:pt>
                <c:pt idx="2073">
                  <c:v>-5.3399999141693115</c:v>
                </c:pt>
                <c:pt idx="2074">
                  <c:v>-5.3199999332427979</c:v>
                </c:pt>
                <c:pt idx="2075">
                  <c:v>-5.2999999523162842</c:v>
                </c:pt>
                <c:pt idx="2076">
                  <c:v>-5.2799999713897705</c:v>
                </c:pt>
                <c:pt idx="2077">
                  <c:v>-5.2599999904632568</c:v>
                </c:pt>
                <c:pt idx="2078">
                  <c:v>-5.2400000095367432</c:v>
                </c:pt>
                <c:pt idx="2079">
                  <c:v>-5.2200000286102295</c:v>
                </c:pt>
                <c:pt idx="2080">
                  <c:v>-5.2000000476837158</c:v>
                </c:pt>
                <c:pt idx="2081">
                  <c:v>-5.1800000667572021</c:v>
                </c:pt>
                <c:pt idx="2082">
                  <c:v>-5.1600000858306885</c:v>
                </c:pt>
                <c:pt idx="2083">
                  <c:v>-5.1400001049041748</c:v>
                </c:pt>
                <c:pt idx="2084">
                  <c:v>-5.119999885559082</c:v>
                </c:pt>
                <c:pt idx="2085">
                  <c:v>-5.0999999046325684</c:v>
                </c:pt>
                <c:pt idx="2086">
                  <c:v>-5.0799999237060547</c:v>
                </c:pt>
                <c:pt idx="2087">
                  <c:v>-5.059999942779541</c:v>
                </c:pt>
                <c:pt idx="2088">
                  <c:v>-5.0399999618530273</c:v>
                </c:pt>
                <c:pt idx="2089">
                  <c:v>-5.0199999809265137</c:v>
                </c:pt>
                <c:pt idx="2090">
                  <c:v>-5</c:v>
                </c:pt>
                <c:pt idx="2091">
                  <c:v>-4.9800000190734863</c:v>
                </c:pt>
                <c:pt idx="2092">
                  <c:v>-4.9600000381469727</c:v>
                </c:pt>
                <c:pt idx="2093">
                  <c:v>-4.940000057220459</c:v>
                </c:pt>
                <c:pt idx="2094">
                  <c:v>-4.9200000762939453</c:v>
                </c:pt>
                <c:pt idx="2095">
                  <c:v>-4.9000000953674316</c:v>
                </c:pt>
                <c:pt idx="2096">
                  <c:v>-4.8799998760223389</c:v>
                </c:pt>
                <c:pt idx="2097">
                  <c:v>-4.8599998950958252</c:v>
                </c:pt>
                <c:pt idx="2098">
                  <c:v>-4.8399999141693115</c:v>
                </c:pt>
                <c:pt idx="2099">
                  <c:v>-4.8199999332427979</c:v>
                </c:pt>
                <c:pt idx="2100">
                  <c:v>-4.7999999523162842</c:v>
                </c:pt>
                <c:pt idx="2101">
                  <c:v>-4.7799999713897705</c:v>
                </c:pt>
                <c:pt idx="2102">
                  <c:v>-4.7599999904632568</c:v>
                </c:pt>
                <c:pt idx="2103">
                  <c:v>-4.7400000095367432</c:v>
                </c:pt>
                <c:pt idx="2104">
                  <c:v>-4.7200000286102295</c:v>
                </c:pt>
                <c:pt idx="2105">
                  <c:v>-4.7000000476837158</c:v>
                </c:pt>
                <c:pt idx="2106">
                  <c:v>-4.6800000667572021</c:v>
                </c:pt>
                <c:pt idx="2107">
                  <c:v>-4.6600000858306885</c:v>
                </c:pt>
                <c:pt idx="2108">
                  <c:v>-4.6400001049041748</c:v>
                </c:pt>
                <c:pt idx="2109">
                  <c:v>-4.619999885559082</c:v>
                </c:pt>
                <c:pt idx="2110">
                  <c:v>-4.5999999046325684</c:v>
                </c:pt>
                <c:pt idx="2111">
                  <c:v>-4.5799999237060547</c:v>
                </c:pt>
                <c:pt idx="2112">
                  <c:v>-4.559999942779541</c:v>
                </c:pt>
                <c:pt idx="2113">
                  <c:v>-4.5399999618530273</c:v>
                </c:pt>
                <c:pt idx="2114">
                  <c:v>-4.5199999809265137</c:v>
                </c:pt>
                <c:pt idx="2115">
                  <c:v>-4.5</c:v>
                </c:pt>
                <c:pt idx="2116">
                  <c:v>-4.4800000190734863</c:v>
                </c:pt>
                <c:pt idx="2117">
                  <c:v>-4.4600000381469727</c:v>
                </c:pt>
                <c:pt idx="2118">
                  <c:v>-4.440000057220459</c:v>
                </c:pt>
                <c:pt idx="2119">
                  <c:v>-4.4200000762939453</c:v>
                </c:pt>
                <c:pt idx="2120">
                  <c:v>-4.4000000953674316</c:v>
                </c:pt>
                <c:pt idx="2121">
                  <c:v>-4.3799998760223389</c:v>
                </c:pt>
                <c:pt idx="2122">
                  <c:v>-4.3599998950958252</c:v>
                </c:pt>
                <c:pt idx="2123">
                  <c:v>-4.3399999141693115</c:v>
                </c:pt>
                <c:pt idx="2124">
                  <c:v>-4.3199999332427979</c:v>
                </c:pt>
                <c:pt idx="2125">
                  <c:v>-4.2999999523162842</c:v>
                </c:pt>
                <c:pt idx="2126">
                  <c:v>-4.2799999713897705</c:v>
                </c:pt>
                <c:pt idx="2127">
                  <c:v>-4.2599999904632568</c:v>
                </c:pt>
                <c:pt idx="2128">
                  <c:v>-4.2400000095367432</c:v>
                </c:pt>
                <c:pt idx="2129">
                  <c:v>-4.2200000286102295</c:v>
                </c:pt>
                <c:pt idx="2130">
                  <c:v>-4.2000000476837158</c:v>
                </c:pt>
                <c:pt idx="2131">
                  <c:v>-4.1800000667572021</c:v>
                </c:pt>
                <c:pt idx="2132">
                  <c:v>-4.1600000858306885</c:v>
                </c:pt>
                <c:pt idx="2133">
                  <c:v>-4.1400001049041748</c:v>
                </c:pt>
                <c:pt idx="2134">
                  <c:v>-4.119999885559082</c:v>
                </c:pt>
                <c:pt idx="2135">
                  <c:v>-4.0999999046325684</c:v>
                </c:pt>
                <c:pt idx="2136">
                  <c:v>-4.0799999237060547</c:v>
                </c:pt>
                <c:pt idx="2137">
                  <c:v>-4.059999942779541</c:v>
                </c:pt>
                <c:pt idx="2138">
                  <c:v>-4.0399999618530273</c:v>
                </c:pt>
                <c:pt idx="2139">
                  <c:v>-4.0199999809265137</c:v>
                </c:pt>
                <c:pt idx="2140">
                  <c:v>-4</c:v>
                </c:pt>
                <c:pt idx="2141">
                  <c:v>-3.9800000190734863</c:v>
                </c:pt>
                <c:pt idx="2142">
                  <c:v>-3.9600000381469727</c:v>
                </c:pt>
                <c:pt idx="2143">
                  <c:v>-3.940000057220459</c:v>
                </c:pt>
                <c:pt idx="2144">
                  <c:v>-3.9200000762939453</c:v>
                </c:pt>
                <c:pt idx="2145">
                  <c:v>-3.9000000953674316</c:v>
                </c:pt>
                <c:pt idx="2146">
                  <c:v>-3.8799998760223389</c:v>
                </c:pt>
                <c:pt idx="2147">
                  <c:v>-3.8599998950958252</c:v>
                </c:pt>
                <c:pt idx="2148">
                  <c:v>-3.8399999141693115</c:v>
                </c:pt>
                <c:pt idx="2149">
                  <c:v>-3.8199999332427979</c:v>
                </c:pt>
                <c:pt idx="2150">
                  <c:v>-3.7999999523162842</c:v>
                </c:pt>
                <c:pt idx="2151">
                  <c:v>-3.7799999713897705</c:v>
                </c:pt>
                <c:pt idx="2152">
                  <c:v>-3.7599999904632568</c:v>
                </c:pt>
                <c:pt idx="2153">
                  <c:v>-3.7400000095367432</c:v>
                </c:pt>
                <c:pt idx="2154">
                  <c:v>-3.7200000286102295</c:v>
                </c:pt>
                <c:pt idx="2155">
                  <c:v>-3.7000000476837158</c:v>
                </c:pt>
                <c:pt idx="2156">
                  <c:v>-3.6800000667572021</c:v>
                </c:pt>
                <c:pt idx="2157">
                  <c:v>-3.6600000858306885</c:v>
                </c:pt>
                <c:pt idx="2158">
                  <c:v>-3.6400001049041748</c:v>
                </c:pt>
                <c:pt idx="2159">
                  <c:v>-3.619999885559082</c:v>
                </c:pt>
                <c:pt idx="2160">
                  <c:v>-3.5999999046325684</c:v>
                </c:pt>
                <c:pt idx="2161">
                  <c:v>-3.5799999237060547</c:v>
                </c:pt>
                <c:pt idx="2162">
                  <c:v>-3.559999942779541</c:v>
                </c:pt>
                <c:pt idx="2163">
                  <c:v>-3.5399999618530273</c:v>
                </c:pt>
                <c:pt idx="2164">
                  <c:v>-3.5199999809265137</c:v>
                </c:pt>
                <c:pt idx="2165">
                  <c:v>-3.5</c:v>
                </c:pt>
                <c:pt idx="2166">
                  <c:v>-3.4800000190734863</c:v>
                </c:pt>
                <c:pt idx="2167">
                  <c:v>-3.4600000381469727</c:v>
                </c:pt>
                <c:pt idx="2168">
                  <c:v>-3.440000057220459</c:v>
                </c:pt>
                <c:pt idx="2169">
                  <c:v>-3.4200000762939453</c:v>
                </c:pt>
                <c:pt idx="2170">
                  <c:v>-3.4000000953674316</c:v>
                </c:pt>
                <c:pt idx="2171">
                  <c:v>-3.3799998760223389</c:v>
                </c:pt>
                <c:pt idx="2172">
                  <c:v>-3.3599998950958252</c:v>
                </c:pt>
                <c:pt idx="2173">
                  <c:v>-3.3399999141693115</c:v>
                </c:pt>
                <c:pt idx="2174">
                  <c:v>-3.3199999332427979</c:v>
                </c:pt>
                <c:pt idx="2175">
                  <c:v>-3.2999999523162842</c:v>
                </c:pt>
                <c:pt idx="2176">
                  <c:v>-3.2799999713897705</c:v>
                </c:pt>
                <c:pt idx="2177">
                  <c:v>-3.2599999904632568</c:v>
                </c:pt>
                <c:pt idx="2178">
                  <c:v>-3.2400000095367432</c:v>
                </c:pt>
                <c:pt idx="2179">
                  <c:v>-3.2200000286102295</c:v>
                </c:pt>
                <c:pt idx="2180">
                  <c:v>-3.2000000476837158</c:v>
                </c:pt>
                <c:pt idx="2181">
                  <c:v>-3.1800000667572021</c:v>
                </c:pt>
                <c:pt idx="2182">
                  <c:v>-3.1600000858306885</c:v>
                </c:pt>
                <c:pt idx="2183">
                  <c:v>-3.1400001049041748</c:v>
                </c:pt>
                <c:pt idx="2184">
                  <c:v>-3.119999885559082</c:v>
                </c:pt>
                <c:pt idx="2185">
                  <c:v>-3.0999999046325684</c:v>
                </c:pt>
                <c:pt idx="2186">
                  <c:v>-3.0799999237060547</c:v>
                </c:pt>
                <c:pt idx="2187">
                  <c:v>-3.059999942779541</c:v>
                </c:pt>
                <c:pt idx="2188">
                  <c:v>-3.0399999618530273</c:v>
                </c:pt>
                <c:pt idx="2189">
                  <c:v>-3.0199999809265137</c:v>
                </c:pt>
                <c:pt idx="2190">
                  <c:v>-3</c:v>
                </c:pt>
                <c:pt idx="2191">
                  <c:v>-2.9800000190734863</c:v>
                </c:pt>
                <c:pt idx="2192">
                  <c:v>-2.9600000381469727</c:v>
                </c:pt>
                <c:pt idx="2193">
                  <c:v>-2.940000057220459</c:v>
                </c:pt>
                <c:pt idx="2194">
                  <c:v>-2.9200000762939453</c:v>
                </c:pt>
                <c:pt idx="2195">
                  <c:v>-2.9000000953674316</c:v>
                </c:pt>
                <c:pt idx="2196">
                  <c:v>-2.8799998760223389</c:v>
                </c:pt>
                <c:pt idx="2197">
                  <c:v>-2.8599998950958252</c:v>
                </c:pt>
                <c:pt idx="2198">
                  <c:v>-2.8399999141693115</c:v>
                </c:pt>
                <c:pt idx="2199">
                  <c:v>-2.8199999332427979</c:v>
                </c:pt>
                <c:pt idx="2200">
                  <c:v>-2.7999999523162842</c:v>
                </c:pt>
                <c:pt idx="2201">
                  <c:v>-2.7799999713897705</c:v>
                </c:pt>
                <c:pt idx="2202">
                  <c:v>-2.7599999904632568</c:v>
                </c:pt>
                <c:pt idx="2203">
                  <c:v>-2.7400000095367432</c:v>
                </c:pt>
                <c:pt idx="2204">
                  <c:v>-2.7200000286102295</c:v>
                </c:pt>
                <c:pt idx="2205">
                  <c:v>-2.7000000476837158</c:v>
                </c:pt>
                <c:pt idx="2206">
                  <c:v>-2.6800000667572021</c:v>
                </c:pt>
                <c:pt idx="2207">
                  <c:v>-2.6600000858306885</c:v>
                </c:pt>
                <c:pt idx="2208">
                  <c:v>-2.6400001049041748</c:v>
                </c:pt>
                <c:pt idx="2209">
                  <c:v>-2.619999885559082</c:v>
                </c:pt>
                <c:pt idx="2210">
                  <c:v>-2.5999999046325684</c:v>
                </c:pt>
                <c:pt idx="2211">
                  <c:v>-2.5799999237060547</c:v>
                </c:pt>
                <c:pt idx="2212">
                  <c:v>-2.559999942779541</c:v>
                </c:pt>
                <c:pt idx="2213">
                  <c:v>-2.5399999618530273</c:v>
                </c:pt>
                <c:pt idx="2214">
                  <c:v>-2.5199999809265137</c:v>
                </c:pt>
                <c:pt idx="2215">
                  <c:v>-2.5</c:v>
                </c:pt>
                <c:pt idx="2216">
                  <c:v>-2.4800000190734863</c:v>
                </c:pt>
                <c:pt idx="2217">
                  <c:v>-2.4600000381469727</c:v>
                </c:pt>
                <c:pt idx="2218">
                  <c:v>-2.440000057220459</c:v>
                </c:pt>
                <c:pt idx="2219">
                  <c:v>-2.4200000762939453</c:v>
                </c:pt>
                <c:pt idx="2220">
                  <c:v>-2.4000000953674316</c:v>
                </c:pt>
                <c:pt idx="2221">
                  <c:v>-2.3799998760223389</c:v>
                </c:pt>
                <c:pt idx="2222">
                  <c:v>-2.3599998950958252</c:v>
                </c:pt>
                <c:pt idx="2223">
                  <c:v>-2.3399999141693115</c:v>
                </c:pt>
                <c:pt idx="2224">
                  <c:v>-2.3199999332427979</c:v>
                </c:pt>
                <c:pt idx="2225">
                  <c:v>-2.2999999523162842</c:v>
                </c:pt>
                <c:pt idx="2226">
                  <c:v>-2.2799999713897705</c:v>
                </c:pt>
                <c:pt idx="2227">
                  <c:v>-2.2599999904632568</c:v>
                </c:pt>
                <c:pt idx="2228">
                  <c:v>-2.2400000095367432</c:v>
                </c:pt>
                <c:pt idx="2229">
                  <c:v>-2.2200000286102295</c:v>
                </c:pt>
                <c:pt idx="2230">
                  <c:v>-2.2000000476837158</c:v>
                </c:pt>
                <c:pt idx="2231">
                  <c:v>-2.1800000667572021</c:v>
                </c:pt>
                <c:pt idx="2232">
                  <c:v>-2.1600000858306885</c:v>
                </c:pt>
                <c:pt idx="2233">
                  <c:v>-2.1400001049041748</c:v>
                </c:pt>
                <c:pt idx="2234">
                  <c:v>-2.119999885559082</c:v>
                </c:pt>
                <c:pt idx="2235">
                  <c:v>-2.0999999046325684</c:v>
                </c:pt>
                <c:pt idx="2236">
                  <c:v>-2.0799999237060547</c:v>
                </c:pt>
                <c:pt idx="2237">
                  <c:v>-2.059999942779541</c:v>
                </c:pt>
                <c:pt idx="2238">
                  <c:v>-2.0399999618530273</c:v>
                </c:pt>
                <c:pt idx="2239">
                  <c:v>-2.0199999809265137</c:v>
                </c:pt>
                <c:pt idx="2240">
                  <c:v>-2</c:v>
                </c:pt>
                <c:pt idx="2241">
                  <c:v>-1.9800000190734863</c:v>
                </c:pt>
                <c:pt idx="2242">
                  <c:v>-1.9600000381469727</c:v>
                </c:pt>
                <c:pt idx="2243">
                  <c:v>-1.940000057220459</c:v>
                </c:pt>
                <c:pt idx="2244">
                  <c:v>-1.9200000762939453</c:v>
                </c:pt>
                <c:pt idx="2245">
                  <c:v>-1.9000000953674316</c:v>
                </c:pt>
                <c:pt idx="2246">
                  <c:v>-1.8799998760223389</c:v>
                </c:pt>
                <c:pt idx="2247">
                  <c:v>-1.8599998950958252</c:v>
                </c:pt>
                <c:pt idx="2248">
                  <c:v>-1.8399999141693115</c:v>
                </c:pt>
                <c:pt idx="2249">
                  <c:v>-1.8199999332427979</c:v>
                </c:pt>
                <c:pt idx="2250">
                  <c:v>-1.7999999523162842</c:v>
                </c:pt>
                <c:pt idx="2251">
                  <c:v>-1.7799999713897705</c:v>
                </c:pt>
                <c:pt idx="2252">
                  <c:v>-1.7599999904632568</c:v>
                </c:pt>
                <c:pt idx="2253">
                  <c:v>-1.7400000095367432</c:v>
                </c:pt>
                <c:pt idx="2254">
                  <c:v>-1.7200000286102295</c:v>
                </c:pt>
                <c:pt idx="2255">
                  <c:v>-1.7000000476837158</c:v>
                </c:pt>
                <c:pt idx="2256">
                  <c:v>-1.6800000667572021</c:v>
                </c:pt>
                <c:pt idx="2257">
                  <c:v>-1.6600000858306885</c:v>
                </c:pt>
                <c:pt idx="2258">
                  <c:v>-1.6400001049041748</c:v>
                </c:pt>
                <c:pt idx="2259">
                  <c:v>-1.619999885559082</c:v>
                </c:pt>
                <c:pt idx="2260">
                  <c:v>-1.5999999046325684</c:v>
                </c:pt>
                <c:pt idx="2261">
                  <c:v>-1.5799999237060547</c:v>
                </c:pt>
                <c:pt idx="2262">
                  <c:v>-1.559999942779541</c:v>
                </c:pt>
                <c:pt idx="2263">
                  <c:v>-1.5399999618530273</c:v>
                </c:pt>
                <c:pt idx="2264">
                  <c:v>-1.5199999809265137</c:v>
                </c:pt>
                <c:pt idx="2265">
                  <c:v>-1.5</c:v>
                </c:pt>
                <c:pt idx="2266">
                  <c:v>-1.4800000190734863</c:v>
                </c:pt>
                <c:pt idx="2267">
                  <c:v>-1.4600000381469727</c:v>
                </c:pt>
                <c:pt idx="2268">
                  <c:v>-1.440000057220459</c:v>
                </c:pt>
                <c:pt idx="2269">
                  <c:v>-1.4200000762939453</c:v>
                </c:pt>
                <c:pt idx="2270">
                  <c:v>-1.4000000953674316</c:v>
                </c:pt>
                <c:pt idx="2271">
                  <c:v>-1.3799998760223389</c:v>
                </c:pt>
                <c:pt idx="2272">
                  <c:v>-1.3599998950958252</c:v>
                </c:pt>
                <c:pt idx="2273">
                  <c:v>-1.3399999141693115</c:v>
                </c:pt>
                <c:pt idx="2274">
                  <c:v>-1.3199999332427979</c:v>
                </c:pt>
                <c:pt idx="2275">
                  <c:v>-1.2999999523162842</c:v>
                </c:pt>
                <c:pt idx="2276">
                  <c:v>-1.2799999713897705</c:v>
                </c:pt>
                <c:pt idx="2277">
                  <c:v>-1.2599999904632568</c:v>
                </c:pt>
                <c:pt idx="2278">
                  <c:v>-1.2400000095367432</c:v>
                </c:pt>
                <c:pt idx="2279">
                  <c:v>-1.2200000286102295</c:v>
                </c:pt>
                <c:pt idx="2280">
                  <c:v>-1.2000000476837158</c:v>
                </c:pt>
                <c:pt idx="2281">
                  <c:v>-1.1800000667572021</c:v>
                </c:pt>
                <c:pt idx="2282">
                  <c:v>-1.1600000858306885</c:v>
                </c:pt>
                <c:pt idx="2283">
                  <c:v>-1.1400001049041748</c:v>
                </c:pt>
                <c:pt idx="2284">
                  <c:v>-1.119999885559082</c:v>
                </c:pt>
                <c:pt idx="2285">
                  <c:v>-1.0999999046325684</c:v>
                </c:pt>
                <c:pt idx="2286">
                  <c:v>-1.0799999237060547</c:v>
                </c:pt>
                <c:pt idx="2287">
                  <c:v>-1.059999942779541</c:v>
                </c:pt>
                <c:pt idx="2288">
                  <c:v>-1.0399999618530273</c:v>
                </c:pt>
                <c:pt idx="2289">
                  <c:v>-1.0199999809265137</c:v>
                </c:pt>
                <c:pt idx="2290">
                  <c:v>-1</c:v>
                </c:pt>
                <c:pt idx="2291">
                  <c:v>-0.98000001907348633</c:v>
                </c:pt>
                <c:pt idx="2292">
                  <c:v>-0.96000003814697266</c:v>
                </c:pt>
                <c:pt idx="2293">
                  <c:v>-0.94000005722045898</c:v>
                </c:pt>
                <c:pt idx="2294">
                  <c:v>-0.92000007629394531</c:v>
                </c:pt>
                <c:pt idx="2295">
                  <c:v>-0.90000009536743164</c:v>
                </c:pt>
                <c:pt idx="2296">
                  <c:v>-0.87999987602233887</c:v>
                </c:pt>
                <c:pt idx="2297">
                  <c:v>-0.8599998950958252</c:v>
                </c:pt>
                <c:pt idx="2298">
                  <c:v>-0.83999991416931152</c:v>
                </c:pt>
                <c:pt idx="2299">
                  <c:v>-0.81999993324279785</c:v>
                </c:pt>
                <c:pt idx="2300">
                  <c:v>-0.79999995231628418</c:v>
                </c:pt>
                <c:pt idx="2301">
                  <c:v>-0.77999997138977051</c:v>
                </c:pt>
                <c:pt idx="2302">
                  <c:v>-0.75999999046325684</c:v>
                </c:pt>
                <c:pt idx="2303">
                  <c:v>-0.74000000953674316</c:v>
                </c:pt>
                <c:pt idx="2304">
                  <c:v>-0.72000002861022949</c:v>
                </c:pt>
                <c:pt idx="2305">
                  <c:v>-0.70000004768371582</c:v>
                </c:pt>
                <c:pt idx="2306">
                  <c:v>-0.68000006675720215</c:v>
                </c:pt>
                <c:pt idx="2307">
                  <c:v>-0.66000008583068848</c:v>
                </c:pt>
                <c:pt idx="2308">
                  <c:v>-0.6400001049041748</c:v>
                </c:pt>
                <c:pt idx="2309">
                  <c:v>-0.61999988555908203</c:v>
                </c:pt>
                <c:pt idx="2310">
                  <c:v>-0.59999990463256836</c:v>
                </c:pt>
                <c:pt idx="2311">
                  <c:v>-0.57999992370605469</c:v>
                </c:pt>
                <c:pt idx="2312">
                  <c:v>-0.55999994277954102</c:v>
                </c:pt>
                <c:pt idx="2313">
                  <c:v>-0.53999996185302734</c:v>
                </c:pt>
                <c:pt idx="2314">
                  <c:v>-0.51999998092651367</c:v>
                </c:pt>
                <c:pt idx="2315">
                  <c:v>-0.5</c:v>
                </c:pt>
                <c:pt idx="2316">
                  <c:v>-0.48000001907348633</c:v>
                </c:pt>
                <c:pt idx="2317">
                  <c:v>-0.46000003814697266</c:v>
                </c:pt>
                <c:pt idx="2318">
                  <c:v>-0.44000005722045898</c:v>
                </c:pt>
                <c:pt idx="2319">
                  <c:v>-0.42000007629394531</c:v>
                </c:pt>
                <c:pt idx="2320">
                  <c:v>-0.40000009536743164</c:v>
                </c:pt>
                <c:pt idx="2321">
                  <c:v>-0.37999987602233887</c:v>
                </c:pt>
                <c:pt idx="2322">
                  <c:v>-0.3599998950958252</c:v>
                </c:pt>
                <c:pt idx="2323">
                  <c:v>-0.33999991416931152</c:v>
                </c:pt>
                <c:pt idx="2324">
                  <c:v>-0.31999993324279785</c:v>
                </c:pt>
                <c:pt idx="2325">
                  <c:v>-0.29999995231628418</c:v>
                </c:pt>
                <c:pt idx="2326">
                  <c:v>-0.27999997138977051</c:v>
                </c:pt>
                <c:pt idx="2327">
                  <c:v>-0.25999999046325684</c:v>
                </c:pt>
                <c:pt idx="2328">
                  <c:v>-0.24000000953674316</c:v>
                </c:pt>
                <c:pt idx="2329">
                  <c:v>-0.22000002861022949</c:v>
                </c:pt>
                <c:pt idx="2330">
                  <c:v>-0.20000004768371582</c:v>
                </c:pt>
                <c:pt idx="2331">
                  <c:v>-0.18000006675720215</c:v>
                </c:pt>
                <c:pt idx="2332">
                  <c:v>-0.16000008583068848</c:v>
                </c:pt>
                <c:pt idx="2333">
                  <c:v>-0.1400001049041748</c:v>
                </c:pt>
                <c:pt idx="2334">
                  <c:v>-0.11999988555908203</c:v>
                </c:pt>
                <c:pt idx="2335">
                  <c:v>-9.9999904632568359E-2</c:v>
                </c:pt>
                <c:pt idx="2336">
                  <c:v>-7.9999923706054688E-2</c:v>
                </c:pt>
                <c:pt idx="2337">
                  <c:v>-5.9999942779541016E-2</c:v>
                </c:pt>
                <c:pt idx="2338">
                  <c:v>-3.9999961853027344E-2</c:v>
                </c:pt>
                <c:pt idx="2339">
                  <c:v>-1.9999980926513672E-2</c:v>
                </c:pt>
                <c:pt idx="2340">
                  <c:v>0</c:v>
                </c:pt>
              </c:numCache>
            </c:numRef>
          </c:xVal>
          <c:yVal>
            <c:numRef>
              <c:f>Pin!$BB$7:$BB$2347</c:f>
              <c:numCache>
                <c:formatCode>0.00E+00</c:formatCode>
                <c:ptCount val="2341"/>
                <c:pt idx="0">
                  <c:v>186.61095124637595</c:v>
                </c:pt>
                <c:pt idx="1">
                  <c:v>186.61095124637595</c:v>
                </c:pt>
                <c:pt idx="2">
                  <c:v>186.61095124637595</c:v>
                </c:pt>
                <c:pt idx="3">
                  <c:v>186.61095124637595</c:v>
                </c:pt>
                <c:pt idx="4">
                  <c:v>186.61095124637595</c:v>
                </c:pt>
                <c:pt idx="5">
                  <c:v>186.61095124637595</c:v>
                </c:pt>
                <c:pt idx="6">
                  <c:v>186.61095124637595</c:v>
                </c:pt>
                <c:pt idx="7">
                  <c:v>186.61095124637595</c:v>
                </c:pt>
                <c:pt idx="8">
                  <c:v>186.61095124637595</c:v>
                </c:pt>
                <c:pt idx="9">
                  <c:v>186.61095124637595</c:v>
                </c:pt>
                <c:pt idx="10">
                  <c:v>186.61095124637595</c:v>
                </c:pt>
                <c:pt idx="11">
                  <c:v>186.61095124637595</c:v>
                </c:pt>
                <c:pt idx="12">
                  <c:v>186.61095124637595</c:v>
                </c:pt>
                <c:pt idx="13">
                  <c:v>186.61095124637595</c:v>
                </c:pt>
                <c:pt idx="14">
                  <c:v>186.61095124637595</c:v>
                </c:pt>
                <c:pt idx="15">
                  <c:v>186.61095124637595</c:v>
                </c:pt>
                <c:pt idx="16">
                  <c:v>186.61095124637595</c:v>
                </c:pt>
                <c:pt idx="17">
                  <c:v>186.61095124637595</c:v>
                </c:pt>
                <c:pt idx="18">
                  <c:v>186.61095124637595</c:v>
                </c:pt>
                <c:pt idx="19">
                  <c:v>186.61095124637595</c:v>
                </c:pt>
                <c:pt idx="20">
                  <c:v>186.61095124637595</c:v>
                </c:pt>
                <c:pt idx="21">
                  <c:v>186.61095124637595</c:v>
                </c:pt>
                <c:pt idx="22">
                  <c:v>186.61095124637595</c:v>
                </c:pt>
                <c:pt idx="23">
                  <c:v>186.61095124637595</c:v>
                </c:pt>
                <c:pt idx="24">
                  <c:v>186.61095124637595</c:v>
                </c:pt>
                <c:pt idx="25">
                  <c:v>186.61095124637595</c:v>
                </c:pt>
                <c:pt idx="26">
                  <c:v>186.61095124637595</c:v>
                </c:pt>
                <c:pt idx="27">
                  <c:v>186.61095124637595</c:v>
                </c:pt>
                <c:pt idx="28">
                  <c:v>186.61095124637595</c:v>
                </c:pt>
                <c:pt idx="29">
                  <c:v>186.61095124637595</c:v>
                </c:pt>
                <c:pt idx="30">
                  <c:v>186.61095124637595</c:v>
                </c:pt>
                <c:pt idx="31">
                  <c:v>186.61095124637595</c:v>
                </c:pt>
                <c:pt idx="32">
                  <c:v>186.61095124637595</c:v>
                </c:pt>
                <c:pt idx="33">
                  <c:v>186.61095124637595</c:v>
                </c:pt>
                <c:pt idx="34">
                  <c:v>186.61095124637595</c:v>
                </c:pt>
                <c:pt idx="35">
                  <c:v>186.61095124637595</c:v>
                </c:pt>
                <c:pt idx="36">
                  <c:v>186.61095124637595</c:v>
                </c:pt>
                <c:pt idx="37">
                  <c:v>186.61095124637595</c:v>
                </c:pt>
                <c:pt idx="38">
                  <c:v>186.61095124637595</c:v>
                </c:pt>
                <c:pt idx="39">
                  <c:v>186.61095124637595</c:v>
                </c:pt>
                <c:pt idx="40">
                  <c:v>186.61095124637595</c:v>
                </c:pt>
                <c:pt idx="41">
                  <c:v>186.61095124637595</c:v>
                </c:pt>
                <c:pt idx="42">
                  <c:v>186.61095124637595</c:v>
                </c:pt>
                <c:pt idx="43">
                  <c:v>186.61095124637595</c:v>
                </c:pt>
                <c:pt idx="44">
                  <c:v>186.61095124637595</c:v>
                </c:pt>
                <c:pt idx="45">
                  <c:v>186.61095124637595</c:v>
                </c:pt>
                <c:pt idx="46">
                  <c:v>186.61095124637595</c:v>
                </c:pt>
                <c:pt idx="47">
                  <c:v>186.61095124637595</c:v>
                </c:pt>
                <c:pt idx="48">
                  <c:v>186.61095124637595</c:v>
                </c:pt>
                <c:pt idx="49">
                  <c:v>186.61095124637595</c:v>
                </c:pt>
                <c:pt idx="50">
                  <c:v>186.61095124637595</c:v>
                </c:pt>
                <c:pt idx="51">
                  <c:v>186.61095124637595</c:v>
                </c:pt>
                <c:pt idx="52">
                  <c:v>186.61095124637595</c:v>
                </c:pt>
                <c:pt idx="53">
                  <c:v>186.61095124637595</c:v>
                </c:pt>
                <c:pt idx="54">
                  <c:v>186.61095124637595</c:v>
                </c:pt>
                <c:pt idx="55">
                  <c:v>186.61095124637595</c:v>
                </c:pt>
                <c:pt idx="56">
                  <c:v>186.61095124637595</c:v>
                </c:pt>
                <c:pt idx="57">
                  <c:v>186.61095124637595</c:v>
                </c:pt>
                <c:pt idx="58">
                  <c:v>186.61095124637595</c:v>
                </c:pt>
                <c:pt idx="59">
                  <c:v>186.61095124637595</c:v>
                </c:pt>
                <c:pt idx="60">
                  <c:v>186.61095124637595</c:v>
                </c:pt>
                <c:pt idx="61">
                  <c:v>186.61095124637595</c:v>
                </c:pt>
                <c:pt idx="62">
                  <c:v>186.61095124637595</c:v>
                </c:pt>
                <c:pt idx="63">
                  <c:v>186.61095124637595</c:v>
                </c:pt>
                <c:pt idx="64">
                  <c:v>186.61095124637595</c:v>
                </c:pt>
                <c:pt idx="65">
                  <c:v>186.61095124637595</c:v>
                </c:pt>
                <c:pt idx="66">
                  <c:v>186.61095124637595</c:v>
                </c:pt>
                <c:pt idx="67">
                  <c:v>186.61095124637595</c:v>
                </c:pt>
                <c:pt idx="68">
                  <c:v>186.61095124637595</c:v>
                </c:pt>
                <c:pt idx="69">
                  <c:v>186.61095124637595</c:v>
                </c:pt>
                <c:pt idx="70">
                  <c:v>186.61095124637595</c:v>
                </c:pt>
                <c:pt idx="71">
                  <c:v>186.61095124637595</c:v>
                </c:pt>
                <c:pt idx="72">
                  <c:v>186.61095124637595</c:v>
                </c:pt>
                <c:pt idx="73">
                  <c:v>186.61095124637595</c:v>
                </c:pt>
                <c:pt idx="74">
                  <c:v>186.61095124637595</c:v>
                </c:pt>
                <c:pt idx="75">
                  <c:v>186.61095124637595</c:v>
                </c:pt>
                <c:pt idx="76">
                  <c:v>186.61095124637595</c:v>
                </c:pt>
                <c:pt idx="77">
                  <c:v>186.61095124637595</c:v>
                </c:pt>
                <c:pt idx="78">
                  <c:v>186.61095124637595</c:v>
                </c:pt>
                <c:pt idx="79">
                  <c:v>186.61095124637595</c:v>
                </c:pt>
                <c:pt idx="80">
                  <c:v>186.61095124637595</c:v>
                </c:pt>
                <c:pt idx="81">
                  <c:v>186.61095124637595</c:v>
                </c:pt>
                <c:pt idx="82">
                  <c:v>186.61095124637595</c:v>
                </c:pt>
                <c:pt idx="83">
                  <c:v>186.61095124637595</c:v>
                </c:pt>
                <c:pt idx="84">
                  <c:v>186.61095124637595</c:v>
                </c:pt>
                <c:pt idx="85">
                  <c:v>186.61095124637595</c:v>
                </c:pt>
                <c:pt idx="86">
                  <c:v>186.61095124637595</c:v>
                </c:pt>
                <c:pt idx="87">
                  <c:v>186.61095124637595</c:v>
                </c:pt>
                <c:pt idx="88">
                  <c:v>186.61095124637595</c:v>
                </c:pt>
                <c:pt idx="89">
                  <c:v>186.61095124637595</c:v>
                </c:pt>
                <c:pt idx="90">
                  <c:v>186.61095124637595</c:v>
                </c:pt>
                <c:pt idx="91">
                  <c:v>186.61095124637595</c:v>
                </c:pt>
                <c:pt idx="92">
                  <c:v>186.61095124637595</c:v>
                </c:pt>
                <c:pt idx="93">
                  <c:v>186.61095124637595</c:v>
                </c:pt>
                <c:pt idx="94">
                  <c:v>186.61095124637595</c:v>
                </c:pt>
                <c:pt idx="95">
                  <c:v>186.61095124637595</c:v>
                </c:pt>
                <c:pt idx="96">
                  <c:v>186.61095124637595</c:v>
                </c:pt>
                <c:pt idx="97">
                  <c:v>186.61095124637595</c:v>
                </c:pt>
                <c:pt idx="98">
                  <c:v>186.61095124637595</c:v>
                </c:pt>
                <c:pt idx="99">
                  <c:v>186.61095124637595</c:v>
                </c:pt>
                <c:pt idx="100">
                  <c:v>186.61095124637595</c:v>
                </c:pt>
                <c:pt idx="101">
                  <c:v>186.61095124637595</c:v>
                </c:pt>
                <c:pt idx="102">
                  <c:v>186.61095124637595</c:v>
                </c:pt>
                <c:pt idx="103">
                  <c:v>186.61095124637595</c:v>
                </c:pt>
                <c:pt idx="104">
                  <c:v>186.61095124637595</c:v>
                </c:pt>
                <c:pt idx="105">
                  <c:v>186.61095124637595</c:v>
                </c:pt>
                <c:pt idx="106">
                  <c:v>186.61095124637595</c:v>
                </c:pt>
                <c:pt idx="107">
                  <c:v>186.61095124637595</c:v>
                </c:pt>
                <c:pt idx="108">
                  <c:v>186.61095124637595</c:v>
                </c:pt>
                <c:pt idx="109">
                  <c:v>186.61095124637595</c:v>
                </c:pt>
                <c:pt idx="110">
                  <c:v>186.61095124637595</c:v>
                </c:pt>
                <c:pt idx="111">
                  <c:v>186.61095124637595</c:v>
                </c:pt>
                <c:pt idx="112">
                  <c:v>186.61095124637595</c:v>
                </c:pt>
                <c:pt idx="113">
                  <c:v>186.61095124637595</c:v>
                </c:pt>
                <c:pt idx="114">
                  <c:v>186.61095124637595</c:v>
                </c:pt>
                <c:pt idx="115">
                  <c:v>186.61095124637595</c:v>
                </c:pt>
                <c:pt idx="116">
                  <c:v>186.61095124637595</c:v>
                </c:pt>
                <c:pt idx="117">
                  <c:v>186.61095124637595</c:v>
                </c:pt>
                <c:pt idx="118">
                  <c:v>186.61095124637595</c:v>
                </c:pt>
                <c:pt idx="119">
                  <c:v>186.61095124637595</c:v>
                </c:pt>
                <c:pt idx="120">
                  <c:v>186.61095124637595</c:v>
                </c:pt>
                <c:pt idx="121">
                  <c:v>186.61095124637595</c:v>
                </c:pt>
                <c:pt idx="122">
                  <c:v>186.61095124637595</c:v>
                </c:pt>
                <c:pt idx="123">
                  <c:v>186.61095124637595</c:v>
                </c:pt>
                <c:pt idx="124">
                  <c:v>186.61095124637595</c:v>
                </c:pt>
                <c:pt idx="125">
                  <c:v>186.61095124637595</c:v>
                </c:pt>
                <c:pt idx="126">
                  <c:v>186.61095124637595</c:v>
                </c:pt>
                <c:pt idx="127">
                  <c:v>186.61095124637595</c:v>
                </c:pt>
                <c:pt idx="128">
                  <c:v>186.61095124637595</c:v>
                </c:pt>
                <c:pt idx="129">
                  <c:v>186.61095124637595</c:v>
                </c:pt>
                <c:pt idx="130">
                  <c:v>186.61095124637595</c:v>
                </c:pt>
                <c:pt idx="131">
                  <c:v>186.61095124637595</c:v>
                </c:pt>
                <c:pt idx="132">
                  <c:v>186.61095124637595</c:v>
                </c:pt>
                <c:pt idx="133">
                  <c:v>186.61095124637595</c:v>
                </c:pt>
                <c:pt idx="134">
                  <c:v>186.61095124637595</c:v>
                </c:pt>
                <c:pt idx="135">
                  <c:v>186.61095124637595</c:v>
                </c:pt>
                <c:pt idx="136">
                  <c:v>186.61095124637595</c:v>
                </c:pt>
                <c:pt idx="137">
                  <c:v>186.61095124637595</c:v>
                </c:pt>
                <c:pt idx="138">
                  <c:v>186.61095124637595</c:v>
                </c:pt>
                <c:pt idx="139">
                  <c:v>186.61095124637595</c:v>
                </c:pt>
                <c:pt idx="140">
                  <c:v>186.61095124637595</c:v>
                </c:pt>
                <c:pt idx="141">
                  <c:v>186.61095124637595</c:v>
                </c:pt>
                <c:pt idx="142">
                  <c:v>186.61095124637595</c:v>
                </c:pt>
                <c:pt idx="143">
                  <c:v>186.61095124637595</c:v>
                </c:pt>
                <c:pt idx="144">
                  <c:v>186.61095124637595</c:v>
                </c:pt>
                <c:pt idx="145">
                  <c:v>186.61095124637595</c:v>
                </c:pt>
                <c:pt idx="146">
                  <c:v>186.61095124637595</c:v>
                </c:pt>
                <c:pt idx="147">
                  <c:v>186.61095124637595</c:v>
                </c:pt>
                <c:pt idx="148">
                  <c:v>186.61095124637595</c:v>
                </c:pt>
                <c:pt idx="149">
                  <c:v>186.61095124637595</c:v>
                </c:pt>
                <c:pt idx="150">
                  <c:v>186.61095124637595</c:v>
                </c:pt>
                <c:pt idx="151">
                  <c:v>186.61095124637595</c:v>
                </c:pt>
                <c:pt idx="152">
                  <c:v>186.61095124637595</c:v>
                </c:pt>
                <c:pt idx="153">
                  <c:v>186.61095124637595</c:v>
                </c:pt>
                <c:pt idx="154">
                  <c:v>186.61095124637595</c:v>
                </c:pt>
                <c:pt idx="155">
                  <c:v>186.61095124637595</c:v>
                </c:pt>
                <c:pt idx="156">
                  <c:v>186.61095124637595</c:v>
                </c:pt>
                <c:pt idx="157">
                  <c:v>186.61095124637595</c:v>
                </c:pt>
                <c:pt idx="158">
                  <c:v>186.61095124637595</c:v>
                </c:pt>
                <c:pt idx="159">
                  <c:v>186.61095124637595</c:v>
                </c:pt>
                <c:pt idx="160">
                  <c:v>186.61095124637595</c:v>
                </c:pt>
                <c:pt idx="161">
                  <c:v>186.61095124637595</c:v>
                </c:pt>
                <c:pt idx="162">
                  <c:v>186.61095124637595</c:v>
                </c:pt>
                <c:pt idx="163">
                  <c:v>186.61095124637595</c:v>
                </c:pt>
                <c:pt idx="164">
                  <c:v>186.61095124637595</c:v>
                </c:pt>
                <c:pt idx="165">
                  <c:v>186.61095124637595</c:v>
                </c:pt>
                <c:pt idx="166">
                  <c:v>186.61095124637595</c:v>
                </c:pt>
                <c:pt idx="167">
                  <c:v>186.61095124637595</c:v>
                </c:pt>
                <c:pt idx="168">
                  <c:v>186.61095124637595</c:v>
                </c:pt>
                <c:pt idx="169">
                  <c:v>186.61095124637595</c:v>
                </c:pt>
                <c:pt idx="170">
                  <c:v>186.61095124637595</c:v>
                </c:pt>
                <c:pt idx="171">
                  <c:v>186.61095124637595</c:v>
                </c:pt>
                <c:pt idx="172">
                  <c:v>186.61095124637595</c:v>
                </c:pt>
                <c:pt idx="173">
                  <c:v>186.61095124637595</c:v>
                </c:pt>
                <c:pt idx="174">
                  <c:v>186.61095124637595</c:v>
                </c:pt>
                <c:pt idx="175">
                  <c:v>186.61095124637595</c:v>
                </c:pt>
                <c:pt idx="176">
                  <c:v>186.61095124637595</c:v>
                </c:pt>
                <c:pt idx="177">
                  <c:v>186.61095124637595</c:v>
                </c:pt>
                <c:pt idx="178">
                  <c:v>186.61095124637595</c:v>
                </c:pt>
                <c:pt idx="179">
                  <c:v>186.61095124637595</c:v>
                </c:pt>
                <c:pt idx="180">
                  <c:v>186.61095124637595</c:v>
                </c:pt>
                <c:pt idx="181">
                  <c:v>186.61095124637595</c:v>
                </c:pt>
                <c:pt idx="182">
                  <c:v>186.61095124637595</c:v>
                </c:pt>
                <c:pt idx="183">
                  <c:v>186.61095124637595</c:v>
                </c:pt>
                <c:pt idx="184">
                  <c:v>186.61095124637595</c:v>
                </c:pt>
                <c:pt idx="185">
                  <c:v>186.61095124637595</c:v>
                </c:pt>
                <c:pt idx="186">
                  <c:v>186.61095124637595</c:v>
                </c:pt>
                <c:pt idx="187">
                  <c:v>186.61095124637595</c:v>
                </c:pt>
                <c:pt idx="188">
                  <c:v>186.61095124637595</c:v>
                </c:pt>
                <c:pt idx="189">
                  <c:v>186.61095124637595</c:v>
                </c:pt>
                <c:pt idx="190">
                  <c:v>186.61095124637595</c:v>
                </c:pt>
                <c:pt idx="191">
                  <c:v>186.61095124637595</c:v>
                </c:pt>
                <c:pt idx="192">
                  <c:v>186.61095124637595</c:v>
                </c:pt>
                <c:pt idx="193">
                  <c:v>186.61095124637595</c:v>
                </c:pt>
                <c:pt idx="194">
                  <c:v>186.61095124637595</c:v>
                </c:pt>
                <c:pt idx="195">
                  <c:v>186.61095124637595</c:v>
                </c:pt>
                <c:pt idx="196">
                  <c:v>186.61095124637595</c:v>
                </c:pt>
                <c:pt idx="197">
                  <c:v>186.61095124637595</c:v>
                </c:pt>
                <c:pt idx="198">
                  <c:v>186.61095124637595</c:v>
                </c:pt>
                <c:pt idx="199">
                  <c:v>186.61095124637595</c:v>
                </c:pt>
                <c:pt idx="200">
                  <c:v>186.61095124637595</c:v>
                </c:pt>
                <c:pt idx="201">
                  <c:v>186.61095124637595</c:v>
                </c:pt>
                <c:pt idx="202">
                  <c:v>186.61095124637595</c:v>
                </c:pt>
                <c:pt idx="203">
                  <c:v>186.61095124637595</c:v>
                </c:pt>
                <c:pt idx="204">
                  <c:v>186.61095124637595</c:v>
                </c:pt>
                <c:pt idx="205">
                  <c:v>186.61095124637595</c:v>
                </c:pt>
                <c:pt idx="206">
                  <c:v>186.61095124637595</c:v>
                </c:pt>
                <c:pt idx="207">
                  <c:v>186.61095124637595</c:v>
                </c:pt>
                <c:pt idx="208">
                  <c:v>186.61095124637595</c:v>
                </c:pt>
                <c:pt idx="209">
                  <c:v>186.61095124637595</c:v>
                </c:pt>
                <c:pt idx="210">
                  <c:v>186.61095124637595</c:v>
                </c:pt>
                <c:pt idx="211">
                  <c:v>186.61095124637595</c:v>
                </c:pt>
                <c:pt idx="212">
                  <c:v>186.61095124637595</c:v>
                </c:pt>
                <c:pt idx="213">
                  <c:v>186.61095124637595</c:v>
                </c:pt>
                <c:pt idx="214">
                  <c:v>186.61095124637595</c:v>
                </c:pt>
                <c:pt idx="215">
                  <c:v>186.61095124637595</c:v>
                </c:pt>
                <c:pt idx="216">
                  <c:v>186.61095124637595</c:v>
                </c:pt>
                <c:pt idx="217">
                  <c:v>186.61095124637595</c:v>
                </c:pt>
                <c:pt idx="218">
                  <c:v>186.61095124637595</c:v>
                </c:pt>
                <c:pt idx="219">
                  <c:v>186.61095124637595</c:v>
                </c:pt>
                <c:pt idx="220">
                  <c:v>186.61095124637595</c:v>
                </c:pt>
                <c:pt idx="221">
                  <c:v>186.61095124637595</c:v>
                </c:pt>
                <c:pt idx="222">
                  <c:v>186.61095124637595</c:v>
                </c:pt>
                <c:pt idx="223">
                  <c:v>186.61095124637595</c:v>
                </c:pt>
                <c:pt idx="224">
                  <c:v>186.61095124637595</c:v>
                </c:pt>
                <c:pt idx="225">
                  <c:v>186.61095124637595</c:v>
                </c:pt>
                <c:pt idx="226">
                  <c:v>186.61095124637595</c:v>
                </c:pt>
                <c:pt idx="227">
                  <c:v>186.61095124637595</c:v>
                </c:pt>
                <c:pt idx="228">
                  <c:v>186.61095124637595</c:v>
                </c:pt>
                <c:pt idx="229">
                  <c:v>186.61095124637595</c:v>
                </c:pt>
                <c:pt idx="230">
                  <c:v>186.61095124637595</c:v>
                </c:pt>
                <c:pt idx="231">
                  <c:v>186.61095124637595</c:v>
                </c:pt>
                <c:pt idx="232">
                  <c:v>186.61095124637595</c:v>
                </c:pt>
                <c:pt idx="233">
                  <c:v>186.61095124637595</c:v>
                </c:pt>
                <c:pt idx="234">
                  <c:v>186.61095124637595</c:v>
                </c:pt>
                <c:pt idx="235">
                  <c:v>186.61095124637595</c:v>
                </c:pt>
                <c:pt idx="236">
                  <c:v>186.61095124637595</c:v>
                </c:pt>
                <c:pt idx="237">
                  <c:v>186.61095124637595</c:v>
                </c:pt>
                <c:pt idx="238">
                  <c:v>186.61095124637595</c:v>
                </c:pt>
                <c:pt idx="239">
                  <c:v>186.61095124637595</c:v>
                </c:pt>
                <c:pt idx="240">
                  <c:v>186.61095124637595</c:v>
                </c:pt>
                <c:pt idx="241">
                  <c:v>186.61095124637595</c:v>
                </c:pt>
                <c:pt idx="242">
                  <c:v>186.61095124637595</c:v>
                </c:pt>
                <c:pt idx="243">
                  <c:v>186.61095124637595</c:v>
                </c:pt>
                <c:pt idx="244">
                  <c:v>186.61095124637595</c:v>
                </c:pt>
                <c:pt idx="245">
                  <c:v>186.61095124637595</c:v>
                </c:pt>
                <c:pt idx="246">
                  <c:v>186.61095124637595</c:v>
                </c:pt>
                <c:pt idx="247">
                  <c:v>186.61095124637595</c:v>
                </c:pt>
                <c:pt idx="248">
                  <c:v>186.61095124637595</c:v>
                </c:pt>
                <c:pt idx="249">
                  <c:v>186.61095124637595</c:v>
                </c:pt>
                <c:pt idx="250">
                  <c:v>186.61095124637595</c:v>
                </c:pt>
                <c:pt idx="251">
                  <c:v>186.61095124637595</c:v>
                </c:pt>
                <c:pt idx="252">
                  <c:v>186.61095124637595</c:v>
                </c:pt>
                <c:pt idx="253">
                  <c:v>186.61095124637595</c:v>
                </c:pt>
                <c:pt idx="254">
                  <c:v>186.61095124637595</c:v>
                </c:pt>
                <c:pt idx="255">
                  <c:v>186.61095124637595</c:v>
                </c:pt>
                <c:pt idx="256">
                  <c:v>186.61095124637595</c:v>
                </c:pt>
                <c:pt idx="257">
                  <c:v>186.61095124637595</c:v>
                </c:pt>
                <c:pt idx="258">
                  <c:v>186.61095124637595</c:v>
                </c:pt>
                <c:pt idx="259">
                  <c:v>186.61095124637595</c:v>
                </c:pt>
                <c:pt idx="260">
                  <c:v>186.61095124637595</c:v>
                </c:pt>
                <c:pt idx="261">
                  <c:v>186.61095124637595</c:v>
                </c:pt>
                <c:pt idx="262">
                  <c:v>186.61095124637595</c:v>
                </c:pt>
                <c:pt idx="263">
                  <c:v>186.61095124637595</c:v>
                </c:pt>
                <c:pt idx="264">
                  <c:v>186.61095124637595</c:v>
                </c:pt>
                <c:pt idx="265">
                  <c:v>186.61095124637595</c:v>
                </c:pt>
                <c:pt idx="266">
                  <c:v>186.61095124637595</c:v>
                </c:pt>
                <c:pt idx="267">
                  <c:v>186.61095124637595</c:v>
                </c:pt>
                <c:pt idx="268">
                  <c:v>186.61095124637595</c:v>
                </c:pt>
                <c:pt idx="269">
                  <c:v>186.61095124637595</c:v>
                </c:pt>
                <c:pt idx="270">
                  <c:v>186.61095124637595</c:v>
                </c:pt>
                <c:pt idx="271">
                  <c:v>186.61095124637595</c:v>
                </c:pt>
                <c:pt idx="272">
                  <c:v>186.61095124637595</c:v>
                </c:pt>
                <c:pt idx="273">
                  <c:v>186.61095124637595</c:v>
                </c:pt>
                <c:pt idx="274">
                  <c:v>186.61095124637595</c:v>
                </c:pt>
                <c:pt idx="275">
                  <c:v>186.61095124637595</c:v>
                </c:pt>
                <c:pt idx="276">
                  <c:v>186.61095124637595</c:v>
                </c:pt>
                <c:pt idx="277">
                  <c:v>186.61095124637595</c:v>
                </c:pt>
                <c:pt idx="278">
                  <c:v>186.61095124637595</c:v>
                </c:pt>
                <c:pt idx="279">
                  <c:v>186.61095124637595</c:v>
                </c:pt>
                <c:pt idx="280">
                  <c:v>186.61095124637595</c:v>
                </c:pt>
                <c:pt idx="281">
                  <c:v>186.61095124637595</c:v>
                </c:pt>
                <c:pt idx="282">
                  <c:v>186.61095124637595</c:v>
                </c:pt>
                <c:pt idx="283">
                  <c:v>186.61095124637595</c:v>
                </c:pt>
                <c:pt idx="284">
                  <c:v>186.61095124637595</c:v>
                </c:pt>
                <c:pt idx="285">
                  <c:v>186.61095124637595</c:v>
                </c:pt>
                <c:pt idx="286">
                  <c:v>186.61095124637595</c:v>
                </c:pt>
                <c:pt idx="287">
                  <c:v>186.61095124637595</c:v>
                </c:pt>
                <c:pt idx="288">
                  <c:v>186.61095124637595</c:v>
                </c:pt>
                <c:pt idx="289">
                  <c:v>186.61095124637595</c:v>
                </c:pt>
                <c:pt idx="290">
                  <c:v>186.61095124637595</c:v>
                </c:pt>
                <c:pt idx="291">
                  <c:v>186.61095124637595</c:v>
                </c:pt>
                <c:pt idx="292">
                  <c:v>186.61095124637595</c:v>
                </c:pt>
                <c:pt idx="293">
                  <c:v>186.61095124637595</c:v>
                </c:pt>
                <c:pt idx="294">
                  <c:v>186.61095124637595</c:v>
                </c:pt>
                <c:pt idx="295">
                  <c:v>186.61095124637595</c:v>
                </c:pt>
                <c:pt idx="296">
                  <c:v>186.61095124637595</c:v>
                </c:pt>
                <c:pt idx="297">
                  <c:v>186.61095124637595</c:v>
                </c:pt>
                <c:pt idx="298">
                  <c:v>186.61095124637595</c:v>
                </c:pt>
                <c:pt idx="299">
                  <c:v>186.61095124637595</c:v>
                </c:pt>
                <c:pt idx="300">
                  <c:v>186.61095124637595</c:v>
                </c:pt>
                <c:pt idx="301">
                  <c:v>186.61095124637595</c:v>
                </c:pt>
                <c:pt idx="302">
                  <c:v>186.61095124637595</c:v>
                </c:pt>
                <c:pt idx="303">
                  <c:v>186.61095124637595</c:v>
                </c:pt>
                <c:pt idx="304">
                  <c:v>186.61095124637595</c:v>
                </c:pt>
                <c:pt idx="305">
                  <c:v>186.61095124637595</c:v>
                </c:pt>
                <c:pt idx="306">
                  <c:v>186.61095124637595</c:v>
                </c:pt>
                <c:pt idx="307">
                  <c:v>186.61095124637595</c:v>
                </c:pt>
                <c:pt idx="308">
                  <c:v>186.61095124637595</c:v>
                </c:pt>
                <c:pt idx="309">
                  <c:v>186.61095124637595</c:v>
                </c:pt>
                <c:pt idx="310">
                  <c:v>186.61095124637595</c:v>
                </c:pt>
                <c:pt idx="311">
                  <c:v>186.61095124637595</c:v>
                </c:pt>
                <c:pt idx="312">
                  <c:v>186.61095124637595</c:v>
                </c:pt>
                <c:pt idx="313">
                  <c:v>186.61095124637595</c:v>
                </c:pt>
                <c:pt idx="314">
                  <c:v>186.61095124637595</c:v>
                </c:pt>
                <c:pt idx="315">
                  <c:v>186.61095124637595</c:v>
                </c:pt>
                <c:pt idx="316">
                  <c:v>186.61095124637595</c:v>
                </c:pt>
                <c:pt idx="317">
                  <c:v>186.61095124637595</c:v>
                </c:pt>
                <c:pt idx="318">
                  <c:v>186.61095124637595</c:v>
                </c:pt>
                <c:pt idx="319">
                  <c:v>186.61095124637595</c:v>
                </c:pt>
                <c:pt idx="320">
                  <c:v>186.61095124637595</c:v>
                </c:pt>
                <c:pt idx="321">
                  <c:v>186.61095124637595</c:v>
                </c:pt>
                <c:pt idx="322">
                  <c:v>186.61095124637595</c:v>
                </c:pt>
                <c:pt idx="323">
                  <c:v>186.61095124637595</c:v>
                </c:pt>
                <c:pt idx="324">
                  <c:v>186.61095124637595</c:v>
                </c:pt>
                <c:pt idx="325">
                  <c:v>186.61095124637595</c:v>
                </c:pt>
                <c:pt idx="326">
                  <c:v>186.61095124637595</c:v>
                </c:pt>
                <c:pt idx="327">
                  <c:v>186.61095124637595</c:v>
                </c:pt>
                <c:pt idx="328">
                  <c:v>186.61095124637595</c:v>
                </c:pt>
                <c:pt idx="329">
                  <c:v>186.61095124637595</c:v>
                </c:pt>
                <c:pt idx="330">
                  <c:v>186.61095124637595</c:v>
                </c:pt>
                <c:pt idx="331">
                  <c:v>186.61095124637595</c:v>
                </c:pt>
                <c:pt idx="332">
                  <c:v>186.61095124637595</c:v>
                </c:pt>
                <c:pt idx="333">
                  <c:v>186.61095124637595</c:v>
                </c:pt>
                <c:pt idx="334">
                  <c:v>186.61095124637595</c:v>
                </c:pt>
                <c:pt idx="335">
                  <c:v>186.61095124637595</c:v>
                </c:pt>
                <c:pt idx="336">
                  <c:v>186.61095124637595</c:v>
                </c:pt>
                <c:pt idx="337">
                  <c:v>186.61095124637595</c:v>
                </c:pt>
                <c:pt idx="338">
                  <c:v>186.61095124637595</c:v>
                </c:pt>
                <c:pt idx="339">
                  <c:v>186.61095124637595</c:v>
                </c:pt>
                <c:pt idx="340">
                  <c:v>186.61095124637595</c:v>
                </c:pt>
                <c:pt idx="341">
                  <c:v>186.61095124637595</c:v>
                </c:pt>
                <c:pt idx="342">
                  <c:v>186.61095124637595</c:v>
                </c:pt>
                <c:pt idx="343">
                  <c:v>186.61095124637595</c:v>
                </c:pt>
                <c:pt idx="344">
                  <c:v>186.61095124637595</c:v>
                </c:pt>
                <c:pt idx="345">
                  <c:v>186.61095124637595</c:v>
                </c:pt>
                <c:pt idx="346">
                  <c:v>186.61095124637595</c:v>
                </c:pt>
                <c:pt idx="347">
                  <c:v>186.61095124637595</c:v>
                </c:pt>
                <c:pt idx="348">
                  <c:v>186.61095124637595</c:v>
                </c:pt>
                <c:pt idx="349">
                  <c:v>186.61095124637595</c:v>
                </c:pt>
                <c:pt idx="350">
                  <c:v>186.61095124637595</c:v>
                </c:pt>
                <c:pt idx="351">
                  <c:v>186.61095124637595</c:v>
                </c:pt>
                <c:pt idx="352">
                  <c:v>186.61095124637595</c:v>
                </c:pt>
                <c:pt idx="353">
                  <c:v>186.61095124637595</c:v>
                </c:pt>
                <c:pt idx="354">
                  <c:v>186.61095124637595</c:v>
                </c:pt>
                <c:pt idx="355">
                  <c:v>186.61095124637595</c:v>
                </c:pt>
                <c:pt idx="356">
                  <c:v>186.61095124637595</c:v>
                </c:pt>
                <c:pt idx="357">
                  <c:v>186.61095124637595</c:v>
                </c:pt>
                <c:pt idx="358">
                  <c:v>186.61095124637595</c:v>
                </c:pt>
                <c:pt idx="359">
                  <c:v>186.61095124637595</c:v>
                </c:pt>
                <c:pt idx="360">
                  <c:v>186.61095124637595</c:v>
                </c:pt>
                <c:pt idx="361">
                  <c:v>186.61095124637595</c:v>
                </c:pt>
                <c:pt idx="362">
                  <c:v>186.61095124637595</c:v>
                </c:pt>
                <c:pt idx="363">
                  <c:v>186.61095124637595</c:v>
                </c:pt>
                <c:pt idx="364">
                  <c:v>186.61095124637595</c:v>
                </c:pt>
                <c:pt idx="365">
                  <c:v>186.61095124637595</c:v>
                </c:pt>
                <c:pt idx="366">
                  <c:v>186.61095124637595</c:v>
                </c:pt>
                <c:pt idx="367">
                  <c:v>186.61095124637595</c:v>
                </c:pt>
                <c:pt idx="368">
                  <c:v>186.61095124637595</c:v>
                </c:pt>
                <c:pt idx="369">
                  <c:v>186.61095124637595</c:v>
                </c:pt>
                <c:pt idx="370">
                  <c:v>186.61095124637595</c:v>
                </c:pt>
                <c:pt idx="371">
                  <c:v>186.61095124637595</c:v>
                </c:pt>
                <c:pt idx="372">
                  <c:v>186.61095124637595</c:v>
                </c:pt>
                <c:pt idx="373">
                  <c:v>186.61095124637595</c:v>
                </c:pt>
                <c:pt idx="374">
                  <c:v>186.61095124637595</c:v>
                </c:pt>
                <c:pt idx="375">
                  <c:v>186.61095124637595</c:v>
                </c:pt>
                <c:pt idx="376">
                  <c:v>186.61095124637595</c:v>
                </c:pt>
                <c:pt idx="377">
                  <c:v>186.61095124637595</c:v>
                </c:pt>
                <c:pt idx="378">
                  <c:v>186.61095124637595</c:v>
                </c:pt>
                <c:pt idx="379">
                  <c:v>186.61095124637595</c:v>
                </c:pt>
                <c:pt idx="380">
                  <c:v>186.61095124637595</c:v>
                </c:pt>
                <c:pt idx="381">
                  <c:v>186.61095124637595</c:v>
                </c:pt>
                <c:pt idx="382">
                  <c:v>186.61095124637595</c:v>
                </c:pt>
                <c:pt idx="383">
                  <c:v>186.61095124637595</c:v>
                </c:pt>
                <c:pt idx="384">
                  <c:v>186.61095124637595</c:v>
                </c:pt>
                <c:pt idx="385">
                  <c:v>186.61095124637595</c:v>
                </c:pt>
                <c:pt idx="386">
                  <c:v>186.61095124637595</c:v>
                </c:pt>
                <c:pt idx="387">
                  <c:v>186.61095124637595</c:v>
                </c:pt>
                <c:pt idx="388">
                  <c:v>186.61095124637595</c:v>
                </c:pt>
                <c:pt idx="389">
                  <c:v>186.61095124637595</c:v>
                </c:pt>
                <c:pt idx="390">
                  <c:v>186.61095124637595</c:v>
                </c:pt>
                <c:pt idx="391">
                  <c:v>186.61095124637595</c:v>
                </c:pt>
                <c:pt idx="392">
                  <c:v>186.61095124637595</c:v>
                </c:pt>
                <c:pt idx="393">
                  <c:v>186.61095124637595</c:v>
                </c:pt>
                <c:pt idx="394">
                  <c:v>186.61095124637595</c:v>
                </c:pt>
                <c:pt idx="395">
                  <c:v>186.61095124637595</c:v>
                </c:pt>
                <c:pt idx="396">
                  <c:v>186.61095124637595</c:v>
                </c:pt>
                <c:pt idx="397">
                  <c:v>186.61095124637595</c:v>
                </c:pt>
                <c:pt idx="398">
                  <c:v>186.61095124637595</c:v>
                </c:pt>
                <c:pt idx="399">
                  <c:v>186.61095124637595</c:v>
                </c:pt>
                <c:pt idx="400">
                  <c:v>186.61095124637595</c:v>
                </c:pt>
                <c:pt idx="401">
                  <c:v>186.61095124637595</c:v>
                </c:pt>
                <c:pt idx="402">
                  <c:v>186.61095124637595</c:v>
                </c:pt>
                <c:pt idx="403">
                  <c:v>186.61095124637595</c:v>
                </c:pt>
                <c:pt idx="404">
                  <c:v>186.61095124637595</c:v>
                </c:pt>
                <c:pt idx="405">
                  <c:v>186.61095124637595</c:v>
                </c:pt>
                <c:pt idx="406">
                  <c:v>186.61095124637595</c:v>
                </c:pt>
                <c:pt idx="407">
                  <c:v>186.61095124637595</c:v>
                </c:pt>
                <c:pt idx="408">
                  <c:v>186.61095124637595</c:v>
                </c:pt>
                <c:pt idx="409">
                  <c:v>186.61095124637595</c:v>
                </c:pt>
                <c:pt idx="410">
                  <c:v>186.61095124637595</c:v>
                </c:pt>
                <c:pt idx="411">
                  <c:v>186.61095124637595</c:v>
                </c:pt>
                <c:pt idx="412">
                  <c:v>186.61095124637595</c:v>
                </c:pt>
                <c:pt idx="413">
                  <c:v>186.61095124637595</c:v>
                </c:pt>
                <c:pt idx="414">
                  <c:v>186.61095124637595</c:v>
                </c:pt>
                <c:pt idx="415">
                  <c:v>186.61095124637595</c:v>
                </c:pt>
                <c:pt idx="416">
                  <c:v>186.61095124637595</c:v>
                </c:pt>
                <c:pt idx="417">
                  <c:v>186.61095124637595</c:v>
                </c:pt>
                <c:pt idx="418">
                  <c:v>186.61095124637595</c:v>
                </c:pt>
                <c:pt idx="419">
                  <c:v>186.61095124637595</c:v>
                </c:pt>
                <c:pt idx="420">
                  <c:v>186.61095124637595</c:v>
                </c:pt>
                <c:pt idx="421">
                  <c:v>186.61095124637595</c:v>
                </c:pt>
                <c:pt idx="422">
                  <c:v>186.61095124637595</c:v>
                </c:pt>
                <c:pt idx="423">
                  <c:v>186.61095124637595</c:v>
                </c:pt>
                <c:pt idx="424">
                  <c:v>186.61095124637595</c:v>
                </c:pt>
                <c:pt idx="425">
                  <c:v>186.61095124637595</c:v>
                </c:pt>
                <c:pt idx="426">
                  <c:v>186.61095124637595</c:v>
                </c:pt>
                <c:pt idx="427">
                  <c:v>186.61095124637595</c:v>
                </c:pt>
                <c:pt idx="428">
                  <c:v>186.61095124637595</c:v>
                </c:pt>
                <c:pt idx="429">
                  <c:v>186.61095124637595</c:v>
                </c:pt>
                <c:pt idx="430">
                  <c:v>186.61095124637595</c:v>
                </c:pt>
                <c:pt idx="431">
                  <c:v>186.61095124637595</c:v>
                </c:pt>
                <c:pt idx="432">
                  <c:v>186.61095124637595</c:v>
                </c:pt>
                <c:pt idx="433">
                  <c:v>186.61095124637595</c:v>
                </c:pt>
                <c:pt idx="434">
                  <c:v>186.61095124637595</c:v>
                </c:pt>
                <c:pt idx="435">
                  <c:v>186.61095124637595</c:v>
                </c:pt>
                <c:pt idx="436">
                  <c:v>186.61095124637595</c:v>
                </c:pt>
                <c:pt idx="437">
                  <c:v>186.61095124637595</c:v>
                </c:pt>
                <c:pt idx="438">
                  <c:v>186.61095124637595</c:v>
                </c:pt>
                <c:pt idx="439">
                  <c:v>186.61095124637595</c:v>
                </c:pt>
                <c:pt idx="440">
                  <c:v>186.61095124637595</c:v>
                </c:pt>
                <c:pt idx="441">
                  <c:v>186.61095124637595</c:v>
                </c:pt>
                <c:pt idx="442">
                  <c:v>186.61095124637595</c:v>
                </c:pt>
                <c:pt idx="443">
                  <c:v>186.61095124637595</c:v>
                </c:pt>
                <c:pt idx="444">
                  <c:v>186.61095124637595</c:v>
                </c:pt>
                <c:pt idx="445">
                  <c:v>186.61095124637595</c:v>
                </c:pt>
                <c:pt idx="446">
                  <c:v>186.61095124637595</c:v>
                </c:pt>
                <c:pt idx="447">
                  <c:v>186.61095124637595</c:v>
                </c:pt>
                <c:pt idx="448">
                  <c:v>186.61095124637595</c:v>
                </c:pt>
                <c:pt idx="449">
                  <c:v>186.61095124637595</c:v>
                </c:pt>
                <c:pt idx="450">
                  <c:v>186.61095124637595</c:v>
                </c:pt>
                <c:pt idx="451">
                  <c:v>186.61095124637595</c:v>
                </c:pt>
                <c:pt idx="452">
                  <c:v>186.61095124637595</c:v>
                </c:pt>
                <c:pt idx="453">
                  <c:v>186.61095124637595</c:v>
                </c:pt>
                <c:pt idx="454">
                  <c:v>186.61095124637595</c:v>
                </c:pt>
                <c:pt idx="455">
                  <c:v>186.61095124637595</c:v>
                </c:pt>
                <c:pt idx="456">
                  <c:v>186.61095124637595</c:v>
                </c:pt>
                <c:pt idx="457">
                  <c:v>186.61095124637595</c:v>
                </c:pt>
                <c:pt idx="458">
                  <c:v>186.61095124637595</c:v>
                </c:pt>
                <c:pt idx="459">
                  <c:v>186.61095124637595</c:v>
                </c:pt>
                <c:pt idx="460">
                  <c:v>186.61095124637595</c:v>
                </c:pt>
                <c:pt idx="461">
                  <c:v>186.61095124637595</c:v>
                </c:pt>
                <c:pt idx="462">
                  <c:v>186.61095124637595</c:v>
                </c:pt>
                <c:pt idx="463">
                  <c:v>186.61095124637595</c:v>
                </c:pt>
                <c:pt idx="464">
                  <c:v>186.61095124637595</c:v>
                </c:pt>
                <c:pt idx="465">
                  <c:v>186.61095124637595</c:v>
                </c:pt>
                <c:pt idx="466">
                  <c:v>186.61095124637595</c:v>
                </c:pt>
                <c:pt idx="467">
                  <c:v>186.61095124637595</c:v>
                </c:pt>
                <c:pt idx="468">
                  <c:v>186.61095124637595</c:v>
                </c:pt>
                <c:pt idx="469">
                  <c:v>186.61095124637595</c:v>
                </c:pt>
                <c:pt idx="470">
                  <c:v>186.61095124637595</c:v>
                </c:pt>
                <c:pt idx="471">
                  <c:v>186.61095124637595</c:v>
                </c:pt>
                <c:pt idx="472">
                  <c:v>186.61095124637595</c:v>
                </c:pt>
                <c:pt idx="473">
                  <c:v>186.61095124637595</c:v>
                </c:pt>
                <c:pt idx="474">
                  <c:v>186.61095124637595</c:v>
                </c:pt>
                <c:pt idx="475">
                  <c:v>186.61095124637595</c:v>
                </c:pt>
                <c:pt idx="476">
                  <c:v>186.61095124637595</c:v>
                </c:pt>
                <c:pt idx="477">
                  <c:v>186.61095124637595</c:v>
                </c:pt>
                <c:pt idx="478">
                  <c:v>186.61095124637595</c:v>
                </c:pt>
                <c:pt idx="479">
                  <c:v>186.61095124637595</c:v>
                </c:pt>
                <c:pt idx="480">
                  <c:v>186.61095124637595</c:v>
                </c:pt>
                <c:pt idx="481">
                  <c:v>186.61095124637595</c:v>
                </c:pt>
                <c:pt idx="482">
                  <c:v>186.61095124637595</c:v>
                </c:pt>
                <c:pt idx="483">
                  <c:v>186.61095124637595</c:v>
                </c:pt>
                <c:pt idx="484">
                  <c:v>186.61095124637595</c:v>
                </c:pt>
                <c:pt idx="485">
                  <c:v>186.61095124637595</c:v>
                </c:pt>
                <c:pt idx="486">
                  <c:v>186.61095124637595</c:v>
                </c:pt>
                <c:pt idx="487">
                  <c:v>186.61095124637595</c:v>
                </c:pt>
                <c:pt idx="488">
                  <c:v>186.61095124637595</c:v>
                </c:pt>
                <c:pt idx="489">
                  <c:v>186.61095124637595</c:v>
                </c:pt>
                <c:pt idx="490">
                  <c:v>186.61095124637595</c:v>
                </c:pt>
                <c:pt idx="491">
                  <c:v>186.61095124637595</c:v>
                </c:pt>
                <c:pt idx="492">
                  <c:v>186.61095124637595</c:v>
                </c:pt>
                <c:pt idx="493">
                  <c:v>186.61095124637595</c:v>
                </c:pt>
                <c:pt idx="494">
                  <c:v>186.61095124637595</c:v>
                </c:pt>
                <c:pt idx="495">
                  <c:v>186.61095124637595</c:v>
                </c:pt>
                <c:pt idx="496">
                  <c:v>186.61095124637595</c:v>
                </c:pt>
                <c:pt idx="497">
                  <c:v>186.61095124637595</c:v>
                </c:pt>
                <c:pt idx="498">
                  <c:v>186.61095124637595</c:v>
                </c:pt>
                <c:pt idx="499">
                  <c:v>186.61095124637595</c:v>
                </c:pt>
                <c:pt idx="500">
                  <c:v>186.61095124637595</c:v>
                </c:pt>
                <c:pt idx="501">
                  <c:v>186.61095124637595</c:v>
                </c:pt>
                <c:pt idx="502">
                  <c:v>186.61095124637595</c:v>
                </c:pt>
                <c:pt idx="503">
                  <c:v>186.61095124637595</c:v>
                </c:pt>
                <c:pt idx="504">
                  <c:v>186.61095124637595</c:v>
                </c:pt>
                <c:pt idx="505">
                  <c:v>186.61095124637595</c:v>
                </c:pt>
                <c:pt idx="506">
                  <c:v>186.61095124637595</c:v>
                </c:pt>
                <c:pt idx="507">
                  <c:v>186.61095124637595</c:v>
                </c:pt>
                <c:pt idx="508">
                  <c:v>186.61095124637595</c:v>
                </c:pt>
                <c:pt idx="509">
                  <c:v>186.61095124637595</c:v>
                </c:pt>
                <c:pt idx="510">
                  <c:v>186.61095124637595</c:v>
                </c:pt>
                <c:pt idx="511">
                  <c:v>186.61095124637595</c:v>
                </c:pt>
                <c:pt idx="512">
                  <c:v>186.61095124637595</c:v>
                </c:pt>
                <c:pt idx="513">
                  <c:v>186.61095124637595</c:v>
                </c:pt>
                <c:pt idx="514">
                  <c:v>186.61095124637595</c:v>
                </c:pt>
                <c:pt idx="515">
                  <c:v>186.61095124637595</c:v>
                </c:pt>
                <c:pt idx="516">
                  <c:v>186.61095124637595</c:v>
                </c:pt>
                <c:pt idx="517">
                  <c:v>186.61095124637595</c:v>
                </c:pt>
                <c:pt idx="518">
                  <c:v>186.61095124637595</c:v>
                </c:pt>
                <c:pt idx="519">
                  <c:v>186.61095124637595</c:v>
                </c:pt>
                <c:pt idx="520">
                  <c:v>186.61095124637595</c:v>
                </c:pt>
                <c:pt idx="521">
                  <c:v>186.61095124637595</c:v>
                </c:pt>
                <c:pt idx="522">
                  <c:v>186.61095124637595</c:v>
                </c:pt>
                <c:pt idx="523">
                  <c:v>186.61095124637595</c:v>
                </c:pt>
                <c:pt idx="524">
                  <c:v>186.61095124637595</c:v>
                </c:pt>
                <c:pt idx="525">
                  <c:v>186.61095124637595</c:v>
                </c:pt>
                <c:pt idx="526">
                  <c:v>186.61095124637595</c:v>
                </c:pt>
                <c:pt idx="527">
                  <c:v>186.61095124637595</c:v>
                </c:pt>
                <c:pt idx="528">
                  <c:v>186.61095124637595</c:v>
                </c:pt>
                <c:pt idx="529">
                  <c:v>186.61095124637595</c:v>
                </c:pt>
                <c:pt idx="530">
                  <c:v>186.61095124637595</c:v>
                </c:pt>
                <c:pt idx="531">
                  <c:v>186.61095124637595</c:v>
                </c:pt>
                <c:pt idx="532">
                  <c:v>186.61095124637595</c:v>
                </c:pt>
                <c:pt idx="533">
                  <c:v>186.61095124637595</c:v>
                </c:pt>
                <c:pt idx="534">
                  <c:v>186.61095124637595</c:v>
                </c:pt>
                <c:pt idx="535">
                  <c:v>186.61095124637595</c:v>
                </c:pt>
                <c:pt idx="536">
                  <c:v>186.61095124637595</c:v>
                </c:pt>
                <c:pt idx="537">
                  <c:v>186.61095124637595</c:v>
                </c:pt>
                <c:pt idx="538">
                  <c:v>186.61095124637595</c:v>
                </c:pt>
                <c:pt idx="539">
                  <c:v>186.61095124637595</c:v>
                </c:pt>
                <c:pt idx="540">
                  <c:v>186.61095124637595</c:v>
                </c:pt>
                <c:pt idx="541">
                  <c:v>186.61095124637595</c:v>
                </c:pt>
                <c:pt idx="542">
                  <c:v>186.61095124637595</c:v>
                </c:pt>
                <c:pt idx="543">
                  <c:v>186.61095124637595</c:v>
                </c:pt>
                <c:pt idx="544">
                  <c:v>186.61095124637595</c:v>
                </c:pt>
                <c:pt idx="545">
                  <c:v>186.61095124637595</c:v>
                </c:pt>
                <c:pt idx="546">
                  <c:v>186.61095124637595</c:v>
                </c:pt>
                <c:pt idx="547">
                  <c:v>186.61095124637595</c:v>
                </c:pt>
                <c:pt idx="548">
                  <c:v>186.61095124637595</c:v>
                </c:pt>
                <c:pt idx="549">
                  <c:v>186.61095124637595</c:v>
                </c:pt>
                <c:pt idx="550">
                  <c:v>186.61095124637595</c:v>
                </c:pt>
                <c:pt idx="551">
                  <c:v>186.61095124637595</c:v>
                </c:pt>
                <c:pt idx="552">
                  <c:v>186.61095124637595</c:v>
                </c:pt>
                <c:pt idx="553">
                  <c:v>186.61095124637595</c:v>
                </c:pt>
                <c:pt idx="554">
                  <c:v>186.61095124637595</c:v>
                </c:pt>
                <c:pt idx="555">
                  <c:v>186.61095124637595</c:v>
                </c:pt>
                <c:pt idx="556">
                  <c:v>186.61095124637595</c:v>
                </c:pt>
                <c:pt idx="557">
                  <c:v>186.61095124637595</c:v>
                </c:pt>
                <c:pt idx="558">
                  <c:v>186.61095124637595</c:v>
                </c:pt>
                <c:pt idx="559">
                  <c:v>186.61095124637595</c:v>
                </c:pt>
                <c:pt idx="560">
                  <c:v>186.61095124637595</c:v>
                </c:pt>
                <c:pt idx="561">
                  <c:v>186.61095124637595</c:v>
                </c:pt>
                <c:pt idx="562">
                  <c:v>186.61095124637595</c:v>
                </c:pt>
                <c:pt idx="563">
                  <c:v>186.61095124637595</c:v>
                </c:pt>
                <c:pt idx="564">
                  <c:v>186.61095124637595</c:v>
                </c:pt>
                <c:pt idx="565">
                  <c:v>186.61095124637595</c:v>
                </c:pt>
                <c:pt idx="566">
                  <c:v>186.61095124637595</c:v>
                </c:pt>
                <c:pt idx="567">
                  <c:v>186.61095124637595</c:v>
                </c:pt>
                <c:pt idx="568">
                  <c:v>186.61095124637595</c:v>
                </c:pt>
                <c:pt idx="569">
                  <c:v>186.61095124637595</c:v>
                </c:pt>
                <c:pt idx="570">
                  <c:v>186.61095124637595</c:v>
                </c:pt>
                <c:pt idx="571">
                  <c:v>186.61095124637595</c:v>
                </c:pt>
                <c:pt idx="572">
                  <c:v>186.61095124637595</c:v>
                </c:pt>
                <c:pt idx="573">
                  <c:v>186.61095124637595</c:v>
                </c:pt>
                <c:pt idx="574">
                  <c:v>186.61095124637595</c:v>
                </c:pt>
                <c:pt idx="575">
                  <c:v>186.61095124637595</c:v>
                </c:pt>
                <c:pt idx="576">
                  <c:v>186.61095124637595</c:v>
                </c:pt>
                <c:pt idx="577">
                  <c:v>186.61095124637595</c:v>
                </c:pt>
                <c:pt idx="578">
                  <c:v>186.61095124637595</c:v>
                </c:pt>
                <c:pt idx="579">
                  <c:v>186.61095124637595</c:v>
                </c:pt>
                <c:pt idx="580">
                  <c:v>186.61095124637595</c:v>
                </c:pt>
                <c:pt idx="581">
                  <c:v>186.61095124637595</c:v>
                </c:pt>
                <c:pt idx="582">
                  <c:v>186.61095124637595</c:v>
                </c:pt>
                <c:pt idx="583">
                  <c:v>186.61095124637595</c:v>
                </c:pt>
                <c:pt idx="584">
                  <c:v>186.61095124637595</c:v>
                </c:pt>
                <c:pt idx="585">
                  <c:v>186.61095124637595</c:v>
                </c:pt>
                <c:pt idx="586">
                  <c:v>186.61095124637595</c:v>
                </c:pt>
                <c:pt idx="587">
                  <c:v>186.61095124637595</c:v>
                </c:pt>
                <c:pt idx="588">
                  <c:v>186.61095124637595</c:v>
                </c:pt>
                <c:pt idx="589">
                  <c:v>186.61095124637595</c:v>
                </c:pt>
                <c:pt idx="590">
                  <c:v>186.61095124637595</c:v>
                </c:pt>
                <c:pt idx="591">
                  <c:v>186.61095124637595</c:v>
                </c:pt>
                <c:pt idx="592">
                  <c:v>186.61095124637595</c:v>
                </c:pt>
                <c:pt idx="593">
                  <c:v>186.61095124637595</c:v>
                </c:pt>
                <c:pt idx="594">
                  <c:v>186.61095124637595</c:v>
                </c:pt>
                <c:pt idx="595">
                  <c:v>186.61095124637595</c:v>
                </c:pt>
                <c:pt idx="596">
                  <c:v>186.61095124637595</c:v>
                </c:pt>
                <c:pt idx="597">
                  <c:v>186.61095124637595</c:v>
                </c:pt>
                <c:pt idx="598">
                  <c:v>186.61095124637595</c:v>
                </c:pt>
                <c:pt idx="599">
                  <c:v>186.61095124637595</c:v>
                </c:pt>
                <c:pt idx="600">
                  <c:v>186.61095124637595</c:v>
                </c:pt>
                <c:pt idx="601">
                  <c:v>186.61095124637595</c:v>
                </c:pt>
                <c:pt idx="602">
                  <c:v>186.61095124637595</c:v>
                </c:pt>
                <c:pt idx="603">
                  <c:v>186.61095124637595</c:v>
                </c:pt>
                <c:pt idx="604">
                  <c:v>186.61095124637595</c:v>
                </c:pt>
                <c:pt idx="605">
                  <c:v>186.61095124637595</c:v>
                </c:pt>
                <c:pt idx="606">
                  <c:v>186.61095124637595</c:v>
                </c:pt>
                <c:pt idx="607">
                  <c:v>186.61095124637595</c:v>
                </c:pt>
                <c:pt idx="608">
                  <c:v>186.61095124637595</c:v>
                </c:pt>
                <c:pt idx="609">
                  <c:v>186.61095124637595</c:v>
                </c:pt>
                <c:pt idx="610">
                  <c:v>186.61095124637595</c:v>
                </c:pt>
                <c:pt idx="611">
                  <c:v>186.61095124637595</c:v>
                </c:pt>
                <c:pt idx="612">
                  <c:v>186.61095124637595</c:v>
                </c:pt>
                <c:pt idx="613">
                  <c:v>186.61095124637595</c:v>
                </c:pt>
                <c:pt idx="614">
                  <c:v>186.61095124637595</c:v>
                </c:pt>
                <c:pt idx="615">
                  <c:v>186.61095124637595</c:v>
                </c:pt>
                <c:pt idx="616">
                  <c:v>186.61095124637595</c:v>
                </c:pt>
                <c:pt idx="617">
                  <c:v>186.61095124637595</c:v>
                </c:pt>
                <c:pt idx="618">
                  <c:v>186.61095124637595</c:v>
                </c:pt>
                <c:pt idx="619">
                  <c:v>186.61095124637595</c:v>
                </c:pt>
                <c:pt idx="620">
                  <c:v>186.61095124637595</c:v>
                </c:pt>
                <c:pt idx="621">
                  <c:v>186.61095124637595</c:v>
                </c:pt>
                <c:pt idx="622">
                  <c:v>186.61095124637595</c:v>
                </c:pt>
                <c:pt idx="623">
                  <c:v>186.61095124637595</c:v>
                </c:pt>
                <c:pt idx="624">
                  <c:v>186.61095124637595</c:v>
                </c:pt>
                <c:pt idx="625">
                  <c:v>186.61095124637595</c:v>
                </c:pt>
                <c:pt idx="626">
                  <c:v>186.61095124637595</c:v>
                </c:pt>
                <c:pt idx="627">
                  <c:v>186.61095124637595</c:v>
                </c:pt>
                <c:pt idx="628">
                  <c:v>186.61095124637595</c:v>
                </c:pt>
                <c:pt idx="629">
                  <c:v>186.61095124637595</c:v>
                </c:pt>
                <c:pt idx="630">
                  <c:v>186.61095124637595</c:v>
                </c:pt>
                <c:pt idx="631">
                  <c:v>186.61095124637595</c:v>
                </c:pt>
                <c:pt idx="632">
                  <c:v>186.61095124637595</c:v>
                </c:pt>
                <c:pt idx="633">
                  <c:v>186.61095124637595</c:v>
                </c:pt>
                <c:pt idx="634">
                  <c:v>186.61095124637595</c:v>
                </c:pt>
                <c:pt idx="635">
                  <c:v>186.61095124637595</c:v>
                </c:pt>
                <c:pt idx="636">
                  <c:v>186.61095124637595</c:v>
                </c:pt>
                <c:pt idx="637">
                  <c:v>186.61095124637595</c:v>
                </c:pt>
                <c:pt idx="638">
                  <c:v>186.61095124637595</c:v>
                </c:pt>
                <c:pt idx="639">
                  <c:v>186.61095124637595</c:v>
                </c:pt>
                <c:pt idx="640">
                  <c:v>186.61095124637595</c:v>
                </c:pt>
                <c:pt idx="641">
                  <c:v>186.61095124637595</c:v>
                </c:pt>
                <c:pt idx="642">
                  <c:v>186.61095124637595</c:v>
                </c:pt>
                <c:pt idx="643">
                  <c:v>186.61095124637595</c:v>
                </c:pt>
                <c:pt idx="644">
                  <c:v>186.61095124637595</c:v>
                </c:pt>
                <c:pt idx="645">
                  <c:v>186.61095124637595</c:v>
                </c:pt>
                <c:pt idx="646">
                  <c:v>186.61095124637595</c:v>
                </c:pt>
                <c:pt idx="647">
                  <c:v>186.61095124637595</c:v>
                </c:pt>
                <c:pt idx="648">
                  <c:v>186.61095124637595</c:v>
                </c:pt>
                <c:pt idx="649">
                  <c:v>186.61095124637595</c:v>
                </c:pt>
                <c:pt idx="650">
                  <c:v>186.61095124637595</c:v>
                </c:pt>
                <c:pt idx="651">
                  <c:v>186.61095124637595</c:v>
                </c:pt>
                <c:pt idx="652">
                  <c:v>186.61095124637595</c:v>
                </c:pt>
                <c:pt idx="653">
                  <c:v>186.61095124637595</c:v>
                </c:pt>
                <c:pt idx="654">
                  <c:v>186.61095124637595</c:v>
                </c:pt>
                <c:pt idx="655">
                  <c:v>186.61095124637595</c:v>
                </c:pt>
                <c:pt idx="656">
                  <c:v>186.61095124637595</c:v>
                </c:pt>
                <c:pt idx="657">
                  <c:v>186.61095124637595</c:v>
                </c:pt>
                <c:pt idx="658">
                  <c:v>186.61095124637595</c:v>
                </c:pt>
                <c:pt idx="659">
                  <c:v>186.61095124637595</c:v>
                </c:pt>
                <c:pt idx="660">
                  <c:v>186.61095124637595</c:v>
                </c:pt>
                <c:pt idx="661">
                  <c:v>186.61095124637595</c:v>
                </c:pt>
                <c:pt idx="662">
                  <c:v>186.61095124637595</c:v>
                </c:pt>
                <c:pt idx="663">
                  <c:v>186.61095124637595</c:v>
                </c:pt>
                <c:pt idx="664">
                  <c:v>186.61095124637595</c:v>
                </c:pt>
                <c:pt idx="665">
                  <c:v>186.61095124637595</c:v>
                </c:pt>
                <c:pt idx="666">
                  <c:v>186.61095124637595</c:v>
                </c:pt>
                <c:pt idx="667">
                  <c:v>186.61095124637595</c:v>
                </c:pt>
                <c:pt idx="668">
                  <c:v>186.61095124637595</c:v>
                </c:pt>
                <c:pt idx="669">
                  <c:v>186.61095124637595</c:v>
                </c:pt>
                <c:pt idx="670">
                  <c:v>186.61095124637595</c:v>
                </c:pt>
                <c:pt idx="671">
                  <c:v>186.61095124637595</c:v>
                </c:pt>
                <c:pt idx="672">
                  <c:v>186.61095124637595</c:v>
                </c:pt>
                <c:pt idx="673">
                  <c:v>186.61095124637595</c:v>
                </c:pt>
                <c:pt idx="674">
                  <c:v>186.61095124637595</c:v>
                </c:pt>
                <c:pt idx="675">
                  <c:v>186.61095124637595</c:v>
                </c:pt>
                <c:pt idx="676">
                  <c:v>186.61095124637595</c:v>
                </c:pt>
                <c:pt idx="677">
                  <c:v>186.61095124637595</c:v>
                </c:pt>
                <c:pt idx="678">
                  <c:v>186.61095124637595</c:v>
                </c:pt>
                <c:pt idx="679">
                  <c:v>186.61095124637595</c:v>
                </c:pt>
                <c:pt idx="680">
                  <c:v>186.61095124637595</c:v>
                </c:pt>
                <c:pt idx="681">
                  <c:v>186.61095124637595</c:v>
                </c:pt>
                <c:pt idx="682">
                  <c:v>186.61095124637595</c:v>
                </c:pt>
                <c:pt idx="683">
                  <c:v>186.61095124637595</c:v>
                </c:pt>
                <c:pt idx="684">
                  <c:v>186.61095124637595</c:v>
                </c:pt>
                <c:pt idx="685">
                  <c:v>186.61095124637595</c:v>
                </c:pt>
                <c:pt idx="686">
                  <c:v>186.61095124637595</c:v>
                </c:pt>
                <c:pt idx="687">
                  <c:v>186.61095124637595</c:v>
                </c:pt>
                <c:pt idx="688">
                  <c:v>186.61095124637595</c:v>
                </c:pt>
                <c:pt idx="689">
                  <c:v>186.61095124637595</c:v>
                </c:pt>
                <c:pt idx="690">
                  <c:v>186.61095124637595</c:v>
                </c:pt>
                <c:pt idx="691">
                  <c:v>186.61095124637595</c:v>
                </c:pt>
                <c:pt idx="692">
                  <c:v>186.61095124637595</c:v>
                </c:pt>
                <c:pt idx="693">
                  <c:v>186.61095124637595</c:v>
                </c:pt>
                <c:pt idx="694">
                  <c:v>186.61095124637595</c:v>
                </c:pt>
                <c:pt idx="695">
                  <c:v>186.61095124637595</c:v>
                </c:pt>
                <c:pt idx="696">
                  <c:v>186.61095124637595</c:v>
                </c:pt>
                <c:pt idx="697">
                  <c:v>186.61095124637595</c:v>
                </c:pt>
                <c:pt idx="698">
                  <c:v>186.61095124637595</c:v>
                </c:pt>
                <c:pt idx="699">
                  <c:v>186.61095124637595</c:v>
                </c:pt>
                <c:pt idx="700">
                  <c:v>186.61095124637595</c:v>
                </c:pt>
                <c:pt idx="701">
                  <c:v>186.61095124637595</c:v>
                </c:pt>
                <c:pt idx="702">
                  <c:v>186.61095124637595</c:v>
                </c:pt>
                <c:pt idx="703">
                  <c:v>186.61095124637595</c:v>
                </c:pt>
                <c:pt idx="704">
                  <c:v>186.61095124637595</c:v>
                </c:pt>
                <c:pt idx="705">
                  <c:v>186.61095124637595</c:v>
                </c:pt>
                <c:pt idx="706">
                  <c:v>186.61095124637595</c:v>
                </c:pt>
                <c:pt idx="707">
                  <c:v>186.61095124637595</c:v>
                </c:pt>
                <c:pt idx="708">
                  <c:v>186.61095124637595</c:v>
                </c:pt>
                <c:pt idx="709">
                  <c:v>186.61095124637595</c:v>
                </c:pt>
                <c:pt idx="710">
                  <c:v>186.61095124637595</c:v>
                </c:pt>
                <c:pt idx="711">
                  <c:v>186.61095124637595</c:v>
                </c:pt>
                <c:pt idx="712">
                  <c:v>186.61095124637595</c:v>
                </c:pt>
                <c:pt idx="713">
                  <c:v>186.61095124637595</c:v>
                </c:pt>
                <c:pt idx="714">
                  <c:v>186.61095124637595</c:v>
                </c:pt>
                <c:pt idx="715">
                  <c:v>186.61095124637595</c:v>
                </c:pt>
                <c:pt idx="716">
                  <c:v>186.61095124637595</c:v>
                </c:pt>
                <c:pt idx="717">
                  <c:v>186.61095124637595</c:v>
                </c:pt>
                <c:pt idx="718">
                  <c:v>186.61095124637595</c:v>
                </c:pt>
                <c:pt idx="719">
                  <c:v>186.61095124637595</c:v>
                </c:pt>
                <c:pt idx="720">
                  <c:v>186.61095124637595</c:v>
                </c:pt>
                <c:pt idx="721">
                  <c:v>186.61095124637595</c:v>
                </c:pt>
                <c:pt idx="722">
                  <c:v>186.61095124637595</c:v>
                </c:pt>
                <c:pt idx="723">
                  <c:v>186.61095124637595</c:v>
                </c:pt>
                <c:pt idx="724">
                  <c:v>186.61095124637595</c:v>
                </c:pt>
                <c:pt idx="725">
                  <c:v>186.61095124637595</c:v>
                </c:pt>
                <c:pt idx="726">
                  <c:v>186.61095124637595</c:v>
                </c:pt>
                <c:pt idx="727">
                  <c:v>186.61095124637595</c:v>
                </c:pt>
                <c:pt idx="728">
                  <c:v>186.61095124637595</c:v>
                </c:pt>
                <c:pt idx="729">
                  <c:v>186.61095124637595</c:v>
                </c:pt>
                <c:pt idx="730">
                  <c:v>186.61095124637595</c:v>
                </c:pt>
                <c:pt idx="731">
                  <c:v>186.61095124637595</c:v>
                </c:pt>
                <c:pt idx="732">
                  <c:v>186.61095124637595</c:v>
                </c:pt>
                <c:pt idx="733">
                  <c:v>186.61095124637595</c:v>
                </c:pt>
                <c:pt idx="734">
                  <c:v>186.61095124637595</c:v>
                </c:pt>
                <c:pt idx="735">
                  <c:v>186.61095124637595</c:v>
                </c:pt>
                <c:pt idx="736">
                  <c:v>186.61095124637595</c:v>
                </c:pt>
                <c:pt idx="737">
                  <c:v>186.61095124637595</c:v>
                </c:pt>
                <c:pt idx="738">
                  <c:v>186.61095124637595</c:v>
                </c:pt>
                <c:pt idx="739">
                  <c:v>186.61095124637595</c:v>
                </c:pt>
                <c:pt idx="740">
                  <c:v>186.61095124637595</c:v>
                </c:pt>
                <c:pt idx="741">
                  <c:v>186.61095124637595</c:v>
                </c:pt>
                <c:pt idx="742">
                  <c:v>186.61095124637595</c:v>
                </c:pt>
                <c:pt idx="743">
                  <c:v>186.61095124637595</c:v>
                </c:pt>
                <c:pt idx="744">
                  <c:v>186.61095124637595</c:v>
                </c:pt>
                <c:pt idx="745">
                  <c:v>186.61095124637595</c:v>
                </c:pt>
                <c:pt idx="746">
                  <c:v>186.61095124637595</c:v>
                </c:pt>
                <c:pt idx="747">
                  <c:v>186.61095124637595</c:v>
                </c:pt>
                <c:pt idx="748">
                  <c:v>186.61095124637595</c:v>
                </c:pt>
                <c:pt idx="749">
                  <c:v>186.61095124637595</c:v>
                </c:pt>
                <c:pt idx="750">
                  <c:v>186.61095124637595</c:v>
                </c:pt>
                <c:pt idx="751">
                  <c:v>186.61095124637595</c:v>
                </c:pt>
                <c:pt idx="752">
                  <c:v>186.61095124637595</c:v>
                </c:pt>
                <c:pt idx="753">
                  <c:v>186.61095124637595</c:v>
                </c:pt>
                <c:pt idx="754">
                  <c:v>186.61095124637595</c:v>
                </c:pt>
                <c:pt idx="755">
                  <c:v>186.61095124637595</c:v>
                </c:pt>
                <c:pt idx="756">
                  <c:v>186.61095124637595</c:v>
                </c:pt>
                <c:pt idx="757">
                  <c:v>186.61095124637595</c:v>
                </c:pt>
                <c:pt idx="758">
                  <c:v>186.61095124637595</c:v>
                </c:pt>
                <c:pt idx="759">
                  <c:v>186.61095124637595</c:v>
                </c:pt>
                <c:pt idx="760">
                  <c:v>186.61095124637595</c:v>
                </c:pt>
                <c:pt idx="761">
                  <c:v>186.61095124637595</c:v>
                </c:pt>
                <c:pt idx="762">
                  <c:v>186.61095124637595</c:v>
                </c:pt>
                <c:pt idx="763">
                  <c:v>186.61095124637595</c:v>
                </c:pt>
                <c:pt idx="764">
                  <c:v>186.61095124637595</c:v>
                </c:pt>
                <c:pt idx="765">
                  <c:v>186.61095124637595</c:v>
                </c:pt>
                <c:pt idx="766">
                  <c:v>186.61095124637595</c:v>
                </c:pt>
                <c:pt idx="767">
                  <c:v>186.61095124637595</c:v>
                </c:pt>
                <c:pt idx="768">
                  <c:v>186.61095124637595</c:v>
                </c:pt>
                <c:pt idx="769">
                  <c:v>186.61095124637595</c:v>
                </c:pt>
                <c:pt idx="770">
                  <c:v>186.61095124637595</c:v>
                </c:pt>
                <c:pt idx="771">
                  <c:v>186.61095124637595</c:v>
                </c:pt>
                <c:pt idx="772">
                  <c:v>186.61095124637595</c:v>
                </c:pt>
                <c:pt idx="773">
                  <c:v>186.61095124637595</c:v>
                </c:pt>
                <c:pt idx="774">
                  <c:v>186.61095124637595</c:v>
                </c:pt>
                <c:pt idx="775">
                  <c:v>186.61095124637595</c:v>
                </c:pt>
                <c:pt idx="776">
                  <c:v>186.61095124637595</c:v>
                </c:pt>
                <c:pt idx="777">
                  <c:v>186.61095124637595</c:v>
                </c:pt>
                <c:pt idx="778">
                  <c:v>186.61095124637595</c:v>
                </c:pt>
                <c:pt idx="779">
                  <c:v>186.61095124637595</c:v>
                </c:pt>
                <c:pt idx="780">
                  <c:v>186.61095124637595</c:v>
                </c:pt>
                <c:pt idx="781">
                  <c:v>186.61095124637595</c:v>
                </c:pt>
                <c:pt idx="782">
                  <c:v>186.61095124637595</c:v>
                </c:pt>
                <c:pt idx="783">
                  <c:v>186.61095124637595</c:v>
                </c:pt>
                <c:pt idx="784">
                  <c:v>186.61095124637595</c:v>
                </c:pt>
                <c:pt idx="785">
                  <c:v>186.61095124637595</c:v>
                </c:pt>
                <c:pt idx="786">
                  <c:v>186.61095124637595</c:v>
                </c:pt>
                <c:pt idx="787">
                  <c:v>186.61095124637595</c:v>
                </c:pt>
                <c:pt idx="788">
                  <c:v>186.61095124637595</c:v>
                </c:pt>
                <c:pt idx="789">
                  <c:v>186.61095124637595</c:v>
                </c:pt>
                <c:pt idx="790">
                  <c:v>186.61095124637595</c:v>
                </c:pt>
                <c:pt idx="791">
                  <c:v>186.61095124637595</c:v>
                </c:pt>
                <c:pt idx="792">
                  <c:v>186.61095124637595</c:v>
                </c:pt>
                <c:pt idx="793">
                  <c:v>186.61095124637595</c:v>
                </c:pt>
                <c:pt idx="794">
                  <c:v>186.61095124637595</c:v>
                </c:pt>
                <c:pt idx="795">
                  <c:v>186.61095124637595</c:v>
                </c:pt>
                <c:pt idx="796">
                  <c:v>186.61095124637595</c:v>
                </c:pt>
                <c:pt idx="797">
                  <c:v>186.61095124637595</c:v>
                </c:pt>
                <c:pt idx="798">
                  <c:v>186.61095124637595</c:v>
                </c:pt>
                <c:pt idx="799">
                  <c:v>186.61095124637595</c:v>
                </c:pt>
                <c:pt idx="800">
                  <c:v>186.61095124637595</c:v>
                </c:pt>
                <c:pt idx="801">
                  <c:v>186.61095124637595</c:v>
                </c:pt>
                <c:pt idx="802">
                  <c:v>186.61095124637595</c:v>
                </c:pt>
                <c:pt idx="803">
                  <c:v>186.61095124637595</c:v>
                </c:pt>
                <c:pt idx="804">
                  <c:v>186.61095124637595</c:v>
                </c:pt>
                <c:pt idx="805">
                  <c:v>186.61095124637595</c:v>
                </c:pt>
                <c:pt idx="806">
                  <c:v>186.61095124637595</c:v>
                </c:pt>
                <c:pt idx="807">
                  <c:v>186.61095124637595</c:v>
                </c:pt>
                <c:pt idx="808">
                  <c:v>186.61095124637595</c:v>
                </c:pt>
                <c:pt idx="809">
                  <c:v>186.61095124637595</c:v>
                </c:pt>
                <c:pt idx="810">
                  <c:v>186.61095124637595</c:v>
                </c:pt>
                <c:pt idx="811">
                  <c:v>186.61095124637595</c:v>
                </c:pt>
                <c:pt idx="812">
                  <c:v>186.61095124637595</c:v>
                </c:pt>
                <c:pt idx="813">
                  <c:v>186.61095124637595</c:v>
                </c:pt>
                <c:pt idx="814">
                  <c:v>186.61095124637595</c:v>
                </c:pt>
                <c:pt idx="815">
                  <c:v>186.61095124637595</c:v>
                </c:pt>
                <c:pt idx="816">
                  <c:v>186.61095124637595</c:v>
                </c:pt>
                <c:pt idx="817">
                  <c:v>186.61095124637595</c:v>
                </c:pt>
                <c:pt idx="818">
                  <c:v>186.61095124637595</c:v>
                </c:pt>
                <c:pt idx="819">
                  <c:v>186.61095124637595</c:v>
                </c:pt>
                <c:pt idx="820">
                  <c:v>186.61095124637595</c:v>
                </c:pt>
                <c:pt idx="821">
                  <c:v>186.61095124637595</c:v>
                </c:pt>
                <c:pt idx="822">
                  <c:v>186.61095124637595</c:v>
                </c:pt>
                <c:pt idx="823">
                  <c:v>186.61095124637595</c:v>
                </c:pt>
                <c:pt idx="824">
                  <c:v>186.61095124637595</c:v>
                </c:pt>
                <c:pt idx="825">
                  <c:v>186.61095124637595</c:v>
                </c:pt>
                <c:pt idx="826">
                  <c:v>186.61095124637595</c:v>
                </c:pt>
                <c:pt idx="827">
                  <c:v>186.61095124637595</c:v>
                </c:pt>
                <c:pt idx="828">
                  <c:v>186.61095124637595</c:v>
                </c:pt>
                <c:pt idx="829">
                  <c:v>186.61095124637595</c:v>
                </c:pt>
                <c:pt idx="830">
                  <c:v>186.61095124637595</c:v>
                </c:pt>
                <c:pt idx="831">
                  <c:v>186.61095124637595</c:v>
                </c:pt>
                <c:pt idx="832">
                  <c:v>186.61095124637595</c:v>
                </c:pt>
                <c:pt idx="833">
                  <c:v>186.61095124637595</c:v>
                </c:pt>
                <c:pt idx="834">
                  <c:v>186.61095124637595</c:v>
                </c:pt>
                <c:pt idx="835">
                  <c:v>186.61095124637595</c:v>
                </c:pt>
                <c:pt idx="836">
                  <c:v>186.61095124637595</c:v>
                </c:pt>
                <c:pt idx="837">
                  <c:v>186.61095124637595</c:v>
                </c:pt>
                <c:pt idx="838">
                  <c:v>186.61095124637595</c:v>
                </c:pt>
                <c:pt idx="839">
                  <c:v>186.61095124637595</c:v>
                </c:pt>
                <c:pt idx="840">
                  <c:v>186.61095124637595</c:v>
                </c:pt>
                <c:pt idx="841">
                  <c:v>186.61095124637595</c:v>
                </c:pt>
                <c:pt idx="842">
                  <c:v>186.61095124637595</c:v>
                </c:pt>
                <c:pt idx="843">
                  <c:v>186.61095124637595</c:v>
                </c:pt>
                <c:pt idx="844">
                  <c:v>186.61095124637595</c:v>
                </c:pt>
                <c:pt idx="845">
                  <c:v>186.61095124637595</c:v>
                </c:pt>
                <c:pt idx="846">
                  <c:v>186.61095124637595</c:v>
                </c:pt>
                <c:pt idx="847">
                  <c:v>186.61095124637595</c:v>
                </c:pt>
                <c:pt idx="848">
                  <c:v>186.61095124637595</c:v>
                </c:pt>
                <c:pt idx="849">
                  <c:v>186.61095124637595</c:v>
                </c:pt>
                <c:pt idx="850">
                  <c:v>186.61095124637595</c:v>
                </c:pt>
                <c:pt idx="851">
                  <c:v>186.61095124637595</c:v>
                </c:pt>
                <c:pt idx="852">
                  <c:v>186.61095124637595</c:v>
                </c:pt>
                <c:pt idx="853">
                  <c:v>186.61095124637595</c:v>
                </c:pt>
                <c:pt idx="854">
                  <c:v>186.61095124637595</c:v>
                </c:pt>
                <c:pt idx="855">
                  <c:v>186.61095124637595</c:v>
                </c:pt>
                <c:pt idx="856">
                  <c:v>186.61095124637595</c:v>
                </c:pt>
                <c:pt idx="857">
                  <c:v>186.61095124637595</c:v>
                </c:pt>
                <c:pt idx="858">
                  <c:v>186.61095124637595</c:v>
                </c:pt>
                <c:pt idx="859">
                  <c:v>186.61095124637595</c:v>
                </c:pt>
                <c:pt idx="860">
                  <c:v>186.61095124637595</c:v>
                </c:pt>
                <c:pt idx="861">
                  <c:v>186.61095124637595</c:v>
                </c:pt>
                <c:pt idx="862">
                  <c:v>186.61095124637595</c:v>
                </c:pt>
                <c:pt idx="863">
                  <c:v>186.61095124637595</c:v>
                </c:pt>
                <c:pt idx="864">
                  <c:v>186.61095124637595</c:v>
                </c:pt>
                <c:pt idx="865">
                  <c:v>186.61095124637595</c:v>
                </c:pt>
                <c:pt idx="866">
                  <c:v>186.61095124637595</c:v>
                </c:pt>
                <c:pt idx="867">
                  <c:v>186.61095124637595</c:v>
                </c:pt>
                <c:pt idx="868">
                  <c:v>186.61095124637595</c:v>
                </c:pt>
                <c:pt idx="869">
                  <c:v>186.61095124637595</c:v>
                </c:pt>
                <c:pt idx="870">
                  <c:v>186.61095124637595</c:v>
                </c:pt>
                <c:pt idx="871">
                  <c:v>186.61095124637595</c:v>
                </c:pt>
                <c:pt idx="872">
                  <c:v>186.61095124637595</c:v>
                </c:pt>
                <c:pt idx="873">
                  <c:v>186.61095124637595</c:v>
                </c:pt>
                <c:pt idx="874">
                  <c:v>186.61095124637595</c:v>
                </c:pt>
                <c:pt idx="875">
                  <c:v>186.61095124637595</c:v>
                </c:pt>
                <c:pt idx="876">
                  <c:v>186.61095124637595</c:v>
                </c:pt>
                <c:pt idx="877">
                  <c:v>186.61095124637595</c:v>
                </c:pt>
                <c:pt idx="878">
                  <c:v>186.61095124637595</c:v>
                </c:pt>
                <c:pt idx="879">
                  <c:v>186.61095124637595</c:v>
                </c:pt>
                <c:pt idx="880">
                  <c:v>186.61095124637595</c:v>
                </c:pt>
                <c:pt idx="881">
                  <c:v>186.61095124637595</c:v>
                </c:pt>
                <c:pt idx="882">
                  <c:v>186.61095124637595</c:v>
                </c:pt>
                <c:pt idx="883">
                  <c:v>186.61095124637595</c:v>
                </c:pt>
                <c:pt idx="884">
                  <c:v>186.61095124637595</c:v>
                </c:pt>
                <c:pt idx="885">
                  <c:v>186.61095124637595</c:v>
                </c:pt>
                <c:pt idx="886">
                  <c:v>186.61095124637595</c:v>
                </c:pt>
                <c:pt idx="887">
                  <c:v>186.61095124637595</c:v>
                </c:pt>
                <c:pt idx="888">
                  <c:v>186.61095124637595</c:v>
                </c:pt>
                <c:pt idx="889">
                  <c:v>186.61095124637595</c:v>
                </c:pt>
                <c:pt idx="890">
                  <c:v>186.61095124637595</c:v>
                </c:pt>
                <c:pt idx="891">
                  <c:v>186.61095124637595</c:v>
                </c:pt>
                <c:pt idx="892">
                  <c:v>186.61095124637595</c:v>
                </c:pt>
                <c:pt idx="893">
                  <c:v>186.61095124637595</c:v>
                </c:pt>
                <c:pt idx="894">
                  <c:v>186.61095124637595</c:v>
                </c:pt>
                <c:pt idx="895">
                  <c:v>186.61095124637595</c:v>
                </c:pt>
                <c:pt idx="896">
                  <c:v>186.61095124637595</c:v>
                </c:pt>
                <c:pt idx="897">
                  <c:v>186.61095124637595</c:v>
                </c:pt>
                <c:pt idx="898">
                  <c:v>186.61095124637595</c:v>
                </c:pt>
                <c:pt idx="899">
                  <c:v>186.61095124637595</c:v>
                </c:pt>
                <c:pt idx="900">
                  <c:v>186.61095124637595</c:v>
                </c:pt>
                <c:pt idx="901">
                  <c:v>186.61095124637595</c:v>
                </c:pt>
                <c:pt idx="902">
                  <c:v>186.61095124637595</c:v>
                </c:pt>
                <c:pt idx="903">
                  <c:v>186.61095124637595</c:v>
                </c:pt>
                <c:pt idx="904">
                  <c:v>186.61095124637595</c:v>
                </c:pt>
                <c:pt idx="905">
                  <c:v>186.61095124637595</c:v>
                </c:pt>
                <c:pt idx="906">
                  <c:v>186.61095124637595</c:v>
                </c:pt>
                <c:pt idx="907">
                  <c:v>186.61095124637595</c:v>
                </c:pt>
                <c:pt idx="908">
                  <c:v>186.61095124637595</c:v>
                </c:pt>
                <c:pt idx="909">
                  <c:v>186.61095124637595</c:v>
                </c:pt>
                <c:pt idx="910">
                  <c:v>186.61095124637595</c:v>
                </c:pt>
                <c:pt idx="911">
                  <c:v>186.61095124637595</c:v>
                </c:pt>
                <c:pt idx="912">
                  <c:v>186.61095124637595</c:v>
                </c:pt>
                <c:pt idx="913">
                  <c:v>186.61095124637595</c:v>
                </c:pt>
                <c:pt idx="914">
                  <c:v>186.61095124637595</c:v>
                </c:pt>
                <c:pt idx="915">
                  <c:v>186.61095124637595</c:v>
                </c:pt>
                <c:pt idx="916">
                  <c:v>186.61095124637595</c:v>
                </c:pt>
                <c:pt idx="917">
                  <c:v>186.61095124637595</c:v>
                </c:pt>
                <c:pt idx="918">
                  <c:v>186.61095124637595</c:v>
                </c:pt>
                <c:pt idx="919">
                  <c:v>186.61095124637595</c:v>
                </c:pt>
                <c:pt idx="920">
                  <c:v>186.61095124637595</c:v>
                </c:pt>
                <c:pt idx="921">
                  <c:v>186.61095124637595</c:v>
                </c:pt>
                <c:pt idx="922">
                  <c:v>186.61095124637595</c:v>
                </c:pt>
                <c:pt idx="923">
                  <c:v>186.61095124637595</c:v>
                </c:pt>
                <c:pt idx="924">
                  <c:v>186.61095124637595</c:v>
                </c:pt>
                <c:pt idx="925">
                  <c:v>186.61095124637595</c:v>
                </c:pt>
                <c:pt idx="926">
                  <c:v>186.61095124637595</c:v>
                </c:pt>
                <c:pt idx="927">
                  <c:v>186.61095124637595</c:v>
                </c:pt>
                <c:pt idx="928">
                  <c:v>186.61095124637595</c:v>
                </c:pt>
                <c:pt idx="929">
                  <c:v>186.61095124637595</c:v>
                </c:pt>
                <c:pt idx="930">
                  <c:v>186.61095124637595</c:v>
                </c:pt>
                <c:pt idx="931">
                  <c:v>186.61095124637595</c:v>
                </c:pt>
                <c:pt idx="932">
                  <c:v>186.61095124637595</c:v>
                </c:pt>
                <c:pt idx="933">
                  <c:v>186.61095124637595</c:v>
                </c:pt>
                <c:pt idx="934">
                  <c:v>186.61095124637595</c:v>
                </c:pt>
                <c:pt idx="935">
                  <c:v>186.61095124637595</c:v>
                </c:pt>
                <c:pt idx="936">
                  <c:v>186.61095124637595</c:v>
                </c:pt>
                <c:pt idx="937">
                  <c:v>186.61095124637595</c:v>
                </c:pt>
                <c:pt idx="938">
                  <c:v>186.61095124637595</c:v>
                </c:pt>
                <c:pt idx="939">
                  <c:v>186.61095124637595</c:v>
                </c:pt>
                <c:pt idx="940">
                  <c:v>186.61095124637595</c:v>
                </c:pt>
                <c:pt idx="941">
                  <c:v>186.61095124637595</c:v>
                </c:pt>
                <c:pt idx="942">
                  <c:v>186.61095124637595</c:v>
                </c:pt>
                <c:pt idx="943">
                  <c:v>186.61095124637595</c:v>
                </c:pt>
                <c:pt idx="944">
                  <c:v>186.61095124637595</c:v>
                </c:pt>
                <c:pt idx="945">
                  <c:v>186.61095124637595</c:v>
                </c:pt>
                <c:pt idx="946">
                  <c:v>186.61095124637595</c:v>
                </c:pt>
                <c:pt idx="947">
                  <c:v>186.61095124637595</c:v>
                </c:pt>
                <c:pt idx="948">
                  <c:v>186.61095124637595</c:v>
                </c:pt>
                <c:pt idx="949">
                  <c:v>186.61095124637595</c:v>
                </c:pt>
                <c:pt idx="950">
                  <c:v>186.61095124637595</c:v>
                </c:pt>
                <c:pt idx="951">
                  <c:v>186.61095124637595</c:v>
                </c:pt>
                <c:pt idx="952">
                  <c:v>186.61095124637595</c:v>
                </c:pt>
                <c:pt idx="953">
                  <c:v>186.61095124637595</c:v>
                </c:pt>
                <c:pt idx="954">
                  <c:v>186.61095124637595</c:v>
                </c:pt>
                <c:pt idx="955">
                  <c:v>186.61095124637595</c:v>
                </c:pt>
                <c:pt idx="956">
                  <c:v>186.61095124637595</c:v>
                </c:pt>
                <c:pt idx="957">
                  <c:v>186.61095124637595</c:v>
                </c:pt>
                <c:pt idx="958">
                  <c:v>186.61095124637595</c:v>
                </c:pt>
                <c:pt idx="959">
                  <c:v>186.61095124637595</c:v>
                </c:pt>
                <c:pt idx="960">
                  <c:v>186.61095124637595</c:v>
                </c:pt>
                <c:pt idx="961">
                  <c:v>186.61095124637595</c:v>
                </c:pt>
                <c:pt idx="962">
                  <c:v>186.61095124637595</c:v>
                </c:pt>
                <c:pt idx="963">
                  <c:v>186.61095124637595</c:v>
                </c:pt>
                <c:pt idx="964">
                  <c:v>186.61095124637595</c:v>
                </c:pt>
                <c:pt idx="965">
                  <c:v>186.61095124637595</c:v>
                </c:pt>
                <c:pt idx="966">
                  <c:v>186.61095124637595</c:v>
                </c:pt>
                <c:pt idx="967">
                  <c:v>186.61095124637595</c:v>
                </c:pt>
                <c:pt idx="968">
                  <c:v>186.61095124637595</c:v>
                </c:pt>
                <c:pt idx="969">
                  <c:v>186.61095124637595</c:v>
                </c:pt>
                <c:pt idx="970">
                  <c:v>186.61095124637595</c:v>
                </c:pt>
                <c:pt idx="971">
                  <c:v>186.61095124637595</c:v>
                </c:pt>
                <c:pt idx="972">
                  <c:v>186.61095124637595</c:v>
                </c:pt>
                <c:pt idx="973">
                  <c:v>186.61095124637595</c:v>
                </c:pt>
                <c:pt idx="974">
                  <c:v>186.61095124637595</c:v>
                </c:pt>
                <c:pt idx="975">
                  <c:v>186.61095124637595</c:v>
                </c:pt>
                <c:pt idx="976">
                  <c:v>186.61095124637595</c:v>
                </c:pt>
                <c:pt idx="977">
                  <c:v>186.61095124637595</c:v>
                </c:pt>
                <c:pt idx="978">
                  <c:v>186.61095124637595</c:v>
                </c:pt>
                <c:pt idx="979">
                  <c:v>186.61095124637595</c:v>
                </c:pt>
                <c:pt idx="980">
                  <c:v>186.61095124637595</c:v>
                </c:pt>
                <c:pt idx="981">
                  <c:v>186.61095124637595</c:v>
                </c:pt>
                <c:pt idx="982">
                  <c:v>186.61095124637595</c:v>
                </c:pt>
                <c:pt idx="983">
                  <c:v>186.61095124637595</c:v>
                </c:pt>
                <c:pt idx="984">
                  <c:v>186.61095124637595</c:v>
                </c:pt>
                <c:pt idx="985">
                  <c:v>186.61095124637595</c:v>
                </c:pt>
                <c:pt idx="986">
                  <c:v>186.61095124637595</c:v>
                </c:pt>
                <c:pt idx="987">
                  <c:v>186.61095124637595</c:v>
                </c:pt>
                <c:pt idx="988">
                  <c:v>186.61095124637595</c:v>
                </c:pt>
                <c:pt idx="989">
                  <c:v>186.61095124637595</c:v>
                </c:pt>
                <c:pt idx="990">
                  <c:v>186.61095124637595</c:v>
                </c:pt>
                <c:pt idx="991">
                  <c:v>186.61095124637595</c:v>
                </c:pt>
                <c:pt idx="992">
                  <c:v>186.61095124637595</c:v>
                </c:pt>
                <c:pt idx="993">
                  <c:v>186.61095124637595</c:v>
                </c:pt>
                <c:pt idx="994">
                  <c:v>186.61095124637595</c:v>
                </c:pt>
                <c:pt idx="995">
                  <c:v>186.61095124637595</c:v>
                </c:pt>
                <c:pt idx="996">
                  <c:v>186.61095124637595</c:v>
                </c:pt>
                <c:pt idx="997">
                  <c:v>186.61095124637595</c:v>
                </c:pt>
                <c:pt idx="998">
                  <c:v>186.61095124637595</c:v>
                </c:pt>
                <c:pt idx="999">
                  <c:v>186.61095124637595</c:v>
                </c:pt>
                <c:pt idx="1000">
                  <c:v>186.61095124637595</c:v>
                </c:pt>
                <c:pt idx="1001">
                  <c:v>186.61095124637595</c:v>
                </c:pt>
                <c:pt idx="1002">
                  <c:v>186.61095124637595</c:v>
                </c:pt>
                <c:pt idx="1003">
                  <c:v>186.61095124637595</c:v>
                </c:pt>
                <c:pt idx="1004">
                  <c:v>186.61095124637595</c:v>
                </c:pt>
                <c:pt idx="1005">
                  <c:v>186.61095124637595</c:v>
                </c:pt>
                <c:pt idx="1006">
                  <c:v>186.61095124637595</c:v>
                </c:pt>
                <c:pt idx="1007">
                  <c:v>186.61095124637595</c:v>
                </c:pt>
                <c:pt idx="1008">
                  <c:v>186.61095124637595</c:v>
                </c:pt>
                <c:pt idx="1009">
                  <c:v>186.61095124637595</c:v>
                </c:pt>
                <c:pt idx="1010">
                  <c:v>186.61095124637595</c:v>
                </c:pt>
                <c:pt idx="1011">
                  <c:v>186.61095124637595</c:v>
                </c:pt>
                <c:pt idx="1012">
                  <c:v>186.61095124637595</c:v>
                </c:pt>
                <c:pt idx="1013">
                  <c:v>186.61095124637595</c:v>
                </c:pt>
                <c:pt idx="1014">
                  <c:v>186.61095124637595</c:v>
                </c:pt>
                <c:pt idx="1015">
                  <c:v>186.61095124637595</c:v>
                </c:pt>
                <c:pt idx="1016">
                  <c:v>186.61095124637595</c:v>
                </c:pt>
                <c:pt idx="1017">
                  <c:v>186.61095124637595</c:v>
                </c:pt>
                <c:pt idx="1018">
                  <c:v>186.61095124637595</c:v>
                </c:pt>
                <c:pt idx="1019">
                  <c:v>186.61095124637595</c:v>
                </c:pt>
                <c:pt idx="1020">
                  <c:v>186.61095124637595</c:v>
                </c:pt>
                <c:pt idx="1021">
                  <c:v>186.61095124637595</c:v>
                </c:pt>
                <c:pt idx="1022">
                  <c:v>186.61095124637595</c:v>
                </c:pt>
                <c:pt idx="1023">
                  <c:v>186.61095124637595</c:v>
                </c:pt>
                <c:pt idx="1024">
                  <c:v>186.61095124637595</c:v>
                </c:pt>
                <c:pt idx="1025">
                  <c:v>186.61095124637595</c:v>
                </c:pt>
                <c:pt idx="1026">
                  <c:v>186.61095124637595</c:v>
                </c:pt>
                <c:pt idx="1027">
                  <c:v>186.61095124637595</c:v>
                </c:pt>
                <c:pt idx="1028">
                  <c:v>186.61095124637595</c:v>
                </c:pt>
                <c:pt idx="1029">
                  <c:v>186.61095124637595</c:v>
                </c:pt>
                <c:pt idx="1030">
                  <c:v>186.61095124637595</c:v>
                </c:pt>
                <c:pt idx="1031">
                  <c:v>186.61095124637595</c:v>
                </c:pt>
                <c:pt idx="1032">
                  <c:v>186.61095124637595</c:v>
                </c:pt>
                <c:pt idx="1033">
                  <c:v>186.61095124637595</c:v>
                </c:pt>
                <c:pt idx="1034">
                  <c:v>186.61095124637595</c:v>
                </c:pt>
                <c:pt idx="1035">
                  <c:v>186.61095124637595</c:v>
                </c:pt>
                <c:pt idx="1036">
                  <c:v>186.61095124637595</c:v>
                </c:pt>
                <c:pt idx="1037">
                  <c:v>186.61095124637595</c:v>
                </c:pt>
                <c:pt idx="1038">
                  <c:v>186.61095124637595</c:v>
                </c:pt>
                <c:pt idx="1039">
                  <c:v>186.61095124637595</c:v>
                </c:pt>
                <c:pt idx="1040">
                  <c:v>186.61095124637595</c:v>
                </c:pt>
                <c:pt idx="1041">
                  <c:v>186.61095124637595</c:v>
                </c:pt>
                <c:pt idx="1042">
                  <c:v>186.61095124637595</c:v>
                </c:pt>
                <c:pt idx="1043">
                  <c:v>186.61095124637595</c:v>
                </c:pt>
                <c:pt idx="1044">
                  <c:v>186.61095124637595</c:v>
                </c:pt>
                <c:pt idx="1045">
                  <c:v>186.61095124637595</c:v>
                </c:pt>
                <c:pt idx="1046">
                  <c:v>186.61095124637595</c:v>
                </c:pt>
                <c:pt idx="1047">
                  <c:v>186.61095124637595</c:v>
                </c:pt>
                <c:pt idx="1048">
                  <c:v>186.61095124637595</c:v>
                </c:pt>
                <c:pt idx="1049">
                  <c:v>186.61095124637595</c:v>
                </c:pt>
                <c:pt idx="1050">
                  <c:v>186.61095124637595</c:v>
                </c:pt>
                <c:pt idx="1051">
                  <c:v>186.61095124637595</c:v>
                </c:pt>
                <c:pt idx="1052">
                  <c:v>186.61095124637595</c:v>
                </c:pt>
                <c:pt idx="1053">
                  <c:v>186.61095124637595</c:v>
                </c:pt>
                <c:pt idx="1054">
                  <c:v>186.61095124637595</c:v>
                </c:pt>
                <c:pt idx="1055">
                  <c:v>186.61095124637595</c:v>
                </c:pt>
                <c:pt idx="1056">
                  <c:v>186.61095124637595</c:v>
                </c:pt>
                <c:pt idx="1057">
                  <c:v>186.61095124637595</c:v>
                </c:pt>
                <c:pt idx="1058">
                  <c:v>186.61095124637595</c:v>
                </c:pt>
                <c:pt idx="1059">
                  <c:v>186.61095124637595</c:v>
                </c:pt>
                <c:pt idx="1060">
                  <c:v>186.61095124637595</c:v>
                </c:pt>
                <c:pt idx="1061">
                  <c:v>186.61095124637595</c:v>
                </c:pt>
                <c:pt idx="1062">
                  <c:v>186.61095124637595</c:v>
                </c:pt>
                <c:pt idx="1063">
                  <c:v>186.61095124637595</c:v>
                </c:pt>
                <c:pt idx="1064">
                  <c:v>186.61095124637595</c:v>
                </c:pt>
                <c:pt idx="1065">
                  <c:v>186.61095124637595</c:v>
                </c:pt>
                <c:pt idx="1066">
                  <c:v>186.61095124637595</c:v>
                </c:pt>
                <c:pt idx="1067">
                  <c:v>186.61095124637595</c:v>
                </c:pt>
                <c:pt idx="1068">
                  <c:v>186.61095124637595</c:v>
                </c:pt>
                <c:pt idx="1069">
                  <c:v>186.61095124637595</c:v>
                </c:pt>
                <c:pt idx="1070">
                  <c:v>186.61095124637595</c:v>
                </c:pt>
                <c:pt idx="1071">
                  <c:v>186.61095124637595</c:v>
                </c:pt>
                <c:pt idx="1072">
                  <c:v>186.61095124637595</c:v>
                </c:pt>
                <c:pt idx="1073">
                  <c:v>186.61095124637595</c:v>
                </c:pt>
                <c:pt idx="1074">
                  <c:v>186.61095124637595</c:v>
                </c:pt>
                <c:pt idx="1075">
                  <c:v>186.61095124637595</c:v>
                </c:pt>
                <c:pt idx="1076">
                  <c:v>186.61095124637595</c:v>
                </c:pt>
                <c:pt idx="1077">
                  <c:v>186.61095124637595</c:v>
                </c:pt>
                <c:pt idx="1078">
                  <c:v>186.61095124637595</c:v>
                </c:pt>
                <c:pt idx="1079">
                  <c:v>186.61095124637595</c:v>
                </c:pt>
                <c:pt idx="1080">
                  <c:v>186.61095124637595</c:v>
                </c:pt>
                <c:pt idx="1081">
                  <c:v>186.61095124637595</c:v>
                </c:pt>
                <c:pt idx="1082">
                  <c:v>186.61095124637595</c:v>
                </c:pt>
                <c:pt idx="1083">
                  <c:v>186.61095124637595</c:v>
                </c:pt>
                <c:pt idx="1084">
                  <c:v>186.61095124637595</c:v>
                </c:pt>
                <c:pt idx="1085">
                  <c:v>186.61095124637595</c:v>
                </c:pt>
                <c:pt idx="1086">
                  <c:v>186.61095124637595</c:v>
                </c:pt>
                <c:pt idx="1087">
                  <c:v>186.61095124637595</c:v>
                </c:pt>
                <c:pt idx="1088">
                  <c:v>186.61095124637595</c:v>
                </c:pt>
                <c:pt idx="1089">
                  <c:v>186.61095124637595</c:v>
                </c:pt>
                <c:pt idx="1090">
                  <c:v>186.61095124637595</c:v>
                </c:pt>
                <c:pt idx="1091">
                  <c:v>186.61095124637595</c:v>
                </c:pt>
                <c:pt idx="1092">
                  <c:v>186.61095124637595</c:v>
                </c:pt>
                <c:pt idx="1093">
                  <c:v>186.61095124637595</c:v>
                </c:pt>
                <c:pt idx="1094">
                  <c:v>186.61095124637595</c:v>
                </c:pt>
                <c:pt idx="1095">
                  <c:v>186.61095124637595</c:v>
                </c:pt>
                <c:pt idx="1096">
                  <c:v>186.61095124637595</c:v>
                </c:pt>
                <c:pt idx="1097">
                  <c:v>186.61095124637595</c:v>
                </c:pt>
                <c:pt idx="1098">
                  <c:v>186.61095124637595</c:v>
                </c:pt>
                <c:pt idx="1099">
                  <c:v>186.61095124637595</c:v>
                </c:pt>
                <c:pt idx="1100">
                  <c:v>186.61095124637595</c:v>
                </c:pt>
                <c:pt idx="1101">
                  <c:v>186.61095124637595</c:v>
                </c:pt>
                <c:pt idx="1102">
                  <c:v>186.61095124637595</c:v>
                </c:pt>
                <c:pt idx="1103">
                  <c:v>186.61095124637595</c:v>
                </c:pt>
                <c:pt idx="1104">
                  <c:v>186.61095124637595</c:v>
                </c:pt>
                <c:pt idx="1105">
                  <c:v>186.61095124637595</c:v>
                </c:pt>
                <c:pt idx="1106">
                  <c:v>186.61095124637595</c:v>
                </c:pt>
                <c:pt idx="1107">
                  <c:v>186.61095124637595</c:v>
                </c:pt>
                <c:pt idx="1108">
                  <c:v>186.61095124637595</c:v>
                </c:pt>
                <c:pt idx="1109">
                  <c:v>186.61095124637595</c:v>
                </c:pt>
                <c:pt idx="1110">
                  <c:v>186.61095124637595</c:v>
                </c:pt>
                <c:pt idx="1111">
                  <c:v>186.61095124637595</c:v>
                </c:pt>
                <c:pt idx="1112">
                  <c:v>186.61095124637595</c:v>
                </c:pt>
                <c:pt idx="1113">
                  <c:v>186.61095124637595</c:v>
                </c:pt>
                <c:pt idx="1114">
                  <c:v>186.61095124637595</c:v>
                </c:pt>
                <c:pt idx="1115">
                  <c:v>186.61095124637595</c:v>
                </c:pt>
                <c:pt idx="1116">
                  <c:v>186.61095124637595</c:v>
                </c:pt>
                <c:pt idx="1117">
                  <c:v>186.61095124637595</c:v>
                </c:pt>
                <c:pt idx="1118">
                  <c:v>186.61095124637595</c:v>
                </c:pt>
                <c:pt idx="1119">
                  <c:v>186.61095124637595</c:v>
                </c:pt>
                <c:pt idx="1120">
                  <c:v>186.61095124637595</c:v>
                </c:pt>
                <c:pt idx="1121">
                  <c:v>186.61095124637595</c:v>
                </c:pt>
                <c:pt idx="1122">
                  <c:v>186.61095124637595</c:v>
                </c:pt>
                <c:pt idx="1123">
                  <c:v>186.61095124637595</c:v>
                </c:pt>
                <c:pt idx="1124">
                  <c:v>186.61095124637595</c:v>
                </c:pt>
                <c:pt idx="1125">
                  <c:v>186.61095124637595</c:v>
                </c:pt>
                <c:pt idx="1126">
                  <c:v>186.61095124637595</c:v>
                </c:pt>
                <c:pt idx="1127">
                  <c:v>186.61095124637595</c:v>
                </c:pt>
                <c:pt idx="1128">
                  <c:v>186.61095124637595</c:v>
                </c:pt>
                <c:pt idx="1129">
                  <c:v>186.61095124637595</c:v>
                </c:pt>
                <c:pt idx="1130">
                  <c:v>186.61095124637595</c:v>
                </c:pt>
                <c:pt idx="1131">
                  <c:v>186.61095124637595</c:v>
                </c:pt>
                <c:pt idx="1132">
                  <c:v>186.61095124637595</c:v>
                </c:pt>
                <c:pt idx="1133">
                  <c:v>186.61095124637595</c:v>
                </c:pt>
                <c:pt idx="1134">
                  <c:v>186.61095124637595</c:v>
                </c:pt>
                <c:pt idx="1135">
                  <c:v>186.61095124637595</c:v>
                </c:pt>
                <c:pt idx="1136">
                  <c:v>186.61095124637595</c:v>
                </c:pt>
                <c:pt idx="1137">
                  <c:v>186.61095124637595</c:v>
                </c:pt>
                <c:pt idx="1138">
                  <c:v>186.61095124637595</c:v>
                </c:pt>
                <c:pt idx="1139">
                  <c:v>186.61095124637595</c:v>
                </c:pt>
                <c:pt idx="1140">
                  <c:v>186.61095124637595</c:v>
                </c:pt>
                <c:pt idx="1141">
                  <c:v>186.61095124637595</c:v>
                </c:pt>
                <c:pt idx="1142">
                  <c:v>186.61095124637595</c:v>
                </c:pt>
                <c:pt idx="1143">
                  <c:v>186.61095124637595</c:v>
                </c:pt>
                <c:pt idx="1144">
                  <c:v>186.61095124637595</c:v>
                </c:pt>
                <c:pt idx="1145">
                  <c:v>186.61095124637595</c:v>
                </c:pt>
                <c:pt idx="1146">
                  <c:v>186.61095124637595</c:v>
                </c:pt>
                <c:pt idx="1147">
                  <c:v>186.61095124637595</c:v>
                </c:pt>
                <c:pt idx="1148">
                  <c:v>186.61095124637595</c:v>
                </c:pt>
                <c:pt idx="1149">
                  <c:v>186.61095124637595</c:v>
                </c:pt>
                <c:pt idx="1150">
                  <c:v>186.61095124637595</c:v>
                </c:pt>
                <c:pt idx="1151">
                  <c:v>186.61095124637595</c:v>
                </c:pt>
                <c:pt idx="1152">
                  <c:v>186.61095124637595</c:v>
                </c:pt>
                <c:pt idx="1153">
                  <c:v>186.61095124637595</c:v>
                </c:pt>
                <c:pt idx="1154">
                  <c:v>186.61095124637595</c:v>
                </c:pt>
                <c:pt idx="1155">
                  <c:v>186.61095124637595</c:v>
                </c:pt>
                <c:pt idx="1156">
                  <c:v>186.61095124637595</c:v>
                </c:pt>
                <c:pt idx="1157">
                  <c:v>186.61095124637595</c:v>
                </c:pt>
                <c:pt idx="1158">
                  <c:v>186.61095124637595</c:v>
                </c:pt>
                <c:pt idx="1159">
                  <c:v>186.61095124637595</c:v>
                </c:pt>
                <c:pt idx="1160">
                  <c:v>186.61095124637595</c:v>
                </c:pt>
                <c:pt idx="1161">
                  <c:v>186.61095124637595</c:v>
                </c:pt>
                <c:pt idx="1162">
                  <c:v>186.61095124637595</c:v>
                </c:pt>
                <c:pt idx="1163">
                  <c:v>186.61095124637595</c:v>
                </c:pt>
                <c:pt idx="1164">
                  <c:v>186.61095124637595</c:v>
                </c:pt>
                <c:pt idx="1165">
                  <c:v>186.61095124637595</c:v>
                </c:pt>
                <c:pt idx="1166">
                  <c:v>186.61095124637595</c:v>
                </c:pt>
                <c:pt idx="1167">
                  <c:v>186.61095124637595</c:v>
                </c:pt>
                <c:pt idx="1168">
                  <c:v>186.61095124637595</c:v>
                </c:pt>
                <c:pt idx="1169">
                  <c:v>186.61095124637595</c:v>
                </c:pt>
                <c:pt idx="1170">
                  <c:v>186.61095124637595</c:v>
                </c:pt>
                <c:pt idx="1171">
                  <c:v>186.61095124637595</c:v>
                </c:pt>
                <c:pt idx="1172">
                  <c:v>186.61095124637595</c:v>
                </c:pt>
                <c:pt idx="1173">
                  <c:v>186.61095124637595</c:v>
                </c:pt>
                <c:pt idx="1174">
                  <c:v>186.61095124637595</c:v>
                </c:pt>
                <c:pt idx="1175">
                  <c:v>186.61095124637595</c:v>
                </c:pt>
                <c:pt idx="1176">
                  <c:v>186.61095124637595</c:v>
                </c:pt>
                <c:pt idx="1177">
                  <c:v>186.61095124637595</c:v>
                </c:pt>
                <c:pt idx="1178">
                  <c:v>186.61095124637595</c:v>
                </c:pt>
                <c:pt idx="1179">
                  <c:v>186.61095124637595</c:v>
                </c:pt>
                <c:pt idx="1180">
                  <c:v>186.61095124637595</c:v>
                </c:pt>
                <c:pt idx="1181">
                  <c:v>186.61095124637595</c:v>
                </c:pt>
                <c:pt idx="1182">
                  <c:v>186.61095124637595</c:v>
                </c:pt>
                <c:pt idx="1183">
                  <c:v>186.61095124637595</c:v>
                </c:pt>
                <c:pt idx="1184">
                  <c:v>186.61095124637595</c:v>
                </c:pt>
                <c:pt idx="1185">
                  <c:v>186.61095124637595</c:v>
                </c:pt>
                <c:pt idx="1186">
                  <c:v>186.61095124637595</c:v>
                </c:pt>
                <c:pt idx="1187">
                  <c:v>186.61095124637595</c:v>
                </c:pt>
                <c:pt idx="1188">
                  <c:v>186.61095124637595</c:v>
                </c:pt>
                <c:pt idx="1189">
                  <c:v>186.61095124637595</c:v>
                </c:pt>
                <c:pt idx="1190">
                  <c:v>186.61095124637595</c:v>
                </c:pt>
                <c:pt idx="1191">
                  <c:v>186.61095124637595</c:v>
                </c:pt>
                <c:pt idx="1192">
                  <c:v>186.61095124637595</c:v>
                </c:pt>
                <c:pt idx="1193">
                  <c:v>186.61095124637595</c:v>
                </c:pt>
                <c:pt idx="1194">
                  <c:v>186.61095124637595</c:v>
                </c:pt>
                <c:pt idx="1195">
                  <c:v>186.61095124637595</c:v>
                </c:pt>
                <c:pt idx="1196">
                  <c:v>186.61095124637595</c:v>
                </c:pt>
                <c:pt idx="1197">
                  <c:v>186.61095124637595</c:v>
                </c:pt>
                <c:pt idx="1198">
                  <c:v>186.61095124637595</c:v>
                </c:pt>
                <c:pt idx="1199">
                  <c:v>186.61095124637595</c:v>
                </c:pt>
                <c:pt idx="1200">
                  <c:v>186.61095124637595</c:v>
                </c:pt>
                <c:pt idx="1201">
                  <c:v>186.61095124637595</c:v>
                </c:pt>
                <c:pt idx="1202">
                  <c:v>186.61095124637595</c:v>
                </c:pt>
                <c:pt idx="1203">
                  <c:v>186.61095124637595</c:v>
                </c:pt>
                <c:pt idx="1204">
                  <c:v>186.61095124637595</c:v>
                </c:pt>
                <c:pt idx="1205">
                  <c:v>186.61095124637595</c:v>
                </c:pt>
                <c:pt idx="1206">
                  <c:v>186.61095124637595</c:v>
                </c:pt>
                <c:pt idx="1207">
                  <c:v>186.61095124637595</c:v>
                </c:pt>
                <c:pt idx="1208">
                  <c:v>186.61095124637595</c:v>
                </c:pt>
                <c:pt idx="1209">
                  <c:v>186.61095124637595</c:v>
                </c:pt>
                <c:pt idx="1210">
                  <c:v>186.61095124637595</c:v>
                </c:pt>
                <c:pt idx="1211">
                  <c:v>186.61095124637595</c:v>
                </c:pt>
                <c:pt idx="1212">
                  <c:v>186.61095124637595</c:v>
                </c:pt>
                <c:pt idx="1213">
                  <c:v>186.61095124637595</c:v>
                </c:pt>
                <c:pt idx="1214">
                  <c:v>186.61095124637595</c:v>
                </c:pt>
                <c:pt idx="1215">
                  <c:v>186.61095124637595</c:v>
                </c:pt>
                <c:pt idx="1216">
                  <c:v>186.61095124637595</c:v>
                </c:pt>
                <c:pt idx="1217">
                  <c:v>186.61095124637595</c:v>
                </c:pt>
                <c:pt idx="1218">
                  <c:v>186.61095124637595</c:v>
                </c:pt>
                <c:pt idx="1219">
                  <c:v>186.61095124637595</c:v>
                </c:pt>
                <c:pt idx="1220">
                  <c:v>186.61095124637595</c:v>
                </c:pt>
                <c:pt idx="1221">
                  <c:v>186.61095124637595</c:v>
                </c:pt>
                <c:pt idx="1222">
                  <c:v>186.61095124637595</c:v>
                </c:pt>
                <c:pt idx="1223">
                  <c:v>186.61095124637595</c:v>
                </c:pt>
                <c:pt idx="1224">
                  <c:v>186.61095124637595</c:v>
                </c:pt>
                <c:pt idx="1225">
                  <c:v>186.61095124637595</c:v>
                </c:pt>
                <c:pt idx="1226">
                  <c:v>186.61095124637595</c:v>
                </c:pt>
                <c:pt idx="1227">
                  <c:v>186.61095124637595</c:v>
                </c:pt>
                <c:pt idx="1228">
                  <c:v>186.61095124637595</c:v>
                </c:pt>
                <c:pt idx="1229">
                  <c:v>186.61095124637595</c:v>
                </c:pt>
                <c:pt idx="1230">
                  <c:v>186.61095124637595</c:v>
                </c:pt>
                <c:pt idx="1231">
                  <c:v>186.61095124637595</c:v>
                </c:pt>
                <c:pt idx="1232">
                  <c:v>186.61095124637595</c:v>
                </c:pt>
                <c:pt idx="1233">
                  <c:v>186.61095124637595</c:v>
                </c:pt>
                <c:pt idx="1234">
                  <c:v>186.61095124637595</c:v>
                </c:pt>
                <c:pt idx="1235">
                  <c:v>186.61095124637595</c:v>
                </c:pt>
                <c:pt idx="1236">
                  <c:v>186.61095124637595</c:v>
                </c:pt>
                <c:pt idx="1237">
                  <c:v>186.61095124637595</c:v>
                </c:pt>
                <c:pt idx="1238">
                  <c:v>186.61095124637595</c:v>
                </c:pt>
                <c:pt idx="1239">
                  <c:v>186.61095124637595</c:v>
                </c:pt>
                <c:pt idx="1240">
                  <c:v>186.61095124637595</c:v>
                </c:pt>
                <c:pt idx="1241">
                  <c:v>186.61095124637595</c:v>
                </c:pt>
                <c:pt idx="1242">
                  <c:v>186.61095124637595</c:v>
                </c:pt>
                <c:pt idx="1243">
                  <c:v>186.61095124637595</c:v>
                </c:pt>
                <c:pt idx="1244">
                  <c:v>186.61095124637595</c:v>
                </c:pt>
                <c:pt idx="1245">
                  <c:v>186.61095124637595</c:v>
                </c:pt>
                <c:pt idx="1246">
                  <c:v>186.61095124637595</c:v>
                </c:pt>
                <c:pt idx="1247">
                  <c:v>186.61095124637595</c:v>
                </c:pt>
                <c:pt idx="1248">
                  <c:v>186.61095124637595</c:v>
                </c:pt>
                <c:pt idx="1249">
                  <c:v>186.61095124637595</c:v>
                </c:pt>
                <c:pt idx="1250">
                  <c:v>186.61095124637595</c:v>
                </c:pt>
                <c:pt idx="1251">
                  <c:v>186.61095124637595</c:v>
                </c:pt>
                <c:pt idx="1252">
                  <c:v>186.61095124637595</c:v>
                </c:pt>
                <c:pt idx="1253">
                  <c:v>186.61095124637595</c:v>
                </c:pt>
                <c:pt idx="1254">
                  <c:v>186.61095124637595</c:v>
                </c:pt>
                <c:pt idx="1255">
                  <c:v>186.61095124637595</c:v>
                </c:pt>
                <c:pt idx="1256">
                  <c:v>186.61095124637595</c:v>
                </c:pt>
                <c:pt idx="1257">
                  <c:v>186.61095124637595</c:v>
                </c:pt>
                <c:pt idx="1258">
                  <c:v>186.61095124637595</c:v>
                </c:pt>
                <c:pt idx="1259">
                  <c:v>186.61095124637595</c:v>
                </c:pt>
                <c:pt idx="1260">
                  <c:v>186.61095124637595</c:v>
                </c:pt>
                <c:pt idx="1261">
                  <c:v>186.61095124637595</c:v>
                </c:pt>
                <c:pt idx="1262">
                  <c:v>186.61095124637595</c:v>
                </c:pt>
                <c:pt idx="1263">
                  <c:v>186.61095124637595</c:v>
                </c:pt>
                <c:pt idx="1264">
                  <c:v>186.61095124637595</c:v>
                </c:pt>
                <c:pt idx="1265">
                  <c:v>186.61095124637595</c:v>
                </c:pt>
                <c:pt idx="1266">
                  <c:v>186.61095124637595</c:v>
                </c:pt>
                <c:pt idx="1267">
                  <c:v>186.61095124637595</c:v>
                </c:pt>
                <c:pt idx="1268">
                  <c:v>186.61095124637595</c:v>
                </c:pt>
                <c:pt idx="1269">
                  <c:v>186.61095124637595</c:v>
                </c:pt>
                <c:pt idx="1270">
                  <c:v>186.61095124637595</c:v>
                </c:pt>
                <c:pt idx="1271">
                  <c:v>186.61095124637595</c:v>
                </c:pt>
                <c:pt idx="1272">
                  <c:v>186.61095124637595</c:v>
                </c:pt>
                <c:pt idx="1273">
                  <c:v>186.61095124637595</c:v>
                </c:pt>
                <c:pt idx="1274">
                  <c:v>186.61095124637595</c:v>
                </c:pt>
                <c:pt idx="1275">
                  <c:v>186.61095124637595</c:v>
                </c:pt>
                <c:pt idx="1276">
                  <c:v>186.61095124637595</c:v>
                </c:pt>
                <c:pt idx="1277">
                  <c:v>186.61095124637595</c:v>
                </c:pt>
                <c:pt idx="1278">
                  <c:v>186.61095124637595</c:v>
                </c:pt>
                <c:pt idx="1279">
                  <c:v>186.61095124637595</c:v>
                </c:pt>
                <c:pt idx="1280">
                  <c:v>186.61095124637595</c:v>
                </c:pt>
                <c:pt idx="1281">
                  <c:v>186.61095124637595</c:v>
                </c:pt>
                <c:pt idx="1282">
                  <c:v>186.61095124637595</c:v>
                </c:pt>
                <c:pt idx="1283">
                  <c:v>186.61095124637595</c:v>
                </c:pt>
                <c:pt idx="1284">
                  <c:v>186.61095124637595</c:v>
                </c:pt>
                <c:pt idx="1285">
                  <c:v>186.61095124637595</c:v>
                </c:pt>
                <c:pt idx="1286">
                  <c:v>186.61095124637595</c:v>
                </c:pt>
                <c:pt idx="1287">
                  <c:v>186.61095124637595</c:v>
                </c:pt>
                <c:pt idx="1288">
                  <c:v>186.61095124637595</c:v>
                </c:pt>
                <c:pt idx="1289">
                  <c:v>186.61095124637595</c:v>
                </c:pt>
                <c:pt idx="1290">
                  <c:v>186.61095124637595</c:v>
                </c:pt>
                <c:pt idx="1291">
                  <c:v>186.61095124637595</c:v>
                </c:pt>
                <c:pt idx="1292">
                  <c:v>186.61095124637595</c:v>
                </c:pt>
                <c:pt idx="1293">
                  <c:v>186.61095124637595</c:v>
                </c:pt>
                <c:pt idx="1294">
                  <c:v>186.61095124637595</c:v>
                </c:pt>
                <c:pt idx="1295">
                  <c:v>186.61095124637595</c:v>
                </c:pt>
                <c:pt idx="1296">
                  <c:v>186.61095124637595</c:v>
                </c:pt>
                <c:pt idx="1297">
                  <c:v>186.61095124637595</c:v>
                </c:pt>
                <c:pt idx="1298">
                  <c:v>186.61095124637595</c:v>
                </c:pt>
                <c:pt idx="1299">
                  <c:v>186.61095124637595</c:v>
                </c:pt>
                <c:pt idx="1300">
                  <c:v>186.61095124637595</c:v>
                </c:pt>
                <c:pt idx="1301">
                  <c:v>186.61095124637595</c:v>
                </c:pt>
                <c:pt idx="1302">
                  <c:v>186.61095124637595</c:v>
                </c:pt>
                <c:pt idx="1303">
                  <c:v>186.61095124637595</c:v>
                </c:pt>
                <c:pt idx="1304">
                  <c:v>186.61095124637595</c:v>
                </c:pt>
                <c:pt idx="1305">
                  <c:v>186.61095124637595</c:v>
                </c:pt>
                <c:pt idx="1306">
                  <c:v>186.61095124637595</c:v>
                </c:pt>
                <c:pt idx="1307">
                  <c:v>186.61095124637595</c:v>
                </c:pt>
                <c:pt idx="1308">
                  <c:v>186.61095124637595</c:v>
                </c:pt>
                <c:pt idx="1309">
                  <c:v>186.61095124637595</c:v>
                </c:pt>
                <c:pt idx="1310">
                  <c:v>186.61095124637595</c:v>
                </c:pt>
                <c:pt idx="1311">
                  <c:v>186.61095124637595</c:v>
                </c:pt>
                <c:pt idx="1312">
                  <c:v>186.61095124637595</c:v>
                </c:pt>
                <c:pt idx="1313">
                  <c:v>186.61095124637595</c:v>
                </c:pt>
                <c:pt idx="1314">
                  <c:v>186.61095124637595</c:v>
                </c:pt>
                <c:pt idx="1315">
                  <c:v>186.61095124637595</c:v>
                </c:pt>
                <c:pt idx="1316">
                  <c:v>186.61095124637595</c:v>
                </c:pt>
                <c:pt idx="1317">
                  <c:v>186.61095124637595</c:v>
                </c:pt>
                <c:pt idx="1318">
                  <c:v>186.61095124637595</c:v>
                </c:pt>
                <c:pt idx="1319">
                  <c:v>186.61095124637595</c:v>
                </c:pt>
                <c:pt idx="1320">
                  <c:v>186.61095124637595</c:v>
                </c:pt>
                <c:pt idx="1321">
                  <c:v>186.61095124637595</c:v>
                </c:pt>
                <c:pt idx="1322">
                  <c:v>186.61095124637595</c:v>
                </c:pt>
                <c:pt idx="1323">
                  <c:v>186.61095124637595</c:v>
                </c:pt>
                <c:pt idx="1324">
                  <c:v>186.61095124637595</c:v>
                </c:pt>
                <c:pt idx="1325">
                  <c:v>186.61095124637595</c:v>
                </c:pt>
                <c:pt idx="1326">
                  <c:v>186.61095124637595</c:v>
                </c:pt>
                <c:pt idx="1327">
                  <c:v>186.61095124637595</c:v>
                </c:pt>
                <c:pt idx="1328">
                  <c:v>186.61095124637595</c:v>
                </c:pt>
                <c:pt idx="1329">
                  <c:v>186.61095124637595</c:v>
                </c:pt>
                <c:pt idx="1330">
                  <c:v>186.61095124637595</c:v>
                </c:pt>
                <c:pt idx="1331">
                  <c:v>186.61095124637595</c:v>
                </c:pt>
                <c:pt idx="1332">
                  <c:v>186.61095124637595</c:v>
                </c:pt>
                <c:pt idx="1333">
                  <c:v>186.61095124637595</c:v>
                </c:pt>
                <c:pt idx="1334">
                  <c:v>186.61095124637595</c:v>
                </c:pt>
                <c:pt idx="1335">
                  <c:v>186.61095124637595</c:v>
                </c:pt>
                <c:pt idx="1336">
                  <c:v>186.61095124637595</c:v>
                </c:pt>
                <c:pt idx="1337">
                  <c:v>186.61095124637595</c:v>
                </c:pt>
                <c:pt idx="1338">
                  <c:v>186.61095124637595</c:v>
                </c:pt>
                <c:pt idx="1339">
                  <c:v>186.61095124637595</c:v>
                </c:pt>
                <c:pt idx="1340">
                  <c:v>186.61095124637595</c:v>
                </c:pt>
                <c:pt idx="1341">
                  <c:v>186.61095124637595</c:v>
                </c:pt>
                <c:pt idx="1342">
                  <c:v>186.61095124637595</c:v>
                </c:pt>
                <c:pt idx="1343">
                  <c:v>186.61095124637595</c:v>
                </c:pt>
                <c:pt idx="1344">
                  <c:v>186.61095124637595</c:v>
                </c:pt>
                <c:pt idx="1345">
                  <c:v>186.61095124637595</c:v>
                </c:pt>
                <c:pt idx="1346">
                  <c:v>186.61095124637595</c:v>
                </c:pt>
                <c:pt idx="1347">
                  <c:v>186.61095124637595</c:v>
                </c:pt>
                <c:pt idx="1348">
                  <c:v>186.61095124637595</c:v>
                </c:pt>
                <c:pt idx="1349">
                  <c:v>186.61095124637595</c:v>
                </c:pt>
                <c:pt idx="1350">
                  <c:v>186.61095124637595</c:v>
                </c:pt>
                <c:pt idx="1351">
                  <c:v>186.61095124637595</c:v>
                </c:pt>
                <c:pt idx="1352">
                  <c:v>186.61095124637595</c:v>
                </c:pt>
                <c:pt idx="1353">
                  <c:v>186.61095124637595</c:v>
                </c:pt>
                <c:pt idx="1354">
                  <c:v>186.61095124637595</c:v>
                </c:pt>
                <c:pt idx="1355">
                  <c:v>186.61095124637595</c:v>
                </c:pt>
                <c:pt idx="1356">
                  <c:v>186.61095124637595</c:v>
                </c:pt>
                <c:pt idx="1357">
                  <c:v>186.61095124637595</c:v>
                </c:pt>
                <c:pt idx="1358">
                  <c:v>186.61095124637595</c:v>
                </c:pt>
                <c:pt idx="1359">
                  <c:v>186.61095124637595</c:v>
                </c:pt>
                <c:pt idx="1360">
                  <c:v>186.61095124637595</c:v>
                </c:pt>
                <c:pt idx="1361">
                  <c:v>186.61095124637595</c:v>
                </c:pt>
                <c:pt idx="1362">
                  <c:v>186.61095124637595</c:v>
                </c:pt>
                <c:pt idx="1363">
                  <c:v>186.61095124637595</c:v>
                </c:pt>
                <c:pt idx="1364">
                  <c:v>186.61095124637595</c:v>
                </c:pt>
                <c:pt idx="1365">
                  <c:v>186.61095124637595</c:v>
                </c:pt>
                <c:pt idx="1366">
                  <c:v>186.61095124637595</c:v>
                </c:pt>
                <c:pt idx="1367">
                  <c:v>186.61095124637595</c:v>
                </c:pt>
                <c:pt idx="1368">
                  <c:v>186.61095124637595</c:v>
                </c:pt>
                <c:pt idx="1369">
                  <c:v>186.61095124637595</c:v>
                </c:pt>
                <c:pt idx="1370">
                  <c:v>186.61095124637595</c:v>
                </c:pt>
                <c:pt idx="1371">
                  <c:v>186.61095124637595</c:v>
                </c:pt>
                <c:pt idx="1372">
                  <c:v>186.61095124637595</c:v>
                </c:pt>
                <c:pt idx="1373">
                  <c:v>186.61095124637595</c:v>
                </c:pt>
                <c:pt idx="1374">
                  <c:v>186.61095124637595</c:v>
                </c:pt>
                <c:pt idx="1375">
                  <c:v>186.61095124637595</c:v>
                </c:pt>
                <c:pt idx="1376">
                  <c:v>186.61095124637595</c:v>
                </c:pt>
                <c:pt idx="1377">
                  <c:v>186.61095124637595</c:v>
                </c:pt>
                <c:pt idx="1378">
                  <c:v>186.61095124637595</c:v>
                </c:pt>
                <c:pt idx="1379">
                  <c:v>186.61095124637595</c:v>
                </c:pt>
                <c:pt idx="1380">
                  <c:v>186.61095124637595</c:v>
                </c:pt>
                <c:pt idx="1381">
                  <c:v>186.61095124637595</c:v>
                </c:pt>
                <c:pt idx="1382">
                  <c:v>186.61095124637595</c:v>
                </c:pt>
                <c:pt idx="1383">
                  <c:v>186.61095124637595</c:v>
                </c:pt>
                <c:pt idx="1384">
                  <c:v>186.61095124637595</c:v>
                </c:pt>
                <c:pt idx="1385">
                  <c:v>186.61095124637595</c:v>
                </c:pt>
                <c:pt idx="1386">
                  <c:v>186.61095124637595</c:v>
                </c:pt>
                <c:pt idx="1387">
                  <c:v>186.61095124637595</c:v>
                </c:pt>
                <c:pt idx="1388">
                  <c:v>186.61095124637595</c:v>
                </c:pt>
                <c:pt idx="1389">
                  <c:v>186.61095124637595</c:v>
                </c:pt>
                <c:pt idx="1390">
                  <c:v>186.61095124637595</c:v>
                </c:pt>
                <c:pt idx="1391">
                  <c:v>186.61095124637595</c:v>
                </c:pt>
                <c:pt idx="1392">
                  <c:v>186.61095124637595</c:v>
                </c:pt>
                <c:pt idx="1393">
                  <c:v>186.61095124637595</c:v>
                </c:pt>
                <c:pt idx="1394">
                  <c:v>186.61095124637595</c:v>
                </c:pt>
                <c:pt idx="1395">
                  <c:v>186.61095124637595</c:v>
                </c:pt>
                <c:pt idx="1396">
                  <c:v>186.61095124637595</c:v>
                </c:pt>
                <c:pt idx="1397">
                  <c:v>186.61095124637595</c:v>
                </c:pt>
                <c:pt idx="1398">
                  <c:v>186.61095124637595</c:v>
                </c:pt>
                <c:pt idx="1399">
                  <c:v>186.61095124637595</c:v>
                </c:pt>
                <c:pt idx="1400">
                  <c:v>186.61095124637595</c:v>
                </c:pt>
                <c:pt idx="1401">
                  <c:v>186.61095124637595</c:v>
                </c:pt>
                <c:pt idx="1402">
                  <c:v>186.61095124637595</c:v>
                </c:pt>
                <c:pt idx="1403">
                  <c:v>186.61095124637595</c:v>
                </c:pt>
                <c:pt idx="1404">
                  <c:v>186.61095124637595</c:v>
                </c:pt>
                <c:pt idx="1405">
                  <c:v>186.61095124637595</c:v>
                </c:pt>
                <c:pt idx="1406">
                  <c:v>186.61095124637595</c:v>
                </c:pt>
                <c:pt idx="1407">
                  <c:v>186.61095124637595</c:v>
                </c:pt>
                <c:pt idx="1408">
                  <c:v>186.61095124637595</c:v>
                </c:pt>
                <c:pt idx="1409">
                  <c:v>186.61095124637595</c:v>
                </c:pt>
                <c:pt idx="1410">
                  <c:v>186.61095124637595</c:v>
                </c:pt>
                <c:pt idx="1411">
                  <c:v>186.61095124637595</c:v>
                </c:pt>
                <c:pt idx="1412">
                  <c:v>186.61095124637595</c:v>
                </c:pt>
                <c:pt idx="1413">
                  <c:v>186.61095124637595</c:v>
                </c:pt>
                <c:pt idx="1414">
                  <c:v>186.61095124637595</c:v>
                </c:pt>
                <c:pt idx="1415">
                  <c:v>186.61095124637595</c:v>
                </c:pt>
                <c:pt idx="1416">
                  <c:v>186.61095124637595</c:v>
                </c:pt>
                <c:pt idx="1417">
                  <c:v>186.61095124637595</c:v>
                </c:pt>
                <c:pt idx="1418">
                  <c:v>186.61095124637595</c:v>
                </c:pt>
                <c:pt idx="1419">
                  <c:v>186.61095124637595</c:v>
                </c:pt>
                <c:pt idx="1420">
                  <c:v>186.61095124637595</c:v>
                </c:pt>
                <c:pt idx="1421">
                  <c:v>186.61095124637595</c:v>
                </c:pt>
                <c:pt idx="1422">
                  <c:v>186.61095124637595</c:v>
                </c:pt>
                <c:pt idx="1423">
                  <c:v>186.61095124637595</c:v>
                </c:pt>
                <c:pt idx="1424">
                  <c:v>186.61095124637595</c:v>
                </c:pt>
                <c:pt idx="1425">
                  <c:v>186.61095124637595</c:v>
                </c:pt>
                <c:pt idx="1426">
                  <c:v>186.61095124637595</c:v>
                </c:pt>
                <c:pt idx="1427">
                  <c:v>186.61095124637595</c:v>
                </c:pt>
                <c:pt idx="1428">
                  <c:v>186.61095124637595</c:v>
                </c:pt>
                <c:pt idx="1429">
                  <c:v>186.61095124637595</c:v>
                </c:pt>
                <c:pt idx="1430">
                  <c:v>186.61095124637595</c:v>
                </c:pt>
                <c:pt idx="1431">
                  <c:v>186.61095124637595</c:v>
                </c:pt>
                <c:pt idx="1432">
                  <c:v>186.61095124637595</c:v>
                </c:pt>
                <c:pt idx="1433">
                  <c:v>186.61095124637595</c:v>
                </c:pt>
                <c:pt idx="1434">
                  <c:v>186.61095124637595</c:v>
                </c:pt>
                <c:pt idx="1435">
                  <c:v>186.61095124637595</c:v>
                </c:pt>
                <c:pt idx="1436">
                  <c:v>186.61095124637595</c:v>
                </c:pt>
                <c:pt idx="1437">
                  <c:v>186.61095124637595</c:v>
                </c:pt>
                <c:pt idx="1438">
                  <c:v>186.61095124637595</c:v>
                </c:pt>
                <c:pt idx="1439">
                  <c:v>186.61095124637595</c:v>
                </c:pt>
                <c:pt idx="1440">
                  <c:v>186.61095124637595</c:v>
                </c:pt>
                <c:pt idx="1441">
                  <c:v>186.61095124637595</c:v>
                </c:pt>
                <c:pt idx="1442">
                  <c:v>186.61095124637595</c:v>
                </c:pt>
                <c:pt idx="1443">
                  <c:v>186.61095124637595</c:v>
                </c:pt>
                <c:pt idx="1444">
                  <c:v>186.61095124637595</c:v>
                </c:pt>
                <c:pt idx="1445">
                  <c:v>186.61095124637595</c:v>
                </c:pt>
                <c:pt idx="1446">
                  <c:v>186.61095124637595</c:v>
                </c:pt>
                <c:pt idx="1447">
                  <c:v>186.61095124637595</c:v>
                </c:pt>
                <c:pt idx="1448">
                  <c:v>186.61095124637595</c:v>
                </c:pt>
                <c:pt idx="1449">
                  <c:v>186.61095124637595</c:v>
                </c:pt>
                <c:pt idx="1450">
                  <c:v>186.61095124637595</c:v>
                </c:pt>
                <c:pt idx="1451">
                  <c:v>186.61095124637595</c:v>
                </c:pt>
                <c:pt idx="1452">
                  <c:v>186.61095124637595</c:v>
                </c:pt>
                <c:pt idx="1453">
                  <c:v>186.61095124637595</c:v>
                </c:pt>
                <c:pt idx="1454">
                  <c:v>186.61095124637595</c:v>
                </c:pt>
                <c:pt idx="1455">
                  <c:v>186.61095124637595</c:v>
                </c:pt>
                <c:pt idx="1456">
                  <c:v>186.61095124637595</c:v>
                </c:pt>
                <c:pt idx="1457">
                  <c:v>186.61095124637595</c:v>
                </c:pt>
                <c:pt idx="1458">
                  <c:v>186.61095124637595</c:v>
                </c:pt>
                <c:pt idx="1459">
                  <c:v>186.61095124637595</c:v>
                </c:pt>
                <c:pt idx="1460">
                  <c:v>186.61095124637595</c:v>
                </c:pt>
                <c:pt idx="1461">
                  <c:v>186.61095124637595</c:v>
                </c:pt>
                <c:pt idx="1462">
                  <c:v>186.61095124637595</c:v>
                </c:pt>
                <c:pt idx="1463">
                  <c:v>186.61095124637595</c:v>
                </c:pt>
                <c:pt idx="1464">
                  <c:v>186.61095124637595</c:v>
                </c:pt>
                <c:pt idx="1465">
                  <c:v>186.61095124637595</c:v>
                </c:pt>
                <c:pt idx="1466">
                  <c:v>186.61095124637595</c:v>
                </c:pt>
                <c:pt idx="1467">
                  <c:v>186.61095124637595</c:v>
                </c:pt>
                <c:pt idx="1468">
                  <c:v>186.61095124637595</c:v>
                </c:pt>
                <c:pt idx="1469">
                  <c:v>186.61095124637595</c:v>
                </c:pt>
                <c:pt idx="1470">
                  <c:v>186.61095124637595</c:v>
                </c:pt>
                <c:pt idx="1471">
                  <c:v>186.61095124637595</c:v>
                </c:pt>
                <c:pt idx="1472">
                  <c:v>186.61095124637595</c:v>
                </c:pt>
                <c:pt idx="1473">
                  <c:v>186.61095124637595</c:v>
                </c:pt>
                <c:pt idx="1474">
                  <c:v>186.61095124637595</c:v>
                </c:pt>
                <c:pt idx="1475">
                  <c:v>186.61095124637595</c:v>
                </c:pt>
                <c:pt idx="1476">
                  <c:v>186.61095124637595</c:v>
                </c:pt>
                <c:pt idx="1477">
                  <c:v>186.61095124637595</c:v>
                </c:pt>
                <c:pt idx="1478">
                  <c:v>186.61095124637595</c:v>
                </c:pt>
                <c:pt idx="1479">
                  <c:v>186.61095124637595</c:v>
                </c:pt>
                <c:pt idx="1480">
                  <c:v>186.61095124637595</c:v>
                </c:pt>
                <c:pt idx="1481">
                  <c:v>186.61095124637595</c:v>
                </c:pt>
                <c:pt idx="1482">
                  <c:v>186.61095124637595</c:v>
                </c:pt>
                <c:pt idx="1483">
                  <c:v>186.61095124637595</c:v>
                </c:pt>
                <c:pt idx="1484">
                  <c:v>186.61095124637595</c:v>
                </c:pt>
                <c:pt idx="1485">
                  <c:v>186.61095124637595</c:v>
                </c:pt>
                <c:pt idx="1486">
                  <c:v>186.61095124637595</c:v>
                </c:pt>
                <c:pt idx="1487">
                  <c:v>186.61095124637595</c:v>
                </c:pt>
                <c:pt idx="1488">
                  <c:v>186.61095124637595</c:v>
                </c:pt>
                <c:pt idx="1489">
                  <c:v>186.61095124637595</c:v>
                </c:pt>
                <c:pt idx="1490">
                  <c:v>186.61095124637595</c:v>
                </c:pt>
                <c:pt idx="1491">
                  <c:v>186.61095124637595</c:v>
                </c:pt>
                <c:pt idx="1492">
                  <c:v>186.61095124637595</c:v>
                </c:pt>
                <c:pt idx="1493">
                  <c:v>186.61095124637595</c:v>
                </c:pt>
                <c:pt idx="1494">
                  <c:v>186.61095124637595</c:v>
                </c:pt>
                <c:pt idx="1495">
                  <c:v>186.61095124637595</c:v>
                </c:pt>
                <c:pt idx="1496">
                  <c:v>186.61095124637595</c:v>
                </c:pt>
                <c:pt idx="1497">
                  <c:v>186.61095124637595</c:v>
                </c:pt>
                <c:pt idx="1498">
                  <c:v>186.61095124637595</c:v>
                </c:pt>
                <c:pt idx="1499">
                  <c:v>186.61095124637595</c:v>
                </c:pt>
                <c:pt idx="1500">
                  <c:v>186.61095124637595</c:v>
                </c:pt>
                <c:pt idx="1501">
                  <c:v>186.61095124637595</c:v>
                </c:pt>
                <c:pt idx="1502">
                  <c:v>186.61095124637595</c:v>
                </c:pt>
                <c:pt idx="1503">
                  <c:v>186.61095124637595</c:v>
                </c:pt>
                <c:pt idx="1504">
                  <c:v>186.61095124637595</c:v>
                </c:pt>
                <c:pt idx="1505">
                  <c:v>186.61095124637595</c:v>
                </c:pt>
                <c:pt idx="1506">
                  <c:v>186.61095124637595</c:v>
                </c:pt>
                <c:pt idx="1507">
                  <c:v>186.61095124637595</c:v>
                </c:pt>
                <c:pt idx="1508">
                  <c:v>186.61095124637595</c:v>
                </c:pt>
                <c:pt idx="1509">
                  <c:v>186.61095124637595</c:v>
                </c:pt>
                <c:pt idx="1510">
                  <c:v>186.61095124637595</c:v>
                </c:pt>
                <c:pt idx="1511">
                  <c:v>186.61095124637595</c:v>
                </c:pt>
                <c:pt idx="1512">
                  <c:v>186.61095124637595</c:v>
                </c:pt>
                <c:pt idx="1513">
                  <c:v>186.61095124637595</c:v>
                </c:pt>
                <c:pt idx="1514">
                  <c:v>186.61095124637595</c:v>
                </c:pt>
                <c:pt idx="1515">
                  <c:v>186.61095124637595</c:v>
                </c:pt>
                <c:pt idx="1516">
                  <c:v>186.61095124637595</c:v>
                </c:pt>
                <c:pt idx="1517">
                  <c:v>186.61095124637595</c:v>
                </c:pt>
                <c:pt idx="1518">
                  <c:v>186.61095124637595</c:v>
                </c:pt>
                <c:pt idx="1519">
                  <c:v>186.61095124637595</c:v>
                </c:pt>
                <c:pt idx="1520">
                  <c:v>186.61095124637595</c:v>
                </c:pt>
                <c:pt idx="1521">
                  <c:v>186.61095124637595</c:v>
                </c:pt>
                <c:pt idx="1522">
                  <c:v>186.61095124637595</c:v>
                </c:pt>
                <c:pt idx="1523">
                  <c:v>186.61095124637595</c:v>
                </c:pt>
                <c:pt idx="1524">
                  <c:v>186.61095124637595</c:v>
                </c:pt>
                <c:pt idx="1525">
                  <c:v>186.61095124637595</c:v>
                </c:pt>
                <c:pt idx="1526">
                  <c:v>186.61095124637595</c:v>
                </c:pt>
                <c:pt idx="1527">
                  <c:v>186.61095124637595</c:v>
                </c:pt>
                <c:pt idx="1528">
                  <c:v>186.61095124637595</c:v>
                </c:pt>
                <c:pt idx="1529">
                  <c:v>186.61095124637595</c:v>
                </c:pt>
                <c:pt idx="1530">
                  <c:v>186.61095124637595</c:v>
                </c:pt>
                <c:pt idx="1531">
                  <c:v>186.61095124637595</c:v>
                </c:pt>
                <c:pt idx="1532">
                  <c:v>186.61095124637595</c:v>
                </c:pt>
                <c:pt idx="1533">
                  <c:v>186.61095124637595</c:v>
                </c:pt>
                <c:pt idx="1534">
                  <c:v>186.61095124637595</c:v>
                </c:pt>
                <c:pt idx="1535">
                  <c:v>186.61095124637595</c:v>
                </c:pt>
                <c:pt idx="1536">
                  <c:v>186.61095124637595</c:v>
                </c:pt>
                <c:pt idx="1537">
                  <c:v>186.61095124637595</c:v>
                </c:pt>
                <c:pt idx="1538">
                  <c:v>186.61095124637595</c:v>
                </c:pt>
                <c:pt idx="1539">
                  <c:v>186.61095124637595</c:v>
                </c:pt>
                <c:pt idx="1540">
                  <c:v>186.61095124637595</c:v>
                </c:pt>
                <c:pt idx="1541">
                  <c:v>186.61095124637595</c:v>
                </c:pt>
                <c:pt idx="1542">
                  <c:v>186.61095124637595</c:v>
                </c:pt>
                <c:pt idx="1543">
                  <c:v>186.61095124637595</c:v>
                </c:pt>
                <c:pt idx="1544">
                  <c:v>186.61095124637595</c:v>
                </c:pt>
                <c:pt idx="1545">
                  <c:v>186.61095124637595</c:v>
                </c:pt>
                <c:pt idx="1546">
                  <c:v>186.61095124637595</c:v>
                </c:pt>
                <c:pt idx="1547">
                  <c:v>186.61095124637595</c:v>
                </c:pt>
                <c:pt idx="1548">
                  <c:v>186.61095124637595</c:v>
                </c:pt>
                <c:pt idx="1549">
                  <c:v>186.61095124637595</c:v>
                </c:pt>
                <c:pt idx="1550">
                  <c:v>186.61095124637595</c:v>
                </c:pt>
                <c:pt idx="1551">
                  <c:v>186.61095124637595</c:v>
                </c:pt>
                <c:pt idx="1552">
                  <c:v>186.61095124637595</c:v>
                </c:pt>
                <c:pt idx="1553">
                  <c:v>186.61095124637595</c:v>
                </c:pt>
                <c:pt idx="1554">
                  <c:v>186.61095124637595</c:v>
                </c:pt>
                <c:pt idx="1555">
                  <c:v>186.61095124637595</c:v>
                </c:pt>
                <c:pt idx="1556">
                  <c:v>186.61095124637595</c:v>
                </c:pt>
                <c:pt idx="1557">
                  <c:v>186.61095124637595</c:v>
                </c:pt>
                <c:pt idx="1558">
                  <c:v>186.61095124637595</c:v>
                </c:pt>
                <c:pt idx="1559">
                  <c:v>186.61095124637595</c:v>
                </c:pt>
                <c:pt idx="1560">
                  <c:v>186.61095124637595</c:v>
                </c:pt>
                <c:pt idx="1561">
                  <c:v>186.61095124637595</c:v>
                </c:pt>
                <c:pt idx="1562">
                  <c:v>186.61095124637595</c:v>
                </c:pt>
                <c:pt idx="1563">
                  <c:v>186.61095124637595</c:v>
                </c:pt>
                <c:pt idx="1564">
                  <c:v>186.61095124637595</c:v>
                </c:pt>
                <c:pt idx="1565">
                  <c:v>186.61095124637595</c:v>
                </c:pt>
                <c:pt idx="1566">
                  <c:v>186.61095124637595</c:v>
                </c:pt>
                <c:pt idx="1567">
                  <c:v>186.61095124637595</c:v>
                </c:pt>
                <c:pt idx="1568">
                  <c:v>186.61095124637595</c:v>
                </c:pt>
                <c:pt idx="1569">
                  <c:v>186.61095124637595</c:v>
                </c:pt>
                <c:pt idx="1570">
                  <c:v>186.61095124637595</c:v>
                </c:pt>
                <c:pt idx="1571">
                  <c:v>186.61095124637595</c:v>
                </c:pt>
                <c:pt idx="1572">
                  <c:v>186.61095124637595</c:v>
                </c:pt>
                <c:pt idx="1573">
                  <c:v>186.61095124637595</c:v>
                </c:pt>
                <c:pt idx="1574">
                  <c:v>186.61095124637595</c:v>
                </c:pt>
                <c:pt idx="1575">
                  <c:v>186.61095124637595</c:v>
                </c:pt>
                <c:pt idx="1576">
                  <c:v>186.61095124637595</c:v>
                </c:pt>
                <c:pt idx="1577">
                  <c:v>186.61095124637595</c:v>
                </c:pt>
                <c:pt idx="1578">
                  <c:v>186.61095124637595</c:v>
                </c:pt>
                <c:pt idx="1579">
                  <c:v>186.61095124637595</c:v>
                </c:pt>
                <c:pt idx="1580">
                  <c:v>186.61095124637595</c:v>
                </c:pt>
                <c:pt idx="1581">
                  <c:v>186.61095124637595</c:v>
                </c:pt>
                <c:pt idx="1582">
                  <c:v>186.61095124637595</c:v>
                </c:pt>
                <c:pt idx="1583">
                  <c:v>186.61095124637595</c:v>
                </c:pt>
                <c:pt idx="1584">
                  <c:v>186.61095124637595</c:v>
                </c:pt>
                <c:pt idx="1585">
                  <c:v>186.61095124637595</c:v>
                </c:pt>
                <c:pt idx="1586">
                  <c:v>186.61095124637595</c:v>
                </c:pt>
                <c:pt idx="1587">
                  <c:v>186.61095124637595</c:v>
                </c:pt>
                <c:pt idx="1588">
                  <c:v>186.61095124637595</c:v>
                </c:pt>
                <c:pt idx="1589">
                  <c:v>186.61095124637595</c:v>
                </c:pt>
                <c:pt idx="1590">
                  <c:v>186.61095124637595</c:v>
                </c:pt>
                <c:pt idx="1591">
                  <c:v>186.61095124637595</c:v>
                </c:pt>
                <c:pt idx="1592">
                  <c:v>186.61095124637595</c:v>
                </c:pt>
                <c:pt idx="1593">
                  <c:v>186.61095124637595</c:v>
                </c:pt>
                <c:pt idx="1594">
                  <c:v>186.61095124637595</c:v>
                </c:pt>
                <c:pt idx="1595">
                  <c:v>186.61095124637595</c:v>
                </c:pt>
                <c:pt idx="1596">
                  <c:v>186.61095124637595</c:v>
                </c:pt>
                <c:pt idx="1597">
                  <c:v>186.61095124637595</c:v>
                </c:pt>
                <c:pt idx="1598">
                  <c:v>186.61095124637595</c:v>
                </c:pt>
                <c:pt idx="1599">
                  <c:v>186.61095124637595</c:v>
                </c:pt>
                <c:pt idx="1600">
                  <c:v>186.61095124637595</c:v>
                </c:pt>
                <c:pt idx="1601">
                  <c:v>186.61095124637595</c:v>
                </c:pt>
                <c:pt idx="1602">
                  <c:v>186.61095124637595</c:v>
                </c:pt>
                <c:pt idx="1603">
                  <c:v>186.61095124637595</c:v>
                </c:pt>
                <c:pt idx="1604">
                  <c:v>186.61095124637595</c:v>
                </c:pt>
                <c:pt idx="1605">
                  <c:v>186.61095124637595</c:v>
                </c:pt>
                <c:pt idx="1606">
                  <c:v>186.61095124637595</c:v>
                </c:pt>
                <c:pt idx="1607">
                  <c:v>186.61095124637595</c:v>
                </c:pt>
                <c:pt idx="1608">
                  <c:v>186.61095124637595</c:v>
                </c:pt>
                <c:pt idx="1609">
                  <c:v>186.61095124637595</c:v>
                </c:pt>
                <c:pt idx="1610">
                  <c:v>186.61095124637595</c:v>
                </c:pt>
                <c:pt idx="1611">
                  <c:v>186.61095124637595</c:v>
                </c:pt>
                <c:pt idx="1612">
                  <c:v>186.61095124637595</c:v>
                </c:pt>
                <c:pt idx="1613">
                  <c:v>186.61095124637595</c:v>
                </c:pt>
                <c:pt idx="1614">
                  <c:v>186.61095124637595</c:v>
                </c:pt>
                <c:pt idx="1615">
                  <c:v>186.61095124637595</c:v>
                </c:pt>
                <c:pt idx="1616">
                  <c:v>186.61095124637595</c:v>
                </c:pt>
                <c:pt idx="1617">
                  <c:v>186.61095124637595</c:v>
                </c:pt>
                <c:pt idx="1618">
                  <c:v>186.61095124637595</c:v>
                </c:pt>
                <c:pt idx="1619">
                  <c:v>186.61095124637595</c:v>
                </c:pt>
                <c:pt idx="1620">
                  <c:v>186.61095124637595</c:v>
                </c:pt>
                <c:pt idx="1621">
                  <c:v>186.61095124637595</c:v>
                </c:pt>
                <c:pt idx="1622">
                  <c:v>186.61095124637595</c:v>
                </c:pt>
                <c:pt idx="1623">
                  <c:v>186.61095124637595</c:v>
                </c:pt>
                <c:pt idx="1624">
                  <c:v>186.61095124637595</c:v>
                </c:pt>
                <c:pt idx="1625">
                  <c:v>186.61095124637595</c:v>
                </c:pt>
                <c:pt idx="1626">
                  <c:v>186.61095124637595</c:v>
                </c:pt>
                <c:pt idx="1627">
                  <c:v>186.61095124637595</c:v>
                </c:pt>
                <c:pt idx="1628">
                  <c:v>186.61095124637595</c:v>
                </c:pt>
                <c:pt idx="1629">
                  <c:v>186.61095124637595</c:v>
                </c:pt>
                <c:pt idx="1630">
                  <c:v>186.61095124637595</c:v>
                </c:pt>
                <c:pt idx="1631">
                  <c:v>186.61095124637595</c:v>
                </c:pt>
                <c:pt idx="1632">
                  <c:v>186.61095124637595</c:v>
                </c:pt>
                <c:pt idx="1633">
                  <c:v>186.61095124637595</c:v>
                </c:pt>
                <c:pt idx="1634">
                  <c:v>186.61095124637595</c:v>
                </c:pt>
                <c:pt idx="1635">
                  <c:v>186.61095124637595</c:v>
                </c:pt>
                <c:pt idx="1636">
                  <c:v>186.61095124637595</c:v>
                </c:pt>
                <c:pt idx="1637">
                  <c:v>186.61095124637595</c:v>
                </c:pt>
                <c:pt idx="1638">
                  <c:v>186.61095124637595</c:v>
                </c:pt>
                <c:pt idx="1639">
                  <c:v>186.61095124637595</c:v>
                </c:pt>
                <c:pt idx="1640">
                  <c:v>186.61095124637595</c:v>
                </c:pt>
                <c:pt idx="1641">
                  <c:v>186.61095124637595</c:v>
                </c:pt>
                <c:pt idx="1642">
                  <c:v>186.61095124637595</c:v>
                </c:pt>
                <c:pt idx="1643">
                  <c:v>186.61095124637595</c:v>
                </c:pt>
                <c:pt idx="1644">
                  <c:v>186.61095124637595</c:v>
                </c:pt>
                <c:pt idx="1645">
                  <c:v>186.61095124637595</c:v>
                </c:pt>
                <c:pt idx="1646">
                  <c:v>186.61095124637595</c:v>
                </c:pt>
                <c:pt idx="1647">
                  <c:v>186.61095124637595</c:v>
                </c:pt>
                <c:pt idx="1648">
                  <c:v>186.61095124637595</c:v>
                </c:pt>
                <c:pt idx="1649">
                  <c:v>186.61095124637595</c:v>
                </c:pt>
                <c:pt idx="1650">
                  <c:v>186.61095124637595</c:v>
                </c:pt>
                <c:pt idx="1651">
                  <c:v>186.61095124637595</c:v>
                </c:pt>
                <c:pt idx="1652">
                  <c:v>186.61095124637595</c:v>
                </c:pt>
                <c:pt idx="1653">
                  <c:v>186.61095124637595</c:v>
                </c:pt>
                <c:pt idx="1654">
                  <c:v>186.61095124637595</c:v>
                </c:pt>
                <c:pt idx="1655">
                  <c:v>186.61095124637595</c:v>
                </c:pt>
                <c:pt idx="1656">
                  <c:v>186.61095124637595</c:v>
                </c:pt>
                <c:pt idx="1657">
                  <c:v>186.61095124637595</c:v>
                </c:pt>
                <c:pt idx="1658">
                  <c:v>186.61095124637595</c:v>
                </c:pt>
                <c:pt idx="1659">
                  <c:v>186.61095124637595</c:v>
                </c:pt>
                <c:pt idx="1660">
                  <c:v>186.61095124637595</c:v>
                </c:pt>
                <c:pt idx="1661">
                  <c:v>186.61095124637595</c:v>
                </c:pt>
                <c:pt idx="1662">
                  <c:v>186.61095124637595</c:v>
                </c:pt>
                <c:pt idx="1663">
                  <c:v>186.61095124637595</c:v>
                </c:pt>
                <c:pt idx="1664">
                  <c:v>186.61095124637595</c:v>
                </c:pt>
                <c:pt idx="1665">
                  <c:v>186.61095124637595</c:v>
                </c:pt>
                <c:pt idx="1666">
                  <c:v>186.61095124637595</c:v>
                </c:pt>
                <c:pt idx="1667">
                  <c:v>186.61095124637595</c:v>
                </c:pt>
                <c:pt idx="1668">
                  <c:v>186.61095124637595</c:v>
                </c:pt>
                <c:pt idx="1669">
                  <c:v>186.61095124637595</c:v>
                </c:pt>
                <c:pt idx="1670">
                  <c:v>186.61095124637595</c:v>
                </c:pt>
                <c:pt idx="1671">
                  <c:v>186.61095124637595</c:v>
                </c:pt>
                <c:pt idx="1672">
                  <c:v>186.61095124637595</c:v>
                </c:pt>
                <c:pt idx="1673">
                  <c:v>186.61095124637595</c:v>
                </c:pt>
                <c:pt idx="1674">
                  <c:v>186.61095124637595</c:v>
                </c:pt>
                <c:pt idx="1675">
                  <c:v>186.61095124637595</c:v>
                </c:pt>
                <c:pt idx="1676">
                  <c:v>186.61095124637595</c:v>
                </c:pt>
                <c:pt idx="1677">
                  <c:v>186.61095124637595</c:v>
                </c:pt>
                <c:pt idx="1678">
                  <c:v>186.61095124637595</c:v>
                </c:pt>
                <c:pt idx="1679">
                  <c:v>186.61095124637595</c:v>
                </c:pt>
                <c:pt idx="1680">
                  <c:v>186.61095124637595</c:v>
                </c:pt>
                <c:pt idx="1681">
                  <c:v>186.61095124637595</c:v>
                </c:pt>
                <c:pt idx="1682">
                  <c:v>186.61095124637595</c:v>
                </c:pt>
                <c:pt idx="1683">
                  <c:v>186.61095124637595</c:v>
                </c:pt>
                <c:pt idx="1684">
                  <c:v>186.61095124637595</c:v>
                </c:pt>
                <c:pt idx="1685">
                  <c:v>186.61095124637595</c:v>
                </c:pt>
                <c:pt idx="1686">
                  <c:v>186.61095124637595</c:v>
                </c:pt>
                <c:pt idx="1687">
                  <c:v>186.61095124637595</c:v>
                </c:pt>
                <c:pt idx="1688">
                  <c:v>186.61095124637595</c:v>
                </c:pt>
                <c:pt idx="1689">
                  <c:v>186.61095124637595</c:v>
                </c:pt>
                <c:pt idx="1690">
                  <c:v>186.61095124637595</c:v>
                </c:pt>
                <c:pt idx="1691">
                  <c:v>186.61095124637595</c:v>
                </c:pt>
                <c:pt idx="1692">
                  <c:v>186.61095124637595</c:v>
                </c:pt>
                <c:pt idx="1693">
                  <c:v>186.61095124637595</c:v>
                </c:pt>
                <c:pt idx="1694">
                  <c:v>186.61095124637595</c:v>
                </c:pt>
                <c:pt idx="1695">
                  <c:v>186.61095124637595</c:v>
                </c:pt>
                <c:pt idx="1696">
                  <c:v>186.61095124637595</c:v>
                </c:pt>
                <c:pt idx="1697">
                  <c:v>186.61095124637595</c:v>
                </c:pt>
                <c:pt idx="1698">
                  <c:v>186.61095124637595</c:v>
                </c:pt>
                <c:pt idx="1699">
                  <c:v>186.61095124637595</c:v>
                </c:pt>
                <c:pt idx="1700">
                  <c:v>186.61095124637595</c:v>
                </c:pt>
                <c:pt idx="1701">
                  <c:v>186.61095124637595</c:v>
                </c:pt>
                <c:pt idx="1702">
                  <c:v>186.61095124637595</c:v>
                </c:pt>
                <c:pt idx="1703">
                  <c:v>186.61095124637595</c:v>
                </c:pt>
                <c:pt idx="1704">
                  <c:v>186.61095124637595</c:v>
                </c:pt>
                <c:pt idx="1705">
                  <c:v>186.61095124637595</c:v>
                </c:pt>
                <c:pt idx="1706">
                  <c:v>186.61095124637595</c:v>
                </c:pt>
                <c:pt idx="1707">
                  <c:v>186.61095124637595</c:v>
                </c:pt>
                <c:pt idx="1708">
                  <c:v>186.61095124637595</c:v>
                </c:pt>
                <c:pt idx="1709">
                  <c:v>186.61095124637595</c:v>
                </c:pt>
                <c:pt idx="1710">
                  <c:v>186.61095124637595</c:v>
                </c:pt>
                <c:pt idx="1711">
                  <c:v>186.61095124637595</c:v>
                </c:pt>
                <c:pt idx="1712">
                  <c:v>186.61095124637595</c:v>
                </c:pt>
                <c:pt idx="1713">
                  <c:v>186.61095124637595</c:v>
                </c:pt>
                <c:pt idx="1714">
                  <c:v>186.61095124637595</c:v>
                </c:pt>
                <c:pt idx="1715">
                  <c:v>186.61095124637595</c:v>
                </c:pt>
                <c:pt idx="1716">
                  <c:v>186.61095124637595</c:v>
                </c:pt>
                <c:pt idx="1717">
                  <c:v>186.61095124637595</c:v>
                </c:pt>
                <c:pt idx="1718">
                  <c:v>186.61095124637595</c:v>
                </c:pt>
                <c:pt idx="1719">
                  <c:v>186.61095124637595</c:v>
                </c:pt>
                <c:pt idx="1720">
                  <c:v>186.61095124637595</c:v>
                </c:pt>
                <c:pt idx="1721">
                  <c:v>186.61095124637595</c:v>
                </c:pt>
                <c:pt idx="1722">
                  <c:v>186.61095124637595</c:v>
                </c:pt>
                <c:pt idx="1723">
                  <c:v>186.61095124637595</c:v>
                </c:pt>
                <c:pt idx="1724">
                  <c:v>186.61095124637595</c:v>
                </c:pt>
                <c:pt idx="1725">
                  <c:v>186.61095124637595</c:v>
                </c:pt>
                <c:pt idx="1726">
                  <c:v>186.61095124637595</c:v>
                </c:pt>
                <c:pt idx="1727">
                  <c:v>186.61095124637595</c:v>
                </c:pt>
                <c:pt idx="1728">
                  <c:v>186.61095124637595</c:v>
                </c:pt>
                <c:pt idx="1729">
                  <c:v>186.61095124637595</c:v>
                </c:pt>
                <c:pt idx="1730">
                  <c:v>186.61095124637595</c:v>
                </c:pt>
                <c:pt idx="1731">
                  <c:v>186.61095124637595</c:v>
                </c:pt>
                <c:pt idx="1732">
                  <c:v>186.61095124637595</c:v>
                </c:pt>
                <c:pt idx="1733">
                  <c:v>186.61095124637595</c:v>
                </c:pt>
                <c:pt idx="1734">
                  <c:v>186.61095124637595</c:v>
                </c:pt>
                <c:pt idx="1735">
                  <c:v>186.61095124637595</c:v>
                </c:pt>
                <c:pt idx="1736">
                  <c:v>186.61095124637595</c:v>
                </c:pt>
                <c:pt idx="1737">
                  <c:v>186.61095124637595</c:v>
                </c:pt>
                <c:pt idx="1738">
                  <c:v>186.61095124637595</c:v>
                </c:pt>
                <c:pt idx="1739">
                  <c:v>186.61095124637595</c:v>
                </c:pt>
                <c:pt idx="1740">
                  <c:v>186.61095124637595</c:v>
                </c:pt>
                <c:pt idx="1741">
                  <c:v>186.61095124637595</c:v>
                </c:pt>
                <c:pt idx="1742">
                  <c:v>186.61095124637595</c:v>
                </c:pt>
                <c:pt idx="1743">
                  <c:v>186.61095124637595</c:v>
                </c:pt>
                <c:pt idx="1744">
                  <c:v>186.61095124637595</c:v>
                </c:pt>
                <c:pt idx="1745">
                  <c:v>186.61095124637595</c:v>
                </c:pt>
                <c:pt idx="1746">
                  <c:v>186.61095124637595</c:v>
                </c:pt>
                <c:pt idx="1747">
                  <c:v>186.61095124637595</c:v>
                </c:pt>
                <c:pt idx="1748">
                  <c:v>186.61095124637595</c:v>
                </c:pt>
                <c:pt idx="1749">
                  <c:v>186.61095124637595</c:v>
                </c:pt>
                <c:pt idx="1750">
                  <c:v>186.61095124637595</c:v>
                </c:pt>
                <c:pt idx="1751">
                  <c:v>186.61095124637595</c:v>
                </c:pt>
                <c:pt idx="1752">
                  <c:v>186.61095124637595</c:v>
                </c:pt>
                <c:pt idx="1753">
                  <c:v>186.61095124637595</c:v>
                </c:pt>
                <c:pt idx="1754">
                  <c:v>186.61095124637595</c:v>
                </c:pt>
                <c:pt idx="1755">
                  <c:v>186.61095124637595</c:v>
                </c:pt>
                <c:pt idx="1756">
                  <c:v>186.61095124637595</c:v>
                </c:pt>
                <c:pt idx="1757">
                  <c:v>186.61095124637595</c:v>
                </c:pt>
                <c:pt idx="1758">
                  <c:v>186.61095124637595</c:v>
                </c:pt>
                <c:pt idx="1759">
                  <c:v>186.61095124637595</c:v>
                </c:pt>
                <c:pt idx="1760">
                  <c:v>186.61095124637595</c:v>
                </c:pt>
                <c:pt idx="1761">
                  <c:v>186.61095124637595</c:v>
                </c:pt>
                <c:pt idx="1762">
                  <c:v>186.61095124637595</c:v>
                </c:pt>
                <c:pt idx="1763">
                  <c:v>186.61095124637595</c:v>
                </c:pt>
                <c:pt idx="1764">
                  <c:v>186.61095124637595</c:v>
                </c:pt>
                <c:pt idx="1765">
                  <c:v>186.61095124637595</c:v>
                </c:pt>
                <c:pt idx="1766">
                  <c:v>186.61095124637595</c:v>
                </c:pt>
                <c:pt idx="1767">
                  <c:v>186.61095124637595</c:v>
                </c:pt>
                <c:pt idx="1768">
                  <c:v>186.61095124637595</c:v>
                </c:pt>
                <c:pt idx="1769">
                  <c:v>186.61095124637595</c:v>
                </c:pt>
                <c:pt idx="1770">
                  <c:v>186.61095124637595</c:v>
                </c:pt>
                <c:pt idx="1771">
                  <c:v>186.61095124637595</c:v>
                </c:pt>
                <c:pt idx="1772">
                  <c:v>186.61095124637595</c:v>
                </c:pt>
                <c:pt idx="1773">
                  <c:v>186.61095124637595</c:v>
                </c:pt>
                <c:pt idx="1774">
                  <c:v>186.61095124637595</c:v>
                </c:pt>
                <c:pt idx="1775">
                  <c:v>186.61095124637595</c:v>
                </c:pt>
                <c:pt idx="1776">
                  <c:v>186.61095124637595</c:v>
                </c:pt>
                <c:pt idx="1777">
                  <c:v>186.61095124637595</c:v>
                </c:pt>
                <c:pt idx="1778">
                  <c:v>186.61095124637595</c:v>
                </c:pt>
                <c:pt idx="1779">
                  <c:v>186.61095124637595</c:v>
                </c:pt>
                <c:pt idx="1780">
                  <c:v>186.61095124637595</c:v>
                </c:pt>
                <c:pt idx="1781">
                  <c:v>186.61095124637595</c:v>
                </c:pt>
                <c:pt idx="1782">
                  <c:v>186.61095124637595</c:v>
                </c:pt>
                <c:pt idx="1783">
                  <c:v>186.61095124637595</c:v>
                </c:pt>
                <c:pt idx="1784">
                  <c:v>186.61095124637595</c:v>
                </c:pt>
                <c:pt idx="1785">
                  <c:v>186.61095124637595</c:v>
                </c:pt>
                <c:pt idx="1786">
                  <c:v>186.61095124637595</c:v>
                </c:pt>
                <c:pt idx="1787">
                  <c:v>186.61095124637595</c:v>
                </c:pt>
                <c:pt idx="1788">
                  <c:v>186.61095124637595</c:v>
                </c:pt>
                <c:pt idx="1789">
                  <c:v>186.61095124637595</c:v>
                </c:pt>
                <c:pt idx="1790">
                  <c:v>186.61095124637595</c:v>
                </c:pt>
                <c:pt idx="1791">
                  <c:v>186.61095124637595</c:v>
                </c:pt>
                <c:pt idx="1792">
                  <c:v>186.61095124637595</c:v>
                </c:pt>
                <c:pt idx="1793">
                  <c:v>186.61095124637595</c:v>
                </c:pt>
                <c:pt idx="1794">
                  <c:v>186.61095124637595</c:v>
                </c:pt>
                <c:pt idx="1795">
                  <c:v>186.61095124637595</c:v>
                </c:pt>
                <c:pt idx="1796">
                  <c:v>186.61095124637595</c:v>
                </c:pt>
                <c:pt idx="1797">
                  <c:v>186.61095124637595</c:v>
                </c:pt>
                <c:pt idx="1798">
                  <c:v>186.61095124637595</c:v>
                </c:pt>
                <c:pt idx="1799">
                  <c:v>186.61095124637595</c:v>
                </c:pt>
                <c:pt idx="1800">
                  <c:v>186.61095124637595</c:v>
                </c:pt>
                <c:pt idx="1801">
                  <c:v>186.61095124637595</c:v>
                </c:pt>
                <c:pt idx="1802">
                  <c:v>186.61095124637595</c:v>
                </c:pt>
                <c:pt idx="1803">
                  <c:v>186.61095124637595</c:v>
                </c:pt>
                <c:pt idx="1804">
                  <c:v>186.61095124637595</c:v>
                </c:pt>
                <c:pt idx="1805">
                  <c:v>186.61095124637595</c:v>
                </c:pt>
                <c:pt idx="1806">
                  <c:v>186.61095124637595</c:v>
                </c:pt>
                <c:pt idx="1807">
                  <c:v>186.61095124637595</c:v>
                </c:pt>
                <c:pt idx="1808">
                  <c:v>186.61095124637595</c:v>
                </c:pt>
                <c:pt idx="1809">
                  <c:v>186.61095124637595</c:v>
                </c:pt>
                <c:pt idx="1810">
                  <c:v>186.61095124637595</c:v>
                </c:pt>
                <c:pt idx="1811">
                  <c:v>186.61095124637595</c:v>
                </c:pt>
                <c:pt idx="1812">
                  <c:v>186.61095124637595</c:v>
                </c:pt>
                <c:pt idx="1813">
                  <c:v>186.61095124637595</c:v>
                </c:pt>
                <c:pt idx="1814">
                  <c:v>186.61095124637595</c:v>
                </c:pt>
                <c:pt idx="1815">
                  <c:v>186.61095124637595</c:v>
                </c:pt>
                <c:pt idx="1816">
                  <c:v>186.61095124637595</c:v>
                </c:pt>
                <c:pt idx="1817">
                  <c:v>186.61095124637595</c:v>
                </c:pt>
                <c:pt idx="1818">
                  <c:v>186.61095124637595</c:v>
                </c:pt>
                <c:pt idx="1819">
                  <c:v>186.61095124637595</c:v>
                </c:pt>
                <c:pt idx="1820">
                  <c:v>186.61095124637595</c:v>
                </c:pt>
                <c:pt idx="1821">
                  <c:v>186.61095124637595</c:v>
                </c:pt>
                <c:pt idx="1822">
                  <c:v>186.61095124637595</c:v>
                </c:pt>
                <c:pt idx="1823">
                  <c:v>186.61095124637595</c:v>
                </c:pt>
                <c:pt idx="1824">
                  <c:v>186.61095124637595</c:v>
                </c:pt>
                <c:pt idx="1825">
                  <c:v>186.61095124637595</c:v>
                </c:pt>
                <c:pt idx="1826">
                  <c:v>186.61095124637595</c:v>
                </c:pt>
                <c:pt idx="1827">
                  <c:v>186.61095124637595</c:v>
                </c:pt>
                <c:pt idx="1828">
                  <c:v>186.61095124637595</c:v>
                </c:pt>
                <c:pt idx="1829">
                  <c:v>186.61095124637595</c:v>
                </c:pt>
                <c:pt idx="1830">
                  <c:v>186.61095124637595</c:v>
                </c:pt>
                <c:pt idx="1831">
                  <c:v>186.61095124637595</c:v>
                </c:pt>
                <c:pt idx="1832">
                  <c:v>186.61095124637595</c:v>
                </c:pt>
                <c:pt idx="1833">
                  <c:v>186.61095124637595</c:v>
                </c:pt>
                <c:pt idx="1834">
                  <c:v>186.61095124637595</c:v>
                </c:pt>
                <c:pt idx="1835">
                  <c:v>186.61095124637595</c:v>
                </c:pt>
                <c:pt idx="1836">
                  <c:v>186.61095124637595</c:v>
                </c:pt>
                <c:pt idx="1837">
                  <c:v>186.61095124637595</c:v>
                </c:pt>
                <c:pt idx="1838">
                  <c:v>186.61095124637595</c:v>
                </c:pt>
                <c:pt idx="1839">
                  <c:v>186.61095124637595</c:v>
                </c:pt>
                <c:pt idx="1840">
                  <c:v>186.61095124637595</c:v>
                </c:pt>
                <c:pt idx="1841">
                  <c:v>186.61095124637595</c:v>
                </c:pt>
                <c:pt idx="1842">
                  <c:v>186.61095124637595</c:v>
                </c:pt>
                <c:pt idx="1843">
                  <c:v>186.61095124637595</c:v>
                </c:pt>
                <c:pt idx="1844">
                  <c:v>186.61095124637595</c:v>
                </c:pt>
                <c:pt idx="1845">
                  <c:v>186.61095124637595</c:v>
                </c:pt>
                <c:pt idx="1846">
                  <c:v>186.61095124637595</c:v>
                </c:pt>
                <c:pt idx="1847">
                  <c:v>186.61095124637595</c:v>
                </c:pt>
                <c:pt idx="1848">
                  <c:v>186.61095124637595</c:v>
                </c:pt>
                <c:pt idx="1849">
                  <c:v>186.61095124637595</c:v>
                </c:pt>
                <c:pt idx="1850">
                  <c:v>186.61095124637595</c:v>
                </c:pt>
                <c:pt idx="1851">
                  <c:v>186.61095124637595</c:v>
                </c:pt>
                <c:pt idx="1852">
                  <c:v>186.61095124637595</c:v>
                </c:pt>
                <c:pt idx="1853">
                  <c:v>186.61095124637595</c:v>
                </c:pt>
                <c:pt idx="1854">
                  <c:v>186.61095124637595</c:v>
                </c:pt>
                <c:pt idx="1855">
                  <c:v>186.61095124637595</c:v>
                </c:pt>
                <c:pt idx="1856">
                  <c:v>186.61095124637595</c:v>
                </c:pt>
                <c:pt idx="1857">
                  <c:v>186.61095124637595</c:v>
                </c:pt>
                <c:pt idx="1858">
                  <c:v>186.61095124637595</c:v>
                </c:pt>
                <c:pt idx="1859">
                  <c:v>186.61095124637595</c:v>
                </c:pt>
                <c:pt idx="1860">
                  <c:v>186.61095124637595</c:v>
                </c:pt>
                <c:pt idx="1861">
                  <c:v>186.61095124637595</c:v>
                </c:pt>
                <c:pt idx="1862">
                  <c:v>186.61095124637595</c:v>
                </c:pt>
                <c:pt idx="1863">
                  <c:v>186.61095124637595</c:v>
                </c:pt>
                <c:pt idx="1864">
                  <c:v>186.61095124637595</c:v>
                </c:pt>
                <c:pt idx="1865">
                  <c:v>186.61095124637595</c:v>
                </c:pt>
                <c:pt idx="1866">
                  <c:v>186.61095124637595</c:v>
                </c:pt>
                <c:pt idx="1867">
                  <c:v>186.61095124637595</c:v>
                </c:pt>
                <c:pt idx="1868">
                  <c:v>186.61095124637595</c:v>
                </c:pt>
                <c:pt idx="1869">
                  <c:v>186.61095124637595</c:v>
                </c:pt>
                <c:pt idx="1870">
                  <c:v>186.61095124637595</c:v>
                </c:pt>
                <c:pt idx="1871">
                  <c:v>186.61095124637595</c:v>
                </c:pt>
                <c:pt idx="1872">
                  <c:v>186.61095124637595</c:v>
                </c:pt>
                <c:pt idx="1873">
                  <c:v>186.61095124637595</c:v>
                </c:pt>
                <c:pt idx="1874">
                  <c:v>186.61095124637595</c:v>
                </c:pt>
                <c:pt idx="1875">
                  <c:v>186.61095124637595</c:v>
                </c:pt>
                <c:pt idx="1876">
                  <c:v>186.61095124637595</c:v>
                </c:pt>
                <c:pt idx="1877">
                  <c:v>186.61095124637595</c:v>
                </c:pt>
                <c:pt idx="1878">
                  <c:v>186.61095124637595</c:v>
                </c:pt>
                <c:pt idx="1879">
                  <c:v>186.61095124637595</c:v>
                </c:pt>
                <c:pt idx="1880">
                  <c:v>186.61095124637595</c:v>
                </c:pt>
                <c:pt idx="1881">
                  <c:v>186.61095124637595</c:v>
                </c:pt>
                <c:pt idx="1882">
                  <c:v>186.61095124637595</c:v>
                </c:pt>
                <c:pt idx="1883">
                  <c:v>186.61095124637595</c:v>
                </c:pt>
                <c:pt idx="1884">
                  <c:v>186.61095124637595</c:v>
                </c:pt>
                <c:pt idx="1885">
                  <c:v>186.61095124637595</c:v>
                </c:pt>
                <c:pt idx="1886">
                  <c:v>186.61095124637595</c:v>
                </c:pt>
                <c:pt idx="1887">
                  <c:v>186.61095124637595</c:v>
                </c:pt>
                <c:pt idx="1888">
                  <c:v>186.61095124637595</c:v>
                </c:pt>
                <c:pt idx="1889">
                  <c:v>186.61095124637595</c:v>
                </c:pt>
                <c:pt idx="1890">
                  <c:v>186.61095124637595</c:v>
                </c:pt>
                <c:pt idx="1891">
                  <c:v>186.61095124637595</c:v>
                </c:pt>
                <c:pt idx="1892">
                  <c:v>186.61095124637595</c:v>
                </c:pt>
                <c:pt idx="1893">
                  <c:v>186.61095124637595</c:v>
                </c:pt>
                <c:pt idx="1894">
                  <c:v>186.61095124637595</c:v>
                </c:pt>
                <c:pt idx="1895">
                  <c:v>186.61095124637595</c:v>
                </c:pt>
                <c:pt idx="1896">
                  <c:v>186.61095124637595</c:v>
                </c:pt>
                <c:pt idx="1897">
                  <c:v>186.61095124637595</c:v>
                </c:pt>
                <c:pt idx="1898">
                  <c:v>186.61095124637595</c:v>
                </c:pt>
                <c:pt idx="1899">
                  <c:v>186.61095124637595</c:v>
                </c:pt>
                <c:pt idx="1900">
                  <c:v>186.61095124637595</c:v>
                </c:pt>
                <c:pt idx="1901">
                  <c:v>186.61095124637595</c:v>
                </c:pt>
                <c:pt idx="1902">
                  <c:v>186.61095124637595</c:v>
                </c:pt>
                <c:pt idx="1903">
                  <c:v>186.61095124637595</c:v>
                </c:pt>
                <c:pt idx="1904">
                  <c:v>186.61095124637595</c:v>
                </c:pt>
                <c:pt idx="1905">
                  <c:v>186.61095124637595</c:v>
                </c:pt>
                <c:pt idx="1906">
                  <c:v>186.61095124637595</c:v>
                </c:pt>
                <c:pt idx="1907">
                  <c:v>186.61095124637595</c:v>
                </c:pt>
                <c:pt idx="1908">
                  <c:v>186.61095124637595</c:v>
                </c:pt>
                <c:pt idx="1909">
                  <c:v>186.61095124637595</c:v>
                </c:pt>
                <c:pt idx="1910">
                  <c:v>186.61095124637595</c:v>
                </c:pt>
                <c:pt idx="1911">
                  <c:v>186.61095124637595</c:v>
                </c:pt>
                <c:pt idx="1912">
                  <c:v>186.61095124637595</c:v>
                </c:pt>
                <c:pt idx="1913">
                  <c:v>186.61095124637595</c:v>
                </c:pt>
                <c:pt idx="1914">
                  <c:v>186.61095124637595</c:v>
                </c:pt>
                <c:pt idx="1915">
                  <c:v>186.61095124637595</c:v>
                </c:pt>
                <c:pt idx="1916">
                  <c:v>186.61095124637595</c:v>
                </c:pt>
                <c:pt idx="1917">
                  <c:v>186.61095124637595</c:v>
                </c:pt>
                <c:pt idx="1918">
                  <c:v>186.61095124637595</c:v>
                </c:pt>
                <c:pt idx="1919">
                  <c:v>186.61095124637595</c:v>
                </c:pt>
                <c:pt idx="1920">
                  <c:v>186.61095124637595</c:v>
                </c:pt>
                <c:pt idx="1921">
                  <c:v>186.61095124637595</c:v>
                </c:pt>
                <c:pt idx="1922">
                  <c:v>186.61095124637595</c:v>
                </c:pt>
                <c:pt idx="1923">
                  <c:v>186.61095124637595</c:v>
                </c:pt>
                <c:pt idx="1924">
                  <c:v>186.61095124637595</c:v>
                </c:pt>
                <c:pt idx="1925">
                  <c:v>186.61095124637595</c:v>
                </c:pt>
                <c:pt idx="1926">
                  <c:v>186.61095124637595</c:v>
                </c:pt>
                <c:pt idx="1927">
                  <c:v>186.61095124637595</c:v>
                </c:pt>
                <c:pt idx="1928">
                  <c:v>186.61095124637595</c:v>
                </c:pt>
                <c:pt idx="1929">
                  <c:v>186.61095124637595</c:v>
                </c:pt>
                <c:pt idx="1930">
                  <c:v>186.61095124637595</c:v>
                </c:pt>
                <c:pt idx="1931">
                  <c:v>186.61095124637595</c:v>
                </c:pt>
                <c:pt idx="1932">
                  <c:v>186.61095124637595</c:v>
                </c:pt>
                <c:pt idx="1933">
                  <c:v>186.61095124637595</c:v>
                </c:pt>
                <c:pt idx="1934">
                  <c:v>186.61095124637595</c:v>
                </c:pt>
                <c:pt idx="1935">
                  <c:v>186.61095124637595</c:v>
                </c:pt>
                <c:pt idx="1936">
                  <c:v>186.61095124637595</c:v>
                </c:pt>
                <c:pt idx="1937">
                  <c:v>186.61095124637595</c:v>
                </c:pt>
                <c:pt idx="1938">
                  <c:v>186.61095124637595</c:v>
                </c:pt>
                <c:pt idx="1939">
                  <c:v>186.61095124637595</c:v>
                </c:pt>
                <c:pt idx="1940">
                  <c:v>186.61095124637595</c:v>
                </c:pt>
                <c:pt idx="1941">
                  <c:v>186.61095124637595</c:v>
                </c:pt>
                <c:pt idx="1942">
                  <c:v>186.61095124637595</c:v>
                </c:pt>
                <c:pt idx="1943">
                  <c:v>186.61095124637595</c:v>
                </c:pt>
                <c:pt idx="1944">
                  <c:v>186.61095124637595</c:v>
                </c:pt>
                <c:pt idx="1945">
                  <c:v>186.61095124637595</c:v>
                </c:pt>
                <c:pt idx="1946">
                  <c:v>186.61095124637595</c:v>
                </c:pt>
                <c:pt idx="1947">
                  <c:v>186.61095124637595</c:v>
                </c:pt>
                <c:pt idx="1948">
                  <c:v>186.61095124637595</c:v>
                </c:pt>
                <c:pt idx="1949">
                  <c:v>186.61095124637595</c:v>
                </c:pt>
                <c:pt idx="1950">
                  <c:v>186.61095124637595</c:v>
                </c:pt>
                <c:pt idx="1951">
                  <c:v>186.61095124637595</c:v>
                </c:pt>
                <c:pt idx="1952">
                  <c:v>186.61095124637595</c:v>
                </c:pt>
                <c:pt idx="1953">
                  <c:v>186.61095124637595</c:v>
                </c:pt>
                <c:pt idx="1954">
                  <c:v>186.61095124637595</c:v>
                </c:pt>
                <c:pt idx="1955">
                  <c:v>186.61095124637595</c:v>
                </c:pt>
                <c:pt idx="1956">
                  <c:v>186.61095124637595</c:v>
                </c:pt>
                <c:pt idx="1957">
                  <c:v>186.61095124637595</c:v>
                </c:pt>
                <c:pt idx="1958">
                  <c:v>186.61095124637595</c:v>
                </c:pt>
                <c:pt idx="1959">
                  <c:v>186.61095124637595</c:v>
                </c:pt>
                <c:pt idx="1960">
                  <c:v>186.61095124637595</c:v>
                </c:pt>
                <c:pt idx="1961">
                  <c:v>186.61095124637595</c:v>
                </c:pt>
                <c:pt idx="1962">
                  <c:v>186.61095124637595</c:v>
                </c:pt>
                <c:pt idx="1963">
                  <c:v>186.61095124637595</c:v>
                </c:pt>
                <c:pt idx="1964">
                  <c:v>186.61095124637595</c:v>
                </c:pt>
                <c:pt idx="1965">
                  <c:v>186.61095124637595</c:v>
                </c:pt>
                <c:pt idx="1966">
                  <c:v>186.61095124637595</c:v>
                </c:pt>
                <c:pt idx="1967">
                  <c:v>186.61095124637595</c:v>
                </c:pt>
                <c:pt idx="1968">
                  <c:v>186.61095124637595</c:v>
                </c:pt>
                <c:pt idx="1969">
                  <c:v>186.61095124637595</c:v>
                </c:pt>
                <c:pt idx="1970">
                  <c:v>186.61095124637595</c:v>
                </c:pt>
                <c:pt idx="1971">
                  <c:v>186.61095124637595</c:v>
                </c:pt>
                <c:pt idx="1972">
                  <c:v>186.61095124637595</c:v>
                </c:pt>
                <c:pt idx="1973">
                  <c:v>186.61095124637595</c:v>
                </c:pt>
                <c:pt idx="1974">
                  <c:v>186.61095124637595</c:v>
                </c:pt>
                <c:pt idx="1975">
                  <c:v>186.61095124637595</c:v>
                </c:pt>
                <c:pt idx="1976">
                  <c:v>186.61095124637595</c:v>
                </c:pt>
                <c:pt idx="1977">
                  <c:v>186.61095124637595</c:v>
                </c:pt>
                <c:pt idx="1978">
                  <c:v>186.61095124637595</c:v>
                </c:pt>
                <c:pt idx="1979">
                  <c:v>186.61095124637595</c:v>
                </c:pt>
                <c:pt idx="1980">
                  <c:v>186.61095124637595</c:v>
                </c:pt>
                <c:pt idx="1981">
                  <c:v>186.61095124637595</c:v>
                </c:pt>
                <c:pt idx="1982">
                  <c:v>186.61095124637595</c:v>
                </c:pt>
                <c:pt idx="1983">
                  <c:v>186.61095124637595</c:v>
                </c:pt>
                <c:pt idx="1984">
                  <c:v>186.61095124637595</c:v>
                </c:pt>
                <c:pt idx="1985">
                  <c:v>186.61095124637595</c:v>
                </c:pt>
                <c:pt idx="1986">
                  <c:v>186.61095124637595</c:v>
                </c:pt>
                <c:pt idx="1987">
                  <c:v>186.61095124637595</c:v>
                </c:pt>
                <c:pt idx="1988">
                  <c:v>186.61095124637595</c:v>
                </c:pt>
                <c:pt idx="1989">
                  <c:v>186.61095124637595</c:v>
                </c:pt>
                <c:pt idx="1990">
                  <c:v>186.61095124637595</c:v>
                </c:pt>
                <c:pt idx="1991">
                  <c:v>186.61095124637595</c:v>
                </c:pt>
                <c:pt idx="1992">
                  <c:v>186.61095124637595</c:v>
                </c:pt>
                <c:pt idx="1993">
                  <c:v>186.61095124637595</c:v>
                </c:pt>
                <c:pt idx="1994">
                  <c:v>186.61095124637595</c:v>
                </c:pt>
                <c:pt idx="1995">
                  <c:v>186.61095124637595</c:v>
                </c:pt>
                <c:pt idx="1996">
                  <c:v>186.61095124637595</c:v>
                </c:pt>
                <c:pt idx="1997">
                  <c:v>186.61095124637595</c:v>
                </c:pt>
                <c:pt idx="1998">
                  <c:v>186.61095124637595</c:v>
                </c:pt>
                <c:pt idx="1999">
                  <c:v>186.61095124637595</c:v>
                </c:pt>
                <c:pt idx="2000">
                  <c:v>186.61095124637595</c:v>
                </c:pt>
                <c:pt idx="2001">
                  <c:v>186.61095124637595</c:v>
                </c:pt>
                <c:pt idx="2002">
                  <c:v>186.61095124637595</c:v>
                </c:pt>
                <c:pt idx="2003">
                  <c:v>186.61095124637595</c:v>
                </c:pt>
                <c:pt idx="2004">
                  <c:v>186.61095124637595</c:v>
                </c:pt>
                <c:pt idx="2005">
                  <c:v>186.61095124637595</c:v>
                </c:pt>
                <c:pt idx="2006">
                  <c:v>186.61095124637595</c:v>
                </c:pt>
                <c:pt idx="2007">
                  <c:v>186.61095124637595</c:v>
                </c:pt>
                <c:pt idx="2008">
                  <c:v>186.61095124637595</c:v>
                </c:pt>
                <c:pt idx="2009">
                  <c:v>186.61095124637595</c:v>
                </c:pt>
                <c:pt idx="2010">
                  <c:v>186.61095124637595</c:v>
                </c:pt>
                <c:pt idx="2011">
                  <c:v>186.61095124637595</c:v>
                </c:pt>
                <c:pt idx="2012">
                  <c:v>186.61095124637595</c:v>
                </c:pt>
                <c:pt idx="2013">
                  <c:v>186.61095124637595</c:v>
                </c:pt>
                <c:pt idx="2014">
                  <c:v>186.61095124637595</c:v>
                </c:pt>
                <c:pt idx="2015">
                  <c:v>186.61095124637595</c:v>
                </c:pt>
                <c:pt idx="2016">
                  <c:v>186.61095124637595</c:v>
                </c:pt>
                <c:pt idx="2017">
                  <c:v>186.61095124637595</c:v>
                </c:pt>
                <c:pt idx="2018">
                  <c:v>186.61095124637595</c:v>
                </c:pt>
                <c:pt idx="2019">
                  <c:v>186.61095124637595</c:v>
                </c:pt>
                <c:pt idx="2020">
                  <c:v>186.61095124637595</c:v>
                </c:pt>
                <c:pt idx="2021">
                  <c:v>186.61095124637595</c:v>
                </c:pt>
                <c:pt idx="2022">
                  <c:v>186.61095124637595</c:v>
                </c:pt>
                <c:pt idx="2023">
                  <c:v>186.61095124637595</c:v>
                </c:pt>
                <c:pt idx="2024">
                  <c:v>186.61095124637595</c:v>
                </c:pt>
                <c:pt idx="2025">
                  <c:v>186.61095124637595</c:v>
                </c:pt>
                <c:pt idx="2026">
                  <c:v>186.61095124637595</c:v>
                </c:pt>
                <c:pt idx="2027">
                  <c:v>186.61095124637595</c:v>
                </c:pt>
                <c:pt idx="2028">
                  <c:v>186.61095124637595</c:v>
                </c:pt>
                <c:pt idx="2029">
                  <c:v>186.61095124637595</c:v>
                </c:pt>
                <c:pt idx="2030">
                  <c:v>186.61095124637595</c:v>
                </c:pt>
                <c:pt idx="2031">
                  <c:v>186.61095124637595</c:v>
                </c:pt>
                <c:pt idx="2032">
                  <c:v>186.61095124637595</c:v>
                </c:pt>
                <c:pt idx="2033">
                  <c:v>186.61095124637595</c:v>
                </c:pt>
                <c:pt idx="2034">
                  <c:v>186.61095124637595</c:v>
                </c:pt>
                <c:pt idx="2035">
                  <c:v>186.61095124637595</c:v>
                </c:pt>
                <c:pt idx="2036">
                  <c:v>186.61095124637595</c:v>
                </c:pt>
                <c:pt idx="2037">
                  <c:v>186.61095124637595</c:v>
                </c:pt>
                <c:pt idx="2038">
                  <c:v>186.61095124637595</c:v>
                </c:pt>
                <c:pt idx="2039">
                  <c:v>186.61095124637595</c:v>
                </c:pt>
                <c:pt idx="2040">
                  <c:v>186.61095124637595</c:v>
                </c:pt>
                <c:pt idx="2041">
                  <c:v>186.61095124637595</c:v>
                </c:pt>
                <c:pt idx="2042">
                  <c:v>186.61095124637595</c:v>
                </c:pt>
                <c:pt idx="2043">
                  <c:v>186.61095124637595</c:v>
                </c:pt>
                <c:pt idx="2044">
                  <c:v>186.61095124637595</c:v>
                </c:pt>
                <c:pt idx="2045">
                  <c:v>186.61095124637595</c:v>
                </c:pt>
                <c:pt idx="2046">
                  <c:v>186.61095124637595</c:v>
                </c:pt>
                <c:pt idx="2047">
                  <c:v>186.61095124637595</c:v>
                </c:pt>
                <c:pt idx="2048">
                  <c:v>186.61095124637595</c:v>
                </c:pt>
                <c:pt idx="2049">
                  <c:v>186.61095124637595</c:v>
                </c:pt>
                <c:pt idx="2050">
                  <c:v>186.61095124637595</c:v>
                </c:pt>
                <c:pt idx="2051">
                  <c:v>186.61095124637595</c:v>
                </c:pt>
                <c:pt idx="2052">
                  <c:v>186.61095124637595</c:v>
                </c:pt>
                <c:pt idx="2053">
                  <c:v>186.61095124637595</c:v>
                </c:pt>
                <c:pt idx="2054">
                  <c:v>186.61095124637595</c:v>
                </c:pt>
                <c:pt idx="2055">
                  <c:v>186.61095124637595</c:v>
                </c:pt>
                <c:pt idx="2056">
                  <c:v>186.61095124637595</c:v>
                </c:pt>
                <c:pt idx="2057">
                  <c:v>186.61095124637595</c:v>
                </c:pt>
                <c:pt idx="2058">
                  <c:v>186.61095124637595</c:v>
                </c:pt>
                <c:pt idx="2059">
                  <c:v>186.61095124637595</c:v>
                </c:pt>
                <c:pt idx="2060">
                  <c:v>186.61095124637595</c:v>
                </c:pt>
                <c:pt idx="2061">
                  <c:v>186.61095124637595</c:v>
                </c:pt>
                <c:pt idx="2062">
                  <c:v>186.61095124637595</c:v>
                </c:pt>
                <c:pt idx="2063">
                  <c:v>186.61095124637595</c:v>
                </c:pt>
                <c:pt idx="2064">
                  <c:v>186.61095124637595</c:v>
                </c:pt>
                <c:pt idx="2065">
                  <c:v>186.61095124637595</c:v>
                </c:pt>
                <c:pt idx="2066">
                  <c:v>186.61095124637595</c:v>
                </c:pt>
                <c:pt idx="2067">
                  <c:v>186.61095124637595</c:v>
                </c:pt>
                <c:pt idx="2068">
                  <c:v>186.61095124637595</c:v>
                </c:pt>
                <c:pt idx="2069">
                  <c:v>186.61095124637595</c:v>
                </c:pt>
                <c:pt idx="2070">
                  <c:v>186.61095124637595</c:v>
                </c:pt>
                <c:pt idx="2071">
                  <c:v>186.61095124637595</c:v>
                </c:pt>
                <c:pt idx="2072">
                  <c:v>186.61095124637595</c:v>
                </c:pt>
                <c:pt idx="2073">
                  <c:v>186.61095124637595</c:v>
                </c:pt>
                <c:pt idx="2074">
                  <c:v>186.61095124637595</c:v>
                </c:pt>
                <c:pt idx="2075">
                  <c:v>186.61095124637595</c:v>
                </c:pt>
                <c:pt idx="2076">
                  <c:v>186.61095124637595</c:v>
                </c:pt>
                <c:pt idx="2077">
                  <c:v>186.61095124637595</c:v>
                </c:pt>
                <c:pt idx="2078">
                  <c:v>186.61095124637595</c:v>
                </c:pt>
                <c:pt idx="2079">
                  <c:v>186.61095124637595</c:v>
                </c:pt>
                <c:pt idx="2080">
                  <c:v>186.61095124637595</c:v>
                </c:pt>
                <c:pt idx="2081">
                  <c:v>186.61095124637595</c:v>
                </c:pt>
                <c:pt idx="2082">
                  <c:v>186.61095124637595</c:v>
                </c:pt>
                <c:pt idx="2083">
                  <c:v>186.61095124637595</c:v>
                </c:pt>
                <c:pt idx="2084">
                  <c:v>186.61095124637595</c:v>
                </c:pt>
                <c:pt idx="2085">
                  <c:v>186.61095124637595</c:v>
                </c:pt>
                <c:pt idx="2086">
                  <c:v>186.61095124637595</c:v>
                </c:pt>
                <c:pt idx="2087">
                  <c:v>186.61095124637595</c:v>
                </c:pt>
                <c:pt idx="2088">
                  <c:v>186.61095124637595</c:v>
                </c:pt>
                <c:pt idx="2089">
                  <c:v>186.61095124637595</c:v>
                </c:pt>
                <c:pt idx="2090">
                  <c:v>186.61095124637595</c:v>
                </c:pt>
                <c:pt idx="2091">
                  <c:v>186.61095124637595</c:v>
                </c:pt>
                <c:pt idx="2092">
                  <c:v>186.61095124637595</c:v>
                </c:pt>
                <c:pt idx="2093">
                  <c:v>186.61095124637595</c:v>
                </c:pt>
                <c:pt idx="2094">
                  <c:v>186.61095124637595</c:v>
                </c:pt>
                <c:pt idx="2095">
                  <c:v>186.61095124637595</c:v>
                </c:pt>
                <c:pt idx="2096">
                  <c:v>186.61095124637595</c:v>
                </c:pt>
                <c:pt idx="2097">
                  <c:v>186.61095124637595</c:v>
                </c:pt>
                <c:pt idx="2098">
                  <c:v>186.61095124637595</c:v>
                </c:pt>
                <c:pt idx="2099">
                  <c:v>186.61095124637595</c:v>
                </c:pt>
                <c:pt idx="2100">
                  <c:v>186.61095124637595</c:v>
                </c:pt>
                <c:pt idx="2101">
                  <c:v>186.61095124637595</c:v>
                </c:pt>
                <c:pt idx="2102">
                  <c:v>186.61095124637595</c:v>
                </c:pt>
                <c:pt idx="2103">
                  <c:v>186.61095124637595</c:v>
                </c:pt>
                <c:pt idx="2104">
                  <c:v>186.61095124637595</c:v>
                </c:pt>
                <c:pt idx="2105">
                  <c:v>186.61095124637595</c:v>
                </c:pt>
                <c:pt idx="2106">
                  <c:v>186.61095124637595</c:v>
                </c:pt>
                <c:pt idx="2107">
                  <c:v>186.61095124637595</c:v>
                </c:pt>
                <c:pt idx="2108">
                  <c:v>186.61095124637595</c:v>
                </c:pt>
                <c:pt idx="2109">
                  <c:v>186.61095124637595</c:v>
                </c:pt>
                <c:pt idx="2110">
                  <c:v>186.61095124637595</c:v>
                </c:pt>
                <c:pt idx="2111">
                  <c:v>186.61095124637595</c:v>
                </c:pt>
                <c:pt idx="2112">
                  <c:v>186.61095124637595</c:v>
                </c:pt>
                <c:pt idx="2113">
                  <c:v>186.61095124637595</c:v>
                </c:pt>
                <c:pt idx="2114">
                  <c:v>186.61095124637595</c:v>
                </c:pt>
                <c:pt idx="2115">
                  <c:v>186.61095124637595</c:v>
                </c:pt>
                <c:pt idx="2116">
                  <c:v>186.61095124637595</c:v>
                </c:pt>
                <c:pt idx="2117">
                  <c:v>186.61095124637595</c:v>
                </c:pt>
                <c:pt idx="2118">
                  <c:v>186.61095124637595</c:v>
                </c:pt>
                <c:pt idx="2119">
                  <c:v>186.61095124637595</c:v>
                </c:pt>
                <c:pt idx="2120">
                  <c:v>186.61095124637595</c:v>
                </c:pt>
                <c:pt idx="2121">
                  <c:v>186.61095124637595</c:v>
                </c:pt>
                <c:pt idx="2122">
                  <c:v>186.61095124637595</c:v>
                </c:pt>
                <c:pt idx="2123">
                  <c:v>186.61095124637595</c:v>
                </c:pt>
                <c:pt idx="2124">
                  <c:v>186.61095124637595</c:v>
                </c:pt>
                <c:pt idx="2125">
                  <c:v>186.61095124637595</c:v>
                </c:pt>
                <c:pt idx="2126">
                  <c:v>186.61095124637595</c:v>
                </c:pt>
                <c:pt idx="2127">
                  <c:v>186.61095124637595</c:v>
                </c:pt>
                <c:pt idx="2128">
                  <c:v>186.61095124637595</c:v>
                </c:pt>
                <c:pt idx="2129">
                  <c:v>186.61095124637595</c:v>
                </c:pt>
                <c:pt idx="2130">
                  <c:v>186.61095124637595</c:v>
                </c:pt>
                <c:pt idx="2131">
                  <c:v>186.61095124637595</c:v>
                </c:pt>
                <c:pt idx="2132">
                  <c:v>186.61095124637595</c:v>
                </c:pt>
                <c:pt idx="2133">
                  <c:v>186.61095124637595</c:v>
                </c:pt>
                <c:pt idx="2134">
                  <c:v>186.61095124637595</c:v>
                </c:pt>
                <c:pt idx="2135">
                  <c:v>186.61095124637595</c:v>
                </c:pt>
                <c:pt idx="2136">
                  <c:v>186.61095124637595</c:v>
                </c:pt>
                <c:pt idx="2137">
                  <c:v>186.61095124637595</c:v>
                </c:pt>
                <c:pt idx="2138">
                  <c:v>186.61095124637595</c:v>
                </c:pt>
                <c:pt idx="2139">
                  <c:v>186.61095124637595</c:v>
                </c:pt>
                <c:pt idx="2140">
                  <c:v>186.61095124637595</c:v>
                </c:pt>
                <c:pt idx="2141">
                  <c:v>186.61095124637595</c:v>
                </c:pt>
                <c:pt idx="2142">
                  <c:v>186.61095124637595</c:v>
                </c:pt>
                <c:pt idx="2143">
                  <c:v>186.61095124637595</c:v>
                </c:pt>
                <c:pt idx="2144">
                  <c:v>186.61095124637595</c:v>
                </c:pt>
                <c:pt idx="2145">
                  <c:v>186.61095124637595</c:v>
                </c:pt>
                <c:pt idx="2146">
                  <c:v>186.61095124637595</c:v>
                </c:pt>
                <c:pt idx="2147">
                  <c:v>186.61095124637595</c:v>
                </c:pt>
                <c:pt idx="2148">
                  <c:v>186.61095124637595</c:v>
                </c:pt>
                <c:pt idx="2149">
                  <c:v>186.61095124637595</c:v>
                </c:pt>
                <c:pt idx="2150">
                  <c:v>186.61095124637595</c:v>
                </c:pt>
                <c:pt idx="2151">
                  <c:v>186.61095124637595</c:v>
                </c:pt>
                <c:pt idx="2152">
                  <c:v>186.61095124637595</c:v>
                </c:pt>
                <c:pt idx="2153">
                  <c:v>186.61095124637595</c:v>
                </c:pt>
                <c:pt idx="2154">
                  <c:v>186.61095124637595</c:v>
                </c:pt>
                <c:pt idx="2155">
                  <c:v>186.61095124637595</c:v>
                </c:pt>
                <c:pt idx="2156">
                  <c:v>186.61095124637595</c:v>
                </c:pt>
                <c:pt idx="2157">
                  <c:v>186.61095124637595</c:v>
                </c:pt>
                <c:pt idx="2158">
                  <c:v>186.61095124637595</c:v>
                </c:pt>
                <c:pt idx="2159">
                  <c:v>186.61095124637595</c:v>
                </c:pt>
                <c:pt idx="2160">
                  <c:v>186.61095124637595</c:v>
                </c:pt>
                <c:pt idx="2161">
                  <c:v>186.61095124637595</c:v>
                </c:pt>
                <c:pt idx="2162">
                  <c:v>186.61095124637595</c:v>
                </c:pt>
                <c:pt idx="2163">
                  <c:v>186.61095124637595</c:v>
                </c:pt>
                <c:pt idx="2164">
                  <c:v>186.61095124637595</c:v>
                </c:pt>
                <c:pt idx="2165">
                  <c:v>186.61095124637595</c:v>
                </c:pt>
                <c:pt idx="2166">
                  <c:v>186.61095124637595</c:v>
                </c:pt>
                <c:pt idx="2167">
                  <c:v>186.61095124637595</c:v>
                </c:pt>
                <c:pt idx="2168">
                  <c:v>186.61095124637595</c:v>
                </c:pt>
                <c:pt idx="2169">
                  <c:v>186.61095124637595</c:v>
                </c:pt>
                <c:pt idx="2170">
                  <c:v>186.61095124637595</c:v>
                </c:pt>
                <c:pt idx="2171">
                  <c:v>186.61095124637595</c:v>
                </c:pt>
                <c:pt idx="2172">
                  <c:v>186.61095124637595</c:v>
                </c:pt>
                <c:pt idx="2173">
                  <c:v>186.61095124637595</c:v>
                </c:pt>
                <c:pt idx="2174">
                  <c:v>186.61095124637595</c:v>
                </c:pt>
                <c:pt idx="2175">
                  <c:v>186.61095124637595</c:v>
                </c:pt>
                <c:pt idx="2176">
                  <c:v>186.61095124637595</c:v>
                </c:pt>
                <c:pt idx="2177">
                  <c:v>186.61095124637595</c:v>
                </c:pt>
                <c:pt idx="2178">
                  <c:v>186.61095124637595</c:v>
                </c:pt>
                <c:pt idx="2179">
                  <c:v>186.61095124637595</c:v>
                </c:pt>
                <c:pt idx="2180">
                  <c:v>186.61095124637595</c:v>
                </c:pt>
                <c:pt idx="2181">
                  <c:v>186.61095124637595</c:v>
                </c:pt>
                <c:pt idx="2182">
                  <c:v>186.61095124637595</c:v>
                </c:pt>
                <c:pt idx="2183">
                  <c:v>186.61095124637595</c:v>
                </c:pt>
                <c:pt idx="2184">
                  <c:v>186.61095124637595</c:v>
                </c:pt>
                <c:pt idx="2185">
                  <c:v>186.61095124637595</c:v>
                </c:pt>
                <c:pt idx="2186">
                  <c:v>186.61095124637595</c:v>
                </c:pt>
                <c:pt idx="2187">
                  <c:v>186.61095124637595</c:v>
                </c:pt>
                <c:pt idx="2188">
                  <c:v>186.61095124637595</c:v>
                </c:pt>
                <c:pt idx="2189">
                  <c:v>186.61095124637595</c:v>
                </c:pt>
                <c:pt idx="2190">
                  <c:v>186.61095124637595</c:v>
                </c:pt>
                <c:pt idx="2191">
                  <c:v>186.61095124637595</c:v>
                </c:pt>
                <c:pt idx="2192">
                  <c:v>186.61095124637595</c:v>
                </c:pt>
                <c:pt idx="2193">
                  <c:v>186.61095124637595</c:v>
                </c:pt>
                <c:pt idx="2194">
                  <c:v>186.61095124637595</c:v>
                </c:pt>
                <c:pt idx="2195">
                  <c:v>186.61095124637595</c:v>
                </c:pt>
                <c:pt idx="2196">
                  <c:v>186.61095124637595</c:v>
                </c:pt>
                <c:pt idx="2197">
                  <c:v>186.61095124637595</c:v>
                </c:pt>
                <c:pt idx="2198">
                  <c:v>186.61095124637595</c:v>
                </c:pt>
                <c:pt idx="2199">
                  <c:v>186.61095124637595</c:v>
                </c:pt>
                <c:pt idx="2200">
                  <c:v>186.61095124637595</c:v>
                </c:pt>
                <c:pt idx="2201">
                  <c:v>186.61095124637595</c:v>
                </c:pt>
                <c:pt idx="2202">
                  <c:v>186.61095124637595</c:v>
                </c:pt>
                <c:pt idx="2203">
                  <c:v>186.61095124637595</c:v>
                </c:pt>
                <c:pt idx="2204">
                  <c:v>186.61095124637595</c:v>
                </c:pt>
                <c:pt idx="2205">
                  <c:v>186.61095124637595</c:v>
                </c:pt>
                <c:pt idx="2206">
                  <c:v>186.61095124637595</c:v>
                </c:pt>
                <c:pt idx="2207">
                  <c:v>186.61095124637595</c:v>
                </c:pt>
                <c:pt idx="2208">
                  <c:v>186.61095124637595</c:v>
                </c:pt>
                <c:pt idx="2209">
                  <c:v>186.61095124637595</c:v>
                </c:pt>
                <c:pt idx="2210">
                  <c:v>186.61095124637595</c:v>
                </c:pt>
                <c:pt idx="2211">
                  <c:v>186.61095124637595</c:v>
                </c:pt>
                <c:pt idx="2212">
                  <c:v>186.61095124637595</c:v>
                </c:pt>
                <c:pt idx="2213">
                  <c:v>186.61095124637595</c:v>
                </c:pt>
                <c:pt idx="2214">
                  <c:v>186.61095124637595</c:v>
                </c:pt>
                <c:pt idx="2215">
                  <c:v>186.61095124637595</c:v>
                </c:pt>
                <c:pt idx="2216">
                  <c:v>186.61095124637595</c:v>
                </c:pt>
                <c:pt idx="2217">
                  <c:v>186.61095124637595</c:v>
                </c:pt>
                <c:pt idx="2218">
                  <c:v>186.61095124637595</c:v>
                </c:pt>
                <c:pt idx="2219">
                  <c:v>186.61095124637595</c:v>
                </c:pt>
                <c:pt idx="2220">
                  <c:v>186.61095124637595</c:v>
                </c:pt>
                <c:pt idx="2221">
                  <c:v>186.61095124637595</c:v>
                </c:pt>
                <c:pt idx="2222">
                  <c:v>186.61095124637595</c:v>
                </c:pt>
                <c:pt idx="2223">
                  <c:v>186.61095124637595</c:v>
                </c:pt>
                <c:pt idx="2224">
                  <c:v>186.61095124637595</c:v>
                </c:pt>
                <c:pt idx="2225">
                  <c:v>186.61095124637595</c:v>
                </c:pt>
                <c:pt idx="2226">
                  <c:v>186.61095124637595</c:v>
                </c:pt>
                <c:pt idx="2227">
                  <c:v>186.61095124637595</c:v>
                </c:pt>
                <c:pt idx="2228">
                  <c:v>186.61095124637595</c:v>
                </c:pt>
                <c:pt idx="2229">
                  <c:v>186.61095124637595</c:v>
                </c:pt>
                <c:pt idx="2230">
                  <c:v>186.61095124637595</c:v>
                </c:pt>
                <c:pt idx="2231">
                  <c:v>186.61095124637595</c:v>
                </c:pt>
                <c:pt idx="2232">
                  <c:v>186.61095124637595</c:v>
                </c:pt>
                <c:pt idx="2233">
                  <c:v>186.61095124637595</c:v>
                </c:pt>
                <c:pt idx="2234">
                  <c:v>186.61095124637595</c:v>
                </c:pt>
                <c:pt idx="2235">
                  <c:v>186.61095124637595</c:v>
                </c:pt>
                <c:pt idx="2236">
                  <c:v>186.61095124637595</c:v>
                </c:pt>
                <c:pt idx="2237">
                  <c:v>186.61095124637595</c:v>
                </c:pt>
                <c:pt idx="2238">
                  <c:v>186.61095124637595</c:v>
                </c:pt>
                <c:pt idx="2239">
                  <c:v>186.61095124637595</c:v>
                </c:pt>
                <c:pt idx="2240">
                  <c:v>186.61095124637595</c:v>
                </c:pt>
                <c:pt idx="2241">
                  <c:v>186.61095124637595</c:v>
                </c:pt>
                <c:pt idx="2242">
                  <c:v>186.61095124637595</c:v>
                </c:pt>
                <c:pt idx="2243">
                  <c:v>186.61095124637595</c:v>
                </c:pt>
                <c:pt idx="2244">
                  <c:v>186.61095124637595</c:v>
                </c:pt>
                <c:pt idx="2245">
                  <c:v>186.61095124637595</c:v>
                </c:pt>
                <c:pt idx="2246">
                  <c:v>186.61095124637595</c:v>
                </c:pt>
                <c:pt idx="2247">
                  <c:v>186.61095124637595</c:v>
                </c:pt>
                <c:pt idx="2248">
                  <c:v>186.61095124637595</c:v>
                </c:pt>
                <c:pt idx="2249">
                  <c:v>186.61095124637595</c:v>
                </c:pt>
                <c:pt idx="2250">
                  <c:v>186.61095124637595</c:v>
                </c:pt>
                <c:pt idx="2251">
                  <c:v>186.61095124637595</c:v>
                </c:pt>
                <c:pt idx="2252">
                  <c:v>186.61095124637595</c:v>
                </c:pt>
                <c:pt idx="2253">
                  <c:v>186.61095124637595</c:v>
                </c:pt>
                <c:pt idx="2254">
                  <c:v>186.61095124637595</c:v>
                </c:pt>
                <c:pt idx="2255">
                  <c:v>186.61095124637595</c:v>
                </c:pt>
                <c:pt idx="2256">
                  <c:v>186.61095124637595</c:v>
                </c:pt>
                <c:pt idx="2257">
                  <c:v>186.61095124637595</c:v>
                </c:pt>
                <c:pt idx="2258">
                  <c:v>186.61095124637595</c:v>
                </c:pt>
                <c:pt idx="2259">
                  <c:v>186.61095124637595</c:v>
                </c:pt>
                <c:pt idx="2260">
                  <c:v>186.61095124637595</c:v>
                </c:pt>
                <c:pt idx="2261">
                  <c:v>186.61095124637595</c:v>
                </c:pt>
                <c:pt idx="2262">
                  <c:v>186.61095124637595</c:v>
                </c:pt>
                <c:pt idx="2263">
                  <c:v>186.61095124637595</c:v>
                </c:pt>
                <c:pt idx="2264">
                  <c:v>186.61095124637595</c:v>
                </c:pt>
                <c:pt idx="2265">
                  <c:v>186.61095124637595</c:v>
                </c:pt>
                <c:pt idx="2266">
                  <c:v>186.61095124637595</c:v>
                </c:pt>
                <c:pt idx="2267">
                  <c:v>186.61095124637595</c:v>
                </c:pt>
                <c:pt idx="2268">
                  <c:v>186.61095124637595</c:v>
                </c:pt>
                <c:pt idx="2269">
                  <c:v>186.61095124637595</c:v>
                </c:pt>
                <c:pt idx="2270">
                  <c:v>186.61095124637595</c:v>
                </c:pt>
                <c:pt idx="2271">
                  <c:v>186.61095124637595</c:v>
                </c:pt>
                <c:pt idx="2272">
                  <c:v>186.61095124637595</c:v>
                </c:pt>
                <c:pt idx="2273">
                  <c:v>186.61095124637595</c:v>
                </c:pt>
                <c:pt idx="2274">
                  <c:v>186.61095124637595</c:v>
                </c:pt>
                <c:pt idx="2275">
                  <c:v>186.61095124637595</c:v>
                </c:pt>
                <c:pt idx="2276">
                  <c:v>186.61095124637595</c:v>
                </c:pt>
                <c:pt idx="2277">
                  <c:v>186.61095124637595</c:v>
                </c:pt>
                <c:pt idx="2278">
                  <c:v>186.61095124637595</c:v>
                </c:pt>
                <c:pt idx="2279">
                  <c:v>186.61095124637595</c:v>
                </c:pt>
                <c:pt idx="2280">
                  <c:v>186.61095124637595</c:v>
                </c:pt>
                <c:pt idx="2281">
                  <c:v>186.61095124637595</c:v>
                </c:pt>
                <c:pt idx="2282">
                  <c:v>186.61095124637595</c:v>
                </c:pt>
                <c:pt idx="2283">
                  <c:v>186.61095124637595</c:v>
                </c:pt>
                <c:pt idx="2284">
                  <c:v>186.61095124637595</c:v>
                </c:pt>
                <c:pt idx="2285">
                  <c:v>186.61095124637595</c:v>
                </c:pt>
                <c:pt idx="2286">
                  <c:v>186.61095124637595</c:v>
                </c:pt>
                <c:pt idx="2287">
                  <c:v>186.61095124637595</c:v>
                </c:pt>
                <c:pt idx="2288">
                  <c:v>186.61095124637595</c:v>
                </c:pt>
                <c:pt idx="2289">
                  <c:v>186.61095124637595</c:v>
                </c:pt>
                <c:pt idx="2290">
                  <c:v>186.61095124637595</c:v>
                </c:pt>
                <c:pt idx="2291">
                  <c:v>186.61095124637595</c:v>
                </c:pt>
                <c:pt idx="2292">
                  <c:v>186.61095124637595</c:v>
                </c:pt>
                <c:pt idx="2293">
                  <c:v>186.61095124637595</c:v>
                </c:pt>
                <c:pt idx="2294">
                  <c:v>186.61095124637595</c:v>
                </c:pt>
                <c:pt idx="2295">
                  <c:v>186.61095124637595</c:v>
                </c:pt>
                <c:pt idx="2296">
                  <c:v>186.61095124637595</c:v>
                </c:pt>
                <c:pt idx="2297">
                  <c:v>186.61095124637595</c:v>
                </c:pt>
                <c:pt idx="2298">
                  <c:v>186.61095124637595</c:v>
                </c:pt>
                <c:pt idx="2299">
                  <c:v>186.61095124637595</c:v>
                </c:pt>
                <c:pt idx="2300">
                  <c:v>186.61095124637595</c:v>
                </c:pt>
                <c:pt idx="2301">
                  <c:v>186.61095124637595</c:v>
                </c:pt>
                <c:pt idx="2302">
                  <c:v>186.61095124637595</c:v>
                </c:pt>
                <c:pt idx="2303">
                  <c:v>186.61095124637595</c:v>
                </c:pt>
                <c:pt idx="2304">
                  <c:v>186.61095124637595</c:v>
                </c:pt>
                <c:pt idx="2305">
                  <c:v>186.61095124637595</c:v>
                </c:pt>
                <c:pt idx="2306">
                  <c:v>186.61095124637595</c:v>
                </c:pt>
                <c:pt idx="2307">
                  <c:v>186.61095124637595</c:v>
                </c:pt>
                <c:pt idx="2308">
                  <c:v>186.61095124637595</c:v>
                </c:pt>
                <c:pt idx="2309">
                  <c:v>186.61095124637595</c:v>
                </c:pt>
                <c:pt idx="2310">
                  <c:v>186.61095124637595</c:v>
                </c:pt>
                <c:pt idx="2311">
                  <c:v>186.61095124637595</c:v>
                </c:pt>
                <c:pt idx="2312">
                  <c:v>186.61095124637595</c:v>
                </c:pt>
                <c:pt idx="2313">
                  <c:v>186.61095124637595</c:v>
                </c:pt>
                <c:pt idx="2314">
                  <c:v>186.61095124637595</c:v>
                </c:pt>
                <c:pt idx="2315">
                  <c:v>186.61095124637595</c:v>
                </c:pt>
                <c:pt idx="2316">
                  <c:v>186.61095124637595</c:v>
                </c:pt>
                <c:pt idx="2317">
                  <c:v>186.61095124637595</c:v>
                </c:pt>
                <c:pt idx="2318">
                  <c:v>186.61095124637595</c:v>
                </c:pt>
                <c:pt idx="2319">
                  <c:v>186.61095124637595</c:v>
                </c:pt>
                <c:pt idx="2320">
                  <c:v>186.61095124637595</c:v>
                </c:pt>
                <c:pt idx="2321">
                  <c:v>186.61095124637595</c:v>
                </c:pt>
                <c:pt idx="2322">
                  <c:v>186.61095124637595</c:v>
                </c:pt>
                <c:pt idx="2323">
                  <c:v>186.61095124637595</c:v>
                </c:pt>
                <c:pt idx="2324">
                  <c:v>186.61095124637595</c:v>
                </c:pt>
                <c:pt idx="2325">
                  <c:v>186.61095124637595</c:v>
                </c:pt>
                <c:pt idx="2326">
                  <c:v>186.61095124637595</c:v>
                </c:pt>
                <c:pt idx="2327">
                  <c:v>186.61095124637595</c:v>
                </c:pt>
                <c:pt idx="2328">
                  <c:v>186.61095124637595</c:v>
                </c:pt>
                <c:pt idx="2329">
                  <c:v>186.61095124637595</c:v>
                </c:pt>
                <c:pt idx="2330">
                  <c:v>186.61095124637595</c:v>
                </c:pt>
                <c:pt idx="2331">
                  <c:v>186.61095124637595</c:v>
                </c:pt>
                <c:pt idx="2332">
                  <c:v>186.61095124637595</c:v>
                </c:pt>
                <c:pt idx="2333">
                  <c:v>186.61095124637595</c:v>
                </c:pt>
                <c:pt idx="2334">
                  <c:v>186.61095124637595</c:v>
                </c:pt>
                <c:pt idx="2335">
                  <c:v>186.61095124637595</c:v>
                </c:pt>
                <c:pt idx="2336">
                  <c:v>186.61095124637595</c:v>
                </c:pt>
                <c:pt idx="2337">
                  <c:v>186.61095124637595</c:v>
                </c:pt>
                <c:pt idx="2338">
                  <c:v>186.61095124637595</c:v>
                </c:pt>
                <c:pt idx="2339">
                  <c:v>186.61095124637595</c:v>
                </c:pt>
                <c:pt idx="2340">
                  <c:v>186.61095124637595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B43-4115-BCC7-2B4265056C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0249088"/>
        <c:axId val="760250400"/>
      </c:scatterChart>
      <c:valAx>
        <c:axId val="760249088"/>
        <c:scaling>
          <c:orientation val="minMax"/>
          <c:min val="-48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75000"/>
                  <a:lumOff val="2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(seconds)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0250400"/>
        <c:crosses val="autoZero"/>
        <c:crossBetween val="midCat"/>
      </c:valAx>
      <c:valAx>
        <c:axId val="760250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  <a:lumOff val="2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PEAK POWER (kW)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0249088"/>
        <c:crossesAt val="-48"/>
        <c:crossBetween val="midCat"/>
      </c:valAx>
      <c:spPr>
        <a:noFill/>
        <a:ln>
          <a:solidFill>
            <a:schemeClr val="bg1">
              <a:lumMod val="75000"/>
              <a:lumOff val="25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6217D3-35FE-1643-8C38-503A4B8A22C7}" type="doc">
      <dgm:prSet loTypeId="urn:microsoft.com/office/officeart/2009/3/layout/Descending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5186ADF-0D91-834B-8D3A-99D741348E66}">
      <dgm:prSet phldrT="[Text]" custT="1"/>
      <dgm:spPr>
        <a:solidFill>
          <a:schemeClr val="bg1"/>
        </a:solidFill>
      </dgm:spPr>
      <dgm:t>
        <a:bodyPr/>
        <a:lstStyle/>
        <a:p>
          <a:r>
            <a:rPr lang="en-GB" sz="3200" b="1" dirty="0">
              <a:solidFill>
                <a:schemeClr val="accent2"/>
              </a:solidFill>
            </a:rPr>
            <a:t>no-load/always-on power losses</a:t>
          </a:r>
        </a:p>
      </dgm:t>
    </dgm:pt>
    <dgm:pt modelId="{5367A9F8-4612-A44F-A31B-597D090362BB}" type="sibTrans" cxnId="{3B85F676-FC87-7549-87E4-27528DA919F5}">
      <dgm:prSet/>
      <dgm:spPr/>
      <dgm:t>
        <a:bodyPr/>
        <a:lstStyle/>
        <a:p>
          <a:endParaRPr lang="en-GB"/>
        </a:p>
      </dgm:t>
    </dgm:pt>
    <dgm:pt modelId="{FA5EDD2C-E636-E84E-ABE8-1B1890AC901D}" type="parTrans" cxnId="{3B85F676-FC87-7549-87E4-27528DA919F5}">
      <dgm:prSet/>
      <dgm:spPr/>
      <dgm:t>
        <a:bodyPr/>
        <a:lstStyle/>
        <a:p>
          <a:endParaRPr lang="en-GB"/>
        </a:p>
      </dgm:t>
    </dgm:pt>
    <dgm:pt modelId="{A3884683-F4B1-CD45-A5B1-899888B12A79}" type="pres">
      <dgm:prSet presAssocID="{846217D3-35FE-1643-8C38-503A4B8A22C7}" presName="Name0" presStyleCnt="0">
        <dgm:presLayoutVars>
          <dgm:chMax val="7"/>
          <dgm:chPref val="5"/>
        </dgm:presLayoutVars>
      </dgm:prSet>
      <dgm:spPr/>
    </dgm:pt>
    <dgm:pt modelId="{62E3F751-3968-F146-95BF-1C5CA0F1B77B}" type="pres">
      <dgm:prSet presAssocID="{846217D3-35FE-1643-8C38-503A4B8A22C7}" presName="arrowNode" presStyleLbl="node1" presStyleIdx="0" presStyleCnt="1" custAng="17042010" custFlipHor="1" custLinFactNeighborX="-38125" custLinFactNeighborY="-13552"/>
      <dgm:spPr>
        <a:solidFill>
          <a:srgbClr val="FF0000">
            <a:alpha val="50196"/>
          </a:srgbClr>
        </a:solidFill>
      </dgm:spPr>
    </dgm:pt>
    <dgm:pt modelId="{C2DCFA36-0026-A44E-B6D7-2CD9D47CF28C}" type="pres">
      <dgm:prSet presAssocID="{35186ADF-0D91-834B-8D3A-99D741348E66}" presName="txNode1" presStyleLbl="revTx" presStyleIdx="0" presStyleCnt="1" custAng="0" custScaleX="252767" custScaleY="59166" custLinFactY="111539" custLinFactNeighborX="-62316" custLinFactNeighborY="200000">
        <dgm:presLayoutVars>
          <dgm:bulletEnabled val="1"/>
        </dgm:presLayoutVars>
      </dgm:prSet>
      <dgm:spPr/>
    </dgm:pt>
  </dgm:ptLst>
  <dgm:cxnLst>
    <dgm:cxn modelId="{397BAF70-2A83-624E-8780-E3CF2BB0AF41}" type="presOf" srcId="{846217D3-35FE-1643-8C38-503A4B8A22C7}" destId="{A3884683-F4B1-CD45-A5B1-899888B12A79}" srcOrd="0" destOrd="0" presId="urn:microsoft.com/office/officeart/2009/3/layout/DescendingProcess"/>
    <dgm:cxn modelId="{3B85F676-FC87-7549-87E4-27528DA919F5}" srcId="{846217D3-35FE-1643-8C38-503A4B8A22C7}" destId="{35186ADF-0D91-834B-8D3A-99D741348E66}" srcOrd="0" destOrd="0" parTransId="{FA5EDD2C-E636-E84E-ABE8-1B1890AC901D}" sibTransId="{5367A9F8-4612-A44F-A31B-597D090362BB}"/>
    <dgm:cxn modelId="{9EFC7478-356E-F042-90CC-96F37F28B525}" type="presOf" srcId="{35186ADF-0D91-834B-8D3A-99D741348E66}" destId="{C2DCFA36-0026-A44E-B6D7-2CD9D47CF28C}" srcOrd="0" destOrd="0" presId="urn:microsoft.com/office/officeart/2009/3/layout/DescendingProcess"/>
    <dgm:cxn modelId="{4E0E08EE-6A3D-F74E-90B1-67E0C6E8EA7F}" type="presParOf" srcId="{A3884683-F4B1-CD45-A5B1-899888B12A79}" destId="{62E3F751-3968-F146-95BF-1C5CA0F1B77B}" srcOrd="0" destOrd="0" presId="urn:microsoft.com/office/officeart/2009/3/layout/DescendingProcess"/>
    <dgm:cxn modelId="{6E4CAFC1-2D50-9241-9D97-589967C049C3}" type="presParOf" srcId="{A3884683-F4B1-CD45-A5B1-899888B12A79}" destId="{C2DCFA36-0026-A44E-B6D7-2CD9D47CF28C}" srcOrd="1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3619AA-8DB9-45E4-8D18-FD20148CBB5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1A1AB08-75F9-42D2-A28A-18DF7B204089}">
      <dgm:prSet/>
      <dgm:spPr/>
      <dgm:t>
        <a:bodyPr/>
        <a:lstStyle/>
        <a:p>
          <a:r>
            <a:rPr lang="en-GB" dirty="0"/>
            <a:t>This technology is a consequence of our recent ability to run simulation models in real time.</a:t>
          </a:r>
          <a:endParaRPr lang="en-US" dirty="0"/>
        </a:p>
      </dgm:t>
    </dgm:pt>
    <dgm:pt modelId="{0C9F4008-EF0B-47CA-838E-6526DFE63486}" type="parTrans" cxnId="{331D7E77-8BB9-4226-84DD-5554CB3331C8}">
      <dgm:prSet/>
      <dgm:spPr/>
      <dgm:t>
        <a:bodyPr/>
        <a:lstStyle/>
        <a:p>
          <a:endParaRPr lang="en-US"/>
        </a:p>
      </dgm:t>
    </dgm:pt>
    <dgm:pt modelId="{60775BE8-2B5E-4244-8281-8022A8BCBF61}" type="sibTrans" cxnId="{331D7E77-8BB9-4226-84DD-5554CB3331C8}">
      <dgm:prSet/>
      <dgm:spPr/>
      <dgm:t>
        <a:bodyPr/>
        <a:lstStyle/>
        <a:p>
          <a:endParaRPr lang="en-US"/>
        </a:p>
      </dgm:t>
    </dgm:pt>
    <dgm:pt modelId="{25C2F373-BC37-4159-AB8B-33CD6827E9EB}">
      <dgm:prSet/>
      <dgm:spPr/>
      <dgm:t>
        <a:bodyPr/>
        <a:lstStyle/>
        <a:p>
          <a:r>
            <a:rPr lang="en-GB" dirty="0"/>
            <a:t>Refers to a model that runs next to a physical system</a:t>
          </a:r>
          <a:endParaRPr lang="en-US" dirty="0"/>
        </a:p>
      </dgm:t>
    </dgm:pt>
    <dgm:pt modelId="{8E1F6FEC-5B1C-49C4-A402-B2DEE857B364}" type="parTrans" cxnId="{B937FF7A-2979-45E4-80FC-7381C2CEFB0F}">
      <dgm:prSet/>
      <dgm:spPr/>
      <dgm:t>
        <a:bodyPr/>
        <a:lstStyle/>
        <a:p>
          <a:endParaRPr lang="en-US"/>
        </a:p>
      </dgm:t>
    </dgm:pt>
    <dgm:pt modelId="{F43B01F7-A644-4BD0-A825-259170345C13}" type="sibTrans" cxnId="{B937FF7A-2979-45E4-80FC-7381C2CEFB0F}">
      <dgm:prSet/>
      <dgm:spPr/>
      <dgm:t>
        <a:bodyPr/>
        <a:lstStyle/>
        <a:p>
          <a:endParaRPr lang="en-US"/>
        </a:p>
      </dgm:t>
    </dgm:pt>
    <dgm:pt modelId="{7F7FCA19-E919-47CC-A5F8-F759113AEF42}">
      <dgm:prSet/>
      <dgm:spPr/>
      <dgm:t>
        <a:bodyPr/>
        <a:lstStyle/>
        <a:p>
          <a:r>
            <a:rPr lang="en-GB"/>
            <a:t>Receives stimuli from physical/ production systems</a:t>
          </a:r>
          <a:endParaRPr lang="en-US"/>
        </a:p>
      </dgm:t>
    </dgm:pt>
    <dgm:pt modelId="{6E226496-78BE-43E5-B122-014E21A9093C}" type="parTrans" cxnId="{980A0F91-87C7-4321-B79D-C5258B508090}">
      <dgm:prSet/>
      <dgm:spPr/>
      <dgm:t>
        <a:bodyPr/>
        <a:lstStyle/>
        <a:p>
          <a:endParaRPr lang="en-US"/>
        </a:p>
      </dgm:t>
    </dgm:pt>
    <dgm:pt modelId="{C8A72CD3-251E-4461-B111-5404ED8450AD}" type="sibTrans" cxnId="{980A0F91-87C7-4321-B79D-C5258B508090}">
      <dgm:prSet/>
      <dgm:spPr/>
      <dgm:t>
        <a:bodyPr/>
        <a:lstStyle/>
        <a:p>
          <a:endParaRPr lang="en-US"/>
        </a:p>
      </dgm:t>
    </dgm:pt>
    <dgm:pt modelId="{7292480A-F85C-44E1-A2AC-A6DAE4C79386}">
      <dgm:prSet/>
      <dgm:spPr/>
      <dgm:t>
        <a:bodyPr/>
        <a:lstStyle/>
        <a:p>
          <a:r>
            <a:rPr lang="en-GB"/>
            <a:t>Replicates the behaviour of a process or of an entire system</a:t>
          </a:r>
          <a:endParaRPr lang="en-US"/>
        </a:p>
      </dgm:t>
    </dgm:pt>
    <dgm:pt modelId="{6CEA5A90-2809-47BC-A0BA-D2492EEE1677}" type="parTrans" cxnId="{30D42AC8-6DE2-456D-B9E7-8D065FD9EAA4}">
      <dgm:prSet/>
      <dgm:spPr/>
      <dgm:t>
        <a:bodyPr/>
        <a:lstStyle/>
        <a:p>
          <a:endParaRPr lang="en-US"/>
        </a:p>
      </dgm:t>
    </dgm:pt>
    <dgm:pt modelId="{EE25C88D-D25A-4D56-8B6D-1A32CB6F8777}" type="sibTrans" cxnId="{30D42AC8-6DE2-456D-B9E7-8D065FD9EAA4}">
      <dgm:prSet/>
      <dgm:spPr/>
      <dgm:t>
        <a:bodyPr/>
        <a:lstStyle/>
        <a:p>
          <a:endParaRPr lang="en-US"/>
        </a:p>
      </dgm:t>
    </dgm:pt>
    <dgm:pt modelId="{8050906C-20ED-4D98-A0C7-A60F4510B787}">
      <dgm:prSet/>
      <dgm:spPr/>
      <dgm:t>
        <a:bodyPr/>
        <a:lstStyle/>
        <a:p>
          <a:r>
            <a:rPr lang="en-GB" dirty="0"/>
            <a:t>Aims to identify</a:t>
          </a:r>
          <a:endParaRPr lang="en-US" dirty="0"/>
        </a:p>
      </dgm:t>
    </dgm:pt>
    <dgm:pt modelId="{25956F65-A94C-4255-A27E-69FBE23C668A}" type="parTrans" cxnId="{8E410E39-5257-45FD-80C5-587F20720AC3}">
      <dgm:prSet/>
      <dgm:spPr/>
      <dgm:t>
        <a:bodyPr/>
        <a:lstStyle/>
        <a:p>
          <a:endParaRPr lang="en-US"/>
        </a:p>
      </dgm:t>
    </dgm:pt>
    <dgm:pt modelId="{DE79FA52-04BF-4BEF-B7F3-0916125E89D3}" type="sibTrans" cxnId="{8E410E39-5257-45FD-80C5-587F20720AC3}">
      <dgm:prSet/>
      <dgm:spPr/>
      <dgm:t>
        <a:bodyPr/>
        <a:lstStyle/>
        <a:p>
          <a:endParaRPr lang="en-US"/>
        </a:p>
      </dgm:t>
    </dgm:pt>
    <dgm:pt modelId="{9348FBCA-7709-4456-87D4-CE91274A4901}">
      <dgm:prSet/>
      <dgm:spPr/>
      <dgm:t>
        <a:bodyPr/>
        <a:lstStyle/>
        <a:p>
          <a:r>
            <a:rPr lang="en-GB"/>
            <a:t>inefficient operation</a:t>
          </a:r>
          <a:endParaRPr lang="en-US"/>
        </a:p>
      </dgm:t>
    </dgm:pt>
    <dgm:pt modelId="{1A3C4836-A62C-4CE7-8C4B-C79D70AE509C}" type="parTrans" cxnId="{B67C1A13-1647-4AE2-97B3-6A45CFD28616}">
      <dgm:prSet/>
      <dgm:spPr/>
      <dgm:t>
        <a:bodyPr/>
        <a:lstStyle/>
        <a:p>
          <a:endParaRPr lang="en-US"/>
        </a:p>
      </dgm:t>
    </dgm:pt>
    <dgm:pt modelId="{3950547B-76E4-48F2-B7E7-6B963D1A5BD2}" type="sibTrans" cxnId="{B67C1A13-1647-4AE2-97B3-6A45CFD28616}">
      <dgm:prSet/>
      <dgm:spPr/>
      <dgm:t>
        <a:bodyPr/>
        <a:lstStyle/>
        <a:p>
          <a:endParaRPr lang="en-US"/>
        </a:p>
      </dgm:t>
    </dgm:pt>
    <dgm:pt modelId="{A020F41A-A89A-46A0-97B4-37FADFC60727}">
      <dgm:prSet/>
      <dgm:spPr/>
      <dgm:t>
        <a:bodyPr/>
        <a:lstStyle/>
        <a:p>
          <a:r>
            <a:rPr lang="en-GB"/>
            <a:t>incorrect inputs or stimuli</a:t>
          </a:r>
          <a:endParaRPr lang="en-US"/>
        </a:p>
      </dgm:t>
    </dgm:pt>
    <dgm:pt modelId="{1C7A7AD4-C7FE-4D02-AF68-9A850F64D568}" type="parTrans" cxnId="{AF16BF3F-0882-4C4C-9FFA-E522D0F1D5BB}">
      <dgm:prSet/>
      <dgm:spPr/>
      <dgm:t>
        <a:bodyPr/>
        <a:lstStyle/>
        <a:p>
          <a:endParaRPr lang="en-US"/>
        </a:p>
      </dgm:t>
    </dgm:pt>
    <dgm:pt modelId="{EAF946EF-8068-4D6E-9FE2-D2381899927A}" type="sibTrans" cxnId="{AF16BF3F-0882-4C4C-9FFA-E522D0F1D5BB}">
      <dgm:prSet/>
      <dgm:spPr/>
      <dgm:t>
        <a:bodyPr/>
        <a:lstStyle/>
        <a:p>
          <a:endParaRPr lang="en-US"/>
        </a:p>
      </dgm:t>
    </dgm:pt>
    <dgm:pt modelId="{0D50A67B-4375-42B8-9D2E-3D4CB82FCAEF}">
      <dgm:prSet/>
      <dgm:spPr/>
      <dgm:t>
        <a:bodyPr/>
        <a:lstStyle/>
        <a:p>
          <a:r>
            <a:rPr lang="en-GB"/>
            <a:t>incoherent outputs of a physical system</a:t>
          </a:r>
          <a:endParaRPr lang="en-US"/>
        </a:p>
      </dgm:t>
    </dgm:pt>
    <dgm:pt modelId="{501CC80C-0EFC-4F8E-B80A-7655D5A9CE05}" type="parTrans" cxnId="{01ED9989-552B-4A71-807C-F64F6E7D1954}">
      <dgm:prSet/>
      <dgm:spPr/>
      <dgm:t>
        <a:bodyPr/>
        <a:lstStyle/>
        <a:p>
          <a:endParaRPr lang="en-US"/>
        </a:p>
      </dgm:t>
    </dgm:pt>
    <dgm:pt modelId="{95B1FE38-8958-48B7-B5F6-4AC9EE258F5A}" type="sibTrans" cxnId="{01ED9989-552B-4A71-807C-F64F6E7D1954}">
      <dgm:prSet/>
      <dgm:spPr/>
      <dgm:t>
        <a:bodyPr/>
        <a:lstStyle/>
        <a:p>
          <a:endParaRPr lang="en-US"/>
        </a:p>
      </dgm:t>
    </dgm:pt>
    <dgm:pt modelId="{70B1D3CC-6B65-4E29-93FB-A80441ABC5F3}" type="pres">
      <dgm:prSet presAssocID="{523619AA-8DB9-45E4-8D18-FD20148CBB57}" presName="linear" presStyleCnt="0">
        <dgm:presLayoutVars>
          <dgm:animLvl val="lvl"/>
          <dgm:resizeHandles val="exact"/>
        </dgm:presLayoutVars>
      </dgm:prSet>
      <dgm:spPr/>
    </dgm:pt>
    <dgm:pt modelId="{D81AD9C2-7596-44A4-ADE2-7FB4ECAD7A3A}" type="pres">
      <dgm:prSet presAssocID="{31A1AB08-75F9-42D2-A28A-18DF7B20408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C80BD2A-005F-44BC-A6DA-2ECAF7AF3339}" type="pres">
      <dgm:prSet presAssocID="{31A1AB08-75F9-42D2-A28A-18DF7B204089}" presName="childText" presStyleLbl="revTx" presStyleIdx="0" presStyleCnt="2">
        <dgm:presLayoutVars>
          <dgm:bulletEnabled val="1"/>
        </dgm:presLayoutVars>
      </dgm:prSet>
      <dgm:spPr/>
    </dgm:pt>
    <dgm:pt modelId="{6C0BF02A-5A6B-476D-82E5-DF0D1B7A1F3D}" type="pres">
      <dgm:prSet presAssocID="{8050906C-20ED-4D98-A0C7-A60F4510B787}" presName="parentText" presStyleLbl="node1" presStyleIdx="1" presStyleCnt="2" custScaleY="51272">
        <dgm:presLayoutVars>
          <dgm:chMax val="0"/>
          <dgm:bulletEnabled val="1"/>
        </dgm:presLayoutVars>
      </dgm:prSet>
      <dgm:spPr/>
    </dgm:pt>
    <dgm:pt modelId="{53E694C5-A2E3-45E0-9962-2CD3354921CA}" type="pres">
      <dgm:prSet presAssocID="{8050906C-20ED-4D98-A0C7-A60F4510B787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06CBA30D-F27A-419E-8E9D-7737DAFC8484}" type="presOf" srcId="{0D50A67B-4375-42B8-9D2E-3D4CB82FCAEF}" destId="{53E694C5-A2E3-45E0-9962-2CD3354921CA}" srcOrd="0" destOrd="2" presId="urn:microsoft.com/office/officeart/2005/8/layout/vList2"/>
    <dgm:cxn modelId="{B67C1A13-1647-4AE2-97B3-6A45CFD28616}" srcId="{8050906C-20ED-4D98-A0C7-A60F4510B787}" destId="{9348FBCA-7709-4456-87D4-CE91274A4901}" srcOrd="0" destOrd="0" parTransId="{1A3C4836-A62C-4CE7-8C4B-C79D70AE509C}" sibTransId="{3950547B-76E4-48F2-B7E7-6B963D1A5BD2}"/>
    <dgm:cxn modelId="{ADB2691B-AC5D-497D-90E9-4306E04CFD26}" type="presOf" srcId="{A020F41A-A89A-46A0-97B4-37FADFC60727}" destId="{53E694C5-A2E3-45E0-9962-2CD3354921CA}" srcOrd="0" destOrd="1" presId="urn:microsoft.com/office/officeart/2005/8/layout/vList2"/>
    <dgm:cxn modelId="{E0AECC29-6DAA-425F-9BAC-536933FA911F}" type="presOf" srcId="{9348FBCA-7709-4456-87D4-CE91274A4901}" destId="{53E694C5-A2E3-45E0-9962-2CD3354921CA}" srcOrd="0" destOrd="0" presId="urn:microsoft.com/office/officeart/2005/8/layout/vList2"/>
    <dgm:cxn modelId="{D951352F-FF42-477F-962C-CADFE1B81DEF}" type="presOf" srcId="{523619AA-8DB9-45E4-8D18-FD20148CBB57}" destId="{70B1D3CC-6B65-4E29-93FB-A80441ABC5F3}" srcOrd="0" destOrd="0" presId="urn:microsoft.com/office/officeart/2005/8/layout/vList2"/>
    <dgm:cxn modelId="{8E410E39-5257-45FD-80C5-587F20720AC3}" srcId="{523619AA-8DB9-45E4-8D18-FD20148CBB57}" destId="{8050906C-20ED-4D98-A0C7-A60F4510B787}" srcOrd="1" destOrd="0" parTransId="{25956F65-A94C-4255-A27E-69FBE23C668A}" sibTransId="{DE79FA52-04BF-4BEF-B7F3-0916125E89D3}"/>
    <dgm:cxn modelId="{AF16BF3F-0882-4C4C-9FFA-E522D0F1D5BB}" srcId="{8050906C-20ED-4D98-A0C7-A60F4510B787}" destId="{A020F41A-A89A-46A0-97B4-37FADFC60727}" srcOrd="1" destOrd="0" parTransId="{1C7A7AD4-C7FE-4D02-AF68-9A850F64D568}" sibTransId="{EAF946EF-8068-4D6E-9FE2-D2381899927A}"/>
    <dgm:cxn modelId="{04714565-690F-41D2-A5BC-46DC3499C268}" type="presOf" srcId="{7292480A-F85C-44E1-A2AC-A6DAE4C79386}" destId="{CC80BD2A-005F-44BC-A6DA-2ECAF7AF3339}" srcOrd="0" destOrd="2" presId="urn:microsoft.com/office/officeart/2005/8/layout/vList2"/>
    <dgm:cxn modelId="{FB727549-0EA5-461E-8A3E-64DB6AD4A33E}" type="presOf" srcId="{31A1AB08-75F9-42D2-A28A-18DF7B204089}" destId="{D81AD9C2-7596-44A4-ADE2-7FB4ECAD7A3A}" srcOrd="0" destOrd="0" presId="urn:microsoft.com/office/officeart/2005/8/layout/vList2"/>
    <dgm:cxn modelId="{E5FC6F6F-BF19-455F-96C9-198199563CE5}" type="presOf" srcId="{8050906C-20ED-4D98-A0C7-A60F4510B787}" destId="{6C0BF02A-5A6B-476D-82E5-DF0D1B7A1F3D}" srcOrd="0" destOrd="0" presId="urn:microsoft.com/office/officeart/2005/8/layout/vList2"/>
    <dgm:cxn modelId="{EB58556F-57C5-46EB-9FB1-D5F6418990DA}" type="presOf" srcId="{7F7FCA19-E919-47CC-A5F8-F759113AEF42}" destId="{CC80BD2A-005F-44BC-A6DA-2ECAF7AF3339}" srcOrd="0" destOrd="1" presId="urn:microsoft.com/office/officeart/2005/8/layout/vList2"/>
    <dgm:cxn modelId="{331D7E77-8BB9-4226-84DD-5554CB3331C8}" srcId="{523619AA-8DB9-45E4-8D18-FD20148CBB57}" destId="{31A1AB08-75F9-42D2-A28A-18DF7B204089}" srcOrd="0" destOrd="0" parTransId="{0C9F4008-EF0B-47CA-838E-6526DFE63486}" sibTransId="{60775BE8-2B5E-4244-8281-8022A8BCBF61}"/>
    <dgm:cxn modelId="{B937FF7A-2979-45E4-80FC-7381C2CEFB0F}" srcId="{31A1AB08-75F9-42D2-A28A-18DF7B204089}" destId="{25C2F373-BC37-4159-AB8B-33CD6827E9EB}" srcOrd="0" destOrd="0" parTransId="{8E1F6FEC-5B1C-49C4-A402-B2DEE857B364}" sibTransId="{F43B01F7-A644-4BD0-A825-259170345C13}"/>
    <dgm:cxn modelId="{01ED9989-552B-4A71-807C-F64F6E7D1954}" srcId="{8050906C-20ED-4D98-A0C7-A60F4510B787}" destId="{0D50A67B-4375-42B8-9D2E-3D4CB82FCAEF}" srcOrd="2" destOrd="0" parTransId="{501CC80C-0EFC-4F8E-B80A-7655D5A9CE05}" sibTransId="{95B1FE38-8958-48B7-B5F6-4AC9EE258F5A}"/>
    <dgm:cxn modelId="{980A0F91-87C7-4321-B79D-C5258B508090}" srcId="{31A1AB08-75F9-42D2-A28A-18DF7B204089}" destId="{7F7FCA19-E919-47CC-A5F8-F759113AEF42}" srcOrd="1" destOrd="0" parTransId="{6E226496-78BE-43E5-B122-014E21A9093C}" sibTransId="{C8A72CD3-251E-4461-B111-5404ED8450AD}"/>
    <dgm:cxn modelId="{55D3DBC0-C3B6-462A-87C2-AFA271686DDB}" type="presOf" srcId="{25C2F373-BC37-4159-AB8B-33CD6827E9EB}" destId="{CC80BD2A-005F-44BC-A6DA-2ECAF7AF3339}" srcOrd="0" destOrd="0" presId="urn:microsoft.com/office/officeart/2005/8/layout/vList2"/>
    <dgm:cxn modelId="{30D42AC8-6DE2-456D-B9E7-8D065FD9EAA4}" srcId="{31A1AB08-75F9-42D2-A28A-18DF7B204089}" destId="{7292480A-F85C-44E1-A2AC-A6DAE4C79386}" srcOrd="2" destOrd="0" parTransId="{6CEA5A90-2809-47BC-A0BA-D2492EEE1677}" sibTransId="{EE25C88D-D25A-4D56-8B6D-1A32CB6F8777}"/>
    <dgm:cxn modelId="{B12B9686-98E4-4578-BE93-343D1F85C717}" type="presParOf" srcId="{70B1D3CC-6B65-4E29-93FB-A80441ABC5F3}" destId="{D81AD9C2-7596-44A4-ADE2-7FB4ECAD7A3A}" srcOrd="0" destOrd="0" presId="urn:microsoft.com/office/officeart/2005/8/layout/vList2"/>
    <dgm:cxn modelId="{7841C0FC-E386-40CE-9B0C-D5A37246223B}" type="presParOf" srcId="{70B1D3CC-6B65-4E29-93FB-A80441ABC5F3}" destId="{CC80BD2A-005F-44BC-A6DA-2ECAF7AF3339}" srcOrd="1" destOrd="0" presId="urn:microsoft.com/office/officeart/2005/8/layout/vList2"/>
    <dgm:cxn modelId="{A88E5704-3DA5-4199-9745-8B8EDA29C0B7}" type="presParOf" srcId="{70B1D3CC-6B65-4E29-93FB-A80441ABC5F3}" destId="{6C0BF02A-5A6B-476D-82E5-DF0D1B7A1F3D}" srcOrd="2" destOrd="0" presId="urn:microsoft.com/office/officeart/2005/8/layout/vList2"/>
    <dgm:cxn modelId="{753367CD-C616-4C9C-BDCF-57D1851270BB}" type="presParOf" srcId="{70B1D3CC-6B65-4E29-93FB-A80441ABC5F3}" destId="{53E694C5-A2E3-45E0-9962-2CD3354921C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E3F751-3968-F146-95BF-1C5CA0F1B77B}">
      <dsp:nvSpPr>
        <dsp:cNvPr id="0" name=""/>
        <dsp:cNvSpPr/>
      </dsp:nvSpPr>
      <dsp:spPr>
        <a:xfrm rot="161616" flipH="1">
          <a:off x="2122488" y="381085"/>
          <a:ext cx="5182992" cy="3614490"/>
        </a:xfrm>
        <a:prstGeom prst="swooshArrow">
          <a:avLst>
            <a:gd name="adj1" fmla="val 16310"/>
            <a:gd name="adj2" fmla="val 31370"/>
          </a:avLst>
        </a:prstGeom>
        <a:solidFill>
          <a:srgbClr val="FF0000">
            <a:alpha val="5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DCFA36-0026-A44E-B6D7-2CD9D47CF28C}">
      <dsp:nvSpPr>
        <dsp:cNvPr id="0" name=""/>
        <dsp:cNvSpPr/>
      </dsp:nvSpPr>
      <dsp:spPr>
        <a:xfrm>
          <a:off x="274186" y="3188892"/>
          <a:ext cx="6176665" cy="568370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b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b="1" kern="1200" dirty="0">
              <a:solidFill>
                <a:schemeClr val="accent2"/>
              </a:solidFill>
            </a:rPr>
            <a:t>no-load/always-on power losses</a:t>
          </a:r>
        </a:p>
      </dsp:txBody>
      <dsp:txXfrm>
        <a:off x="274186" y="3188892"/>
        <a:ext cx="6176665" cy="5683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1AD9C2-7596-44A4-ADE2-7FB4ECAD7A3A}">
      <dsp:nvSpPr>
        <dsp:cNvPr id="0" name=""/>
        <dsp:cNvSpPr/>
      </dsp:nvSpPr>
      <dsp:spPr>
        <a:xfrm>
          <a:off x="0" y="227804"/>
          <a:ext cx="4840542" cy="11547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This technology is a consequence of our recent ability to run simulation models in real time.</a:t>
          </a:r>
          <a:endParaRPr lang="en-US" sz="2100" kern="1200" dirty="0"/>
        </a:p>
      </dsp:txBody>
      <dsp:txXfrm>
        <a:off x="56372" y="284176"/>
        <a:ext cx="4727798" cy="1042045"/>
      </dsp:txXfrm>
    </dsp:sp>
    <dsp:sp modelId="{CC80BD2A-005F-44BC-A6DA-2ECAF7AF3339}">
      <dsp:nvSpPr>
        <dsp:cNvPr id="0" name=""/>
        <dsp:cNvSpPr/>
      </dsp:nvSpPr>
      <dsp:spPr>
        <a:xfrm>
          <a:off x="0" y="1382594"/>
          <a:ext cx="4840542" cy="1065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687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 dirty="0"/>
            <a:t>Refers to a model that runs next to a physical system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/>
            <a:t>Receives stimuli from physical/ production systems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/>
            <a:t>Replicates the behaviour of a process or of an entire system</a:t>
          </a:r>
          <a:endParaRPr lang="en-US" sz="1600" kern="1200"/>
        </a:p>
      </dsp:txBody>
      <dsp:txXfrm>
        <a:off x="0" y="1382594"/>
        <a:ext cx="4840542" cy="1065015"/>
      </dsp:txXfrm>
    </dsp:sp>
    <dsp:sp modelId="{6C0BF02A-5A6B-476D-82E5-DF0D1B7A1F3D}">
      <dsp:nvSpPr>
        <dsp:cNvPr id="0" name=""/>
        <dsp:cNvSpPr/>
      </dsp:nvSpPr>
      <dsp:spPr>
        <a:xfrm>
          <a:off x="0" y="2447609"/>
          <a:ext cx="4840542" cy="5920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Aims to identify</a:t>
          </a:r>
          <a:endParaRPr lang="en-US" sz="2100" kern="1200" dirty="0"/>
        </a:p>
      </dsp:txBody>
      <dsp:txXfrm>
        <a:off x="28903" y="2476512"/>
        <a:ext cx="4782736" cy="534277"/>
      </dsp:txXfrm>
    </dsp:sp>
    <dsp:sp modelId="{53E694C5-A2E3-45E0-9962-2CD3354921CA}">
      <dsp:nvSpPr>
        <dsp:cNvPr id="0" name=""/>
        <dsp:cNvSpPr/>
      </dsp:nvSpPr>
      <dsp:spPr>
        <a:xfrm>
          <a:off x="0" y="3039693"/>
          <a:ext cx="4840542" cy="825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687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/>
            <a:t>inefficient operation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/>
            <a:t>incorrect inputs or stimuli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/>
            <a:t>incoherent outputs of a physical system</a:t>
          </a:r>
          <a:endParaRPr lang="en-US" sz="1600" kern="1200"/>
        </a:p>
      </dsp:txBody>
      <dsp:txXfrm>
        <a:off x="0" y="3039693"/>
        <a:ext cx="4840542" cy="825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7EF84-3725-4E64-BC2C-E4B267A6D61D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BED49-4F71-476E-A491-29CEFD9A1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824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D8AA-C56F-439E-9870-435D2CBD35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112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D8AA-C56F-439E-9870-435D2CBD351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002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A9B591-DD37-4038-8699-F148CC523422}" type="slidenum">
              <a:rPr lang="en-GB"/>
              <a:pPr/>
              <a:t>10</a:t>
            </a:fld>
            <a:endParaRPr lang="en-GB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270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C9F5C-8496-2919-7C4B-691522D3E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0C0A34-FD1D-94E5-56D2-784C3CB7C7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EC21B-4AE1-9908-7525-4C022ECB1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B44E4-DE43-4BBA-B1C7-A5ED5EA856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633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5B504-1769-910C-A04A-7161A7AA1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6F92D-DD8D-CF91-0315-4C9BCD6EF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D5BAEB-FEF1-C6D8-5FE0-F330D36E5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B44E4-DE43-4BBA-B1C7-A5ED5EA8566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406800-2FE3-ED5A-1C4A-CDBDCB58AE08}"/>
              </a:ext>
            </a:extLst>
          </p:cNvPr>
          <p:cNvSpPr txBox="1"/>
          <p:nvPr userDrawn="1"/>
        </p:nvSpPr>
        <p:spPr>
          <a:xfrm>
            <a:off x="441649" y="6356350"/>
            <a:ext cx="75329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Kostas Papastergiou, Joint Accelerator Performance Workshop (JAPW), Dec 2022</a:t>
            </a:r>
          </a:p>
        </p:txBody>
      </p:sp>
    </p:spTree>
    <p:extLst>
      <p:ext uri="{BB962C8B-B14F-4D97-AF65-F5344CB8AC3E}">
        <p14:creationId xmlns:p14="http://schemas.microsoft.com/office/powerpoint/2010/main" val="2369583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197D9-D882-B0FF-96EC-4CF124975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B5570D-CB35-6F0E-C854-2A463D5CD9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3E958-BAA8-E5C8-CE06-069106861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B44E4-DE43-4BBA-B1C7-A5ED5EA856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013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42043-FED9-736E-325C-84BD0A438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DBFFB-9E6E-6F59-D2B8-3A350B6740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0A0714-393B-2372-5015-FCFDF8F63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C27B54-AD31-F849-5884-25DF08F30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B44E4-DE43-4BBA-B1C7-A5ED5EA8566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F8DEBD-7554-4C9C-5184-82A2A69E69B5}"/>
              </a:ext>
            </a:extLst>
          </p:cNvPr>
          <p:cNvSpPr txBox="1"/>
          <p:nvPr userDrawn="1"/>
        </p:nvSpPr>
        <p:spPr>
          <a:xfrm>
            <a:off x="441649" y="6356350"/>
            <a:ext cx="75329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Kostas Papastergiou, Joint Accelerator Performance Workshop (JAPW), Dec 2022</a:t>
            </a:r>
          </a:p>
        </p:txBody>
      </p:sp>
    </p:spTree>
    <p:extLst>
      <p:ext uri="{BB962C8B-B14F-4D97-AF65-F5344CB8AC3E}">
        <p14:creationId xmlns:p14="http://schemas.microsoft.com/office/powerpoint/2010/main" val="2059977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2CF97-99B6-2656-3B19-EF407F159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42288D-5E74-E3DE-D2DA-A5F42E088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08F885-2656-1942-75BC-66023764A1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5265FE-6EDE-C320-749E-6EF41DC08A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D0A278-9327-593A-9E0E-2A1A8E2551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C52A30-23C8-004A-C0A9-9D4E323D2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B44E4-DE43-4BBA-B1C7-A5ED5EA85661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5B8422-27F1-A4CA-AE1B-EDCEE06B7E0D}"/>
              </a:ext>
            </a:extLst>
          </p:cNvPr>
          <p:cNvSpPr txBox="1"/>
          <p:nvPr userDrawn="1"/>
        </p:nvSpPr>
        <p:spPr>
          <a:xfrm>
            <a:off x="441649" y="6356350"/>
            <a:ext cx="75329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Kostas Papastergiou, Joint Accelerator Performance Workshop (JAPW), Dec 2022</a:t>
            </a:r>
          </a:p>
        </p:txBody>
      </p:sp>
    </p:spTree>
    <p:extLst>
      <p:ext uri="{BB962C8B-B14F-4D97-AF65-F5344CB8AC3E}">
        <p14:creationId xmlns:p14="http://schemas.microsoft.com/office/powerpoint/2010/main" val="1708170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1FBAC-C036-4ABA-7F4F-40E91A06E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1A566D-8769-190A-CDB7-A9CC2C682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B44E4-DE43-4BBA-B1C7-A5ED5EA85661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14F1DD-630C-463D-5CFF-E0E0E17168E5}"/>
              </a:ext>
            </a:extLst>
          </p:cNvPr>
          <p:cNvSpPr txBox="1"/>
          <p:nvPr userDrawn="1"/>
        </p:nvSpPr>
        <p:spPr>
          <a:xfrm>
            <a:off x="441649" y="6356350"/>
            <a:ext cx="75329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Kostas Papastergiou, Joint Accelerator Performance Workshop (JAPW), Dec 2022</a:t>
            </a:r>
          </a:p>
        </p:txBody>
      </p:sp>
    </p:spTree>
    <p:extLst>
      <p:ext uri="{BB962C8B-B14F-4D97-AF65-F5344CB8AC3E}">
        <p14:creationId xmlns:p14="http://schemas.microsoft.com/office/powerpoint/2010/main" val="2016475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78361C-797E-9876-D5F1-054FAC4FE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B44E4-DE43-4BBA-B1C7-A5ED5EA85661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69992A-E600-C3D1-ADE4-ECFAF4B3EAB8}"/>
              </a:ext>
            </a:extLst>
          </p:cNvPr>
          <p:cNvSpPr txBox="1"/>
          <p:nvPr userDrawn="1"/>
        </p:nvSpPr>
        <p:spPr>
          <a:xfrm>
            <a:off x="441649" y="6356350"/>
            <a:ext cx="75329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Kostas Papastergiou, Joint Accelerator Performance Workshop (JAPW), Dec 2022</a:t>
            </a:r>
          </a:p>
        </p:txBody>
      </p:sp>
    </p:spTree>
    <p:extLst>
      <p:ext uri="{BB962C8B-B14F-4D97-AF65-F5344CB8AC3E}">
        <p14:creationId xmlns:p14="http://schemas.microsoft.com/office/powerpoint/2010/main" val="500930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Calibri" pitchFamily="34" charset="0"/>
              </a:defRPr>
            </a:lvl1pPr>
            <a:lvl2pPr marL="905256" indent="-457200">
              <a:buClr>
                <a:schemeClr val="tx1"/>
              </a:buClr>
              <a:buFont typeface="Wingdings" panose="05000000000000000000" pitchFamily="2" charset="2"/>
              <a:buChar char="ú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092708" indent="-342900">
              <a:buClr>
                <a:schemeClr val="tx1"/>
              </a:buClr>
              <a:buSzPct val="90000"/>
              <a:buFont typeface="Wingdings" pitchFamily="2" charset="2"/>
              <a:buChar char="ð"/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385316" indent="-342900">
              <a:buClr>
                <a:schemeClr val="tx1"/>
              </a:buClr>
              <a:buSzPct val="90000"/>
              <a:buFont typeface="Wingdings" pitchFamily="2" charset="2"/>
              <a:buChar char="ð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>
              <a:buClr>
                <a:schemeClr val="tx1"/>
              </a:buClr>
              <a:buSzPct val="90000"/>
              <a:defRPr sz="1200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B09C453-2CE9-F2FB-0BFD-17B4D0C6B0E0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6B44E4-DE43-4BBA-B1C7-A5ED5EA8566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B967AA-890B-55FD-7025-52828E127B5D}"/>
              </a:ext>
            </a:extLst>
          </p:cNvPr>
          <p:cNvSpPr txBox="1"/>
          <p:nvPr userDrawn="1"/>
        </p:nvSpPr>
        <p:spPr>
          <a:xfrm>
            <a:off x="441649" y="6356350"/>
            <a:ext cx="75329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Kostas Papastergiou, Joint Accelerator Performance Workshop (JAPW), Dec 2022</a:t>
            </a:r>
          </a:p>
        </p:txBody>
      </p:sp>
    </p:spTree>
    <p:extLst>
      <p:ext uri="{BB962C8B-B14F-4D97-AF65-F5344CB8AC3E}">
        <p14:creationId xmlns:p14="http://schemas.microsoft.com/office/powerpoint/2010/main" val="3970319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B710E9-1A3A-A587-285A-0FAA29E26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6A5BDB-77AF-9B84-768A-6A41E9C841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F9F65-D4F4-4BFB-518D-BB3FE7B018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B44E4-DE43-4BBA-B1C7-A5ED5EA856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30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94548/timetable/#20221205.detailed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ernbox.cern.ch/s/eiamKRvTYJlFtLK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converters.web.cern.ch/converters/converterAnalytics.php?asset=RPAFB.269.F16.RBHZ378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nverters.web.cern.ch/converters/converterAnalytics.php?asset=RPAFB.269.F16.RBHZ378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nverters.web.cern.ch/converters/converterAnalytics.php?asset=RPAFB.269.F16.RBHZ378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nverters.web.cern.ch/converters/converterAnalytics.php?asset=RPAFB.269.F16.RBHZ378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54891/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F071BEB-69A6-CF05-AC19-A6A33B4474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3056" b="42778"/>
          <a:stretch/>
        </p:blipFill>
        <p:spPr>
          <a:xfrm>
            <a:off x="8067" y="0"/>
            <a:ext cx="12183933" cy="11637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10B080-BEF1-2EFA-3EFD-5124186C1DB7}"/>
              </a:ext>
            </a:extLst>
          </p:cNvPr>
          <p:cNvSpPr txBox="1"/>
          <p:nvPr/>
        </p:nvSpPr>
        <p:spPr>
          <a:xfrm>
            <a:off x="1313053" y="2074458"/>
            <a:ext cx="935841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3600" b="1" dirty="0">
                <a:solidFill>
                  <a:schemeClr val="tx2"/>
                </a:solidFill>
              </a:rPr>
              <a:t>Moving complexity from hardware to software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accent2"/>
                </a:solidFill>
              </a:rPr>
              <a:t>…and other ideas from hardware people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F9AAB879-C173-411B-138B-D15482B34372}"/>
              </a:ext>
            </a:extLst>
          </p:cNvPr>
          <p:cNvSpPr txBox="1">
            <a:spLocks/>
          </p:cNvSpPr>
          <p:nvPr/>
        </p:nvSpPr>
        <p:spPr>
          <a:xfrm>
            <a:off x="1232188" y="383841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Konstantinos Papastergiou</a:t>
            </a:r>
          </a:p>
          <a:p>
            <a:r>
              <a:rPr lang="fr-FR" sz="18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Electrical</a:t>
            </a:r>
            <a:r>
              <a:rPr lang="fr-FR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Power </a:t>
            </a:r>
            <a:r>
              <a:rPr lang="fr-FR" sz="18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Converters</a:t>
            </a:r>
            <a:r>
              <a:rPr lang="fr-FR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Group – SY Dept.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75101E-BE2E-5403-BDCE-AD2784D4660A}"/>
              </a:ext>
            </a:extLst>
          </p:cNvPr>
          <p:cNvSpPr txBox="1"/>
          <p:nvPr/>
        </p:nvSpPr>
        <p:spPr>
          <a:xfrm>
            <a:off x="1253413" y="4865396"/>
            <a:ext cx="432800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400" i="1" dirty="0"/>
              <a:t>Many thanks to Ivan, @EfficiencyThinkTank, Valerie, Verena, Francesco, Alex, Nikos, Dipanwita, Charles, Remi, Timm, Krister, Stephane, Raul</a:t>
            </a:r>
          </a:p>
        </p:txBody>
      </p:sp>
      <p:pic>
        <p:nvPicPr>
          <p:cNvPr id="11" name="Picture 10" descr="A picture containing cabinet of a medium power converter">
            <a:extLst>
              <a:ext uri="{FF2B5EF4-FFF2-40B4-BE49-F238E27FC236}">
                <a16:creationId xmlns:a16="http://schemas.microsoft.com/office/drawing/2014/main" id="{1D39DBA9-465D-00EB-0822-C446F350188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438" y="4061702"/>
            <a:ext cx="1558637" cy="2569408"/>
          </a:xfrm>
          <a:prstGeom prst="rect">
            <a:avLst/>
          </a:prstGeom>
        </p:spPr>
      </p:pic>
      <p:pic>
        <p:nvPicPr>
          <p:cNvPr id="10" name="Picture 9" descr="A picture containing cabinet of a medium power converter SIRIUS 2P">
            <a:extLst>
              <a:ext uri="{FF2B5EF4-FFF2-40B4-BE49-F238E27FC236}">
                <a16:creationId xmlns:a16="http://schemas.microsoft.com/office/drawing/2014/main" id="{151F6CFD-0172-DE8B-25D7-974B8AA49C5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635" y="4477576"/>
            <a:ext cx="1495884" cy="1775884"/>
          </a:xfrm>
          <a:prstGeom prst="rect">
            <a:avLst/>
          </a:prstGeom>
        </p:spPr>
      </p:pic>
      <p:grpSp>
        <p:nvGrpSpPr>
          <p:cNvPr id="3" name="Group 2" descr="A picture containing cabinet of a medium power converter SIRIUS 4P">
            <a:extLst>
              <a:ext uri="{FF2B5EF4-FFF2-40B4-BE49-F238E27FC236}">
                <a16:creationId xmlns:a16="http://schemas.microsoft.com/office/drawing/2014/main" id="{8AA62F49-A5BD-AE4E-5176-C7C87302D0FA}"/>
              </a:ext>
            </a:extLst>
          </p:cNvPr>
          <p:cNvGrpSpPr/>
          <p:nvPr/>
        </p:nvGrpSpPr>
        <p:grpSpPr>
          <a:xfrm>
            <a:off x="5794667" y="5019436"/>
            <a:ext cx="2178803" cy="1058553"/>
            <a:chOff x="203401" y="1161235"/>
            <a:chExt cx="9689899" cy="4977226"/>
          </a:xfrm>
        </p:grpSpPr>
        <p:pic>
          <p:nvPicPr>
            <p:cNvPr id="5" name="Picture 4" descr="A picture containing cabinet, white, sitting, side&#10;&#10;Description automatically generated">
              <a:extLst>
                <a:ext uri="{FF2B5EF4-FFF2-40B4-BE49-F238E27FC236}">
                  <a16:creationId xmlns:a16="http://schemas.microsoft.com/office/drawing/2014/main" id="{22A94224-B628-B481-27B8-98428C2659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3401" y="1161236"/>
              <a:ext cx="1435101" cy="4977225"/>
            </a:xfrm>
            <a:prstGeom prst="rect">
              <a:avLst/>
            </a:prstGeom>
          </p:spPr>
        </p:pic>
        <p:pic>
          <p:nvPicPr>
            <p:cNvPr id="7" name="Picture 6" descr="A picture containing cabinet, white, sitting, side&#10;&#10;Description automatically generated">
              <a:extLst>
                <a:ext uri="{FF2B5EF4-FFF2-40B4-BE49-F238E27FC236}">
                  <a16:creationId xmlns:a16="http://schemas.microsoft.com/office/drawing/2014/main" id="{E0E71D36-2941-572E-36F7-7117EE2D23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58200" y="1161235"/>
              <a:ext cx="1435100" cy="4977225"/>
            </a:xfrm>
            <a:prstGeom prst="rect">
              <a:avLst/>
            </a:prstGeom>
          </p:spPr>
        </p:pic>
        <p:pic>
          <p:nvPicPr>
            <p:cNvPr id="8" name="Picture 7" descr="A picture containing cabinet, white, sitting, side&#10;&#10;Description automatically generated">
              <a:extLst>
                <a:ext uri="{FF2B5EF4-FFF2-40B4-BE49-F238E27FC236}">
                  <a16:creationId xmlns:a16="http://schemas.microsoft.com/office/drawing/2014/main" id="{E5FFF523-ACE3-3D5F-1D32-9394E17A5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62301" y="1161236"/>
              <a:ext cx="6953049" cy="4977225"/>
            </a:xfrm>
            <a:prstGeom prst="rect">
              <a:avLst/>
            </a:prstGeom>
          </p:spPr>
        </p:pic>
      </p:grpSp>
      <p:sp>
        <p:nvSpPr>
          <p:cNvPr id="12" name="Arc 11" descr="An arc representing an accelerator">
            <a:extLst>
              <a:ext uri="{FF2B5EF4-FFF2-40B4-BE49-F238E27FC236}">
                <a16:creationId xmlns:a16="http://schemas.microsoft.com/office/drawing/2014/main" id="{29683704-C8D7-059C-5263-F331A907D35B}"/>
              </a:ext>
            </a:extLst>
          </p:cNvPr>
          <p:cNvSpPr/>
          <p:nvPr/>
        </p:nvSpPr>
        <p:spPr>
          <a:xfrm rot="282734">
            <a:off x="5259733" y="6108034"/>
            <a:ext cx="6635621" cy="891177"/>
          </a:xfrm>
          <a:prstGeom prst="arc">
            <a:avLst>
              <a:gd name="adj1" fmla="val 8903367"/>
              <a:gd name="adj2" fmla="val 77741"/>
            </a:avLst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E876DE-C429-D2FF-D511-11677DE939BF}"/>
              </a:ext>
            </a:extLst>
          </p:cNvPr>
          <p:cNvSpPr txBox="1"/>
          <p:nvPr/>
        </p:nvSpPr>
        <p:spPr>
          <a:xfrm>
            <a:off x="1253413" y="3323689"/>
            <a:ext cx="7830947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Joint Accelerator Performance Workshop, </a:t>
            </a:r>
            <a:r>
              <a:rPr lang="fr-FR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December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2022</a:t>
            </a:r>
            <a:b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Session 7: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Efficiency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reliability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tools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across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complex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947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868" y="1375847"/>
            <a:ext cx="4321557" cy="30169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North Area Consolidation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3274" y="3866306"/>
            <a:ext cx="8628419" cy="237626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>
                <a:solidFill>
                  <a:schemeClr val="accent1"/>
                </a:solidFill>
              </a:rPr>
              <a:t>Action for Operators:</a:t>
            </a:r>
          </a:p>
          <a:p>
            <a:pPr marL="36576" indent="0">
              <a:buNone/>
            </a:pPr>
            <a:r>
              <a:rPr lang="en-GB" b="0" dirty="0"/>
              <a:t>Employ new FGC functionality developed for transfer lines to perform: </a:t>
            </a:r>
          </a:p>
          <a:p>
            <a:r>
              <a:rPr lang="en-GB" dirty="0">
                <a:solidFill>
                  <a:schemeClr val="accent2"/>
                </a:solidFill>
              </a:rPr>
              <a:t>pre-functions</a:t>
            </a:r>
            <a:r>
              <a:rPr lang="en-GB" b="0" dirty="0"/>
              <a:t> and </a:t>
            </a:r>
            <a:r>
              <a:rPr lang="en-GB" dirty="0">
                <a:solidFill>
                  <a:schemeClr val="accent2"/>
                </a:solidFill>
              </a:rPr>
              <a:t>post-functions</a:t>
            </a:r>
            <a:r>
              <a:rPr lang="en-GB" b="0" dirty="0"/>
              <a:t> such as MINRMS and </a:t>
            </a:r>
          </a:p>
          <a:p>
            <a:r>
              <a:rPr lang="en-GB" dirty="0">
                <a:solidFill>
                  <a:schemeClr val="accent6"/>
                </a:solidFill>
              </a:rPr>
              <a:t>dynamic economy</a:t>
            </a:r>
            <a:r>
              <a:rPr lang="en-GB" b="0" dirty="0"/>
              <a:t>.</a:t>
            </a:r>
          </a:p>
        </p:txBody>
      </p:sp>
      <p:sp>
        <p:nvSpPr>
          <p:cNvPr id="7" name="AutoShape 4" descr="http://upload.wikimedia.org/wikipedia/commons/c/c2/EI-transformer_core_interleaved.sv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6" descr="http://upload.wikimedia.org/wikipedia/commons/c/c2/EI-transformer_core_interleaved.svg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1F32CF-6B2A-8D5E-80CF-2FEC3CA38F4D}"/>
              </a:ext>
            </a:extLst>
          </p:cNvPr>
          <p:cNvSpPr/>
          <p:nvPr/>
        </p:nvSpPr>
        <p:spPr>
          <a:xfrm>
            <a:off x="0" y="0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1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F88C54A-2003-AD39-8ED0-1EF38FB58F41}"/>
              </a:ext>
            </a:extLst>
          </p:cNvPr>
          <p:cNvSpPr/>
          <p:nvPr/>
        </p:nvSpPr>
        <p:spPr>
          <a:xfrm>
            <a:off x="0" y="1251930"/>
            <a:ext cx="346668" cy="56060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10142F-AFFD-DCAA-52CB-3CFD03D602E2}"/>
              </a:ext>
            </a:extLst>
          </p:cNvPr>
          <p:cNvSpPr txBox="1"/>
          <p:nvPr/>
        </p:nvSpPr>
        <p:spPr>
          <a:xfrm>
            <a:off x="923275" y="1846272"/>
            <a:ext cx="64326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</a:rPr>
              <a:t>Action for equipment designers:</a:t>
            </a:r>
          </a:p>
          <a:p>
            <a:r>
              <a:rPr lang="en-GB" sz="2400" dirty="0"/>
              <a:t>Replace solid yokes in magnets with laminated silicon steel of latest technology.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51E67A1-4D0F-8ED0-2A3E-2FB86C9A6DB7}"/>
              </a:ext>
            </a:extLst>
          </p:cNvPr>
          <p:cNvGrpSpPr/>
          <p:nvPr/>
        </p:nvGrpSpPr>
        <p:grpSpPr>
          <a:xfrm>
            <a:off x="9153350" y="5492239"/>
            <a:ext cx="2528905" cy="769441"/>
            <a:chOff x="9048514" y="1177028"/>
            <a:chExt cx="2528905" cy="76944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D74F40F-BA0C-5CAA-5835-ADE37F53C037}"/>
                </a:ext>
              </a:extLst>
            </p:cNvPr>
            <p:cNvSpPr txBox="1"/>
            <p:nvPr/>
          </p:nvSpPr>
          <p:spPr>
            <a:xfrm>
              <a:off x="9540046" y="1238584"/>
              <a:ext cx="20373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2">
                      <a:lumMod val="75000"/>
                    </a:schemeClr>
                  </a:solidFill>
                </a:rPr>
                <a:t>Moving complexity to software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4D07045-3D1F-51FC-DE44-468D6115AA53}"/>
                </a:ext>
              </a:extLst>
            </p:cNvPr>
            <p:cNvSpPr txBox="1"/>
            <p:nvPr/>
          </p:nvSpPr>
          <p:spPr>
            <a:xfrm>
              <a:off x="9048514" y="1177028"/>
              <a:ext cx="6342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400" b="1" dirty="0">
                  <a:solidFill>
                    <a:schemeClr val="accent6"/>
                  </a:solidFill>
                  <a:sym typeface="Wingdings" panose="05000000000000000000" pitchFamily="2" charset="2"/>
                </a:rPr>
                <a:t></a:t>
              </a:r>
              <a:endParaRPr lang="en-GB" sz="4400" b="1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690512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D466E-7FCF-F731-9D48-A69BF56AB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East Area example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315EA7A-095B-0A74-3253-4F044CC099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864314"/>
              </p:ext>
            </p:extLst>
          </p:nvPr>
        </p:nvGraphicFramePr>
        <p:xfrm>
          <a:off x="4626768" y="1329755"/>
          <a:ext cx="3493338" cy="2425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F6DD60F-833C-1795-B8D2-FF20AC460B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1443861"/>
              </p:ext>
            </p:extLst>
          </p:nvPr>
        </p:nvGraphicFramePr>
        <p:xfrm>
          <a:off x="8031641" y="1428154"/>
          <a:ext cx="3493337" cy="2286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A9A2285-F3D9-2DDF-2248-3F097F5EC7A7}"/>
              </a:ext>
            </a:extLst>
          </p:cNvPr>
          <p:cNvSpPr txBox="1"/>
          <p:nvPr/>
        </p:nvSpPr>
        <p:spPr>
          <a:xfrm>
            <a:off x="5357327" y="4353836"/>
            <a:ext cx="1341120" cy="141577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/>
              <a:t>11</a:t>
            </a:r>
          </a:p>
          <a:p>
            <a:pPr algn="ctr"/>
            <a:r>
              <a:rPr lang="en-US" sz="2000" dirty="0"/>
              <a:t>GWh/year</a:t>
            </a:r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C3B704-7907-2276-97CA-84A6A555838A}"/>
              </a:ext>
            </a:extLst>
          </p:cNvPr>
          <p:cNvSpPr txBox="1"/>
          <p:nvPr/>
        </p:nvSpPr>
        <p:spPr>
          <a:xfrm>
            <a:off x="1114801" y="4322838"/>
            <a:ext cx="1341120" cy="141577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/>
              <a:t>15</a:t>
            </a:r>
          </a:p>
          <a:p>
            <a:pPr algn="ctr"/>
            <a:r>
              <a:rPr lang="en-US" sz="2000" dirty="0"/>
              <a:t>GWh/year</a:t>
            </a:r>
            <a:endParaRPr lang="en-GB" sz="2000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FA90945A-CBF1-2134-B642-4FDAB1F8EFEC}"/>
              </a:ext>
            </a:extLst>
          </p:cNvPr>
          <p:cNvSpPr/>
          <p:nvPr/>
        </p:nvSpPr>
        <p:spPr>
          <a:xfrm>
            <a:off x="2809875" y="4673030"/>
            <a:ext cx="1390147" cy="8077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BF274EB-1928-A307-AEDC-7B1C941B6E29}"/>
              </a:ext>
            </a:extLst>
          </p:cNvPr>
          <p:cNvSpPr/>
          <p:nvPr/>
        </p:nvSpPr>
        <p:spPr>
          <a:xfrm>
            <a:off x="7194423" y="4674626"/>
            <a:ext cx="1468877" cy="8077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3AFC35-D9DD-CE7E-2A29-1D1C6D40469F}"/>
              </a:ext>
            </a:extLst>
          </p:cNvPr>
          <p:cNvSpPr txBox="1"/>
          <p:nvPr/>
        </p:nvSpPr>
        <p:spPr>
          <a:xfrm>
            <a:off x="9257447" y="4345921"/>
            <a:ext cx="1341120" cy="141577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/>
              <a:t>0.6</a:t>
            </a:r>
          </a:p>
          <a:p>
            <a:pPr algn="ctr"/>
            <a:r>
              <a:rPr lang="en-US" sz="2000" dirty="0"/>
              <a:t>GWh/year</a:t>
            </a:r>
            <a:endParaRPr lang="en-GB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39B3F6-7BBE-78C3-A5A3-6790FAEB037A}"/>
              </a:ext>
            </a:extLst>
          </p:cNvPr>
          <p:cNvSpPr txBox="1"/>
          <p:nvPr/>
        </p:nvSpPr>
        <p:spPr>
          <a:xfrm>
            <a:off x="5448665" y="3769061"/>
            <a:ext cx="1160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2012</a:t>
            </a:r>
            <a:endParaRPr lang="en-GB" sz="3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63DA1E-F65B-72A4-4ABD-2149BFDCBEF8}"/>
              </a:ext>
            </a:extLst>
          </p:cNvPr>
          <p:cNvSpPr txBox="1"/>
          <p:nvPr/>
        </p:nvSpPr>
        <p:spPr>
          <a:xfrm>
            <a:off x="1114801" y="3738062"/>
            <a:ext cx="1341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&lt;2010</a:t>
            </a:r>
            <a:endParaRPr lang="en-GB" sz="3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823A5A-35BA-2440-4041-469027D9A46E}"/>
              </a:ext>
            </a:extLst>
          </p:cNvPr>
          <p:cNvSpPr txBox="1"/>
          <p:nvPr/>
        </p:nvSpPr>
        <p:spPr>
          <a:xfrm>
            <a:off x="9354626" y="3714980"/>
            <a:ext cx="1160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2021</a:t>
            </a:r>
            <a:endParaRPr lang="en-GB" sz="3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6A9E97-6350-8385-3241-F04AA6CB02C3}"/>
              </a:ext>
            </a:extLst>
          </p:cNvPr>
          <p:cNvSpPr txBox="1"/>
          <p:nvPr/>
        </p:nvSpPr>
        <p:spPr>
          <a:xfrm>
            <a:off x="832049" y="5914417"/>
            <a:ext cx="1906621" cy="382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As built in 1967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8554FF-CFFF-0AFB-1A48-1BAD9B648799}"/>
              </a:ext>
            </a:extLst>
          </p:cNvPr>
          <p:cNvSpPr txBox="1"/>
          <p:nvPr/>
        </p:nvSpPr>
        <p:spPr>
          <a:xfrm>
            <a:off x="4724772" y="5899249"/>
            <a:ext cx="260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Spectrometer removed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AF92AE4-6C66-D359-D535-EE2216508F97}"/>
              </a:ext>
            </a:extLst>
          </p:cNvPr>
          <p:cNvSpPr txBox="1"/>
          <p:nvPr/>
        </p:nvSpPr>
        <p:spPr>
          <a:xfrm>
            <a:off x="8717044" y="5891334"/>
            <a:ext cx="2421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New cycling operation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714415-E3EB-B21A-07CA-D051533B682D}"/>
              </a:ext>
            </a:extLst>
          </p:cNvPr>
          <p:cNvSpPr txBox="1"/>
          <p:nvPr/>
        </p:nvSpPr>
        <p:spPr>
          <a:xfrm>
            <a:off x="747900" y="1769471"/>
            <a:ext cx="38191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Magnets</a:t>
            </a:r>
          </a:p>
          <a:p>
            <a:r>
              <a:rPr lang="en-US" sz="2400" dirty="0"/>
              <a:t>Solid to laminated yoke</a:t>
            </a:r>
            <a:endParaRPr lang="en-GB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B732FD2-93B0-B2C6-589A-1BF346A2F287}"/>
              </a:ext>
            </a:extLst>
          </p:cNvPr>
          <p:cNvSpPr txBox="1"/>
          <p:nvPr/>
        </p:nvSpPr>
        <p:spPr>
          <a:xfrm>
            <a:off x="747900" y="2731258"/>
            <a:ext cx="48147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Converters</a:t>
            </a:r>
          </a:p>
          <a:p>
            <a:r>
              <a:rPr lang="en-US" sz="2400" dirty="0"/>
              <a:t>Regenerative braking technology</a:t>
            </a:r>
            <a:endParaRPr lang="en-GB" sz="24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4F7E662-B71A-3D5F-04F6-3BC77332E670}"/>
              </a:ext>
            </a:extLst>
          </p:cNvPr>
          <p:cNvSpPr/>
          <p:nvPr/>
        </p:nvSpPr>
        <p:spPr>
          <a:xfrm>
            <a:off x="0" y="0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1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AE4764-C929-0317-C4BF-B981598C4ACA}"/>
              </a:ext>
            </a:extLst>
          </p:cNvPr>
          <p:cNvSpPr/>
          <p:nvPr/>
        </p:nvSpPr>
        <p:spPr>
          <a:xfrm>
            <a:off x="0" y="1251930"/>
            <a:ext cx="346668" cy="56060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395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DF723D4-20F7-00B4-869D-6BE8DEFE80A6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EA648D-2856-86C1-5CE3-9023742EA1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Magnetic field reproducibility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8E1FEB1-04B6-D1E9-34AF-19651C02213D}"/>
              </a:ext>
            </a:extLst>
          </p:cNvPr>
          <p:cNvSpPr/>
          <p:nvPr/>
        </p:nvSpPr>
        <p:spPr>
          <a:xfrm>
            <a:off x="0" y="1189759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2</a:t>
            </a:r>
            <a:endParaRPr lang="en-GB" dirty="0"/>
          </a:p>
        </p:txBody>
      </p:sp>
      <p:pic>
        <p:nvPicPr>
          <p:cNvPr id="7" name="Picture 2" descr="\\cern.ch\dfs\Users\k\kpapaste\Documents\My Pictures\Illustrations\reyhori_artworks_130827\2004_dampingRing1_reyhori_A4_130826.png">
            <a:extLst>
              <a:ext uri="{FF2B5EF4-FFF2-40B4-BE49-F238E27FC236}">
                <a16:creationId xmlns:a16="http://schemas.microsoft.com/office/drawing/2014/main" id="{C3663497-2842-9D4D-59B5-9663EC8170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004" y="3584812"/>
            <a:ext cx="4895996" cy="326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18BACB8-BFCC-54CE-AD20-0C97CC6BD23B}"/>
              </a:ext>
            </a:extLst>
          </p:cNvPr>
          <p:cNvSpPr/>
          <p:nvPr/>
        </p:nvSpPr>
        <p:spPr>
          <a:xfrm>
            <a:off x="9708232" y="6602987"/>
            <a:ext cx="24837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latin typeface="Helvetica" pitchFamily="34" charset="0"/>
              </a:rPr>
              <a:t>(c) Rey Hori / KEK</a:t>
            </a:r>
          </a:p>
        </p:txBody>
      </p:sp>
    </p:spTree>
    <p:extLst>
      <p:ext uri="{BB962C8B-B14F-4D97-AF65-F5344CB8AC3E}">
        <p14:creationId xmlns:p14="http://schemas.microsoft.com/office/powerpoint/2010/main" val="3459147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95A1F-CCC3-F4C2-FF96-B6B367AD3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58CC1-A7E1-B87A-47EC-1697BDCBEF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9715" y="3510573"/>
            <a:ext cx="4741387" cy="296200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0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GB" sz="2000" u="sng" dirty="0"/>
              <a:t>Calculation for SPS mains monthly cost</a:t>
            </a:r>
          </a:p>
          <a:p>
            <a:pPr marL="0" indent="0">
              <a:buNone/>
            </a:pPr>
            <a:r>
              <a:rPr lang="en-GB" sz="1600" i="1" dirty="0"/>
              <a:t>August 2022, magnets only, scenario 90Eur/kWh</a:t>
            </a:r>
          </a:p>
          <a:p>
            <a:pPr marL="0" indent="0">
              <a:buNone/>
            </a:pPr>
            <a:r>
              <a:rPr lang="en-GB" sz="2000" dirty="0"/>
              <a:t>Physics cycles: 778,302 Euro</a:t>
            </a:r>
          </a:p>
          <a:p>
            <a:pPr marL="0" indent="0">
              <a:buNone/>
            </a:pPr>
            <a:r>
              <a:rPr lang="en-GB" sz="2000" dirty="0"/>
              <a:t>“degauss” cycles: 54,001 Euro</a:t>
            </a:r>
          </a:p>
          <a:p>
            <a:pPr marL="0" indent="0">
              <a:buNone/>
            </a:pPr>
            <a:r>
              <a:rPr lang="en-GB" sz="2000" dirty="0"/>
              <a:t>“waste” cycles: 82,320 Euro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FD54D3-3210-35FE-F04D-8A13657FB2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1102" y="1869569"/>
            <a:ext cx="6038502" cy="3445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95B96D4-B67C-C8A1-3A0D-A0C51A56351D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CD23630-2D5F-13A8-9533-65C7421117B3}"/>
              </a:ext>
            </a:extLst>
          </p:cNvPr>
          <p:cNvSpPr/>
          <p:nvPr/>
        </p:nvSpPr>
        <p:spPr>
          <a:xfrm>
            <a:off x="0" y="1189759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2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E8D1C6-76F3-809C-7E10-7B96746985FD}"/>
              </a:ext>
            </a:extLst>
          </p:cNvPr>
          <p:cNvSpPr txBox="1"/>
          <p:nvPr/>
        </p:nvSpPr>
        <p:spPr>
          <a:xfrm>
            <a:off x="5823093" y="5530632"/>
            <a:ext cx="5946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Thanks to Nikos </a:t>
            </a:r>
            <a:r>
              <a:rPr lang="en-GB" dirty="0" err="1"/>
              <a:t>Charitonidis</a:t>
            </a:r>
            <a:r>
              <a:rPr lang="en-GB" dirty="0"/>
              <a:t> </a:t>
            </a:r>
          </a:p>
          <a:p>
            <a:r>
              <a:rPr lang="en-GB" i="1" dirty="0"/>
              <a:t>See talk : </a:t>
            </a:r>
            <a:r>
              <a:rPr lang="en-GB" sz="1600" i="1" dirty="0">
                <a:hlinkClick r:id="rId3"/>
              </a:rPr>
              <a:t>Energy-efficient operation – concrete ideas to save energy</a:t>
            </a:r>
            <a:endParaRPr lang="en-GB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19DC44-470B-BF26-6EFD-C9104CDED50B}"/>
              </a:ext>
            </a:extLst>
          </p:cNvPr>
          <p:cNvSpPr txBox="1"/>
          <p:nvPr/>
        </p:nvSpPr>
        <p:spPr>
          <a:xfrm>
            <a:off x="997395" y="2023989"/>
            <a:ext cx="42909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000" dirty="0">
                <a:solidFill>
                  <a:schemeClr val="accent1"/>
                </a:solidFill>
              </a:rPr>
              <a:t>It is evident (see Nikos talk) that “de-</a:t>
            </a:r>
            <a:r>
              <a:rPr lang="en-GB" sz="2000" dirty="0" err="1">
                <a:solidFill>
                  <a:schemeClr val="accent1"/>
                </a:solidFill>
              </a:rPr>
              <a:t>gaussing</a:t>
            </a:r>
            <a:r>
              <a:rPr lang="en-GB" sz="2000" dirty="0">
                <a:solidFill>
                  <a:schemeClr val="accent1"/>
                </a:solidFill>
              </a:rPr>
              <a:t>” cycles and pre-functions are consuming “accelerator time” and energy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A49BA9-4BF3-6D1F-5424-8097A48E3CE5}"/>
              </a:ext>
            </a:extLst>
          </p:cNvPr>
          <p:cNvSpPr txBox="1"/>
          <p:nvPr/>
        </p:nvSpPr>
        <p:spPr>
          <a:xfrm>
            <a:off x="1112023" y="5940686"/>
            <a:ext cx="2463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Preliminary data </a:t>
            </a:r>
            <a:r>
              <a:rPr lang="en-GB" dirty="0">
                <a:hlinkClick r:id="rId4"/>
              </a:rPr>
              <a:t>source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4767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C232B152-3720-4D3B-97ED-45CE5483F1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11BAB570-FF10-4E96-8A3F-FA9804702B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693698" cy="6858000"/>
          </a:xfrm>
          <a:custGeom>
            <a:avLst/>
            <a:gdLst>
              <a:gd name="connsiteX0" fmla="*/ 0 w 4693698"/>
              <a:gd name="connsiteY0" fmla="*/ 0 h 6858000"/>
              <a:gd name="connsiteX1" fmla="*/ 420914 w 4693698"/>
              <a:gd name="connsiteY1" fmla="*/ 0 h 6858000"/>
              <a:gd name="connsiteX2" fmla="*/ 1582057 w 4693698"/>
              <a:gd name="connsiteY2" fmla="*/ 0 h 6858000"/>
              <a:gd name="connsiteX3" fmla="*/ 4503903 w 4693698"/>
              <a:gd name="connsiteY3" fmla="*/ 0 h 6858000"/>
              <a:gd name="connsiteX4" fmla="*/ 4508943 w 4693698"/>
              <a:gd name="connsiteY4" fmla="*/ 66675 h 6858000"/>
              <a:gd name="connsiteX5" fmla="*/ 4517340 w 4693698"/>
              <a:gd name="connsiteY5" fmla="*/ 122237 h 6858000"/>
              <a:gd name="connsiteX6" fmla="*/ 4527418 w 4693698"/>
              <a:gd name="connsiteY6" fmla="*/ 174625 h 6858000"/>
              <a:gd name="connsiteX7" fmla="*/ 4544214 w 4693698"/>
              <a:gd name="connsiteY7" fmla="*/ 217487 h 6858000"/>
              <a:gd name="connsiteX8" fmla="*/ 4561010 w 4693698"/>
              <a:gd name="connsiteY8" fmla="*/ 260350 h 6858000"/>
              <a:gd name="connsiteX9" fmla="*/ 4581165 w 4693698"/>
              <a:gd name="connsiteY9" fmla="*/ 296862 h 6858000"/>
              <a:gd name="connsiteX10" fmla="*/ 4601320 w 4693698"/>
              <a:gd name="connsiteY10" fmla="*/ 334962 h 6858000"/>
              <a:gd name="connsiteX11" fmla="*/ 4619796 w 4693698"/>
              <a:gd name="connsiteY11" fmla="*/ 369887 h 6858000"/>
              <a:gd name="connsiteX12" fmla="*/ 4638271 w 4693698"/>
              <a:gd name="connsiteY12" fmla="*/ 409575 h 6858000"/>
              <a:gd name="connsiteX13" fmla="*/ 4655067 w 4693698"/>
              <a:gd name="connsiteY13" fmla="*/ 450850 h 6858000"/>
              <a:gd name="connsiteX14" fmla="*/ 4670184 w 4693698"/>
              <a:gd name="connsiteY14" fmla="*/ 496887 h 6858000"/>
              <a:gd name="connsiteX15" fmla="*/ 4681941 w 4693698"/>
              <a:gd name="connsiteY15" fmla="*/ 546100 h 6858000"/>
              <a:gd name="connsiteX16" fmla="*/ 4690339 w 4693698"/>
              <a:gd name="connsiteY16" fmla="*/ 606425 h 6858000"/>
              <a:gd name="connsiteX17" fmla="*/ 4693698 w 4693698"/>
              <a:gd name="connsiteY17" fmla="*/ 673100 h 6858000"/>
              <a:gd name="connsiteX18" fmla="*/ 4690339 w 4693698"/>
              <a:gd name="connsiteY18" fmla="*/ 744537 h 6858000"/>
              <a:gd name="connsiteX19" fmla="*/ 4681941 w 4693698"/>
              <a:gd name="connsiteY19" fmla="*/ 801687 h 6858000"/>
              <a:gd name="connsiteX20" fmla="*/ 4670184 w 4693698"/>
              <a:gd name="connsiteY20" fmla="*/ 854075 h 6858000"/>
              <a:gd name="connsiteX21" fmla="*/ 4655067 w 4693698"/>
              <a:gd name="connsiteY21" fmla="*/ 901700 h 6858000"/>
              <a:gd name="connsiteX22" fmla="*/ 4638271 w 4693698"/>
              <a:gd name="connsiteY22" fmla="*/ 942975 h 6858000"/>
              <a:gd name="connsiteX23" fmla="*/ 4618116 w 4693698"/>
              <a:gd name="connsiteY23" fmla="*/ 981075 h 6858000"/>
              <a:gd name="connsiteX24" fmla="*/ 4597961 w 4693698"/>
              <a:gd name="connsiteY24" fmla="*/ 1017587 h 6858000"/>
              <a:gd name="connsiteX25" fmla="*/ 4577806 w 4693698"/>
              <a:gd name="connsiteY25" fmla="*/ 1055687 h 6858000"/>
              <a:gd name="connsiteX26" fmla="*/ 4559330 w 4693698"/>
              <a:gd name="connsiteY26" fmla="*/ 1095375 h 6858000"/>
              <a:gd name="connsiteX27" fmla="*/ 4540854 w 4693698"/>
              <a:gd name="connsiteY27" fmla="*/ 1136650 h 6858000"/>
              <a:gd name="connsiteX28" fmla="*/ 4525739 w 4693698"/>
              <a:gd name="connsiteY28" fmla="*/ 1182687 h 6858000"/>
              <a:gd name="connsiteX29" fmla="*/ 4515661 w 4693698"/>
              <a:gd name="connsiteY29" fmla="*/ 1235075 h 6858000"/>
              <a:gd name="connsiteX30" fmla="*/ 4505583 w 4693698"/>
              <a:gd name="connsiteY30" fmla="*/ 1295400 h 6858000"/>
              <a:gd name="connsiteX31" fmla="*/ 4503903 w 4693698"/>
              <a:gd name="connsiteY31" fmla="*/ 1363662 h 6858000"/>
              <a:gd name="connsiteX32" fmla="*/ 4505583 w 4693698"/>
              <a:gd name="connsiteY32" fmla="*/ 1431925 h 6858000"/>
              <a:gd name="connsiteX33" fmla="*/ 4515661 w 4693698"/>
              <a:gd name="connsiteY33" fmla="*/ 1492250 h 6858000"/>
              <a:gd name="connsiteX34" fmla="*/ 4525739 w 4693698"/>
              <a:gd name="connsiteY34" fmla="*/ 1544637 h 6858000"/>
              <a:gd name="connsiteX35" fmla="*/ 4540854 w 4693698"/>
              <a:gd name="connsiteY35" fmla="*/ 1589087 h 6858000"/>
              <a:gd name="connsiteX36" fmla="*/ 4559330 w 4693698"/>
              <a:gd name="connsiteY36" fmla="*/ 1631950 h 6858000"/>
              <a:gd name="connsiteX37" fmla="*/ 4577806 w 4693698"/>
              <a:gd name="connsiteY37" fmla="*/ 1671637 h 6858000"/>
              <a:gd name="connsiteX38" fmla="*/ 4597961 w 4693698"/>
              <a:gd name="connsiteY38" fmla="*/ 1708150 h 6858000"/>
              <a:gd name="connsiteX39" fmla="*/ 4618116 w 4693698"/>
              <a:gd name="connsiteY39" fmla="*/ 1743075 h 6858000"/>
              <a:gd name="connsiteX40" fmla="*/ 4638271 w 4693698"/>
              <a:gd name="connsiteY40" fmla="*/ 1782762 h 6858000"/>
              <a:gd name="connsiteX41" fmla="*/ 4655067 w 4693698"/>
              <a:gd name="connsiteY41" fmla="*/ 1824037 h 6858000"/>
              <a:gd name="connsiteX42" fmla="*/ 4670184 w 4693698"/>
              <a:gd name="connsiteY42" fmla="*/ 1870075 h 6858000"/>
              <a:gd name="connsiteX43" fmla="*/ 4681941 w 4693698"/>
              <a:gd name="connsiteY43" fmla="*/ 1922462 h 6858000"/>
              <a:gd name="connsiteX44" fmla="*/ 4690339 w 4693698"/>
              <a:gd name="connsiteY44" fmla="*/ 1982787 h 6858000"/>
              <a:gd name="connsiteX45" fmla="*/ 4693698 w 4693698"/>
              <a:gd name="connsiteY45" fmla="*/ 2051050 h 6858000"/>
              <a:gd name="connsiteX46" fmla="*/ 4690339 w 4693698"/>
              <a:gd name="connsiteY46" fmla="*/ 2119312 h 6858000"/>
              <a:gd name="connsiteX47" fmla="*/ 4681941 w 4693698"/>
              <a:gd name="connsiteY47" fmla="*/ 2179637 h 6858000"/>
              <a:gd name="connsiteX48" fmla="*/ 4670184 w 4693698"/>
              <a:gd name="connsiteY48" fmla="*/ 2232025 h 6858000"/>
              <a:gd name="connsiteX49" fmla="*/ 4655067 w 4693698"/>
              <a:gd name="connsiteY49" fmla="*/ 2278062 h 6858000"/>
              <a:gd name="connsiteX50" fmla="*/ 4638271 w 4693698"/>
              <a:gd name="connsiteY50" fmla="*/ 2319337 h 6858000"/>
              <a:gd name="connsiteX51" fmla="*/ 4618116 w 4693698"/>
              <a:gd name="connsiteY51" fmla="*/ 2359025 h 6858000"/>
              <a:gd name="connsiteX52" fmla="*/ 4597961 w 4693698"/>
              <a:gd name="connsiteY52" fmla="*/ 2395537 h 6858000"/>
              <a:gd name="connsiteX53" fmla="*/ 4577806 w 4693698"/>
              <a:gd name="connsiteY53" fmla="*/ 2433637 h 6858000"/>
              <a:gd name="connsiteX54" fmla="*/ 4559330 w 4693698"/>
              <a:gd name="connsiteY54" fmla="*/ 2471737 h 6858000"/>
              <a:gd name="connsiteX55" fmla="*/ 4540854 w 4693698"/>
              <a:gd name="connsiteY55" fmla="*/ 2513012 h 6858000"/>
              <a:gd name="connsiteX56" fmla="*/ 4525739 w 4693698"/>
              <a:gd name="connsiteY56" fmla="*/ 2560637 h 6858000"/>
              <a:gd name="connsiteX57" fmla="*/ 4515661 w 4693698"/>
              <a:gd name="connsiteY57" fmla="*/ 2613025 h 6858000"/>
              <a:gd name="connsiteX58" fmla="*/ 4505583 w 4693698"/>
              <a:gd name="connsiteY58" fmla="*/ 2671762 h 6858000"/>
              <a:gd name="connsiteX59" fmla="*/ 4503903 w 4693698"/>
              <a:gd name="connsiteY59" fmla="*/ 2741612 h 6858000"/>
              <a:gd name="connsiteX60" fmla="*/ 4505583 w 4693698"/>
              <a:gd name="connsiteY60" fmla="*/ 2809875 h 6858000"/>
              <a:gd name="connsiteX61" fmla="*/ 4515661 w 4693698"/>
              <a:gd name="connsiteY61" fmla="*/ 2868612 h 6858000"/>
              <a:gd name="connsiteX62" fmla="*/ 4525739 w 4693698"/>
              <a:gd name="connsiteY62" fmla="*/ 2922587 h 6858000"/>
              <a:gd name="connsiteX63" fmla="*/ 4540854 w 4693698"/>
              <a:gd name="connsiteY63" fmla="*/ 2967037 h 6858000"/>
              <a:gd name="connsiteX64" fmla="*/ 4559330 w 4693698"/>
              <a:gd name="connsiteY64" fmla="*/ 3009900 h 6858000"/>
              <a:gd name="connsiteX65" fmla="*/ 4577806 w 4693698"/>
              <a:gd name="connsiteY65" fmla="*/ 3046412 h 6858000"/>
              <a:gd name="connsiteX66" fmla="*/ 4597961 w 4693698"/>
              <a:gd name="connsiteY66" fmla="*/ 3084512 h 6858000"/>
              <a:gd name="connsiteX67" fmla="*/ 4618116 w 4693698"/>
              <a:gd name="connsiteY67" fmla="*/ 3121025 h 6858000"/>
              <a:gd name="connsiteX68" fmla="*/ 4638271 w 4693698"/>
              <a:gd name="connsiteY68" fmla="*/ 3160712 h 6858000"/>
              <a:gd name="connsiteX69" fmla="*/ 4655067 w 4693698"/>
              <a:gd name="connsiteY69" fmla="*/ 3201987 h 6858000"/>
              <a:gd name="connsiteX70" fmla="*/ 4670184 w 4693698"/>
              <a:gd name="connsiteY70" fmla="*/ 3248025 h 6858000"/>
              <a:gd name="connsiteX71" fmla="*/ 4681941 w 4693698"/>
              <a:gd name="connsiteY71" fmla="*/ 3300412 h 6858000"/>
              <a:gd name="connsiteX72" fmla="*/ 4690339 w 4693698"/>
              <a:gd name="connsiteY72" fmla="*/ 3360737 h 6858000"/>
              <a:gd name="connsiteX73" fmla="*/ 4693698 w 4693698"/>
              <a:gd name="connsiteY73" fmla="*/ 3427412 h 6858000"/>
              <a:gd name="connsiteX74" fmla="*/ 4690339 w 4693698"/>
              <a:gd name="connsiteY74" fmla="*/ 3497262 h 6858000"/>
              <a:gd name="connsiteX75" fmla="*/ 4681941 w 4693698"/>
              <a:gd name="connsiteY75" fmla="*/ 3557587 h 6858000"/>
              <a:gd name="connsiteX76" fmla="*/ 4670184 w 4693698"/>
              <a:gd name="connsiteY76" fmla="*/ 3609975 h 6858000"/>
              <a:gd name="connsiteX77" fmla="*/ 4655067 w 4693698"/>
              <a:gd name="connsiteY77" fmla="*/ 3656012 h 6858000"/>
              <a:gd name="connsiteX78" fmla="*/ 4638271 w 4693698"/>
              <a:gd name="connsiteY78" fmla="*/ 3697287 h 6858000"/>
              <a:gd name="connsiteX79" fmla="*/ 4618116 w 4693698"/>
              <a:gd name="connsiteY79" fmla="*/ 3736975 h 6858000"/>
              <a:gd name="connsiteX80" fmla="*/ 4577806 w 4693698"/>
              <a:gd name="connsiteY80" fmla="*/ 3811587 h 6858000"/>
              <a:gd name="connsiteX81" fmla="*/ 4559330 w 4693698"/>
              <a:gd name="connsiteY81" fmla="*/ 3848100 h 6858000"/>
              <a:gd name="connsiteX82" fmla="*/ 4540854 w 4693698"/>
              <a:gd name="connsiteY82" fmla="*/ 3890962 h 6858000"/>
              <a:gd name="connsiteX83" fmla="*/ 4525739 w 4693698"/>
              <a:gd name="connsiteY83" fmla="*/ 3935412 h 6858000"/>
              <a:gd name="connsiteX84" fmla="*/ 4515661 w 4693698"/>
              <a:gd name="connsiteY84" fmla="*/ 3987800 h 6858000"/>
              <a:gd name="connsiteX85" fmla="*/ 4505583 w 4693698"/>
              <a:gd name="connsiteY85" fmla="*/ 4048125 h 6858000"/>
              <a:gd name="connsiteX86" fmla="*/ 4503903 w 4693698"/>
              <a:gd name="connsiteY86" fmla="*/ 4116387 h 6858000"/>
              <a:gd name="connsiteX87" fmla="*/ 4505583 w 4693698"/>
              <a:gd name="connsiteY87" fmla="*/ 4186237 h 6858000"/>
              <a:gd name="connsiteX88" fmla="*/ 4515661 w 4693698"/>
              <a:gd name="connsiteY88" fmla="*/ 4244975 h 6858000"/>
              <a:gd name="connsiteX89" fmla="*/ 4525739 w 4693698"/>
              <a:gd name="connsiteY89" fmla="*/ 4297362 h 6858000"/>
              <a:gd name="connsiteX90" fmla="*/ 4540854 w 4693698"/>
              <a:gd name="connsiteY90" fmla="*/ 4343400 h 6858000"/>
              <a:gd name="connsiteX91" fmla="*/ 4559330 w 4693698"/>
              <a:gd name="connsiteY91" fmla="*/ 4386262 h 6858000"/>
              <a:gd name="connsiteX92" fmla="*/ 4577806 w 4693698"/>
              <a:gd name="connsiteY92" fmla="*/ 4424362 h 6858000"/>
              <a:gd name="connsiteX93" fmla="*/ 4618116 w 4693698"/>
              <a:gd name="connsiteY93" fmla="*/ 4498975 h 6858000"/>
              <a:gd name="connsiteX94" fmla="*/ 4638271 w 4693698"/>
              <a:gd name="connsiteY94" fmla="*/ 4537075 h 6858000"/>
              <a:gd name="connsiteX95" fmla="*/ 4655067 w 4693698"/>
              <a:gd name="connsiteY95" fmla="*/ 4579937 h 6858000"/>
              <a:gd name="connsiteX96" fmla="*/ 4670184 w 4693698"/>
              <a:gd name="connsiteY96" fmla="*/ 4625975 h 6858000"/>
              <a:gd name="connsiteX97" fmla="*/ 4681941 w 4693698"/>
              <a:gd name="connsiteY97" fmla="*/ 4678362 h 6858000"/>
              <a:gd name="connsiteX98" fmla="*/ 4690339 w 4693698"/>
              <a:gd name="connsiteY98" fmla="*/ 4738687 h 6858000"/>
              <a:gd name="connsiteX99" fmla="*/ 4693698 w 4693698"/>
              <a:gd name="connsiteY99" fmla="*/ 4806950 h 6858000"/>
              <a:gd name="connsiteX100" fmla="*/ 4690339 w 4693698"/>
              <a:gd name="connsiteY100" fmla="*/ 4875212 h 6858000"/>
              <a:gd name="connsiteX101" fmla="*/ 4681941 w 4693698"/>
              <a:gd name="connsiteY101" fmla="*/ 4935537 h 6858000"/>
              <a:gd name="connsiteX102" fmla="*/ 4670184 w 4693698"/>
              <a:gd name="connsiteY102" fmla="*/ 4987925 h 6858000"/>
              <a:gd name="connsiteX103" fmla="*/ 4655067 w 4693698"/>
              <a:gd name="connsiteY103" fmla="*/ 5033962 h 6858000"/>
              <a:gd name="connsiteX104" fmla="*/ 4638271 w 4693698"/>
              <a:gd name="connsiteY104" fmla="*/ 5075237 h 6858000"/>
              <a:gd name="connsiteX105" fmla="*/ 4618116 w 4693698"/>
              <a:gd name="connsiteY105" fmla="*/ 5114925 h 6858000"/>
              <a:gd name="connsiteX106" fmla="*/ 4597961 w 4693698"/>
              <a:gd name="connsiteY106" fmla="*/ 5149850 h 6858000"/>
              <a:gd name="connsiteX107" fmla="*/ 4577806 w 4693698"/>
              <a:gd name="connsiteY107" fmla="*/ 5186362 h 6858000"/>
              <a:gd name="connsiteX108" fmla="*/ 4559330 w 4693698"/>
              <a:gd name="connsiteY108" fmla="*/ 5226050 h 6858000"/>
              <a:gd name="connsiteX109" fmla="*/ 4540854 w 4693698"/>
              <a:gd name="connsiteY109" fmla="*/ 5268912 h 6858000"/>
              <a:gd name="connsiteX110" fmla="*/ 4525739 w 4693698"/>
              <a:gd name="connsiteY110" fmla="*/ 5313362 h 6858000"/>
              <a:gd name="connsiteX111" fmla="*/ 4515661 w 4693698"/>
              <a:gd name="connsiteY111" fmla="*/ 5365750 h 6858000"/>
              <a:gd name="connsiteX112" fmla="*/ 4505583 w 4693698"/>
              <a:gd name="connsiteY112" fmla="*/ 5426075 h 6858000"/>
              <a:gd name="connsiteX113" fmla="*/ 4503903 w 4693698"/>
              <a:gd name="connsiteY113" fmla="*/ 5494337 h 6858000"/>
              <a:gd name="connsiteX114" fmla="*/ 4505583 w 4693698"/>
              <a:gd name="connsiteY114" fmla="*/ 5562600 h 6858000"/>
              <a:gd name="connsiteX115" fmla="*/ 4515661 w 4693698"/>
              <a:gd name="connsiteY115" fmla="*/ 5622925 h 6858000"/>
              <a:gd name="connsiteX116" fmla="*/ 4525739 w 4693698"/>
              <a:gd name="connsiteY116" fmla="*/ 5675312 h 6858000"/>
              <a:gd name="connsiteX117" fmla="*/ 4540854 w 4693698"/>
              <a:gd name="connsiteY117" fmla="*/ 5721350 h 6858000"/>
              <a:gd name="connsiteX118" fmla="*/ 4559330 w 4693698"/>
              <a:gd name="connsiteY118" fmla="*/ 5762625 h 6858000"/>
              <a:gd name="connsiteX119" fmla="*/ 4577806 w 4693698"/>
              <a:gd name="connsiteY119" fmla="*/ 5802312 h 6858000"/>
              <a:gd name="connsiteX120" fmla="*/ 4597961 w 4693698"/>
              <a:gd name="connsiteY120" fmla="*/ 5840412 h 6858000"/>
              <a:gd name="connsiteX121" fmla="*/ 4618116 w 4693698"/>
              <a:gd name="connsiteY121" fmla="*/ 5876925 h 6858000"/>
              <a:gd name="connsiteX122" fmla="*/ 4638271 w 4693698"/>
              <a:gd name="connsiteY122" fmla="*/ 5915025 h 6858000"/>
              <a:gd name="connsiteX123" fmla="*/ 4655067 w 4693698"/>
              <a:gd name="connsiteY123" fmla="*/ 5956300 h 6858000"/>
              <a:gd name="connsiteX124" fmla="*/ 4670184 w 4693698"/>
              <a:gd name="connsiteY124" fmla="*/ 6003925 h 6858000"/>
              <a:gd name="connsiteX125" fmla="*/ 4681941 w 4693698"/>
              <a:gd name="connsiteY125" fmla="*/ 6056312 h 6858000"/>
              <a:gd name="connsiteX126" fmla="*/ 4690339 w 4693698"/>
              <a:gd name="connsiteY126" fmla="*/ 6113462 h 6858000"/>
              <a:gd name="connsiteX127" fmla="*/ 4693698 w 4693698"/>
              <a:gd name="connsiteY127" fmla="*/ 6183312 h 6858000"/>
              <a:gd name="connsiteX128" fmla="*/ 4690339 w 4693698"/>
              <a:gd name="connsiteY128" fmla="*/ 6251575 h 6858000"/>
              <a:gd name="connsiteX129" fmla="*/ 4681941 w 4693698"/>
              <a:gd name="connsiteY129" fmla="*/ 6311900 h 6858000"/>
              <a:gd name="connsiteX130" fmla="*/ 4670184 w 4693698"/>
              <a:gd name="connsiteY130" fmla="*/ 6361112 h 6858000"/>
              <a:gd name="connsiteX131" fmla="*/ 4655067 w 4693698"/>
              <a:gd name="connsiteY131" fmla="*/ 6407150 h 6858000"/>
              <a:gd name="connsiteX132" fmla="*/ 4638271 w 4693698"/>
              <a:gd name="connsiteY132" fmla="*/ 6448425 h 6858000"/>
              <a:gd name="connsiteX133" fmla="*/ 4619796 w 4693698"/>
              <a:gd name="connsiteY133" fmla="*/ 6488112 h 6858000"/>
              <a:gd name="connsiteX134" fmla="*/ 4601320 w 4693698"/>
              <a:gd name="connsiteY134" fmla="*/ 6523037 h 6858000"/>
              <a:gd name="connsiteX135" fmla="*/ 4581165 w 4693698"/>
              <a:gd name="connsiteY135" fmla="*/ 6561137 h 6858000"/>
              <a:gd name="connsiteX136" fmla="*/ 4561010 w 4693698"/>
              <a:gd name="connsiteY136" fmla="*/ 6597650 h 6858000"/>
              <a:gd name="connsiteX137" fmla="*/ 4544214 w 4693698"/>
              <a:gd name="connsiteY137" fmla="*/ 6640512 h 6858000"/>
              <a:gd name="connsiteX138" fmla="*/ 4527418 w 4693698"/>
              <a:gd name="connsiteY138" fmla="*/ 6683375 h 6858000"/>
              <a:gd name="connsiteX139" fmla="*/ 4517340 w 4693698"/>
              <a:gd name="connsiteY139" fmla="*/ 6735762 h 6858000"/>
              <a:gd name="connsiteX140" fmla="*/ 4508943 w 4693698"/>
              <a:gd name="connsiteY140" fmla="*/ 6791325 h 6858000"/>
              <a:gd name="connsiteX141" fmla="*/ 4503903 w 4693698"/>
              <a:gd name="connsiteY141" fmla="*/ 6858000 h 6858000"/>
              <a:gd name="connsiteX142" fmla="*/ 1582057 w 4693698"/>
              <a:gd name="connsiteY142" fmla="*/ 6858000 h 6858000"/>
              <a:gd name="connsiteX143" fmla="*/ 420914 w 4693698"/>
              <a:gd name="connsiteY143" fmla="*/ 6858000 h 6858000"/>
              <a:gd name="connsiteX144" fmla="*/ 0 w 4693698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693698" h="6858000">
                <a:moveTo>
                  <a:pt x="0" y="0"/>
                </a:moveTo>
                <a:lnTo>
                  <a:pt x="420914" y="0"/>
                </a:lnTo>
                <a:lnTo>
                  <a:pt x="1582057" y="0"/>
                </a:lnTo>
                <a:lnTo>
                  <a:pt x="4503903" y="0"/>
                </a:lnTo>
                <a:lnTo>
                  <a:pt x="4508943" y="66675"/>
                </a:lnTo>
                <a:lnTo>
                  <a:pt x="4517340" y="122237"/>
                </a:lnTo>
                <a:lnTo>
                  <a:pt x="4527418" y="174625"/>
                </a:lnTo>
                <a:lnTo>
                  <a:pt x="4544214" y="217487"/>
                </a:lnTo>
                <a:lnTo>
                  <a:pt x="4561010" y="260350"/>
                </a:lnTo>
                <a:lnTo>
                  <a:pt x="4581165" y="296862"/>
                </a:lnTo>
                <a:lnTo>
                  <a:pt x="4601320" y="334962"/>
                </a:lnTo>
                <a:lnTo>
                  <a:pt x="4619796" y="369887"/>
                </a:lnTo>
                <a:lnTo>
                  <a:pt x="4638271" y="409575"/>
                </a:lnTo>
                <a:lnTo>
                  <a:pt x="4655067" y="450850"/>
                </a:lnTo>
                <a:lnTo>
                  <a:pt x="4670184" y="496887"/>
                </a:lnTo>
                <a:lnTo>
                  <a:pt x="4681941" y="546100"/>
                </a:lnTo>
                <a:lnTo>
                  <a:pt x="4690339" y="606425"/>
                </a:lnTo>
                <a:lnTo>
                  <a:pt x="4693698" y="673100"/>
                </a:lnTo>
                <a:lnTo>
                  <a:pt x="4690339" y="744537"/>
                </a:lnTo>
                <a:lnTo>
                  <a:pt x="4681941" y="801687"/>
                </a:lnTo>
                <a:lnTo>
                  <a:pt x="4670184" y="854075"/>
                </a:lnTo>
                <a:lnTo>
                  <a:pt x="4655067" y="901700"/>
                </a:lnTo>
                <a:lnTo>
                  <a:pt x="4638271" y="942975"/>
                </a:lnTo>
                <a:lnTo>
                  <a:pt x="4618116" y="981075"/>
                </a:lnTo>
                <a:lnTo>
                  <a:pt x="4597961" y="1017587"/>
                </a:lnTo>
                <a:lnTo>
                  <a:pt x="4577806" y="1055687"/>
                </a:lnTo>
                <a:lnTo>
                  <a:pt x="4559330" y="1095375"/>
                </a:lnTo>
                <a:lnTo>
                  <a:pt x="4540854" y="1136650"/>
                </a:lnTo>
                <a:lnTo>
                  <a:pt x="4525739" y="1182687"/>
                </a:lnTo>
                <a:lnTo>
                  <a:pt x="4515661" y="1235075"/>
                </a:lnTo>
                <a:lnTo>
                  <a:pt x="4505583" y="1295400"/>
                </a:lnTo>
                <a:lnTo>
                  <a:pt x="4503903" y="1363662"/>
                </a:lnTo>
                <a:lnTo>
                  <a:pt x="4505583" y="1431925"/>
                </a:lnTo>
                <a:lnTo>
                  <a:pt x="4515661" y="1492250"/>
                </a:lnTo>
                <a:lnTo>
                  <a:pt x="4525739" y="1544637"/>
                </a:lnTo>
                <a:lnTo>
                  <a:pt x="4540854" y="1589087"/>
                </a:lnTo>
                <a:lnTo>
                  <a:pt x="4559330" y="1631950"/>
                </a:lnTo>
                <a:lnTo>
                  <a:pt x="4577806" y="1671637"/>
                </a:lnTo>
                <a:lnTo>
                  <a:pt x="4597961" y="1708150"/>
                </a:lnTo>
                <a:lnTo>
                  <a:pt x="4618116" y="1743075"/>
                </a:lnTo>
                <a:lnTo>
                  <a:pt x="4638271" y="1782762"/>
                </a:lnTo>
                <a:lnTo>
                  <a:pt x="4655067" y="1824037"/>
                </a:lnTo>
                <a:lnTo>
                  <a:pt x="4670184" y="1870075"/>
                </a:lnTo>
                <a:lnTo>
                  <a:pt x="4681941" y="1922462"/>
                </a:lnTo>
                <a:lnTo>
                  <a:pt x="4690339" y="1982787"/>
                </a:lnTo>
                <a:lnTo>
                  <a:pt x="4693698" y="2051050"/>
                </a:lnTo>
                <a:lnTo>
                  <a:pt x="4690339" y="2119312"/>
                </a:lnTo>
                <a:lnTo>
                  <a:pt x="4681941" y="2179637"/>
                </a:lnTo>
                <a:lnTo>
                  <a:pt x="4670184" y="2232025"/>
                </a:lnTo>
                <a:lnTo>
                  <a:pt x="4655067" y="2278062"/>
                </a:lnTo>
                <a:lnTo>
                  <a:pt x="4638271" y="2319337"/>
                </a:lnTo>
                <a:lnTo>
                  <a:pt x="4618116" y="2359025"/>
                </a:lnTo>
                <a:lnTo>
                  <a:pt x="4597961" y="2395537"/>
                </a:lnTo>
                <a:lnTo>
                  <a:pt x="4577806" y="2433637"/>
                </a:lnTo>
                <a:lnTo>
                  <a:pt x="4559330" y="2471737"/>
                </a:lnTo>
                <a:lnTo>
                  <a:pt x="4540854" y="2513012"/>
                </a:lnTo>
                <a:lnTo>
                  <a:pt x="4525739" y="2560637"/>
                </a:lnTo>
                <a:lnTo>
                  <a:pt x="4515661" y="2613025"/>
                </a:lnTo>
                <a:lnTo>
                  <a:pt x="4505583" y="2671762"/>
                </a:lnTo>
                <a:lnTo>
                  <a:pt x="4503903" y="2741612"/>
                </a:lnTo>
                <a:lnTo>
                  <a:pt x="4505583" y="2809875"/>
                </a:lnTo>
                <a:lnTo>
                  <a:pt x="4515661" y="2868612"/>
                </a:lnTo>
                <a:lnTo>
                  <a:pt x="4525739" y="2922587"/>
                </a:lnTo>
                <a:lnTo>
                  <a:pt x="4540854" y="2967037"/>
                </a:lnTo>
                <a:lnTo>
                  <a:pt x="4559330" y="3009900"/>
                </a:lnTo>
                <a:lnTo>
                  <a:pt x="4577806" y="3046412"/>
                </a:lnTo>
                <a:lnTo>
                  <a:pt x="4597961" y="3084512"/>
                </a:lnTo>
                <a:lnTo>
                  <a:pt x="4618116" y="3121025"/>
                </a:lnTo>
                <a:lnTo>
                  <a:pt x="4638271" y="3160712"/>
                </a:lnTo>
                <a:lnTo>
                  <a:pt x="4655067" y="3201987"/>
                </a:lnTo>
                <a:lnTo>
                  <a:pt x="4670184" y="3248025"/>
                </a:lnTo>
                <a:lnTo>
                  <a:pt x="4681941" y="3300412"/>
                </a:lnTo>
                <a:lnTo>
                  <a:pt x="4690339" y="3360737"/>
                </a:lnTo>
                <a:lnTo>
                  <a:pt x="4693698" y="3427412"/>
                </a:lnTo>
                <a:lnTo>
                  <a:pt x="4690339" y="3497262"/>
                </a:lnTo>
                <a:lnTo>
                  <a:pt x="4681941" y="3557587"/>
                </a:lnTo>
                <a:lnTo>
                  <a:pt x="4670184" y="3609975"/>
                </a:lnTo>
                <a:lnTo>
                  <a:pt x="4655067" y="3656012"/>
                </a:lnTo>
                <a:lnTo>
                  <a:pt x="4638271" y="3697287"/>
                </a:lnTo>
                <a:lnTo>
                  <a:pt x="4618116" y="3736975"/>
                </a:lnTo>
                <a:lnTo>
                  <a:pt x="4577806" y="3811587"/>
                </a:lnTo>
                <a:lnTo>
                  <a:pt x="4559330" y="3848100"/>
                </a:lnTo>
                <a:lnTo>
                  <a:pt x="4540854" y="3890962"/>
                </a:lnTo>
                <a:lnTo>
                  <a:pt x="4525739" y="3935412"/>
                </a:lnTo>
                <a:lnTo>
                  <a:pt x="4515661" y="3987800"/>
                </a:lnTo>
                <a:lnTo>
                  <a:pt x="4505583" y="4048125"/>
                </a:lnTo>
                <a:lnTo>
                  <a:pt x="4503903" y="4116387"/>
                </a:lnTo>
                <a:lnTo>
                  <a:pt x="4505583" y="4186237"/>
                </a:lnTo>
                <a:lnTo>
                  <a:pt x="4515661" y="4244975"/>
                </a:lnTo>
                <a:lnTo>
                  <a:pt x="4525739" y="4297362"/>
                </a:lnTo>
                <a:lnTo>
                  <a:pt x="4540854" y="4343400"/>
                </a:lnTo>
                <a:lnTo>
                  <a:pt x="4559330" y="4386262"/>
                </a:lnTo>
                <a:lnTo>
                  <a:pt x="4577806" y="4424362"/>
                </a:lnTo>
                <a:lnTo>
                  <a:pt x="4618116" y="4498975"/>
                </a:lnTo>
                <a:lnTo>
                  <a:pt x="4638271" y="4537075"/>
                </a:lnTo>
                <a:lnTo>
                  <a:pt x="4655067" y="4579937"/>
                </a:lnTo>
                <a:lnTo>
                  <a:pt x="4670184" y="4625975"/>
                </a:lnTo>
                <a:lnTo>
                  <a:pt x="4681941" y="4678362"/>
                </a:lnTo>
                <a:lnTo>
                  <a:pt x="4690339" y="4738687"/>
                </a:lnTo>
                <a:lnTo>
                  <a:pt x="4693698" y="4806950"/>
                </a:lnTo>
                <a:lnTo>
                  <a:pt x="4690339" y="4875212"/>
                </a:lnTo>
                <a:lnTo>
                  <a:pt x="4681941" y="4935537"/>
                </a:lnTo>
                <a:lnTo>
                  <a:pt x="4670184" y="4987925"/>
                </a:lnTo>
                <a:lnTo>
                  <a:pt x="4655067" y="5033962"/>
                </a:lnTo>
                <a:lnTo>
                  <a:pt x="4638271" y="5075237"/>
                </a:lnTo>
                <a:lnTo>
                  <a:pt x="4618116" y="5114925"/>
                </a:lnTo>
                <a:lnTo>
                  <a:pt x="4597961" y="5149850"/>
                </a:lnTo>
                <a:lnTo>
                  <a:pt x="4577806" y="5186362"/>
                </a:lnTo>
                <a:lnTo>
                  <a:pt x="4559330" y="5226050"/>
                </a:lnTo>
                <a:lnTo>
                  <a:pt x="4540854" y="5268912"/>
                </a:lnTo>
                <a:lnTo>
                  <a:pt x="4525739" y="5313362"/>
                </a:lnTo>
                <a:lnTo>
                  <a:pt x="4515661" y="5365750"/>
                </a:lnTo>
                <a:lnTo>
                  <a:pt x="4505583" y="5426075"/>
                </a:lnTo>
                <a:lnTo>
                  <a:pt x="4503903" y="5494337"/>
                </a:lnTo>
                <a:lnTo>
                  <a:pt x="4505583" y="5562600"/>
                </a:lnTo>
                <a:lnTo>
                  <a:pt x="4515661" y="5622925"/>
                </a:lnTo>
                <a:lnTo>
                  <a:pt x="4525739" y="5675312"/>
                </a:lnTo>
                <a:lnTo>
                  <a:pt x="4540854" y="5721350"/>
                </a:lnTo>
                <a:lnTo>
                  <a:pt x="4559330" y="5762625"/>
                </a:lnTo>
                <a:lnTo>
                  <a:pt x="4577806" y="5802312"/>
                </a:lnTo>
                <a:lnTo>
                  <a:pt x="4597961" y="5840412"/>
                </a:lnTo>
                <a:lnTo>
                  <a:pt x="4618116" y="5876925"/>
                </a:lnTo>
                <a:lnTo>
                  <a:pt x="4638271" y="5915025"/>
                </a:lnTo>
                <a:lnTo>
                  <a:pt x="4655067" y="5956300"/>
                </a:lnTo>
                <a:lnTo>
                  <a:pt x="4670184" y="6003925"/>
                </a:lnTo>
                <a:lnTo>
                  <a:pt x="4681941" y="6056312"/>
                </a:lnTo>
                <a:lnTo>
                  <a:pt x="4690339" y="6113462"/>
                </a:lnTo>
                <a:lnTo>
                  <a:pt x="4693698" y="6183312"/>
                </a:lnTo>
                <a:lnTo>
                  <a:pt x="4690339" y="6251575"/>
                </a:lnTo>
                <a:lnTo>
                  <a:pt x="4681941" y="6311900"/>
                </a:lnTo>
                <a:lnTo>
                  <a:pt x="4670184" y="6361112"/>
                </a:lnTo>
                <a:lnTo>
                  <a:pt x="4655067" y="6407150"/>
                </a:lnTo>
                <a:lnTo>
                  <a:pt x="4638271" y="6448425"/>
                </a:lnTo>
                <a:lnTo>
                  <a:pt x="4619796" y="6488112"/>
                </a:lnTo>
                <a:lnTo>
                  <a:pt x="4601320" y="6523037"/>
                </a:lnTo>
                <a:lnTo>
                  <a:pt x="4581165" y="6561137"/>
                </a:lnTo>
                <a:lnTo>
                  <a:pt x="4561010" y="6597650"/>
                </a:lnTo>
                <a:lnTo>
                  <a:pt x="4544214" y="6640512"/>
                </a:lnTo>
                <a:lnTo>
                  <a:pt x="4527418" y="6683375"/>
                </a:lnTo>
                <a:lnTo>
                  <a:pt x="4517340" y="6735762"/>
                </a:lnTo>
                <a:lnTo>
                  <a:pt x="4508943" y="6791325"/>
                </a:lnTo>
                <a:lnTo>
                  <a:pt x="4503903" y="6858000"/>
                </a:lnTo>
                <a:lnTo>
                  <a:pt x="1582057" y="6858000"/>
                </a:lnTo>
                <a:lnTo>
                  <a:pt x="42091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B9FAFB2-BEB5-4848-8018-BCAD99E2E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838076" cy="6858000"/>
          </a:xfrm>
          <a:custGeom>
            <a:avLst/>
            <a:gdLst>
              <a:gd name="connsiteX0" fmla="*/ 4838076 w 4838076"/>
              <a:gd name="connsiteY0" fmla="*/ 0 h 6858000"/>
              <a:gd name="connsiteX1" fmla="*/ 4417162 w 4838076"/>
              <a:gd name="connsiteY1" fmla="*/ 0 h 6858000"/>
              <a:gd name="connsiteX2" fmla="*/ 3459219 w 4838076"/>
              <a:gd name="connsiteY2" fmla="*/ 0 h 6858000"/>
              <a:gd name="connsiteX3" fmla="*/ 334174 w 4838076"/>
              <a:gd name="connsiteY3" fmla="*/ 0 h 6858000"/>
              <a:gd name="connsiteX4" fmla="*/ 334173 w 4838076"/>
              <a:gd name="connsiteY4" fmla="*/ 0 h 6858000"/>
              <a:gd name="connsiteX5" fmla="*/ 189795 w 4838076"/>
              <a:gd name="connsiteY5" fmla="*/ 0 h 6858000"/>
              <a:gd name="connsiteX6" fmla="*/ 184756 w 4838076"/>
              <a:gd name="connsiteY6" fmla="*/ 66675 h 6858000"/>
              <a:gd name="connsiteX7" fmla="*/ 176358 w 4838076"/>
              <a:gd name="connsiteY7" fmla="*/ 122237 h 6858000"/>
              <a:gd name="connsiteX8" fmla="*/ 166281 w 4838076"/>
              <a:gd name="connsiteY8" fmla="*/ 174625 h 6858000"/>
              <a:gd name="connsiteX9" fmla="*/ 149485 w 4838076"/>
              <a:gd name="connsiteY9" fmla="*/ 217487 h 6858000"/>
              <a:gd name="connsiteX10" fmla="*/ 132689 w 4838076"/>
              <a:gd name="connsiteY10" fmla="*/ 260350 h 6858000"/>
              <a:gd name="connsiteX11" fmla="*/ 112534 w 4838076"/>
              <a:gd name="connsiteY11" fmla="*/ 296862 h 6858000"/>
              <a:gd name="connsiteX12" fmla="*/ 92379 w 4838076"/>
              <a:gd name="connsiteY12" fmla="*/ 334962 h 6858000"/>
              <a:gd name="connsiteX13" fmla="*/ 73903 w 4838076"/>
              <a:gd name="connsiteY13" fmla="*/ 369887 h 6858000"/>
              <a:gd name="connsiteX14" fmla="*/ 55427 w 4838076"/>
              <a:gd name="connsiteY14" fmla="*/ 409575 h 6858000"/>
              <a:gd name="connsiteX15" fmla="*/ 38632 w 4838076"/>
              <a:gd name="connsiteY15" fmla="*/ 450850 h 6858000"/>
              <a:gd name="connsiteX16" fmla="*/ 23515 w 4838076"/>
              <a:gd name="connsiteY16" fmla="*/ 496887 h 6858000"/>
              <a:gd name="connsiteX17" fmla="*/ 11758 w 4838076"/>
              <a:gd name="connsiteY17" fmla="*/ 546100 h 6858000"/>
              <a:gd name="connsiteX18" fmla="*/ 3359 w 4838076"/>
              <a:gd name="connsiteY18" fmla="*/ 606425 h 6858000"/>
              <a:gd name="connsiteX19" fmla="*/ 0 w 4838076"/>
              <a:gd name="connsiteY19" fmla="*/ 673100 h 6858000"/>
              <a:gd name="connsiteX20" fmla="*/ 3359 w 4838076"/>
              <a:gd name="connsiteY20" fmla="*/ 744537 h 6858000"/>
              <a:gd name="connsiteX21" fmla="*/ 11758 w 4838076"/>
              <a:gd name="connsiteY21" fmla="*/ 801687 h 6858000"/>
              <a:gd name="connsiteX22" fmla="*/ 23515 w 4838076"/>
              <a:gd name="connsiteY22" fmla="*/ 854075 h 6858000"/>
              <a:gd name="connsiteX23" fmla="*/ 38632 w 4838076"/>
              <a:gd name="connsiteY23" fmla="*/ 901700 h 6858000"/>
              <a:gd name="connsiteX24" fmla="*/ 55427 w 4838076"/>
              <a:gd name="connsiteY24" fmla="*/ 942975 h 6858000"/>
              <a:gd name="connsiteX25" fmla="*/ 75583 w 4838076"/>
              <a:gd name="connsiteY25" fmla="*/ 981075 h 6858000"/>
              <a:gd name="connsiteX26" fmla="*/ 95738 w 4838076"/>
              <a:gd name="connsiteY26" fmla="*/ 1017587 h 6858000"/>
              <a:gd name="connsiteX27" fmla="*/ 115893 w 4838076"/>
              <a:gd name="connsiteY27" fmla="*/ 1055687 h 6858000"/>
              <a:gd name="connsiteX28" fmla="*/ 134368 w 4838076"/>
              <a:gd name="connsiteY28" fmla="*/ 1095375 h 6858000"/>
              <a:gd name="connsiteX29" fmla="*/ 152844 w 4838076"/>
              <a:gd name="connsiteY29" fmla="*/ 1136650 h 6858000"/>
              <a:gd name="connsiteX30" fmla="*/ 167960 w 4838076"/>
              <a:gd name="connsiteY30" fmla="*/ 1182687 h 6858000"/>
              <a:gd name="connsiteX31" fmla="*/ 178038 w 4838076"/>
              <a:gd name="connsiteY31" fmla="*/ 1235075 h 6858000"/>
              <a:gd name="connsiteX32" fmla="*/ 188115 w 4838076"/>
              <a:gd name="connsiteY32" fmla="*/ 1295400 h 6858000"/>
              <a:gd name="connsiteX33" fmla="*/ 189795 w 4838076"/>
              <a:gd name="connsiteY33" fmla="*/ 1363662 h 6858000"/>
              <a:gd name="connsiteX34" fmla="*/ 188115 w 4838076"/>
              <a:gd name="connsiteY34" fmla="*/ 1431925 h 6858000"/>
              <a:gd name="connsiteX35" fmla="*/ 178038 w 4838076"/>
              <a:gd name="connsiteY35" fmla="*/ 1492250 h 6858000"/>
              <a:gd name="connsiteX36" fmla="*/ 167960 w 4838076"/>
              <a:gd name="connsiteY36" fmla="*/ 1544637 h 6858000"/>
              <a:gd name="connsiteX37" fmla="*/ 152844 w 4838076"/>
              <a:gd name="connsiteY37" fmla="*/ 1589087 h 6858000"/>
              <a:gd name="connsiteX38" fmla="*/ 134368 w 4838076"/>
              <a:gd name="connsiteY38" fmla="*/ 1631950 h 6858000"/>
              <a:gd name="connsiteX39" fmla="*/ 115893 w 4838076"/>
              <a:gd name="connsiteY39" fmla="*/ 1671637 h 6858000"/>
              <a:gd name="connsiteX40" fmla="*/ 95738 w 4838076"/>
              <a:gd name="connsiteY40" fmla="*/ 1708150 h 6858000"/>
              <a:gd name="connsiteX41" fmla="*/ 75583 w 4838076"/>
              <a:gd name="connsiteY41" fmla="*/ 1743075 h 6858000"/>
              <a:gd name="connsiteX42" fmla="*/ 55427 w 4838076"/>
              <a:gd name="connsiteY42" fmla="*/ 1782762 h 6858000"/>
              <a:gd name="connsiteX43" fmla="*/ 38632 w 4838076"/>
              <a:gd name="connsiteY43" fmla="*/ 1824037 h 6858000"/>
              <a:gd name="connsiteX44" fmla="*/ 23515 w 4838076"/>
              <a:gd name="connsiteY44" fmla="*/ 1870075 h 6858000"/>
              <a:gd name="connsiteX45" fmla="*/ 11758 w 4838076"/>
              <a:gd name="connsiteY45" fmla="*/ 1922462 h 6858000"/>
              <a:gd name="connsiteX46" fmla="*/ 3359 w 4838076"/>
              <a:gd name="connsiteY46" fmla="*/ 1982787 h 6858000"/>
              <a:gd name="connsiteX47" fmla="*/ 0 w 4838076"/>
              <a:gd name="connsiteY47" fmla="*/ 2051050 h 6858000"/>
              <a:gd name="connsiteX48" fmla="*/ 3359 w 4838076"/>
              <a:gd name="connsiteY48" fmla="*/ 2119312 h 6858000"/>
              <a:gd name="connsiteX49" fmla="*/ 11758 w 4838076"/>
              <a:gd name="connsiteY49" fmla="*/ 2179637 h 6858000"/>
              <a:gd name="connsiteX50" fmla="*/ 23515 w 4838076"/>
              <a:gd name="connsiteY50" fmla="*/ 2232025 h 6858000"/>
              <a:gd name="connsiteX51" fmla="*/ 38632 w 4838076"/>
              <a:gd name="connsiteY51" fmla="*/ 2278062 h 6858000"/>
              <a:gd name="connsiteX52" fmla="*/ 55427 w 4838076"/>
              <a:gd name="connsiteY52" fmla="*/ 2319337 h 6858000"/>
              <a:gd name="connsiteX53" fmla="*/ 75583 w 4838076"/>
              <a:gd name="connsiteY53" fmla="*/ 2359025 h 6858000"/>
              <a:gd name="connsiteX54" fmla="*/ 95738 w 4838076"/>
              <a:gd name="connsiteY54" fmla="*/ 2395537 h 6858000"/>
              <a:gd name="connsiteX55" fmla="*/ 115893 w 4838076"/>
              <a:gd name="connsiteY55" fmla="*/ 2433637 h 6858000"/>
              <a:gd name="connsiteX56" fmla="*/ 134368 w 4838076"/>
              <a:gd name="connsiteY56" fmla="*/ 2471737 h 6858000"/>
              <a:gd name="connsiteX57" fmla="*/ 152844 w 4838076"/>
              <a:gd name="connsiteY57" fmla="*/ 2513012 h 6858000"/>
              <a:gd name="connsiteX58" fmla="*/ 167960 w 4838076"/>
              <a:gd name="connsiteY58" fmla="*/ 2560637 h 6858000"/>
              <a:gd name="connsiteX59" fmla="*/ 178038 w 4838076"/>
              <a:gd name="connsiteY59" fmla="*/ 2613025 h 6858000"/>
              <a:gd name="connsiteX60" fmla="*/ 188115 w 4838076"/>
              <a:gd name="connsiteY60" fmla="*/ 2671762 h 6858000"/>
              <a:gd name="connsiteX61" fmla="*/ 189795 w 4838076"/>
              <a:gd name="connsiteY61" fmla="*/ 2741612 h 6858000"/>
              <a:gd name="connsiteX62" fmla="*/ 188115 w 4838076"/>
              <a:gd name="connsiteY62" fmla="*/ 2809875 h 6858000"/>
              <a:gd name="connsiteX63" fmla="*/ 178038 w 4838076"/>
              <a:gd name="connsiteY63" fmla="*/ 2868612 h 6858000"/>
              <a:gd name="connsiteX64" fmla="*/ 167960 w 4838076"/>
              <a:gd name="connsiteY64" fmla="*/ 2922587 h 6858000"/>
              <a:gd name="connsiteX65" fmla="*/ 152844 w 4838076"/>
              <a:gd name="connsiteY65" fmla="*/ 2967037 h 6858000"/>
              <a:gd name="connsiteX66" fmla="*/ 134368 w 4838076"/>
              <a:gd name="connsiteY66" fmla="*/ 3009900 h 6858000"/>
              <a:gd name="connsiteX67" fmla="*/ 115893 w 4838076"/>
              <a:gd name="connsiteY67" fmla="*/ 3046412 h 6858000"/>
              <a:gd name="connsiteX68" fmla="*/ 95738 w 4838076"/>
              <a:gd name="connsiteY68" fmla="*/ 3084512 h 6858000"/>
              <a:gd name="connsiteX69" fmla="*/ 75583 w 4838076"/>
              <a:gd name="connsiteY69" fmla="*/ 3121025 h 6858000"/>
              <a:gd name="connsiteX70" fmla="*/ 55427 w 4838076"/>
              <a:gd name="connsiteY70" fmla="*/ 3160712 h 6858000"/>
              <a:gd name="connsiteX71" fmla="*/ 38632 w 4838076"/>
              <a:gd name="connsiteY71" fmla="*/ 3201987 h 6858000"/>
              <a:gd name="connsiteX72" fmla="*/ 23515 w 4838076"/>
              <a:gd name="connsiteY72" fmla="*/ 3248025 h 6858000"/>
              <a:gd name="connsiteX73" fmla="*/ 11758 w 4838076"/>
              <a:gd name="connsiteY73" fmla="*/ 3300412 h 6858000"/>
              <a:gd name="connsiteX74" fmla="*/ 3359 w 4838076"/>
              <a:gd name="connsiteY74" fmla="*/ 3360737 h 6858000"/>
              <a:gd name="connsiteX75" fmla="*/ 0 w 4838076"/>
              <a:gd name="connsiteY75" fmla="*/ 3427412 h 6858000"/>
              <a:gd name="connsiteX76" fmla="*/ 3359 w 4838076"/>
              <a:gd name="connsiteY76" fmla="*/ 3497262 h 6858000"/>
              <a:gd name="connsiteX77" fmla="*/ 11758 w 4838076"/>
              <a:gd name="connsiteY77" fmla="*/ 3557587 h 6858000"/>
              <a:gd name="connsiteX78" fmla="*/ 23515 w 4838076"/>
              <a:gd name="connsiteY78" fmla="*/ 3609975 h 6858000"/>
              <a:gd name="connsiteX79" fmla="*/ 38632 w 4838076"/>
              <a:gd name="connsiteY79" fmla="*/ 3656012 h 6858000"/>
              <a:gd name="connsiteX80" fmla="*/ 55427 w 4838076"/>
              <a:gd name="connsiteY80" fmla="*/ 3697287 h 6858000"/>
              <a:gd name="connsiteX81" fmla="*/ 75583 w 4838076"/>
              <a:gd name="connsiteY81" fmla="*/ 3736975 h 6858000"/>
              <a:gd name="connsiteX82" fmla="*/ 115893 w 4838076"/>
              <a:gd name="connsiteY82" fmla="*/ 3811587 h 6858000"/>
              <a:gd name="connsiteX83" fmla="*/ 134368 w 4838076"/>
              <a:gd name="connsiteY83" fmla="*/ 3848100 h 6858000"/>
              <a:gd name="connsiteX84" fmla="*/ 152844 w 4838076"/>
              <a:gd name="connsiteY84" fmla="*/ 3890962 h 6858000"/>
              <a:gd name="connsiteX85" fmla="*/ 167960 w 4838076"/>
              <a:gd name="connsiteY85" fmla="*/ 3935412 h 6858000"/>
              <a:gd name="connsiteX86" fmla="*/ 178038 w 4838076"/>
              <a:gd name="connsiteY86" fmla="*/ 3987800 h 6858000"/>
              <a:gd name="connsiteX87" fmla="*/ 188115 w 4838076"/>
              <a:gd name="connsiteY87" fmla="*/ 4048125 h 6858000"/>
              <a:gd name="connsiteX88" fmla="*/ 189795 w 4838076"/>
              <a:gd name="connsiteY88" fmla="*/ 4116387 h 6858000"/>
              <a:gd name="connsiteX89" fmla="*/ 188115 w 4838076"/>
              <a:gd name="connsiteY89" fmla="*/ 4186237 h 6858000"/>
              <a:gd name="connsiteX90" fmla="*/ 178038 w 4838076"/>
              <a:gd name="connsiteY90" fmla="*/ 4244975 h 6858000"/>
              <a:gd name="connsiteX91" fmla="*/ 167960 w 4838076"/>
              <a:gd name="connsiteY91" fmla="*/ 4297362 h 6858000"/>
              <a:gd name="connsiteX92" fmla="*/ 152844 w 4838076"/>
              <a:gd name="connsiteY92" fmla="*/ 4343400 h 6858000"/>
              <a:gd name="connsiteX93" fmla="*/ 134368 w 4838076"/>
              <a:gd name="connsiteY93" fmla="*/ 4386262 h 6858000"/>
              <a:gd name="connsiteX94" fmla="*/ 115893 w 4838076"/>
              <a:gd name="connsiteY94" fmla="*/ 4424362 h 6858000"/>
              <a:gd name="connsiteX95" fmla="*/ 75583 w 4838076"/>
              <a:gd name="connsiteY95" fmla="*/ 4498975 h 6858000"/>
              <a:gd name="connsiteX96" fmla="*/ 55427 w 4838076"/>
              <a:gd name="connsiteY96" fmla="*/ 4537075 h 6858000"/>
              <a:gd name="connsiteX97" fmla="*/ 38632 w 4838076"/>
              <a:gd name="connsiteY97" fmla="*/ 4579937 h 6858000"/>
              <a:gd name="connsiteX98" fmla="*/ 23515 w 4838076"/>
              <a:gd name="connsiteY98" fmla="*/ 4625975 h 6858000"/>
              <a:gd name="connsiteX99" fmla="*/ 11758 w 4838076"/>
              <a:gd name="connsiteY99" fmla="*/ 4678362 h 6858000"/>
              <a:gd name="connsiteX100" fmla="*/ 3359 w 4838076"/>
              <a:gd name="connsiteY100" fmla="*/ 4738687 h 6858000"/>
              <a:gd name="connsiteX101" fmla="*/ 0 w 4838076"/>
              <a:gd name="connsiteY101" fmla="*/ 4806950 h 6858000"/>
              <a:gd name="connsiteX102" fmla="*/ 3359 w 4838076"/>
              <a:gd name="connsiteY102" fmla="*/ 4875212 h 6858000"/>
              <a:gd name="connsiteX103" fmla="*/ 11758 w 4838076"/>
              <a:gd name="connsiteY103" fmla="*/ 4935537 h 6858000"/>
              <a:gd name="connsiteX104" fmla="*/ 23515 w 4838076"/>
              <a:gd name="connsiteY104" fmla="*/ 4987925 h 6858000"/>
              <a:gd name="connsiteX105" fmla="*/ 38632 w 4838076"/>
              <a:gd name="connsiteY105" fmla="*/ 5033962 h 6858000"/>
              <a:gd name="connsiteX106" fmla="*/ 55427 w 4838076"/>
              <a:gd name="connsiteY106" fmla="*/ 5075237 h 6858000"/>
              <a:gd name="connsiteX107" fmla="*/ 75583 w 4838076"/>
              <a:gd name="connsiteY107" fmla="*/ 5114925 h 6858000"/>
              <a:gd name="connsiteX108" fmla="*/ 95738 w 4838076"/>
              <a:gd name="connsiteY108" fmla="*/ 5149850 h 6858000"/>
              <a:gd name="connsiteX109" fmla="*/ 115893 w 4838076"/>
              <a:gd name="connsiteY109" fmla="*/ 5186362 h 6858000"/>
              <a:gd name="connsiteX110" fmla="*/ 134368 w 4838076"/>
              <a:gd name="connsiteY110" fmla="*/ 5226050 h 6858000"/>
              <a:gd name="connsiteX111" fmla="*/ 152844 w 4838076"/>
              <a:gd name="connsiteY111" fmla="*/ 5268912 h 6858000"/>
              <a:gd name="connsiteX112" fmla="*/ 167960 w 4838076"/>
              <a:gd name="connsiteY112" fmla="*/ 5313362 h 6858000"/>
              <a:gd name="connsiteX113" fmla="*/ 178038 w 4838076"/>
              <a:gd name="connsiteY113" fmla="*/ 5365750 h 6858000"/>
              <a:gd name="connsiteX114" fmla="*/ 188115 w 4838076"/>
              <a:gd name="connsiteY114" fmla="*/ 5426075 h 6858000"/>
              <a:gd name="connsiteX115" fmla="*/ 189795 w 4838076"/>
              <a:gd name="connsiteY115" fmla="*/ 5494337 h 6858000"/>
              <a:gd name="connsiteX116" fmla="*/ 188115 w 4838076"/>
              <a:gd name="connsiteY116" fmla="*/ 5562600 h 6858000"/>
              <a:gd name="connsiteX117" fmla="*/ 178038 w 4838076"/>
              <a:gd name="connsiteY117" fmla="*/ 5622925 h 6858000"/>
              <a:gd name="connsiteX118" fmla="*/ 167960 w 4838076"/>
              <a:gd name="connsiteY118" fmla="*/ 5675312 h 6858000"/>
              <a:gd name="connsiteX119" fmla="*/ 152844 w 4838076"/>
              <a:gd name="connsiteY119" fmla="*/ 5721350 h 6858000"/>
              <a:gd name="connsiteX120" fmla="*/ 134368 w 4838076"/>
              <a:gd name="connsiteY120" fmla="*/ 5762625 h 6858000"/>
              <a:gd name="connsiteX121" fmla="*/ 115893 w 4838076"/>
              <a:gd name="connsiteY121" fmla="*/ 5802312 h 6858000"/>
              <a:gd name="connsiteX122" fmla="*/ 95738 w 4838076"/>
              <a:gd name="connsiteY122" fmla="*/ 5840412 h 6858000"/>
              <a:gd name="connsiteX123" fmla="*/ 75583 w 4838076"/>
              <a:gd name="connsiteY123" fmla="*/ 5876925 h 6858000"/>
              <a:gd name="connsiteX124" fmla="*/ 55427 w 4838076"/>
              <a:gd name="connsiteY124" fmla="*/ 5915025 h 6858000"/>
              <a:gd name="connsiteX125" fmla="*/ 38632 w 4838076"/>
              <a:gd name="connsiteY125" fmla="*/ 5956300 h 6858000"/>
              <a:gd name="connsiteX126" fmla="*/ 23515 w 4838076"/>
              <a:gd name="connsiteY126" fmla="*/ 6003925 h 6858000"/>
              <a:gd name="connsiteX127" fmla="*/ 11758 w 4838076"/>
              <a:gd name="connsiteY127" fmla="*/ 6056312 h 6858000"/>
              <a:gd name="connsiteX128" fmla="*/ 3359 w 4838076"/>
              <a:gd name="connsiteY128" fmla="*/ 6113462 h 6858000"/>
              <a:gd name="connsiteX129" fmla="*/ 0 w 4838076"/>
              <a:gd name="connsiteY129" fmla="*/ 6183312 h 6858000"/>
              <a:gd name="connsiteX130" fmla="*/ 3359 w 4838076"/>
              <a:gd name="connsiteY130" fmla="*/ 6251575 h 6858000"/>
              <a:gd name="connsiteX131" fmla="*/ 11758 w 4838076"/>
              <a:gd name="connsiteY131" fmla="*/ 6311900 h 6858000"/>
              <a:gd name="connsiteX132" fmla="*/ 23515 w 4838076"/>
              <a:gd name="connsiteY132" fmla="*/ 6361112 h 6858000"/>
              <a:gd name="connsiteX133" fmla="*/ 38632 w 4838076"/>
              <a:gd name="connsiteY133" fmla="*/ 6407150 h 6858000"/>
              <a:gd name="connsiteX134" fmla="*/ 55427 w 4838076"/>
              <a:gd name="connsiteY134" fmla="*/ 6448425 h 6858000"/>
              <a:gd name="connsiteX135" fmla="*/ 73903 w 4838076"/>
              <a:gd name="connsiteY135" fmla="*/ 6488112 h 6858000"/>
              <a:gd name="connsiteX136" fmla="*/ 92379 w 4838076"/>
              <a:gd name="connsiteY136" fmla="*/ 6523037 h 6858000"/>
              <a:gd name="connsiteX137" fmla="*/ 112534 w 4838076"/>
              <a:gd name="connsiteY137" fmla="*/ 6561137 h 6858000"/>
              <a:gd name="connsiteX138" fmla="*/ 132689 w 4838076"/>
              <a:gd name="connsiteY138" fmla="*/ 6597650 h 6858000"/>
              <a:gd name="connsiteX139" fmla="*/ 149485 w 4838076"/>
              <a:gd name="connsiteY139" fmla="*/ 6640512 h 6858000"/>
              <a:gd name="connsiteX140" fmla="*/ 166281 w 4838076"/>
              <a:gd name="connsiteY140" fmla="*/ 6683375 h 6858000"/>
              <a:gd name="connsiteX141" fmla="*/ 176358 w 4838076"/>
              <a:gd name="connsiteY141" fmla="*/ 6735762 h 6858000"/>
              <a:gd name="connsiteX142" fmla="*/ 184756 w 4838076"/>
              <a:gd name="connsiteY142" fmla="*/ 6791325 h 6858000"/>
              <a:gd name="connsiteX143" fmla="*/ 189795 w 4838076"/>
              <a:gd name="connsiteY143" fmla="*/ 6858000 h 6858000"/>
              <a:gd name="connsiteX144" fmla="*/ 334173 w 4838076"/>
              <a:gd name="connsiteY144" fmla="*/ 6858000 h 6858000"/>
              <a:gd name="connsiteX145" fmla="*/ 334174 w 4838076"/>
              <a:gd name="connsiteY145" fmla="*/ 6858000 h 6858000"/>
              <a:gd name="connsiteX146" fmla="*/ 3459219 w 4838076"/>
              <a:gd name="connsiteY146" fmla="*/ 6858000 h 6858000"/>
              <a:gd name="connsiteX147" fmla="*/ 4417162 w 4838076"/>
              <a:gd name="connsiteY147" fmla="*/ 6858000 h 6858000"/>
              <a:gd name="connsiteX148" fmla="*/ 4838076 w 4838076"/>
              <a:gd name="connsiteY14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4838076" h="6858000">
                <a:moveTo>
                  <a:pt x="4838076" y="0"/>
                </a:moveTo>
                <a:lnTo>
                  <a:pt x="4417162" y="0"/>
                </a:lnTo>
                <a:lnTo>
                  <a:pt x="3459219" y="0"/>
                </a:ln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3459219" y="6858000"/>
                </a:lnTo>
                <a:lnTo>
                  <a:pt x="4417162" y="6858000"/>
                </a:lnTo>
                <a:lnTo>
                  <a:pt x="4838076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93DA93-4E96-998C-61A5-1DA74E101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51" y="662400"/>
            <a:ext cx="3384000" cy="1492132"/>
          </a:xfrm>
        </p:spPr>
        <p:txBody>
          <a:bodyPr anchor="t">
            <a:normAutofit fontScale="90000"/>
          </a:bodyPr>
          <a:lstStyle/>
          <a:p>
            <a:r>
              <a:rPr lang="en-GB" sz="4100" dirty="0">
                <a:solidFill>
                  <a:schemeClr val="bg1"/>
                </a:solidFill>
              </a:rPr>
              <a:t>Impact to a Consolidation Project: the SPS Octupoles case</a:t>
            </a:r>
            <a:endParaRPr lang="en-GB" sz="41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81F3E-4929-2478-DFF0-8F91DCC0AC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051" y="2826598"/>
            <a:ext cx="3777828" cy="3844800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Series connected magnets</a:t>
            </a:r>
          </a:p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Peak stored energy 140 Joule</a:t>
            </a:r>
          </a:p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Max OP current: 15A</a:t>
            </a:r>
          </a:p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Max required voltage 400V</a:t>
            </a:r>
          </a:p>
          <a:p>
            <a:endParaRPr lang="en-GB" sz="2000" dirty="0">
              <a:solidFill>
                <a:schemeClr val="bg1">
                  <a:alpha val="60000"/>
                </a:schemeClr>
              </a:solidFill>
            </a:endParaRPr>
          </a:p>
          <a:p>
            <a:pPr marL="0" indent="0">
              <a:buNone/>
            </a:pPr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Required converter ratings:</a:t>
            </a:r>
          </a:p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Max current: 15A</a:t>
            </a:r>
          </a:p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RMS current:  15A</a:t>
            </a:r>
            <a:endParaRPr lang="en-GB" sz="2000" b="1" dirty="0">
              <a:solidFill>
                <a:schemeClr val="bg1">
                  <a:alpha val="60000"/>
                </a:schemeClr>
              </a:solidFill>
            </a:endParaRPr>
          </a:p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Max voltage: 400V</a:t>
            </a:r>
          </a:p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RMS power: 6kW</a:t>
            </a:r>
          </a:p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Peak power: 6kW</a:t>
            </a:r>
            <a:endParaRPr lang="en-GB" sz="2000" b="1" dirty="0">
              <a:solidFill>
                <a:schemeClr val="bg1">
                  <a:alpha val="6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33A3BD-3FE6-5216-6AAE-0D4D17E504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1053" y="963184"/>
            <a:ext cx="6014185" cy="4931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387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C232B152-3720-4D3B-97ED-45CE5483F1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11BAB570-FF10-4E96-8A3F-FA9804702B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693698" cy="6858000"/>
          </a:xfrm>
          <a:custGeom>
            <a:avLst/>
            <a:gdLst>
              <a:gd name="connsiteX0" fmla="*/ 0 w 4693698"/>
              <a:gd name="connsiteY0" fmla="*/ 0 h 6858000"/>
              <a:gd name="connsiteX1" fmla="*/ 420914 w 4693698"/>
              <a:gd name="connsiteY1" fmla="*/ 0 h 6858000"/>
              <a:gd name="connsiteX2" fmla="*/ 1582057 w 4693698"/>
              <a:gd name="connsiteY2" fmla="*/ 0 h 6858000"/>
              <a:gd name="connsiteX3" fmla="*/ 4503903 w 4693698"/>
              <a:gd name="connsiteY3" fmla="*/ 0 h 6858000"/>
              <a:gd name="connsiteX4" fmla="*/ 4508943 w 4693698"/>
              <a:gd name="connsiteY4" fmla="*/ 66675 h 6858000"/>
              <a:gd name="connsiteX5" fmla="*/ 4517340 w 4693698"/>
              <a:gd name="connsiteY5" fmla="*/ 122237 h 6858000"/>
              <a:gd name="connsiteX6" fmla="*/ 4527418 w 4693698"/>
              <a:gd name="connsiteY6" fmla="*/ 174625 h 6858000"/>
              <a:gd name="connsiteX7" fmla="*/ 4544214 w 4693698"/>
              <a:gd name="connsiteY7" fmla="*/ 217487 h 6858000"/>
              <a:gd name="connsiteX8" fmla="*/ 4561010 w 4693698"/>
              <a:gd name="connsiteY8" fmla="*/ 260350 h 6858000"/>
              <a:gd name="connsiteX9" fmla="*/ 4581165 w 4693698"/>
              <a:gd name="connsiteY9" fmla="*/ 296862 h 6858000"/>
              <a:gd name="connsiteX10" fmla="*/ 4601320 w 4693698"/>
              <a:gd name="connsiteY10" fmla="*/ 334962 h 6858000"/>
              <a:gd name="connsiteX11" fmla="*/ 4619796 w 4693698"/>
              <a:gd name="connsiteY11" fmla="*/ 369887 h 6858000"/>
              <a:gd name="connsiteX12" fmla="*/ 4638271 w 4693698"/>
              <a:gd name="connsiteY12" fmla="*/ 409575 h 6858000"/>
              <a:gd name="connsiteX13" fmla="*/ 4655067 w 4693698"/>
              <a:gd name="connsiteY13" fmla="*/ 450850 h 6858000"/>
              <a:gd name="connsiteX14" fmla="*/ 4670184 w 4693698"/>
              <a:gd name="connsiteY14" fmla="*/ 496887 h 6858000"/>
              <a:gd name="connsiteX15" fmla="*/ 4681941 w 4693698"/>
              <a:gd name="connsiteY15" fmla="*/ 546100 h 6858000"/>
              <a:gd name="connsiteX16" fmla="*/ 4690339 w 4693698"/>
              <a:gd name="connsiteY16" fmla="*/ 606425 h 6858000"/>
              <a:gd name="connsiteX17" fmla="*/ 4693698 w 4693698"/>
              <a:gd name="connsiteY17" fmla="*/ 673100 h 6858000"/>
              <a:gd name="connsiteX18" fmla="*/ 4690339 w 4693698"/>
              <a:gd name="connsiteY18" fmla="*/ 744537 h 6858000"/>
              <a:gd name="connsiteX19" fmla="*/ 4681941 w 4693698"/>
              <a:gd name="connsiteY19" fmla="*/ 801687 h 6858000"/>
              <a:gd name="connsiteX20" fmla="*/ 4670184 w 4693698"/>
              <a:gd name="connsiteY20" fmla="*/ 854075 h 6858000"/>
              <a:gd name="connsiteX21" fmla="*/ 4655067 w 4693698"/>
              <a:gd name="connsiteY21" fmla="*/ 901700 h 6858000"/>
              <a:gd name="connsiteX22" fmla="*/ 4638271 w 4693698"/>
              <a:gd name="connsiteY22" fmla="*/ 942975 h 6858000"/>
              <a:gd name="connsiteX23" fmla="*/ 4618116 w 4693698"/>
              <a:gd name="connsiteY23" fmla="*/ 981075 h 6858000"/>
              <a:gd name="connsiteX24" fmla="*/ 4597961 w 4693698"/>
              <a:gd name="connsiteY24" fmla="*/ 1017587 h 6858000"/>
              <a:gd name="connsiteX25" fmla="*/ 4577806 w 4693698"/>
              <a:gd name="connsiteY25" fmla="*/ 1055687 h 6858000"/>
              <a:gd name="connsiteX26" fmla="*/ 4559330 w 4693698"/>
              <a:gd name="connsiteY26" fmla="*/ 1095375 h 6858000"/>
              <a:gd name="connsiteX27" fmla="*/ 4540854 w 4693698"/>
              <a:gd name="connsiteY27" fmla="*/ 1136650 h 6858000"/>
              <a:gd name="connsiteX28" fmla="*/ 4525739 w 4693698"/>
              <a:gd name="connsiteY28" fmla="*/ 1182687 h 6858000"/>
              <a:gd name="connsiteX29" fmla="*/ 4515661 w 4693698"/>
              <a:gd name="connsiteY29" fmla="*/ 1235075 h 6858000"/>
              <a:gd name="connsiteX30" fmla="*/ 4505583 w 4693698"/>
              <a:gd name="connsiteY30" fmla="*/ 1295400 h 6858000"/>
              <a:gd name="connsiteX31" fmla="*/ 4503903 w 4693698"/>
              <a:gd name="connsiteY31" fmla="*/ 1363662 h 6858000"/>
              <a:gd name="connsiteX32" fmla="*/ 4505583 w 4693698"/>
              <a:gd name="connsiteY32" fmla="*/ 1431925 h 6858000"/>
              <a:gd name="connsiteX33" fmla="*/ 4515661 w 4693698"/>
              <a:gd name="connsiteY33" fmla="*/ 1492250 h 6858000"/>
              <a:gd name="connsiteX34" fmla="*/ 4525739 w 4693698"/>
              <a:gd name="connsiteY34" fmla="*/ 1544637 h 6858000"/>
              <a:gd name="connsiteX35" fmla="*/ 4540854 w 4693698"/>
              <a:gd name="connsiteY35" fmla="*/ 1589087 h 6858000"/>
              <a:gd name="connsiteX36" fmla="*/ 4559330 w 4693698"/>
              <a:gd name="connsiteY36" fmla="*/ 1631950 h 6858000"/>
              <a:gd name="connsiteX37" fmla="*/ 4577806 w 4693698"/>
              <a:gd name="connsiteY37" fmla="*/ 1671637 h 6858000"/>
              <a:gd name="connsiteX38" fmla="*/ 4597961 w 4693698"/>
              <a:gd name="connsiteY38" fmla="*/ 1708150 h 6858000"/>
              <a:gd name="connsiteX39" fmla="*/ 4618116 w 4693698"/>
              <a:gd name="connsiteY39" fmla="*/ 1743075 h 6858000"/>
              <a:gd name="connsiteX40" fmla="*/ 4638271 w 4693698"/>
              <a:gd name="connsiteY40" fmla="*/ 1782762 h 6858000"/>
              <a:gd name="connsiteX41" fmla="*/ 4655067 w 4693698"/>
              <a:gd name="connsiteY41" fmla="*/ 1824037 h 6858000"/>
              <a:gd name="connsiteX42" fmla="*/ 4670184 w 4693698"/>
              <a:gd name="connsiteY42" fmla="*/ 1870075 h 6858000"/>
              <a:gd name="connsiteX43" fmla="*/ 4681941 w 4693698"/>
              <a:gd name="connsiteY43" fmla="*/ 1922462 h 6858000"/>
              <a:gd name="connsiteX44" fmla="*/ 4690339 w 4693698"/>
              <a:gd name="connsiteY44" fmla="*/ 1982787 h 6858000"/>
              <a:gd name="connsiteX45" fmla="*/ 4693698 w 4693698"/>
              <a:gd name="connsiteY45" fmla="*/ 2051050 h 6858000"/>
              <a:gd name="connsiteX46" fmla="*/ 4690339 w 4693698"/>
              <a:gd name="connsiteY46" fmla="*/ 2119312 h 6858000"/>
              <a:gd name="connsiteX47" fmla="*/ 4681941 w 4693698"/>
              <a:gd name="connsiteY47" fmla="*/ 2179637 h 6858000"/>
              <a:gd name="connsiteX48" fmla="*/ 4670184 w 4693698"/>
              <a:gd name="connsiteY48" fmla="*/ 2232025 h 6858000"/>
              <a:gd name="connsiteX49" fmla="*/ 4655067 w 4693698"/>
              <a:gd name="connsiteY49" fmla="*/ 2278062 h 6858000"/>
              <a:gd name="connsiteX50" fmla="*/ 4638271 w 4693698"/>
              <a:gd name="connsiteY50" fmla="*/ 2319337 h 6858000"/>
              <a:gd name="connsiteX51" fmla="*/ 4618116 w 4693698"/>
              <a:gd name="connsiteY51" fmla="*/ 2359025 h 6858000"/>
              <a:gd name="connsiteX52" fmla="*/ 4597961 w 4693698"/>
              <a:gd name="connsiteY52" fmla="*/ 2395537 h 6858000"/>
              <a:gd name="connsiteX53" fmla="*/ 4577806 w 4693698"/>
              <a:gd name="connsiteY53" fmla="*/ 2433637 h 6858000"/>
              <a:gd name="connsiteX54" fmla="*/ 4559330 w 4693698"/>
              <a:gd name="connsiteY54" fmla="*/ 2471737 h 6858000"/>
              <a:gd name="connsiteX55" fmla="*/ 4540854 w 4693698"/>
              <a:gd name="connsiteY55" fmla="*/ 2513012 h 6858000"/>
              <a:gd name="connsiteX56" fmla="*/ 4525739 w 4693698"/>
              <a:gd name="connsiteY56" fmla="*/ 2560637 h 6858000"/>
              <a:gd name="connsiteX57" fmla="*/ 4515661 w 4693698"/>
              <a:gd name="connsiteY57" fmla="*/ 2613025 h 6858000"/>
              <a:gd name="connsiteX58" fmla="*/ 4505583 w 4693698"/>
              <a:gd name="connsiteY58" fmla="*/ 2671762 h 6858000"/>
              <a:gd name="connsiteX59" fmla="*/ 4503903 w 4693698"/>
              <a:gd name="connsiteY59" fmla="*/ 2741612 h 6858000"/>
              <a:gd name="connsiteX60" fmla="*/ 4505583 w 4693698"/>
              <a:gd name="connsiteY60" fmla="*/ 2809875 h 6858000"/>
              <a:gd name="connsiteX61" fmla="*/ 4515661 w 4693698"/>
              <a:gd name="connsiteY61" fmla="*/ 2868612 h 6858000"/>
              <a:gd name="connsiteX62" fmla="*/ 4525739 w 4693698"/>
              <a:gd name="connsiteY62" fmla="*/ 2922587 h 6858000"/>
              <a:gd name="connsiteX63" fmla="*/ 4540854 w 4693698"/>
              <a:gd name="connsiteY63" fmla="*/ 2967037 h 6858000"/>
              <a:gd name="connsiteX64" fmla="*/ 4559330 w 4693698"/>
              <a:gd name="connsiteY64" fmla="*/ 3009900 h 6858000"/>
              <a:gd name="connsiteX65" fmla="*/ 4577806 w 4693698"/>
              <a:gd name="connsiteY65" fmla="*/ 3046412 h 6858000"/>
              <a:gd name="connsiteX66" fmla="*/ 4597961 w 4693698"/>
              <a:gd name="connsiteY66" fmla="*/ 3084512 h 6858000"/>
              <a:gd name="connsiteX67" fmla="*/ 4618116 w 4693698"/>
              <a:gd name="connsiteY67" fmla="*/ 3121025 h 6858000"/>
              <a:gd name="connsiteX68" fmla="*/ 4638271 w 4693698"/>
              <a:gd name="connsiteY68" fmla="*/ 3160712 h 6858000"/>
              <a:gd name="connsiteX69" fmla="*/ 4655067 w 4693698"/>
              <a:gd name="connsiteY69" fmla="*/ 3201987 h 6858000"/>
              <a:gd name="connsiteX70" fmla="*/ 4670184 w 4693698"/>
              <a:gd name="connsiteY70" fmla="*/ 3248025 h 6858000"/>
              <a:gd name="connsiteX71" fmla="*/ 4681941 w 4693698"/>
              <a:gd name="connsiteY71" fmla="*/ 3300412 h 6858000"/>
              <a:gd name="connsiteX72" fmla="*/ 4690339 w 4693698"/>
              <a:gd name="connsiteY72" fmla="*/ 3360737 h 6858000"/>
              <a:gd name="connsiteX73" fmla="*/ 4693698 w 4693698"/>
              <a:gd name="connsiteY73" fmla="*/ 3427412 h 6858000"/>
              <a:gd name="connsiteX74" fmla="*/ 4690339 w 4693698"/>
              <a:gd name="connsiteY74" fmla="*/ 3497262 h 6858000"/>
              <a:gd name="connsiteX75" fmla="*/ 4681941 w 4693698"/>
              <a:gd name="connsiteY75" fmla="*/ 3557587 h 6858000"/>
              <a:gd name="connsiteX76" fmla="*/ 4670184 w 4693698"/>
              <a:gd name="connsiteY76" fmla="*/ 3609975 h 6858000"/>
              <a:gd name="connsiteX77" fmla="*/ 4655067 w 4693698"/>
              <a:gd name="connsiteY77" fmla="*/ 3656012 h 6858000"/>
              <a:gd name="connsiteX78" fmla="*/ 4638271 w 4693698"/>
              <a:gd name="connsiteY78" fmla="*/ 3697287 h 6858000"/>
              <a:gd name="connsiteX79" fmla="*/ 4618116 w 4693698"/>
              <a:gd name="connsiteY79" fmla="*/ 3736975 h 6858000"/>
              <a:gd name="connsiteX80" fmla="*/ 4577806 w 4693698"/>
              <a:gd name="connsiteY80" fmla="*/ 3811587 h 6858000"/>
              <a:gd name="connsiteX81" fmla="*/ 4559330 w 4693698"/>
              <a:gd name="connsiteY81" fmla="*/ 3848100 h 6858000"/>
              <a:gd name="connsiteX82" fmla="*/ 4540854 w 4693698"/>
              <a:gd name="connsiteY82" fmla="*/ 3890962 h 6858000"/>
              <a:gd name="connsiteX83" fmla="*/ 4525739 w 4693698"/>
              <a:gd name="connsiteY83" fmla="*/ 3935412 h 6858000"/>
              <a:gd name="connsiteX84" fmla="*/ 4515661 w 4693698"/>
              <a:gd name="connsiteY84" fmla="*/ 3987800 h 6858000"/>
              <a:gd name="connsiteX85" fmla="*/ 4505583 w 4693698"/>
              <a:gd name="connsiteY85" fmla="*/ 4048125 h 6858000"/>
              <a:gd name="connsiteX86" fmla="*/ 4503903 w 4693698"/>
              <a:gd name="connsiteY86" fmla="*/ 4116387 h 6858000"/>
              <a:gd name="connsiteX87" fmla="*/ 4505583 w 4693698"/>
              <a:gd name="connsiteY87" fmla="*/ 4186237 h 6858000"/>
              <a:gd name="connsiteX88" fmla="*/ 4515661 w 4693698"/>
              <a:gd name="connsiteY88" fmla="*/ 4244975 h 6858000"/>
              <a:gd name="connsiteX89" fmla="*/ 4525739 w 4693698"/>
              <a:gd name="connsiteY89" fmla="*/ 4297362 h 6858000"/>
              <a:gd name="connsiteX90" fmla="*/ 4540854 w 4693698"/>
              <a:gd name="connsiteY90" fmla="*/ 4343400 h 6858000"/>
              <a:gd name="connsiteX91" fmla="*/ 4559330 w 4693698"/>
              <a:gd name="connsiteY91" fmla="*/ 4386262 h 6858000"/>
              <a:gd name="connsiteX92" fmla="*/ 4577806 w 4693698"/>
              <a:gd name="connsiteY92" fmla="*/ 4424362 h 6858000"/>
              <a:gd name="connsiteX93" fmla="*/ 4618116 w 4693698"/>
              <a:gd name="connsiteY93" fmla="*/ 4498975 h 6858000"/>
              <a:gd name="connsiteX94" fmla="*/ 4638271 w 4693698"/>
              <a:gd name="connsiteY94" fmla="*/ 4537075 h 6858000"/>
              <a:gd name="connsiteX95" fmla="*/ 4655067 w 4693698"/>
              <a:gd name="connsiteY95" fmla="*/ 4579937 h 6858000"/>
              <a:gd name="connsiteX96" fmla="*/ 4670184 w 4693698"/>
              <a:gd name="connsiteY96" fmla="*/ 4625975 h 6858000"/>
              <a:gd name="connsiteX97" fmla="*/ 4681941 w 4693698"/>
              <a:gd name="connsiteY97" fmla="*/ 4678362 h 6858000"/>
              <a:gd name="connsiteX98" fmla="*/ 4690339 w 4693698"/>
              <a:gd name="connsiteY98" fmla="*/ 4738687 h 6858000"/>
              <a:gd name="connsiteX99" fmla="*/ 4693698 w 4693698"/>
              <a:gd name="connsiteY99" fmla="*/ 4806950 h 6858000"/>
              <a:gd name="connsiteX100" fmla="*/ 4690339 w 4693698"/>
              <a:gd name="connsiteY100" fmla="*/ 4875212 h 6858000"/>
              <a:gd name="connsiteX101" fmla="*/ 4681941 w 4693698"/>
              <a:gd name="connsiteY101" fmla="*/ 4935537 h 6858000"/>
              <a:gd name="connsiteX102" fmla="*/ 4670184 w 4693698"/>
              <a:gd name="connsiteY102" fmla="*/ 4987925 h 6858000"/>
              <a:gd name="connsiteX103" fmla="*/ 4655067 w 4693698"/>
              <a:gd name="connsiteY103" fmla="*/ 5033962 h 6858000"/>
              <a:gd name="connsiteX104" fmla="*/ 4638271 w 4693698"/>
              <a:gd name="connsiteY104" fmla="*/ 5075237 h 6858000"/>
              <a:gd name="connsiteX105" fmla="*/ 4618116 w 4693698"/>
              <a:gd name="connsiteY105" fmla="*/ 5114925 h 6858000"/>
              <a:gd name="connsiteX106" fmla="*/ 4597961 w 4693698"/>
              <a:gd name="connsiteY106" fmla="*/ 5149850 h 6858000"/>
              <a:gd name="connsiteX107" fmla="*/ 4577806 w 4693698"/>
              <a:gd name="connsiteY107" fmla="*/ 5186362 h 6858000"/>
              <a:gd name="connsiteX108" fmla="*/ 4559330 w 4693698"/>
              <a:gd name="connsiteY108" fmla="*/ 5226050 h 6858000"/>
              <a:gd name="connsiteX109" fmla="*/ 4540854 w 4693698"/>
              <a:gd name="connsiteY109" fmla="*/ 5268912 h 6858000"/>
              <a:gd name="connsiteX110" fmla="*/ 4525739 w 4693698"/>
              <a:gd name="connsiteY110" fmla="*/ 5313362 h 6858000"/>
              <a:gd name="connsiteX111" fmla="*/ 4515661 w 4693698"/>
              <a:gd name="connsiteY111" fmla="*/ 5365750 h 6858000"/>
              <a:gd name="connsiteX112" fmla="*/ 4505583 w 4693698"/>
              <a:gd name="connsiteY112" fmla="*/ 5426075 h 6858000"/>
              <a:gd name="connsiteX113" fmla="*/ 4503903 w 4693698"/>
              <a:gd name="connsiteY113" fmla="*/ 5494337 h 6858000"/>
              <a:gd name="connsiteX114" fmla="*/ 4505583 w 4693698"/>
              <a:gd name="connsiteY114" fmla="*/ 5562600 h 6858000"/>
              <a:gd name="connsiteX115" fmla="*/ 4515661 w 4693698"/>
              <a:gd name="connsiteY115" fmla="*/ 5622925 h 6858000"/>
              <a:gd name="connsiteX116" fmla="*/ 4525739 w 4693698"/>
              <a:gd name="connsiteY116" fmla="*/ 5675312 h 6858000"/>
              <a:gd name="connsiteX117" fmla="*/ 4540854 w 4693698"/>
              <a:gd name="connsiteY117" fmla="*/ 5721350 h 6858000"/>
              <a:gd name="connsiteX118" fmla="*/ 4559330 w 4693698"/>
              <a:gd name="connsiteY118" fmla="*/ 5762625 h 6858000"/>
              <a:gd name="connsiteX119" fmla="*/ 4577806 w 4693698"/>
              <a:gd name="connsiteY119" fmla="*/ 5802312 h 6858000"/>
              <a:gd name="connsiteX120" fmla="*/ 4597961 w 4693698"/>
              <a:gd name="connsiteY120" fmla="*/ 5840412 h 6858000"/>
              <a:gd name="connsiteX121" fmla="*/ 4618116 w 4693698"/>
              <a:gd name="connsiteY121" fmla="*/ 5876925 h 6858000"/>
              <a:gd name="connsiteX122" fmla="*/ 4638271 w 4693698"/>
              <a:gd name="connsiteY122" fmla="*/ 5915025 h 6858000"/>
              <a:gd name="connsiteX123" fmla="*/ 4655067 w 4693698"/>
              <a:gd name="connsiteY123" fmla="*/ 5956300 h 6858000"/>
              <a:gd name="connsiteX124" fmla="*/ 4670184 w 4693698"/>
              <a:gd name="connsiteY124" fmla="*/ 6003925 h 6858000"/>
              <a:gd name="connsiteX125" fmla="*/ 4681941 w 4693698"/>
              <a:gd name="connsiteY125" fmla="*/ 6056312 h 6858000"/>
              <a:gd name="connsiteX126" fmla="*/ 4690339 w 4693698"/>
              <a:gd name="connsiteY126" fmla="*/ 6113462 h 6858000"/>
              <a:gd name="connsiteX127" fmla="*/ 4693698 w 4693698"/>
              <a:gd name="connsiteY127" fmla="*/ 6183312 h 6858000"/>
              <a:gd name="connsiteX128" fmla="*/ 4690339 w 4693698"/>
              <a:gd name="connsiteY128" fmla="*/ 6251575 h 6858000"/>
              <a:gd name="connsiteX129" fmla="*/ 4681941 w 4693698"/>
              <a:gd name="connsiteY129" fmla="*/ 6311900 h 6858000"/>
              <a:gd name="connsiteX130" fmla="*/ 4670184 w 4693698"/>
              <a:gd name="connsiteY130" fmla="*/ 6361112 h 6858000"/>
              <a:gd name="connsiteX131" fmla="*/ 4655067 w 4693698"/>
              <a:gd name="connsiteY131" fmla="*/ 6407150 h 6858000"/>
              <a:gd name="connsiteX132" fmla="*/ 4638271 w 4693698"/>
              <a:gd name="connsiteY132" fmla="*/ 6448425 h 6858000"/>
              <a:gd name="connsiteX133" fmla="*/ 4619796 w 4693698"/>
              <a:gd name="connsiteY133" fmla="*/ 6488112 h 6858000"/>
              <a:gd name="connsiteX134" fmla="*/ 4601320 w 4693698"/>
              <a:gd name="connsiteY134" fmla="*/ 6523037 h 6858000"/>
              <a:gd name="connsiteX135" fmla="*/ 4581165 w 4693698"/>
              <a:gd name="connsiteY135" fmla="*/ 6561137 h 6858000"/>
              <a:gd name="connsiteX136" fmla="*/ 4561010 w 4693698"/>
              <a:gd name="connsiteY136" fmla="*/ 6597650 h 6858000"/>
              <a:gd name="connsiteX137" fmla="*/ 4544214 w 4693698"/>
              <a:gd name="connsiteY137" fmla="*/ 6640512 h 6858000"/>
              <a:gd name="connsiteX138" fmla="*/ 4527418 w 4693698"/>
              <a:gd name="connsiteY138" fmla="*/ 6683375 h 6858000"/>
              <a:gd name="connsiteX139" fmla="*/ 4517340 w 4693698"/>
              <a:gd name="connsiteY139" fmla="*/ 6735762 h 6858000"/>
              <a:gd name="connsiteX140" fmla="*/ 4508943 w 4693698"/>
              <a:gd name="connsiteY140" fmla="*/ 6791325 h 6858000"/>
              <a:gd name="connsiteX141" fmla="*/ 4503903 w 4693698"/>
              <a:gd name="connsiteY141" fmla="*/ 6858000 h 6858000"/>
              <a:gd name="connsiteX142" fmla="*/ 1582057 w 4693698"/>
              <a:gd name="connsiteY142" fmla="*/ 6858000 h 6858000"/>
              <a:gd name="connsiteX143" fmla="*/ 420914 w 4693698"/>
              <a:gd name="connsiteY143" fmla="*/ 6858000 h 6858000"/>
              <a:gd name="connsiteX144" fmla="*/ 0 w 4693698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693698" h="6858000">
                <a:moveTo>
                  <a:pt x="0" y="0"/>
                </a:moveTo>
                <a:lnTo>
                  <a:pt x="420914" y="0"/>
                </a:lnTo>
                <a:lnTo>
                  <a:pt x="1582057" y="0"/>
                </a:lnTo>
                <a:lnTo>
                  <a:pt x="4503903" y="0"/>
                </a:lnTo>
                <a:lnTo>
                  <a:pt x="4508943" y="66675"/>
                </a:lnTo>
                <a:lnTo>
                  <a:pt x="4517340" y="122237"/>
                </a:lnTo>
                <a:lnTo>
                  <a:pt x="4527418" y="174625"/>
                </a:lnTo>
                <a:lnTo>
                  <a:pt x="4544214" y="217487"/>
                </a:lnTo>
                <a:lnTo>
                  <a:pt x="4561010" y="260350"/>
                </a:lnTo>
                <a:lnTo>
                  <a:pt x="4581165" y="296862"/>
                </a:lnTo>
                <a:lnTo>
                  <a:pt x="4601320" y="334962"/>
                </a:lnTo>
                <a:lnTo>
                  <a:pt x="4619796" y="369887"/>
                </a:lnTo>
                <a:lnTo>
                  <a:pt x="4638271" y="409575"/>
                </a:lnTo>
                <a:lnTo>
                  <a:pt x="4655067" y="450850"/>
                </a:lnTo>
                <a:lnTo>
                  <a:pt x="4670184" y="496887"/>
                </a:lnTo>
                <a:lnTo>
                  <a:pt x="4681941" y="546100"/>
                </a:lnTo>
                <a:lnTo>
                  <a:pt x="4690339" y="606425"/>
                </a:lnTo>
                <a:lnTo>
                  <a:pt x="4693698" y="673100"/>
                </a:lnTo>
                <a:lnTo>
                  <a:pt x="4690339" y="744537"/>
                </a:lnTo>
                <a:lnTo>
                  <a:pt x="4681941" y="801687"/>
                </a:lnTo>
                <a:lnTo>
                  <a:pt x="4670184" y="854075"/>
                </a:lnTo>
                <a:lnTo>
                  <a:pt x="4655067" y="901700"/>
                </a:lnTo>
                <a:lnTo>
                  <a:pt x="4638271" y="942975"/>
                </a:lnTo>
                <a:lnTo>
                  <a:pt x="4618116" y="981075"/>
                </a:lnTo>
                <a:lnTo>
                  <a:pt x="4597961" y="1017587"/>
                </a:lnTo>
                <a:lnTo>
                  <a:pt x="4577806" y="1055687"/>
                </a:lnTo>
                <a:lnTo>
                  <a:pt x="4559330" y="1095375"/>
                </a:lnTo>
                <a:lnTo>
                  <a:pt x="4540854" y="1136650"/>
                </a:lnTo>
                <a:lnTo>
                  <a:pt x="4525739" y="1182687"/>
                </a:lnTo>
                <a:lnTo>
                  <a:pt x="4515661" y="1235075"/>
                </a:lnTo>
                <a:lnTo>
                  <a:pt x="4505583" y="1295400"/>
                </a:lnTo>
                <a:lnTo>
                  <a:pt x="4503903" y="1363662"/>
                </a:lnTo>
                <a:lnTo>
                  <a:pt x="4505583" y="1431925"/>
                </a:lnTo>
                <a:lnTo>
                  <a:pt x="4515661" y="1492250"/>
                </a:lnTo>
                <a:lnTo>
                  <a:pt x="4525739" y="1544637"/>
                </a:lnTo>
                <a:lnTo>
                  <a:pt x="4540854" y="1589087"/>
                </a:lnTo>
                <a:lnTo>
                  <a:pt x="4559330" y="1631950"/>
                </a:lnTo>
                <a:lnTo>
                  <a:pt x="4577806" y="1671637"/>
                </a:lnTo>
                <a:lnTo>
                  <a:pt x="4597961" y="1708150"/>
                </a:lnTo>
                <a:lnTo>
                  <a:pt x="4618116" y="1743075"/>
                </a:lnTo>
                <a:lnTo>
                  <a:pt x="4638271" y="1782762"/>
                </a:lnTo>
                <a:lnTo>
                  <a:pt x="4655067" y="1824037"/>
                </a:lnTo>
                <a:lnTo>
                  <a:pt x="4670184" y="1870075"/>
                </a:lnTo>
                <a:lnTo>
                  <a:pt x="4681941" y="1922462"/>
                </a:lnTo>
                <a:lnTo>
                  <a:pt x="4690339" y="1982787"/>
                </a:lnTo>
                <a:lnTo>
                  <a:pt x="4693698" y="2051050"/>
                </a:lnTo>
                <a:lnTo>
                  <a:pt x="4690339" y="2119312"/>
                </a:lnTo>
                <a:lnTo>
                  <a:pt x="4681941" y="2179637"/>
                </a:lnTo>
                <a:lnTo>
                  <a:pt x="4670184" y="2232025"/>
                </a:lnTo>
                <a:lnTo>
                  <a:pt x="4655067" y="2278062"/>
                </a:lnTo>
                <a:lnTo>
                  <a:pt x="4638271" y="2319337"/>
                </a:lnTo>
                <a:lnTo>
                  <a:pt x="4618116" y="2359025"/>
                </a:lnTo>
                <a:lnTo>
                  <a:pt x="4597961" y="2395537"/>
                </a:lnTo>
                <a:lnTo>
                  <a:pt x="4577806" y="2433637"/>
                </a:lnTo>
                <a:lnTo>
                  <a:pt x="4559330" y="2471737"/>
                </a:lnTo>
                <a:lnTo>
                  <a:pt x="4540854" y="2513012"/>
                </a:lnTo>
                <a:lnTo>
                  <a:pt x="4525739" y="2560637"/>
                </a:lnTo>
                <a:lnTo>
                  <a:pt x="4515661" y="2613025"/>
                </a:lnTo>
                <a:lnTo>
                  <a:pt x="4505583" y="2671762"/>
                </a:lnTo>
                <a:lnTo>
                  <a:pt x="4503903" y="2741612"/>
                </a:lnTo>
                <a:lnTo>
                  <a:pt x="4505583" y="2809875"/>
                </a:lnTo>
                <a:lnTo>
                  <a:pt x="4515661" y="2868612"/>
                </a:lnTo>
                <a:lnTo>
                  <a:pt x="4525739" y="2922587"/>
                </a:lnTo>
                <a:lnTo>
                  <a:pt x="4540854" y="2967037"/>
                </a:lnTo>
                <a:lnTo>
                  <a:pt x="4559330" y="3009900"/>
                </a:lnTo>
                <a:lnTo>
                  <a:pt x="4577806" y="3046412"/>
                </a:lnTo>
                <a:lnTo>
                  <a:pt x="4597961" y="3084512"/>
                </a:lnTo>
                <a:lnTo>
                  <a:pt x="4618116" y="3121025"/>
                </a:lnTo>
                <a:lnTo>
                  <a:pt x="4638271" y="3160712"/>
                </a:lnTo>
                <a:lnTo>
                  <a:pt x="4655067" y="3201987"/>
                </a:lnTo>
                <a:lnTo>
                  <a:pt x="4670184" y="3248025"/>
                </a:lnTo>
                <a:lnTo>
                  <a:pt x="4681941" y="3300412"/>
                </a:lnTo>
                <a:lnTo>
                  <a:pt x="4690339" y="3360737"/>
                </a:lnTo>
                <a:lnTo>
                  <a:pt x="4693698" y="3427412"/>
                </a:lnTo>
                <a:lnTo>
                  <a:pt x="4690339" y="3497262"/>
                </a:lnTo>
                <a:lnTo>
                  <a:pt x="4681941" y="3557587"/>
                </a:lnTo>
                <a:lnTo>
                  <a:pt x="4670184" y="3609975"/>
                </a:lnTo>
                <a:lnTo>
                  <a:pt x="4655067" y="3656012"/>
                </a:lnTo>
                <a:lnTo>
                  <a:pt x="4638271" y="3697287"/>
                </a:lnTo>
                <a:lnTo>
                  <a:pt x="4618116" y="3736975"/>
                </a:lnTo>
                <a:lnTo>
                  <a:pt x="4577806" y="3811587"/>
                </a:lnTo>
                <a:lnTo>
                  <a:pt x="4559330" y="3848100"/>
                </a:lnTo>
                <a:lnTo>
                  <a:pt x="4540854" y="3890962"/>
                </a:lnTo>
                <a:lnTo>
                  <a:pt x="4525739" y="3935412"/>
                </a:lnTo>
                <a:lnTo>
                  <a:pt x="4515661" y="3987800"/>
                </a:lnTo>
                <a:lnTo>
                  <a:pt x="4505583" y="4048125"/>
                </a:lnTo>
                <a:lnTo>
                  <a:pt x="4503903" y="4116387"/>
                </a:lnTo>
                <a:lnTo>
                  <a:pt x="4505583" y="4186237"/>
                </a:lnTo>
                <a:lnTo>
                  <a:pt x="4515661" y="4244975"/>
                </a:lnTo>
                <a:lnTo>
                  <a:pt x="4525739" y="4297362"/>
                </a:lnTo>
                <a:lnTo>
                  <a:pt x="4540854" y="4343400"/>
                </a:lnTo>
                <a:lnTo>
                  <a:pt x="4559330" y="4386262"/>
                </a:lnTo>
                <a:lnTo>
                  <a:pt x="4577806" y="4424362"/>
                </a:lnTo>
                <a:lnTo>
                  <a:pt x="4618116" y="4498975"/>
                </a:lnTo>
                <a:lnTo>
                  <a:pt x="4638271" y="4537075"/>
                </a:lnTo>
                <a:lnTo>
                  <a:pt x="4655067" y="4579937"/>
                </a:lnTo>
                <a:lnTo>
                  <a:pt x="4670184" y="4625975"/>
                </a:lnTo>
                <a:lnTo>
                  <a:pt x="4681941" y="4678362"/>
                </a:lnTo>
                <a:lnTo>
                  <a:pt x="4690339" y="4738687"/>
                </a:lnTo>
                <a:lnTo>
                  <a:pt x="4693698" y="4806950"/>
                </a:lnTo>
                <a:lnTo>
                  <a:pt x="4690339" y="4875212"/>
                </a:lnTo>
                <a:lnTo>
                  <a:pt x="4681941" y="4935537"/>
                </a:lnTo>
                <a:lnTo>
                  <a:pt x="4670184" y="4987925"/>
                </a:lnTo>
                <a:lnTo>
                  <a:pt x="4655067" y="5033962"/>
                </a:lnTo>
                <a:lnTo>
                  <a:pt x="4638271" y="5075237"/>
                </a:lnTo>
                <a:lnTo>
                  <a:pt x="4618116" y="5114925"/>
                </a:lnTo>
                <a:lnTo>
                  <a:pt x="4597961" y="5149850"/>
                </a:lnTo>
                <a:lnTo>
                  <a:pt x="4577806" y="5186362"/>
                </a:lnTo>
                <a:lnTo>
                  <a:pt x="4559330" y="5226050"/>
                </a:lnTo>
                <a:lnTo>
                  <a:pt x="4540854" y="5268912"/>
                </a:lnTo>
                <a:lnTo>
                  <a:pt x="4525739" y="5313362"/>
                </a:lnTo>
                <a:lnTo>
                  <a:pt x="4515661" y="5365750"/>
                </a:lnTo>
                <a:lnTo>
                  <a:pt x="4505583" y="5426075"/>
                </a:lnTo>
                <a:lnTo>
                  <a:pt x="4503903" y="5494337"/>
                </a:lnTo>
                <a:lnTo>
                  <a:pt x="4505583" y="5562600"/>
                </a:lnTo>
                <a:lnTo>
                  <a:pt x="4515661" y="5622925"/>
                </a:lnTo>
                <a:lnTo>
                  <a:pt x="4525739" y="5675312"/>
                </a:lnTo>
                <a:lnTo>
                  <a:pt x="4540854" y="5721350"/>
                </a:lnTo>
                <a:lnTo>
                  <a:pt x="4559330" y="5762625"/>
                </a:lnTo>
                <a:lnTo>
                  <a:pt x="4577806" y="5802312"/>
                </a:lnTo>
                <a:lnTo>
                  <a:pt x="4597961" y="5840412"/>
                </a:lnTo>
                <a:lnTo>
                  <a:pt x="4618116" y="5876925"/>
                </a:lnTo>
                <a:lnTo>
                  <a:pt x="4638271" y="5915025"/>
                </a:lnTo>
                <a:lnTo>
                  <a:pt x="4655067" y="5956300"/>
                </a:lnTo>
                <a:lnTo>
                  <a:pt x="4670184" y="6003925"/>
                </a:lnTo>
                <a:lnTo>
                  <a:pt x="4681941" y="6056312"/>
                </a:lnTo>
                <a:lnTo>
                  <a:pt x="4690339" y="6113462"/>
                </a:lnTo>
                <a:lnTo>
                  <a:pt x="4693698" y="6183312"/>
                </a:lnTo>
                <a:lnTo>
                  <a:pt x="4690339" y="6251575"/>
                </a:lnTo>
                <a:lnTo>
                  <a:pt x="4681941" y="6311900"/>
                </a:lnTo>
                <a:lnTo>
                  <a:pt x="4670184" y="6361112"/>
                </a:lnTo>
                <a:lnTo>
                  <a:pt x="4655067" y="6407150"/>
                </a:lnTo>
                <a:lnTo>
                  <a:pt x="4638271" y="6448425"/>
                </a:lnTo>
                <a:lnTo>
                  <a:pt x="4619796" y="6488112"/>
                </a:lnTo>
                <a:lnTo>
                  <a:pt x="4601320" y="6523037"/>
                </a:lnTo>
                <a:lnTo>
                  <a:pt x="4581165" y="6561137"/>
                </a:lnTo>
                <a:lnTo>
                  <a:pt x="4561010" y="6597650"/>
                </a:lnTo>
                <a:lnTo>
                  <a:pt x="4544214" y="6640512"/>
                </a:lnTo>
                <a:lnTo>
                  <a:pt x="4527418" y="6683375"/>
                </a:lnTo>
                <a:lnTo>
                  <a:pt x="4517340" y="6735762"/>
                </a:lnTo>
                <a:lnTo>
                  <a:pt x="4508943" y="6791325"/>
                </a:lnTo>
                <a:lnTo>
                  <a:pt x="4503903" y="6858000"/>
                </a:lnTo>
                <a:lnTo>
                  <a:pt x="1582057" y="6858000"/>
                </a:lnTo>
                <a:lnTo>
                  <a:pt x="42091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B9FAFB2-BEB5-4848-8018-BCAD99E2E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838076" cy="6858000"/>
          </a:xfrm>
          <a:custGeom>
            <a:avLst/>
            <a:gdLst>
              <a:gd name="connsiteX0" fmla="*/ 4838076 w 4838076"/>
              <a:gd name="connsiteY0" fmla="*/ 0 h 6858000"/>
              <a:gd name="connsiteX1" fmla="*/ 4417162 w 4838076"/>
              <a:gd name="connsiteY1" fmla="*/ 0 h 6858000"/>
              <a:gd name="connsiteX2" fmla="*/ 3459219 w 4838076"/>
              <a:gd name="connsiteY2" fmla="*/ 0 h 6858000"/>
              <a:gd name="connsiteX3" fmla="*/ 334174 w 4838076"/>
              <a:gd name="connsiteY3" fmla="*/ 0 h 6858000"/>
              <a:gd name="connsiteX4" fmla="*/ 334173 w 4838076"/>
              <a:gd name="connsiteY4" fmla="*/ 0 h 6858000"/>
              <a:gd name="connsiteX5" fmla="*/ 189795 w 4838076"/>
              <a:gd name="connsiteY5" fmla="*/ 0 h 6858000"/>
              <a:gd name="connsiteX6" fmla="*/ 184756 w 4838076"/>
              <a:gd name="connsiteY6" fmla="*/ 66675 h 6858000"/>
              <a:gd name="connsiteX7" fmla="*/ 176358 w 4838076"/>
              <a:gd name="connsiteY7" fmla="*/ 122237 h 6858000"/>
              <a:gd name="connsiteX8" fmla="*/ 166281 w 4838076"/>
              <a:gd name="connsiteY8" fmla="*/ 174625 h 6858000"/>
              <a:gd name="connsiteX9" fmla="*/ 149485 w 4838076"/>
              <a:gd name="connsiteY9" fmla="*/ 217487 h 6858000"/>
              <a:gd name="connsiteX10" fmla="*/ 132689 w 4838076"/>
              <a:gd name="connsiteY10" fmla="*/ 260350 h 6858000"/>
              <a:gd name="connsiteX11" fmla="*/ 112534 w 4838076"/>
              <a:gd name="connsiteY11" fmla="*/ 296862 h 6858000"/>
              <a:gd name="connsiteX12" fmla="*/ 92379 w 4838076"/>
              <a:gd name="connsiteY12" fmla="*/ 334962 h 6858000"/>
              <a:gd name="connsiteX13" fmla="*/ 73903 w 4838076"/>
              <a:gd name="connsiteY13" fmla="*/ 369887 h 6858000"/>
              <a:gd name="connsiteX14" fmla="*/ 55427 w 4838076"/>
              <a:gd name="connsiteY14" fmla="*/ 409575 h 6858000"/>
              <a:gd name="connsiteX15" fmla="*/ 38632 w 4838076"/>
              <a:gd name="connsiteY15" fmla="*/ 450850 h 6858000"/>
              <a:gd name="connsiteX16" fmla="*/ 23515 w 4838076"/>
              <a:gd name="connsiteY16" fmla="*/ 496887 h 6858000"/>
              <a:gd name="connsiteX17" fmla="*/ 11758 w 4838076"/>
              <a:gd name="connsiteY17" fmla="*/ 546100 h 6858000"/>
              <a:gd name="connsiteX18" fmla="*/ 3359 w 4838076"/>
              <a:gd name="connsiteY18" fmla="*/ 606425 h 6858000"/>
              <a:gd name="connsiteX19" fmla="*/ 0 w 4838076"/>
              <a:gd name="connsiteY19" fmla="*/ 673100 h 6858000"/>
              <a:gd name="connsiteX20" fmla="*/ 3359 w 4838076"/>
              <a:gd name="connsiteY20" fmla="*/ 744537 h 6858000"/>
              <a:gd name="connsiteX21" fmla="*/ 11758 w 4838076"/>
              <a:gd name="connsiteY21" fmla="*/ 801687 h 6858000"/>
              <a:gd name="connsiteX22" fmla="*/ 23515 w 4838076"/>
              <a:gd name="connsiteY22" fmla="*/ 854075 h 6858000"/>
              <a:gd name="connsiteX23" fmla="*/ 38632 w 4838076"/>
              <a:gd name="connsiteY23" fmla="*/ 901700 h 6858000"/>
              <a:gd name="connsiteX24" fmla="*/ 55427 w 4838076"/>
              <a:gd name="connsiteY24" fmla="*/ 942975 h 6858000"/>
              <a:gd name="connsiteX25" fmla="*/ 75583 w 4838076"/>
              <a:gd name="connsiteY25" fmla="*/ 981075 h 6858000"/>
              <a:gd name="connsiteX26" fmla="*/ 95738 w 4838076"/>
              <a:gd name="connsiteY26" fmla="*/ 1017587 h 6858000"/>
              <a:gd name="connsiteX27" fmla="*/ 115893 w 4838076"/>
              <a:gd name="connsiteY27" fmla="*/ 1055687 h 6858000"/>
              <a:gd name="connsiteX28" fmla="*/ 134368 w 4838076"/>
              <a:gd name="connsiteY28" fmla="*/ 1095375 h 6858000"/>
              <a:gd name="connsiteX29" fmla="*/ 152844 w 4838076"/>
              <a:gd name="connsiteY29" fmla="*/ 1136650 h 6858000"/>
              <a:gd name="connsiteX30" fmla="*/ 167960 w 4838076"/>
              <a:gd name="connsiteY30" fmla="*/ 1182687 h 6858000"/>
              <a:gd name="connsiteX31" fmla="*/ 178038 w 4838076"/>
              <a:gd name="connsiteY31" fmla="*/ 1235075 h 6858000"/>
              <a:gd name="connsiteX32" fmla="*/ 188115 w 4838076"/>
              <a:gd name="connsiteY32" fmla="*/ 1295400 h 6858000"/>
              <a:gd name="connsiteX33" fmla="*/ 189795 w 4838076"/>
              <a:gd name="connsiteY33" fmla="*/ 1363662 h 6858000"/>
              <a:gd name="connsiteX34" fmla="*/ 188115 w 4838076"/>
              <a:gd name="connsiteY34" fmla="*/ 1431925 h 6858000"/>
              <a:gd name="connsiteX35" fmla="*/ 178038 w 4838076"/>
              <a:gd name="connsiteY35" fmla="*/ 1492250 h 6858000"/>
              <a:gd name="connsiteX36" fmla="*/ 167960 w 4838076"/>
              <a:gd name="connsiteY36" fmla="*/ 1544637 h 6858000"/>
              <a:gd name="connsiteX37" fmla="*/ 152844 w 4838076"/>
              <a:gd name="connsiteY37" fmla="*/ 1589087 h 6858000"/>
              <a:gd name="connsiteX38" fmla="*/ 134368 w 4838076"/>
              <a:gd name="connsiteY38" fmla="*/ 1631950 h 6858000"/>
              <a:gd name="connsiteX39" fmla="*/ 115893 w 4838076"/>
              <a:gd name="connsiteY39" fmla="*/ 1671637 h 6858000"/>
              <a:gd name="connsiteX40" fmla="*/ 95738 w 4838076"/>
              <a:gd name="connsiteY40" fmla="*/ 1708150 h 6858000"/>
              <a:gd name="connsiteX41" fmla="*/ 75583 w 4838076"/>
              <a:gd name="connsiteY41" fmla="*/ 1743075 h 6858000"/>
              <a:gd name="connsiteX42" fmla="*/ 55427 w 4838076"/>
              <a:gd name="connsiteY42" fmla="*/ 1782762 h 6858000"/>
              <a:gd name="connsiteX43" fmla="*/ 38632 w 4838076"/>
              <a:gd name="connsiteY43" fmla="*/ 1824037 h 6858000"/>
              <a:gd name="connsiteX44" fmla="*/ 23515 w 4838076"/>
              <a:gd name="connsiteY44" fmla="*/ 1870075 h 6858000"/>
              <a:gd name="connsiteX45" fmla="*/ 11758 w 4838076"/>
              <a:gd name="connsiteY45" fmla="*/ 1922462 h 6858000"/>
              <a:gd name="connsiteX46" fmla="*/ 3359 w 4838076"/>
              <a:gd name="connsiteY46" fmla="*/ 1982787 h 6858000"/>
              <a:gd name="connsiteX47" fmla="*/ 0 w 4838076"/>
              <a:gd name="connsiteY47" fmla="*/ 2051050 h 6858000"/>
              <a:gd name="connsiteX48" fmla="*/ 3359 w 4838076"/>
              <a:gd name="connsiteY48" fmla="*/ 2119312 h 6858000"/>
              <a:gd name="connsiteX49" fmla="*/ 11758 w 4838076"/>
              <a:gd name="connsiteY49" fmla="*/ 2179637 h 6858000"/>
              <a:gd name="connsiteX50" fmla="*/ 23515 w 4838076"/>
              <a:gd name="connsiteY50" fmla="*/ 2232025 h 6858000"/>
              <a:gd name="connsiteX51" fmla="*/ 38632 w 4838076"/>
              <a:gd name="connsiteY51" fmla="*/ 2278062 h 6858000"/>
              <a:gd name="connsiteX52" fmla="*/ 55427 w 4838076"/>
              <a:gd name="connsiteY52" fmla="*/ 2319337 h 6858000"/>
              <a:gd name="connsiteX53" fmla="*/ 75583 w 4838076"/>
              <a:gd name="connsiteY53" fmla="*/ 2359025 h 6858000"/>
              <a:gd name="connsiteX54" fmla="*/ 95738 w 4838076"/>
              <a:gd name="connsiteY54" fmla="*/ 2395537 h 6858000"/>
              <a:gd name="connsiteX55" fmla="*/ 115893 w 4838076"/>
              <a:gd name="connsiteY55" fmla="*/ 2433637 h 6858000"/>
              <a:gd name="connsiteX56" fmla="*/ 134368 w 4838076"/>
              <a:gd name="connsiteY56" fmla="*/ 2471737 h 6858000"/>
              <a:gd name="connsiteX57" fmla="*/ 152844 w 4838076"/>
              <a:gd name="connsiteY57" fmla="*/ 2513012 h 6858000"/>
              <a:gd name="connsiteX58" fmla="*/ 167960 w 4838076"/>
              <a:gd name="connsiteY58" fmla="*/ 2560637 h 6858000"/>
              <a:gd name="connsiteX59" fmla="*/ 178038 w 4838076"/>
              <a:gd name="connsiteY59" fmla="*/ 2613025 h 6858000"/>
              <a:gd name="connsiteX60" fmla="*/ 188115 w 4838076"/>
              <a:gd name="connsiteY60" fmla="*/ 2671762 h 6858000"/>
              <a:gd name="connsiteX61" fmla="*/ 189795 w 4838076"/>
              <a:gd name="connsiteY61" fmla="*/ 2741612 h 6858000"/>
              <a:gd name="connsiteX62" fmla="*/ 188115 w 4838076"/>
              <a:gd name="connsiteY62" fmla="*/ 2809875 h 6858000"/>
              <a:gd name="connsiteX63" fmla="*/ 178038 w 4838076"/>
              <a:gd name="connsiteY63" fmla="*/ 2868612 h 6858000"/>
              <a:gd name="connsiteX64" fmla="*/ 167960 w 4838076"/>
              <a:gd name="connsiteY64" fmla="*/ 2922587 h 6858000"/>
              <a:gd name="connsiteX65" fmla="*/ 152844 w 4838076"/>
              <a:gd name="connsiteY65" fmla="*/ 2967037 h 6858000"/>
              <a:gd name="connsiteX66" fmla="*/ 134368 w 4838076"/>
              <a:gd name="connsiteY66" fmla="*/ 3009900 h 6858000"/>
              <a:gd name="connsiteX67" fmla="*/ 115893 w 4838076"/>
              <a:gd name="connsiteY67" fmla="*/ 3046412 h 6858000"/>
              <a:gd name="connsiteX68" fmla="*/ 95738 w 4838076"/>
              <a:gd name="connsiteY68" fmla="*/ 3084512 h 6858000"/>
              <a:gd name="connsiteX69" fmla="*/ 75583 w 4838076"/>
              <a:gd name="connsiteY69" fmla="*/ 3121025 h 6858000"/>
              <a:gd name="connsiteX70" fmla="*/ 55427 w 4838076"/>
              <a:gd name="connsiteY70" fmla="*/ 3160712 h 6858000"/>
              <a:gd name="connsiteX71" fmla="*/ 38632 w 4838076"/>
              <a:gd name="connsiteY71" fmla="*/ 3201987 h 6858000"/>
              <a:gd name="connsiteX72" fmla="*/ 23515 w 4838076"/>
              <a:gd name="connsiteY72" fmla="*/ 3248025 h 6858000"/>
              <a:gd name="connsiteX73" fmla="*/ 11758 w 4838076"/>
              <a:gd name="connsiteY73" fmla="*/ 3300412 h 6858000"/>
              <a:gd name="connsiteX74" fmla="*/ 3359 w 4838076"/>
              <a:gd name="connsiteY74" fmla="*/ 3360737 h 6858000"/>
              <a:gd name="connsiteX75" fmla="*/ 0 w 4838076"/>
              <a:gd name="connsiteY75" fmla="*/ 3427412 h 6858000"/>
              <a:gd name="connsiteX76" fmla="*/ 3359 w 4838076"/>
              <a:gd name="connsiteY76" fmla="*/ 3497262 h 6858000"/>
              <a:gd name="connsiteX77" fmla="*/ 11758 w 4838076"/>
              <a:gd name="connsiteY77" fmla="*/ 3557587 h 6858000"/>
              <a:gd name="connsiteX78" fmla="*/ 23515 w 4838076"/>
              <a:gd name="connsiteY78" fmla="*/ 3609975 h 6858000"/>
              <a:gd name="connsiteX79" fmla="*/ 38632 w 4838076"/>
              <a:gd name="connsiteY79" fmla="*/ 3656012 h 6858000"/>
              <a:gd name="connsiteX80" fmla="*/ 55427 w 4838076"/>
              <a:gd name="connsiteY80" fmla="*/ 3697287 h 6858000"/>
              <a:gd name="connsiteX81" fmla="*/ 75583 w 4838076"/>
              <a:gd name="connsiteY81" fmla="*/ 3736975 h 6858000"/>
              <a:gd name="connsiteX82" fmla="*/ 115893 w 4838076"/>
              <a:gd name="connsiteY82" fmla="*/ 3811587 h 6858000"/>
              <a:gd name="connsiteX83" fmla="*/ 134368 w 4838076"/>
              <a:gd name="connsiteY83" fmla="*/ 3848100 h 6858000"/>
              <a:gd name="connsiteX84" fmla="*/ 152844 w 4838076"/>
              <a:gd name="connsiteY84" fmla="*/ 3890962 h 6858000"/>
              <a:gd name="connsiteX85" fmla="*/ 167960 w 4838076"/>
              <a:gd name="connsiteY85" fmla="*/ 3935412 h 6858000"/>
              <a:gd name="connsiteX86" fmla="*/ 178038 w 4838076"/>
              <a:gd name="connsiteY86" fmla="*/ 3987800 h 6858000"/>
              <a:gd name="connsiteX87" fmla="*/ 188115 w 4838076"/>
              <a:gd name="connsiteY87" fmla="*/ 4048125 h 6858000"/>
              <a:gd name="connsiteX88" fmla="*/ 189795 w 4838076"/>
              <a:gd name="connsiteY88" fmla="*/ 4116387 h 6858000"/>
              <a:gd name="connsiteX89" fmla="*/ 188115 w 4838076"/>
              <a:gd name="connsiteY89" fmla="*/ 4186237 h 6858000"/>
              <a:gd name="connsiteX90" fmla="*/ 178038 w 4838076"/>
              <a:gd name="connsiteY90" fmla="*/ 4244975 h 6858000"/>
              <a:gd name="connsiteX91" fmla="*/ 167960 w 4838076"/>
              <a:gd name="connsiteY91" fmla="*/ 4297362 h 6858000"/>
              <a:gd name="connsiteX92" fmla="*/ 152844 w 4838076"/>
              <a:gd name="connsiteY92" fmla="*/ 4343400 h 6858000"/>
              <a:gd name="connsiteX93" fmla="*/ 134368 w 4838076"/>
              <a:gd name="connsiteY93" fmla="*/ 4386262 h 6858000"/>
              <a:gd name="connsiteX94" fmla="*/ 115893 w 4838076"/>
              <a:gd name="connsiteY94" fmla="*/ 4424362 h 6858000"/>
              <a:gd name="connsiteX95" fmla="*/ 75583 w 4838076"/>
              <a:gd name="connsiteY95" fmla="*/ 4498975 h 6858000"/>
              <a:gd name="connsiteX96" fmla="*/ 55427 w 4838076"/>
              <a:gd name="connsiteY96" fmla="*/ 4537075 h 6858000"/>
              <a:gd name="connsiteX97" fmla="*/ 38632 w 4838076"/>
              <a:gd name="connsiteY97" fmla="*/ 4579937 h 6858000"/>
              <a:gd name="connsiteX98" fmla="*/ 23515 w 4838076"/>
              <a:gd name="connsiteY98" fmla="*/ 4625975 h 6858000"/>
              <a:gd name="connsiteX99" fmla="*/ 11758 w 4838076"/>
              <a:gd name="connsiteY99" fmla="*/ 4678362 h 6858000"/>
              <a:gd name="connsiteX100" fmla="*/ 3359 w 4838076"/>
              <a:gd name="connsiteY100" fmla="*/ 4738687 h 6858000"/>
              <a:gd name="connsiteX101" fmla="*/ 0 w 4838076"/>
              <a:gd name="connsiteY101" fmla="*/ 4806950 h 6858000"/>
              <a:gd name="connsiteX102" fmla="*/ 3359 w 4838076"/>
              <a:gd name="connsiteY102" fmla="*/ 4875212 h 6858000"/>
              <a:gd name="connsiteX103" fmla="*/ 11758 w 4838076"/>
              <a:gd name="connsiteY103" fmla="*/ 4935537 h 6858000"/>
              <a:gd name="connsiteX104" fmla="*/ 23515 w 4838076"/>
              <a:gd name="connsiteY104" fmla="*/ 4987925 h 6858000"/>
              <a:gd name="connsiteX105" fmla="*/ 38632 w 4838076"/>
              <a:gd name="connsiteY105" fmla="*/ 5033962 h 6858000"/>
              <a:gd name="connsiteX106" fmla="*/ 55427 w 4838076"/>
              <a:gd name="connsiteY106" fmla="*/ 5075237 h 6858000"/>
              <a:gd name="connsiteX107" fmla="*/ 75583 w 4838076"/>
              <a:gd name="connsiteY107" fmla="*/ 5114925 h 6858000"/>
              <a:gd name="connsiteX108" fmla="*/ 95738 w 4838076"/>
              <a:gd name="connsiteY108" fmla="*/ 5149850 h 6858000"/>
              <a:gd name="connsiteX109" fmla="*/ 115893 w 4838076"/>
              <a:gd name="connsiteY109" fmla="*/ 5186362 h 6858000"/>
              <a:gd name="connsiteX110" fmla="*/ 134368 w 4838076"/>
              <a:gd name="connsiteY110" fmla="*/ 5226050 h 6858000"/>
              <a:gd name="connsiteX111" fmla="*/ 152844 w 4838076"/>
              <a:gd name="connsiteY111" fmla="*/ 5268912 h 6858000"/>
              <a:gd name="connsiteX112" fmla="*/ 167960 w 4838076"/>
              <a:gd name="connsiteY112" fmla="*/ 5313362 h 6858000"/>
              <a:gd name="connsiteX113" fmla="*/ 178038 w 4838076"/>
              <a:gd name="connsiteY113" fmla="*/ 5365750 h 6858000"/>
              <a:gd name="connsiteX114" fmla="*/ 188115 w 4838076"/>
              <a:gd name="connsiteY114" fmla="*/ 5426075 h 6858000"/>
              <a:gd name="connsiteX115" fmla="*/ 189795 w 4838076"/>
              <a:gd name="connsiteY115" fmla="*/ 5494337 h 6858000"/>
              <a:gd name="connsiteX116" fmla="*/ 188115 w 4838076"/>
              <a:gd name="connsiteY116" fmla="*/ 5562600 h 6858000"/>
              <a:gd name="connsiteX117" fmla="*/ 178038 w 4838076"/>
              <a:gd name="connsiteY117" fmla="*/ 5622925 h 6858000"/>
              <a:gd name="connsiteX118" fmla="*/ 167960 w 4838076"/>
              <a:gd name="connsiteY118" fmla="*/ 5675312 h 6858000"/>
              <a:gd name="connsiteX119" fmla="*/ 152844 w 4838076"/>
              <a:gd name="connsiteY119" fmla="*/ 5721350 h 6858000"/>
              <a:gd name="connsiteX120" fmla="*/ 134368 w 4838076"/>
              <a:gd name="connsiteY120" fmla="*/ 5762625 h 6858000"/>
              <a:gd name="connsiteX121" fmla="*/ 115893 w 4838076"/>
              <a:gd name="connsiteY121" fmla="*/ 5802312 h 6858000"/>
              <a:gd name="connsiteX122" fmla="*/ 95738 w 4838076"/>
              <a:gd name="connsiteY122" fmla="*/ 5840412 h 6858000"/>
              <a:gd name="connsiteX123" fmla="*/ 75583 w 4838076"/>
              <a:gd name="connsiteY123" fmla="*/ 5876925 h 6858000"/>
              <a:gd name="connsiteX124" fmla="*/ 55427 w 4838076"/>
              <a:gd name="connsiteY124" fmla="*/ 5915025 h 6858000"/>
              <a:gd name="connsiteX125" fmla="*/ 38632 w 4838076"/>
              <a:gd name="connsiteY125" fmla="*/ 5956300 h 6858000"/>
              <a:gd name="connsiteX126" fmla="*/ 23515 w 4838076"/>
              <a:gd name="connsiteY126" fmla="*/ 6003925 h 6858000"/>
              <a:gd name="connsiteX127" fmla="*/ 11758 w 4838076"/>
              <a:gd name="connsiteY127" fmla="*/ 6056312 h 6858000"/>
              <a:gd name="connsiteX128" fmla="*/ 3359 w 4838076"/>
              <a:gd name="connsiteY128" fmla="*/ 6113462 h 6858000"/>
              <a:gd name="connsiteX129" fmla="*/ 0 w 4838076"/>
              <a:gd name="connsiteY129" fmla="*/ 6183312 h 6858000"/>
              <a:gd name="connsiteX130" fmla="*/ 3359 w 4838076"/>
              <a:gd name="connsiteY130" fmla="*/ 6251575 h 6858000"/>
              <a:gd name="connsiteX131" fmla="*/ 11758 w 4838076"/>
              <a:gd name="connsiteY131" fmla="*/ 6311900 h 6858000"/>
              <a:gd name="connsiteX132" fmla="*/ 23515 w 4838076"/>
              <a:gd name="connsiteY132" fmla="*/ 6361112 h 6858000"/>
              <a:gd name="connsiteX133" fmla="*/ 38632 w 4838076"/>
              <a:gd name="connsiteY133" fmla="*/ 6407150 h 6858000"/>
              <a:gd name="connsiteX134" fmla="*/ 55427 w 4838076"/>
              <a:gd name="connsiteY134" fmla="*/ 6448425 h 6858000"/>
              <a:gd name="connsiteX135" fmla="*/ 73903 w 4838076"/>
              <a:gd name="connsiteY135" fmla="*/ 6488112 h 6858000"/>
              <a:gd name="connsiteX136" fmla="*/ 92379 w 4838076"/>
              <a:gd name="connsiteY136" fmla="*/ 6523037 h 6858000"/>
              <a:gd name="connsiteX137" fmla="*/ 112534 w 4838076"/>
              <a:gd name="connsiteY137" fmla="*/ 6561137 h 6858000"/>
              <a:gd name="connsiteX138" fmla="*/ 132689 w 4838076"/>
              <a:gd name="connsiteY138" fmla="*/ 6597650 h 6858000"/>
              <a:gd name="connsiteX139" fmla="*/ 149485 w 4838076"/>
              <a:gd name="connsiteY139" fmla="*/ 6640512 h 6858000"/>
              <a:gd name="connsiteX140" fmla="*/ 166281 w 4838076"/>
              <a:gd name="connsiteY140" fmla="*/ 6683375 h 6858000"/>
              <a:gd name="connsiteX141" fmla="*/ 176358 w 4838076"/>
              <a:gd name="connsiteY141" fmla="*/ 6735762 h 6858000"/>
              <a:gd name="connsiteX142" fmla="*/ 184756 w 4838076"/>
              <a:gd name="connsiteY142" fmla="*/ 6791325 h 6858000"/>
              <a:gd name="connsiteX143" fmla="*/ 189795 w 4838076"/>
              <a:gd name="connsiteY143" fmla="*/ 6858000 h 6858000"/>
              <a:gd name="connsiteX144" fmla="*/ 334173 w 4838076"/>
              <a:gd name="connsiteY144" fmla="*/ 6858000 h 6858000"/>
              <a:gd name="connsiteX145" fmla="*/ 334174 w 4838076"/>
              <a:gd name="connsiteY145" fmla="*/ 6858000 h 6858000"/>
              <a:gd name="connsiteX146" fmla="*/ 3459219 w 4838076"/>
              <a:gd name="connsiteY146" fmla="*/ 6858000 h 6858000"/>
              <a:gd name="connsiteX147" fmla="*/ 4417162 w 4838076"/>
              <a:gd name="connsiteY147" fmla="*/ 6858000 h 6858000"/>
              <a:gd name="connsiteX148" fmla="*/ 4838076 w 4838076"/>
              <a:gd name="connsiteY14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4838076" h="6858000">
                <a:moveTo>
                  <a:pt x="4838076" y="0"/>
                </a:moveTo>
                <a:lnTo>
                  <a:pt x="4417162" y="0"/>
                </a:lnTo>
                <a:lnTo>
                  <a:pt x="3459219" y="0"/>
                </a:ln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3459219" y="6858000"/>
                </a:lnTo>
                <a:lnTo>
                  <a:pt x="4417162" y="6858000"/>
                </a:lnTo>
                <a:lnTo>
                  <a:pt x="4838076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93DA93-4E96-998C-61A5-1DA74E101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51" y="662400"/>
            <a:ext cx="3384000" cy="1492132"/>
          </a:xfrm>
        </p:spPr>
        <p:txBody>
          <a:bodyPr anchor="t">
            <a:normAutofit fontScale="90000"/>
          </a:bodyPr>
          <a:lstStyle/>
          <a:p>
            <a:r>
              <a:rPr lang="en-GB" sz="4100" dirty="0">
                <a:solidFill>
                  <a:schemeClr val="bg1"/>
                </a:solidFill>
              </a:rPr>
              <a:t>Impact of a magnetic reset pulse</a:t>
            </a:r>
            <a:endParaRPr lang="en-GB" sz="4100" b="1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FF65786-07BD-BF2E-7253-54667A932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102" y="1907948"/>
            <a:ext cx="6731540" cy="373974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7791FD84-B91D-BCFD-9917-B2EF23DCA958}"/>
              </a:ext>
            </a:extLst>
          </p:cNvPr>
          <p:cNvSpPr txBox="1">
            <a:spLocks/>
          </p:cNvSpPr>
          <p:nvPr/>
        </p:nvSpPr>
        <p:spPr>
          <a:xfrm>
            <a:off x="5224975" y="1105472"/>
            <a:ext cx="446256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3200" b="1" dirty="0"/>
              <a:t>RPPDJ.BB3.LOF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94F5001-45AD-AD61-8DEC-F7966F248A1A}"/>
              </a:ext>
            </a:extLst>
          </p:cNvPr>
          <p:cNvSpPr txBox="1">
            <a:spLocks/>
          </p:cNvSpPr>
          <p:nvPr/>
        </p:nvSpPr>
        <p:spPr>
          <a:xfrm>
            <a:off x="765051" y="2286000"/>
            <a:ext cx="3777828" cy="3844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Series connected magnets</a:t>
            </a:r>
          </a:p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Peak stored energy 27KJoule</a:t>
            </a:r>
          </a:p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Max OP current: 200A</a:t>
            </a:r>
          </a:p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Max required voltage 1800V</a:t>
            </a:r>
          </a:p>
          <a:p>
            <a:endParaRPr lang="en-GB" sz="2000" dirty="0">
              <a:solidFill>
                <a:schemeClr val="bg1">
                  <a:alpha val="60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Required converter ratings:</a:t>
            </a:r>
          </a:p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Max current: </a:t>
            </a:r>
            <a:r>
              <a:rPr lang="en-GB" sz="2000" strike="sngStrike" dirty="0">
                <a:solidFill>
                  <a:schemeClr val="bg1">
                    <a:alpha val="60000"/>
                  </a:schemeClr>
                </a:solidFill>
              </a:rPr>
              <a:t>15A</a:t>
            </a:r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 </a:t>
            </a:r>
            <a:r>
              <a:rPr lang="en-GB" sz="2000" b="1" dirty="0">
                <a:solidFill>
                  <a:schemeClr val="bg1">
                    <a:alpha val="60000"/>
                  </a:schemeClr>
                </a:solidFill>
              </a:rPr>
              <a:t>200A</a:t>
            </a:r>
          </a:p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RMS current:  </a:t>
            </a:r>
            <a:r>
              <a:rPr lang="en-GB" sz="2000" strike="sngStrike" dirty="0">
                <a:solidFill>
                  <a:schemeClr val="bg1">
                    <a:alpha val="60000"/>
                  </a:schemeClr>
                </a:solidFill>
              </a:rPr>
              <a:t>15A</a:t>
            </a:r>
            <a:r>
              <a:rPr lang="en-GB" sz="2000" b="1" dirty="0">
                <a:solidFill>
                  <a:schemeClr val="bg1">
                    <a:alpha val="60000"/>
                  </a:schemeClr>
                </a:solidFill>
              </a:rPr>
              <a:t> 35A</a:t>
            </a:r>
          </a:p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Max voltage: </a:t>
            </a:r>
            <a:r>
              <a:rPr lang="en-GB" sz="2000" strike="sngStrike" dirty="0">
                <a:solidFill>
                  <a:schemeClr val="bg1">
                    <a:alpha val="60000"/>
                  </a:schemeClr>
                </a:solidFill>
              </a:rPr>
              <a:t>400V</a:t>
            </a:r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 </a:t>
            </a:r>
            <a:r>
              <a:rPr lang="en-GB" sz="2000" b="1" dirty="0">
                <a:solidFill>
                  <a:schemeClr val="bg1">
                    <a:alpha val="60000"/>
                  </a:schemeClr>
                </a:solidFill>
              </a:rPr>
              <a:t>1800V</a:t>
            </a:r>
          </a:p>
          <a:p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RMS power: </a:t>
            </a:r>
            <a:r>
              <a:rPr lang="en-GB" sz="2000" strike="sngStrike" dirty="0">
                <a:solidFill>
                  <a:schemeClr val="bg1">
                    <a:alpha val="60000"/>
                  </a:schemeClr>
                </a:solidFill>
              </a:rPr>
              <a:t>6kW</a:t>
            </a:r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 </a:t>
            </a:r>
            <a:r>
              <a:rPr lang="en-GB" sz="2000" b="1" dirty="0">
                <a:solidFill>
                  <a:schemeClr val="bg1">
                    <a:alpha val="60000"/>
                  </a:schemeClr>
                </a:solidFill>
              </a:rPr>
              <a:t>63kW</a:t>
            </a:r>
          </a:p>
          <a:p>
            <a:r>
              <a:rPr lang="en-GB" sz="2000" b="1" dirty="0">
                <a:solidFill>
                  <a:schemeClr val="bg1">
                    <a:alpha val="60000"/>
                  </a:schemeClr>
                </a:solidFill>
              </a:rPr>
              <a:t>Peak power: </a:t>
            </a:r>
            <a:r>
              <a:rPr lang="en-GB" sz="2000" strike="sngStrike" dirty="0">
                <a:solidFill>
                  <a:schemeClr val="bg1">
                    <a:alpha val="60000"/>
                  </a:schemeClr>
                </a:solidFill>
              </a:rPr>
              <a:t>6kW</a:t>
            </a:r>
            <a:r>
              <a:rPr lang="en-GB" sz="2000" dirty="0">
                <a:solidFill>
                  <a:schemeClr val="bg1">
                    <a:alpha val="60000"/>
                  </a:schemeClr>
                </a:solidFill>
              </a:rPr>
              <a:t> </a:t>
            </a:r>
            <a:r>
              <a:rPr lang="en-GB" sz="2000" b="1" dirty="0">
                <a:solidFill>
                  <a:schemeClr val="bg1">
                    <a:alpha val="60000"/>
                  </a:schemeClr>
                </a:solidFill>
              </a:rPr>
              <a:t>360kW</a:t>
            </a:r>
          </a:p>
        </p:txBody>
      </p:sp>
    </p:spTree>
    <p:extLst>
      <p:ext uri="{BB962C8B-B14F-4D97-AF65-F5344CB8AC3E}">
        <p14:creationId xmlns:p14="http://schemas.microsoft.com/office/powerpoint/2010/main" val="24396580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95A1F-CCC3-F4C2-FF96-B6B367AD3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issue non linear B=f(I)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58CC1-A7E1-B87A-47EC-1697BDCBEF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Magnetic reproducibility issues due to:</a:t>
            </a:r>
          </a:p>
          <a:p>
            <a:pPr lvl="1"/>
            <a:r>
              <a:rPr lang="en-GB" dirty="0"/>
              <a:t>Magnetic field saturation</a:t>
            </a:r>
          </a:p>
          <a:p>
            <a:pPr lvl="1"/>
            <a:r>
              <a:rPr lang="en-GB" dirty="0"/>
              <a:t>Magnetic Hysteresis (phenomenon of energy loss in magnetic material)</a:t>
            </a:r>
          </a:p>
          <a:p>
            <a:pPr lvl="1"/>
            <a:r>
              <a:rPr lang="en-GB" dirty="0"/>
              <a:t>Eddy currents (magnet-end caps, vacuum chamber)</a:t>
            </a:r>
          </a:p>
          <a:p>
            <a:pPr lvl="1"/>
            <a:r>
              <a:rPr lang="en-GB" dirty="0"/>
              <a:t>High frequency phenomena (skin depth, proximity effect)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EF1EBE-7716-D1D3-B774-03C7266D9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455" y="4185139"/>
            <a:ext cx="3365391" cy="15340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845CCA-9532-B6B3-F5B6-341FA28AC4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948" y="4262511"/>
            <a:ext cx="2505517" cy="16962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2EF55C-F324-C096-E86B-269AE33A5A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0160" y="5892992"/>
            <a:ext cx="2154595" cy="5025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D590851-9CB3-1E26-9730-3B61B2FD4A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7948" y="5915062"/>
            <a:ext cx="2067171" cy="4804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45AB338-97BA-47B4-D5D7-FBDF9FE15F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98594" y="4185139"/>
            <a:ext cx="3552018" cy="145582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BA6734A-5766-ADF9-12BB-A12008AB7D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2640" y="5890620"/>
            <a:ext cx="1686889" cy="504919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548F21D-DD61-05D4-5125-7B9533C777B7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C2DC906-9F23-9933-9036-9F7A32606063}"/>
              </a:ext>
            </a:extLst>
          </p:cNvPr>
          <p:cNvSpPr/>
          <p:nvPr/>
        </p:nvSpPr>
        <p:spPr>
          <a:xfrm>
            <a:off x="0" y="1189759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9877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7D12B-A16B-7F6B-B650-B862A19ED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magnetic measurements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EED3F5-D34E-C0CD-A5D4-E8F11022E3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108" y="1582616"/>
            <a:ext cx="5706414" cy="3863887"/>
          </a:xfrm>
          <a:prstGeom prst="rect">
            <a:avLst/>
          </a:prstGeom>
        </p:spPr>
      </p:pic>
      <p:sp>
        <p:nvSpPr>
          <p:cNvPr id="12" name="Oval 4">
            <a:extLst>
              <a:ext uri="{FF2B5EF4-FFF2-40B4-BE49-F238E27FC236}">
                <a16:creationId xmlns:a16="http://schemas.microsoft.com/office/drawing/2014/main" id="{9CA0B785-DC7E-D059-95D5-AC20DD5261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8926" y="2997882"/>
            <a:ext cx="448777" cy="431118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8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929FCC-8A81-C5C4-096C-774F355B4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659" y="2272382"/>
            <a:ext cx="4374545" cy="286180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B1B3491-04E3-0F8F-CDE2-F02E81617606}"/>
              </a:ext>
            </a:extLst>
          </p:cNvPr>
          <p:cNvSpPr/>
          <p:nvPr/>
        </p:nvSpPr>
        <p:spPr>
          <a:xfrm>
            <a:off x="7110754" y="4342339"/>
            <a:ext cx="3061094" cy="397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980" dirty="0">
                <a:solidFill>
                  <a:srgbClr val="404040"/>
                </a:solidFill>
                <a:ea typeface="MS PGothic" panose="020B0600070205080204" pitchFamily="34" charset="-128"/>
              </a:rPr>
              <a:t>Field difference of  100</a:t>
            </a:r>
            <a:r>
              <a:rPr lang="en-US" sz="1980" dirty="0">
                <a:solidFill>
                  <a:srgbClr val="404040"/>
                </a:solidFill>
                <a:ea typeface="MS PGothic" panose="020B0600070205080204" pitchFamily="34" charset="-128"/>
                <a:sym typeface="Symbol" panose="05050102010706020507" pitchFamily="18" charset="2"/>
              </a:rPr>
              <a:t>10</a:t>
            </a:r>
            <a:r>
              <a:rPr lang="en-US" sz="1980" baseline="30000" dirty="0">
                <a:solidFill>
                  <a:srgbClr val="404040"/>
                </a:solidFill>
                <a:ea typeface="MS PGothic" panose="020B0600070205080204" pitchFamily="34" charset="-128"/>
                <a:sym typeface="Symbol" panose="05050102010706020507" pitchFamily="18" charset="2"/>
              </a:rPr>
              <a:t>-4</a:t>
            </a:r>
            <a:r>
              <a:rPr lang="en-US" sz="1980" dirty="0">
                <a:solidFill>
                  <a:srgbClr val="404040"/>
                </a:solidFill>
                <a:ea typeface="MS PGothic" panose="020B0600070205080204" pitchFamily="34" charset="-128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14484-33F0-5DF7-9AF3-7A44CA9C4D3A}"/>
              </a:ext>
            </a:extLst>
          </p:cNvPr>
          <p:cNvSpPr txBox="1"/>
          <p:nvPr/>
        </p:nvSpPr>
        <p:spPr>
          <a:xfrm>
            <a:off x="6918432" y="5557041"/>
            <a:ext cx="527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Thanks to Carlo Petrone, TE/MSC/MM -29 05 2018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7FC205-B70B-AC29-A6DE-0E7F23DF1742}"/>
              </a:ext>
            </a:extLst>
          </p:cNvPr>
          <p:cNvSpPr/>
          <p:nvPr/>
        </p:nvSpPr>
        <p:spPr>
          <a:xfrm>
            <a:off x="0" y="0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2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08A741A-FE6F-0263-6FE9-47DB02EA131B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E1E6FA2-69F8-D4D8-E54A-CC15F1150C33}"/>
              </a:ext>
            </a:extLst>
          </p:cNvPr>
          <p:cNvSpPr/>
          <p:nvPr/>
        </p:nvSpPr>
        <p:spPr>
          <a:xfrm>
            <a:off x="0" y="1189759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2</a:t>
            </a:r>
            <a:endParaRPr lang="en-GB" dirty="0"/>
          </a:p>
        </p:txBody>
      </p:sp>
      <p:sp>
        <p:nvSpPr>
          <p:cNvPr id="4" name="Oval 4">
            <a:extLst>
              <a:ext uri="{FF2B5EF4-FFF2-40B4-BE49-F238E27FC236}">
                <a16:creationId xmlns:a16="http://schemas.microsoft.com/office/drawing/2014/main" id="{EEFC9AB8-2C54-13A3-A30A-98ABDE16D2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9820" y="3036176"/>
            <a:ext cx="448777" cy="431118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80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44FE9EE-F2AD-D65D-FDF7-BD81D375C8BA}"/>
              </a:ext>
            </a:extLst>
          </p:cNvPr>
          <p:cNvGrpSpPr/>
          <p:nvPr/>
        </p:nvGrpSpPr>
        <p:grpSpPr>
          <a:xfrm>
            <a:off x="2293608" y="2395594"/>
            <a:ext cx="7525098" cy="4017218"/>
            <a:chOff x="5227240" y="4231087"/>
            <a:chExt cx="7525098" cy="4017218"/>
          </a:xfrm>
        </p:grpSpPr>
        <p:pic>
          <p:nvPicPr>
            <p:cNvPr id="8" name="Picture 1">
              <a:extLst>
                <a:ext uri="{FF2B5EF4-FFF2-40B4-BE49-F238E27FC236}">
                  <a16:creationId xmlns:a16="http://schemas.microsoft.com/office/drawing/2014/main" id="{7B3504D8-B823-08A3-DFD2-6AB6270B11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7240" y="4231087"/>
              <a:ext cx="7525098" cy="401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Oval 4">
              <a:extLst>
                <a:ext uri="{FF2B5EF4-FFF2-40B4-BE49-F238E27FC236}">
                  <a16:creationId xmlns:a16="http://schemas.microsoft.com/office/drawing/2014/main" id="{DDDC41C4-9E8E-25FE-9320-5F72547C1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67837" y="5334382"/>
              <a:ext cx="548640" cy="547212"/>
            </a:xfrm>
            <a:prstGeom prst="ellipse">
              <a:avLst/>
            </a:prstGeom>
            <a:noFill/>
            <a:ln w="22225">
              <a:solidFill>
                <a:srgbClr val="497EC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3" name="Oval 4">
              <a:extLst>
                <a:ext uri="{FF2B5EF4-FFF2-40B4-BE49-F238E27FC236}">
                  <a16:creationId xmlns:a16="http://schemas.microsoft.com/office/drawing/2014/main" id="{340780BC-E97F-B369-BD1A-8E0C7E90D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0125" y="4769864"/>
              <a:ext cx="769471" cy="763129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86726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F67B2-9EDD-A9BD-78F8-586651838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Hardware to Software solutions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B349C-A161-3FA2-2A09-AB7D79AFA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Phase A:</a:t>
            </a: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Build intelligence into FGCs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Implementation the RMS minimiser into FGCs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Implementation of an UP-MIN-MAX magnetic pre-function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Software adjustable ramp rates, max value, flat-top duration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Software implementation of the current stabilisation</a:t>
            </a:r>
          </a:p>
          <a:p>
            <a:pPr lvl="1"/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Suitable for Transfer Lines but not for Rings</a:t>
            </a:r>
          </a:p>
          <a:p>
            <a:r>
              <a:rPr lang="en-GB" b="1" dirty="0">
                <a:solidFill>
                  <a:schemeClr val="accent6"/>
                </a:solidFill>
              </a:rPr>
              <a:t>Part B:</a:t>
            </a:r>
            <a:r>
              <a:rPr lang="en-GB" dirty="0"/>
              <a:t> Train ML models with real magnet data</a:t>
            </a:r>
          </a:p>
          <a:p>
            <a:pPr lvl="1"/>
            <a:r>
              <a:rPr lang="en-GB" dirty="0"/>
              <a:t>Physics-informed NN demonstrator already built!</a:t>
            </a:r>
          </a:p>
          <a:p>
            <a:pPr lvl="1"/>
            <a:r>
              <a:rPr lang="en-GB" dirty="0"/>
              <a:t>Start with MBI and QD/QFs in the SPS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AC8BD1-9999-2D50-7490-FDD0D47A4AD2}"/>
              </a:ext>
            </a:extLst>
          </p:cNvPr>
          <p:cNvGrpSpPr/>
          <p:nvPr/>
        </p:nvGrpSpPr>
        <p:grpSpPr>
          <a:xfrm>
            <a:off x="6314883" y="3585171"/>
            <a:ext cx="7473226" cy="3145663"/>
            <a:chOff x="6314883" y="3585171"/>
            <a:chExt cx="7473226" cy="314566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77868AF-2545-6C6E-83E1-29DCE42EC8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28498" y="3585171"/>
              <a:ext cx="3246427" cy="24831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004A3B6-F309-82A1-B84B-7E38CBA1FD18}"/>
                </a:ext>
              </a:extLst>
            </p:cNvPr>
            <p:cNvSpPr txBox="1"/>
            <p:nvPr/>
          </p:nvSpPr>
          <p:spPr>
            <a:xfrm>
              <a:off x="7537663" y="6515390"/>
              <a:ext cx="6250446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/>
                <a:t>https://indico.cern.ch/event/1019698/contributions/4279813/attachments/2212392/3744574/main.pdf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041C254-372E-4369-EBD0-C4783365E61A}"/>
                </a:ext>
              </a:extLst>
            </p:cNvPr>
            <p:cNvSpPr txBox="1"/>
            <p:nvPr/>
          </p:nvSpPr>
          <p:spPr>
            <a:xfrm>
              <a:off x="6314883" y="6222035"/>
              <a:ext cx="61430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Francesco Velotti, on Hysteresis prediction on quadrupoles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167A147C-89D2-6C2A-8D5D-C376AC87CC1B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12B88F-3D11-283B-3CAD-058BBA40530D}"/>
              </a:ext>
            </a:extLst>
          </p:cNvPr>
          <p:cNvSpPr/>
          <p:nvPr/>
        </p:nvSpPr>
        <p:spPr>
          <a:xfrm>
            <a:off x="0" y="1189759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2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47156B-3459-A758-4BAF-2A8DA4F0B01D}"/>
              </a:ext>
            </a:extLst>
          </p:cNvPr>
          <p:cNvSpPr txBox="1"/>
          <p:nvPr/>
        </p:nvSpPr>
        <p:spPr>
          <a:xfrm rot="195548">
            <a:off x="3253564" y="2674088"/>
            <a:ext cx="2259418" cy="11079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solidFill>
                  <a:srgbClr val="FF0000"/>
                </a:solidFill>
              </a:rPr>
              <a:t>DONE</a:t>
            </a:r>
            <a:endParaRPr lang="en-GB" sz="2800" dirty="0">
              <a:solidFill>
                <a:srgbClr val="FF0000"/>
              </a:solidFill>
            </a:endParaRPr>
          </a:p>
          <a:p>
            <a:pPr algn="ctr"/>
            <a:r>
              <a:rPr lang="en-GB" i="1" dirty="0"/>
              <a:t>Only a partial solution</a:t>
            </a:r>
          </a:p>
        </p:txBody>
      </p:sp>
    </p:spTree>
    <p:extLst>
      <p:ext uri="{BB962C8B-B14F-4D97-AF65-F5344CB8AC3E}">
        <p14:creationId xmlns:p14="http://schemas.microsoft.com/office/powerpoint/2010/main" val="277559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854FF-0BA4-CFB4-10B0-4027274E2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Solving the magnetic field reproducibility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66CFB1-DFCB-B55F-2BE4-2B5525D346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1744" y="1597773"/>
            <a:ext cx="9239418" cy="136958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With the evolution of computational tools such as machine learning, it is becoming possible to revisit the problem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4EFC76-EC96-1B9E-6FE0-AFDFA742DDB7}"/>
              </a:ext>
            </a:extLst>
          </p:cNvPr>
          <p:cNvSpPr/>
          <p:nvPr/>
        </p:nvSpPr>
        <p:spPr>
          <a:xfrm>
            <a:off x="0" y="1251930"/>
            <a:ext cx="346668" cy="56060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2383727-8165-FA5F-0B28-5CF879963F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755" y="2736048"/>
            <a:ext cx="3415784" cy="236557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CA897F5-9366-E98B-3CA4-85FB7F4B1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963" y="2736048"/>
            <a:ext cx="3393411" cy="2365574"/>
          </a:xfrm>
          <a:prstGeom prst="rect">
            <a:avLst/>
          </a:prstGeo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9BEC6F6B-867C-D596-7134-535A1D3FA359}"/>
              </a:ext>
            </a:extLst>
          </p:cNvPr>
          <p:cNvSpPr/>
          <p:nvPr/>
        </p:nvSpPr>
        <p:spPr>
          <a:xfrm>
            <a:off x="5549221" y="3504187"/>
            <a:ext cx="411173" cy="810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DE15E0-D446-DBBB-EACB-61A5292F167D}"/>
              </a:ext>
            </a:extLst>
          </p:cNvPr>
          <p:cNvSpPr txBox="1"/>
          <p:nvPr/>
        </p:nvSpPr>
        <p:spPr>
          <a:xfrm>
            <a:off x="1555062" y="5089348"/>
            <a:ext cx="35631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Magnetic measurements Lab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FB42329-4582-4EDB-67D6-23E8C63AC0EF}"/>
              </a:ext>
            </a:extLst>
          </p:cNvPr>
          <p:cNvSpPr txBox="1"/>
          <p:nvPr/>
        </p:nvSpPr>
        <p:spPr>
          <a:xfrm>
            <a:off x="6478963" y="5060172"/>
            <a:ext cx="3393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/>
              <a:t>Accelerator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1C5AC0C-96F8-24CC-6BAC-9E261490D9D0}"/>
              </a:ext>
            </a:extLst>
          </p:cNvPr>
          <p:cNvSpPr txBox="1">
            <a:spLocks/>
          </p:cNvSpPr>
          <p:nvPr/>
        </p:nvSpPr>
        <p:spPr>
          <a:xfrm>
            <a:off x="1254768" y="5633048"/>
            <a:ext cx="4783526" cy="1051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dirty="0"/>
              <a:t>Train Machine learning models (or PINN as proposed) with real all-inclusive data of magnetic field for a variety of Supercycle compositions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C2C917E2-E0C7-32B8-665A-BA2DF1D4D571}"/>
              </a:ext>
            </a:extLst>
          </p:cNvPr>
          <p:cNvSpPr txBox="1">
            <a:spLocks/>
          </p:cNvSpPr>
          <p:nvPr/>
        </p:nvSpPr>
        <p:spPr>
          <a:xfrm>
            <a:off x="6305447" y="5567390"/>
            <a:ext cx="4783526" cy="1051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dirty="0"/>
              <a:t>Use PINN to guess the magnet current that results in the desired field-value using as input the magnetic history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880DC8-4F47-FD0E-90D5-64E96C04D5E4}"/>
              </a:ext>
            </a:extLst>
          </p:cNvPr>
          <p:cNvSpPr txBox="1"/>
          <p:nvPr/>
        </p:nvSpPr>
        <p:spPr>
          <a:xfrm rot="175378">
            <a:off x="10223200" y="630895"/>
            <a:ext cx="1731547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Phd</a:t>
            </a:r>
            <a:r>
              <a:rPr lang="en-GB" dirty="0"/>
              <a:t> Student starting on this in BE-CSS!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91392B-DC01-6BCD-8E5B-28331F029202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0949B20-1D52-E30E-3D99-23BF083C65AF}"/>
              </a:ext>
            </a:extLst>
          </p:cNvPr>
          <p:cNvSpPr/>
          <p:nvPr/>
        </p:nvSpPr>
        <p:spPr>
          <a:xfrm>
            <a:off x="0" y="1189759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2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5115458-176F-18F8-DA27-55061B8C7018}"/>
              </a:ext>
            </a:extLst>
          </p:cNvPr>
          <p:cNvSpPr txBox="1"/>
          <p:nvPr/>
        </p:nvSpPr>
        <p:spPr>
          <a:xfrm rot="175378">
            <a:off x="10590669" y="1524731"/>
            <a:ext cx="1442477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Cross-department effort.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53F5E5C-D6DD-5DCB-A9C4-EC11BD6FA67E}"/>
              </a:ext>
            </a:extLst>
          </p:cNvPr>
          <p:cNvGrpSpPr/>
          <p:nvPr/>
        </p:nvGrpSpPr>
        <p:grpSpPr>
          <a:xfrm>
            <a:off x="9663095" y="6088559"/>
            <a:ext cx="2528905" cy="769441"/>
            <a:chOff x="9048514" y="1177028"/>
            <a:chExt cx="2528905" cy="76944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AE74245-8B6C-9528-0111-98C4CB78C196}"/>
                </a:ext>
              </a:extLst>
            </p:cNvPr>
            <p:cNvSpPr txBox="1"/>
            <p:nvPr/>
          </p:nvSpPr>
          <p:spPr>
            <a:xfrm>
              <a:off x="9540046" y="1238584"/>
              <a:ext cx="20373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2">
                      <a:lumMod val="75000"/>
                    </a:schemeClr>
                  </a:solidFill>
                </a:rPr>
                <a:t>Moving complexity to software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8B98992-3762-4676-DF80-EFC0980FC283}"/>
                </a:ext>
              </a:extLst>
            </p:cNvPr>
            <p:cNvSpPr txBox="1"/>
            <p:nvPr/>
          </p:nvSpPr>
          <p:spPr>
            <a:xfrm>
              <a:off x="9048514" y="1177028"/>
              <a:ext cx="6342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400" b="1" dirty="0">
                  <a:solidFill>
                    <a:schemeClr val="accent6"/>
                  </a:solidFill>
                  <a:sym typeface="Wingdings" panose="05000000000000000000" pitchFamily="2" charset="2"/>
                </a:rPr>
                <a:t></a:t>
              </a:r>
              <a:endParaRPr lang="en-GB" sz="4400" b="1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5421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8E9EDDB-7A0C-3810-BC88-01638196D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984665-1CEC-291B-D383-2228842B3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chemeClr val="accent1"/>
                </a:solidFill>
              </a:rPr>
              <a:t>Powering of accelerators and the </a:t>
            </a:r>
            <a:r>
              <a:rPr lang="en-GB" sz="2400" b="1" dirty="0">
                <a:solidFill>
                  <a:schemeClr val="accent1"/>
                </a:solidFill>
              </a:rPr>
              <a:t>need</a:t>
            </a:r>
            <a:r>
              <a:rPr lang="en-GB" sz="2400" dirty="0">
                <a:solidFill>
                  <a:schemeClr val="accent1"/>
                </a:solidFill>
              </a:rPr>
              <a:t> for efficiency metrics</a:t>
            </a:r>
          </a:p>
          <a:p>
            <a:pPr lvl="1"/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Energy intensive processes and hidden operating costs</a:t>
            </a:r>
          </a:p>
          <a:p>
            <a:pPr lvl="1"/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An example of KPI for equipment utilisation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accent1"/>
                </a:solidFill>
              </a:rPr>
              <a:t>Addressing hardware problems with software</a:t>
            </a:r>
          </a:p>
          <a:p>
            <a:pPr lvl="1"/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 from dc to cycling in transfer lines (eliminate dc operation)</a:t>
            </a:r>
          </a:p>
          <a:p>
            <a:pPr lvl="1"/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Addressing the magnetic field reproducibility issue</a:t>
            </a:r>
          </a:p>
          <a:p>
            <a:pPr lvl="1"/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Addressing consolidations needs with a fresh view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accent1"/>
                </a:solidFill>
              </a:rPr>
              <a:t>Ideas for the future </a:t>
            </a:r>
            <a:r>
              <a:rPr lang="en-GB" sz="2400" b="1" dirty="0">
                <a:solidFill>
                  <a:schemeClr val="accent1"/>
                </a:solidFill>
              </a:rPr>
              <a:t>Mega-accelerators</a:t>
            </a:r>
            <a:r>
              <a:rPr lang="en-GB" sz="2400" dirty="0">
                <a:solidFill>
                  <a:schemeClr val="accent1"/>
                </a:solidFill>
              </a:rPr>
              <a:t> and concluding remarks</a:t>
            </a:r>
          </a:p>
          <a:p>
            <a:pPr lvl="1"/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Containerisation &amp; orchestration</a:t>
            </a:r>
          </a:p>
          <a:p>
            <a:pPr lvl="1"/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Digital embryos/twins as (early-stage) feasibility and operation tools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21770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B1DAD-637D-E8B0-5CB7-773BC0810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Better to avoid saturation all together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BD3B1-D8F3-1F4D-E6B3-4D8C2D17E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98602"/>
            <a:ext cx="4783282" cy="4351338"/>
          </a:xfrm>
        </p:spPr>
        <p:txBody>
          <a:bodyPr>
            <a:normAutofit/>
          </a:bodyPr>
          <a:lstStyle/>
          <a:p>
            <a:r>
              <a:rPr lang="en-GB" sz="2200" dirty="0"/>
              <a:t>~80% of the magnets enter saturation in transfer lines</a:t>
            </a:r>
          </a:p>
          <a:p>
            <a:r>
              <a:rPr lang="en-GB" sz="2200" dirty="0"/>
              <a:t>Result of the historical beam energy increases or reuse of old magnets in new accelerators (example ISR, Linac3…).</a:t>
            </a:r>
          </a:p>
          <a:p>
            <a:r>
              <a:rPr lang="en-GB" sz="2200" dirty="0"/>
              <a:t>Results to unnecessary I</a:t>
            </a:r>
            <a:r>
              <a:rPr lang="en-GB" sz="2200" baseline="30000" dirty="0"/>
              <a:t>2</a:t>
            </a:r>
            <a:r>
              <a:rPr lang="en-GB" sz="2200" dirty="0"/>
              <a:t>R in the magnet/powering system upstream.</a:t>
            </a:r>
          </a:p>
          <a:p>
            <a:r>
              <a:rPr lang="en-GB" sz="2200" dirty="0"/>
              <a:t>Tesla per Ampere ratio is very poor</a:t>
            </a:r>
          </a:p>
          <a:p>
            <a:endParaRPr lang="en-GB" sz="22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A817918-A8AF-8699-0D91-66A78AE30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2290" y="1054615"/>
            <a:ext cx="9724811" cy="618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G:\Departments\TE\Groups\EPC\Projects\Consolidation\Consolidation TT2_All\General\B.2-Drawings\TT2GeneralOverview_b.png">
            <a:extLst>
              <a:ext uri="{FF2B5EF4-FFF2-40B4-BE49-F238E27FC236}">
                <a16:creationId xmlns:a16="http://schemas.microsoft.com/office/drawing/2014/main" id="{91B48C7F-7833-EF9F-5A13-24A2080399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1299" y="1359547"/>
            <a:ext cx="3231813" cy="2585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3B6B00F-0919-8073-D83D-04F453B4216B}"/>
              </a:ext>
            </a:extLst>
          </p:cNvPr>
          <p:cNvSpPr txBox="1"/>
          <p:nvPr/>
        </p:nvSpPr>
        <p:spPr>
          <a:xfrm>
            <a:off x="8014309" y="3906299"/>
            <a:ext cx="1109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Current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4D8B77-68A8-8612-C96B-3E7ECC0848AA}"/>
              </a:ext>
            </a:extLst>
          </p:cNvPr>
          <p:cNvSpPr txBox="1"/>
          <p:nvPr/>
        </p:nvSpPr>
        <p:spPr>
          <a:xfrm>
            <a:off x="7846935" y="2448511"/>
            <a:ext cx="1109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Voltage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50EB9A-A554-654F-7826-AE2EDF78D088}"/>
              </a:ext>
            </a:extLst>
          </p:cNvPr>
          <p:cNvSpPr txBox="1"/>
          <p:nvPr/>
        </p:nvSpPr>
        <p:spPr>
          <a:xfrm>
            <a:off x="8251396" y="5364087"/>
            <a:ext cx="2393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Magnet Inductance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C38CD6-2921-63AD-CC86-570DFF16DA41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4787848-CF98-8982-ADA8-2A323151913C}"/>
              </a:ext>
            </a:extLst>
          </p:cNvPr>
          <p:cNvSpPr/>
          <p:nvPr/>
        </p:nvSpPr>
        <p:spPr>
          <a:xfrm>
            <a:off x="0" y="2349934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3</a:t>
            </a:r>
            <a:endParaRPr lang="en-GB" dirty="0"/>
          </a:p>
        </p:txBody>
      </p:sp>
      <p:pic>
        <p:nvPicPr>
          <p:cNvPr id="14" name="Picture 2" descr="Lightbulb jokes for filmmakers">
            <a:extLst>
              <a:ext uri="{FF2B5EF4-FFF2-40B4-BE49-F238E27FC236}">
                <a16:creationId xmlns:a16="http://schemas.microsoft.com/office/drawing/2014/main" id="{6879E599-6D07-4D01-E3D3-0E6DB3581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68" y="397835"/>
            <a:ext cx="774524" cy="77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3729B2B-A7E3-E026-FA1D-87BAA75F3F60}"/>
              </a:ext>
            </a:extLst>
          </p:cNvPr>
          <p:cNvSpPr/>
          <p:nvPr/>
        </p:nvSpPr>
        <p:spPr>
          <a:xfrm>
            <a:off x="6730409" y="1547037"/>
            <a:ext cx="654588" cy="5183372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392A185-C50D-9C5F-4B5C-89B49F7490D2}"/>
              </a:ext>
            </a:extLst>
          </p:cNvPr>
          <p:cNvSpPr/>
          <p:nvPr/>
        </p:nvSpPr>
        <p:spPr>
          <a:xfrm>
            <a:off x="6920838" y="5330786"/>
            <a:ext cx="654589" cy="643269"/>
          </a:xfrm>
          <a:prstGeom prst="ellipse">
            <a:avLst/>
          </a:prstGeom>
          <a:noFill/>
          <a:ln w="28575">
            <a:solidFill>
              <a:srgbClr val="F079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B0A9F7-8DE1-9184-54B2-BED9CC7EFDB9}"/>
              </a:ext>
            </a:extLst>
          </p:cNvPr>
          <p:cNvSpPr txBox="1"/>
          <p:nvPr/>
        </p:nvSpPr>
        <p:spPr>
          <a:xfrm>
            <a:off x="6627513" y="5988330"/>
            <a:ext cx="4992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2"/>
                </a:solidFill>
              </a:rPr>
              <a:t>Inductance is half at full current!</a:t>
            </a:r>
          </a:p>
        </p:txBody>
      </p:sp>
    </p:spTree>
    <p:extLst>
      <p:ext uri="{BB962C8B-B14F-4D97-AF65-F5344CB8AC3E}">
        <p14:creationId xmlns:p14="http://schemas.microsoft.com/office/powerpoint/2010/main" val="3851901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15D9B73-1677-EDCD-0E88-99123BFB4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Equipment</a:t>
            </a:r>
            <a:br>
              <a:rPr lang="en-GB" dirty="0"/>
            </a:br>
            <a:r>
              <a:rPr lang="en-GB" dirty="0"/>
              <a:t>Operation, maintenance </a:t>
            </a:r>
            <a:br>
              <a:rPr lang="en-GB" dirty="0"/>
            </a:br>
            <a:r>
              <a:rPr lang="en-GB" dirty="0"/>
              <a:t>&amp; End of life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43E807-E811-EC09-66D4-6E50551BC42C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15B200-A8D8-DAFE-22F4-5F2DC18DEC30}"/>
              </a:ext>
            </a:extLst>
          </p:cNvPr>
          <p:cNvSpPr/>
          <p:nvPr/>
        </p:nvSpPr>
        <p:spPr>
          <a:xfrm>
            <a:off x="0" y="3792612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4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81D01F-2024-73D1-2FB2-8595C86F0F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09" b="94772" l="9985" r="898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122" y="3967667"/>
            <a:ext cx="4847834" cy="2734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8977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53B54-2CA4-3419-1B69-88E7D5F49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Situation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CB20E-B7B9-4947-1CE0-1A4DFD73819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chemeClr val="accent5"/>
                </a:solidFill>
              </a:rPr>
              <a:t>Consolidation work</a:t>
            </a:r>
          </a:p>
          <a:p>
            <a:r>
              <a:rPr lang="en-GB" sz="2400" dirty="0"/>
              <a:t>Initiated and driven by equipment Groups</a:t>
            </a:r>
          </a:p>
          <a:p>
            <a:r>
              <a:rPr lang="en-GB" sz="2400" dirty="0"/>
              <a:t>Typically a fragmented effort, missing system level view</a:t>
            </a:r>
          </a:p>
          <a:p>
            <a:r>
              <a:rPr lang="en-GB" sz="2400" dirty="0"/>
              <a:t>Off-line, not informed by machine operational data.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5F85692-7365-2D69-5AE2-E36FFCE197F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chemeClr val="accent2"/>
                </a:solidFill>
              </a:rPr>
              <a:t>Preventive maintenance</a:t>
            </a:r>
          </a:p>
          <a:p>
            <a:pPr marL="0" indent="0">
              <a:buNone/>
            </a:pPr>
            <a:r>
              <a:rPr lang="en-GB" sz="2400" dirty="0"/>
              <a:t>Mainly comprises:</a:t>
            </a:r>
          </a:p>
          <a:p>
            <a:r>
              <a:rPr lang="en-GB" sz="2400" dirty="0"/>
              <a:t>Visual inspections</a:t>
            </a:r>
          </a:p>
          <a:p>
            <a:r>
              <a:rPr lang="en-GB" sz="2400" dirty="0"/>
              <a:t>Scheduled replacement of parts</a:t>
            </a:r>
          </a:p>
          <a:p>
            <a:r>
              <a:rPr lang="en-GB" sz="2400" dirty="0"/>
              <a:t>Adjustments of parameters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Is mostly done off-line, not informed by machine operational data</a:t>
            </a:r>
          </a:p>
          <a:p>
            <a:endParaRPr lang="en-GB" sz="2400" dirty="0"/>
          </a:p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10A265-E126-8BBB-50A1-786233C95620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70114A8-B7E3-D4D4-C807-795B4A222B4D}"/>
              </a:ext>
            </a:extLst>
          </p:cNvPr>
          <p:cNvSpPr/>
          <p:nvPr/>
        </p:nvSpPr>
        <p:spPr>
          <a:xfrm>
            <a:off x="0" y="3792612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4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E3BA54-79E0-F539-F7FA-818BAEE9EAED}"/>
              </a:ext>
            </a:extLst>
          </p:cNvPr>
          <p:cNvSpPr txBox="1"/>
          <p:nvPr/>
        </p:nvSpPr>
        <p:spPr>
          <a:xfrm>
            <a:off x="1091045" y="5673436"/>
            <a:ext cx="10219460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2"/>
                </a:solidFill>
              </a:rPr>
              <a:t>Future decision-making to be informed using data analytics!</a:t>
            </a:r>
          </a:p>
        </p:txBody>
      </p:sp>
    </p:spTree>
    <p:extLst>
      <p:ext uri="{BB962C8B-B14F-4D97-AF65-F5344CB8AC3E}">
        <p14:creationId xmlns:p14="http://schemas.microsoft.com/office/powerpoint/2010/main" val="12650119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A04FCA8-B640-4B82-A46D-E80090805DEE}"/>
              </a:ext>
            </a:extLst>
          </p:cNvPr>
          <p:cNvSpPr/>
          <p:nvPr/>
        </p:nvSpPr>
        <p:spPr>
          <a:xfrm>
            <a:off x="7588549" y="1097211"/>
            <a:ext cx="616944" cy="1377109"/>
          </a:xfrm>
          <a:custGeom>
            <a:avLst/>
            <a:gdLst>
              <a:gd name="connsiteX0" fmla="*/ 0 w 616944"/>
              <a:gd name="connsiteY0" fmla="*/ 1377109 h 1377109"/>
              <a:gd name="connsiteX1" fmla="*/ 286438 w 616944"/>
              <a:gd name="connsiteY1" fmla="*/ 1046603 h 1377109"/>
              <a:gd name="connsiteX2" fmla="*/ 616944 w 616944"/>
              <a:gd name="connsiteY2" fmla="*/ 0 h 1377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6944" h="1377109">
                <a:moveTo>
                  <a:pt x="0" y="1377109"/>
                </a:moveTo>
                <a:cubicBezTo>
                  <a:pt x="91807" y="1326615"/>
                  <a:pt x="183614" y="1276121"/>
                  <a:pt x="286438" y="1046603"/>
                </a:cubicBezTo>
                <a:cubicBezTo>
                  <a:pt x="389262" y="817085"/>
                  <a:pt x="503103" y="408542"/>
                  <a:pt x="616944" y="0"/>
                </a:cubicBezTo>
              </a:path>
            </a:pathLst>
          </a:cu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C4B8E4-CEB1-4E41-BFC6-A5434CD4D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256" y="28786"/>
            <a:ext cx="10515600" cy="1325563"/>
          </a:xfrm>
        </p:spPr>
        <p:txBody>
          <a:bodyPr>
            <a:normAutofit/>
          </a:bodyPr>
          <a:lstStyle/>
          <a:p>
            <a:r>
              <a:rPr lang="fr-FR" b="1" dirty="0"/>
              <a:t>SIRIUS </a:t>
            </a:r>
            <a:r>
              <a:rPr lang="fr-FR" b="1" dirty="0" err="1"/>
              <a:t>converter</a:t>
            </a:r>
            <a:r>
              <a:rPr lang="fr-FR" b="1" dirty="0"/>
              <a:t> </a:t>
            </a:r>
            <a:r>
              <a:rPr lang="fr-FR" b="1" dirty="0" err="1"/>
              <a:t>fleet</a:t>
            </a:r>
            <a:endParaRPr lang="en-GB" dirty="0"/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834B7E2B-B665-46BC-B725-FC7CBFF0E174}"/>
              </a:ext>
            </a:extLst>
          </p:cNvPr>
          <p:cNvSpPr/>
          <p:nvPr/>
        </p:nvSpPr>
        <p:spPr>
          <a:xfrm rot="5400000">
            <a:off x="8697919" y="-1694809"/>
            <a:ext cx="4279859" cy="5191267"/>
          </a:xfrm>
          <a:prstGeom prst="arc">
            <a:avLst>
              <a:gd name="adj1" fmla="val 19438667"/>
              <a:gd name="adj2" fmla="val 6652862"/>
            </a:avLst>
          </a:prstGeom>
          <a:ln w="11430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5945334-CC6D-43B5-9F76-FE61E0B5B104}"/>
              </a:ext>
            </a:extLst>
          </p:cNvPr>
          <p:cNvSpPr/>
          <p:nvPr/>
        </p:nvSpPr>
        <p:spPr>
          <a:xfrm>
            <a:off x="7551214" y="3889642"/>
            <a:ext cx="1861839" cy="583727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</a:rPr>
              <a:t>BOOSTER</a:t>
            </a:r>
            <a:endParaRPr lang="en-GB" sz="1050" b="1" dirty="0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0E65179-816D-4BE8-B84F-640763B1CF63}"/>
              </a:ext>
            </a:extLst>
          </p:cNvPr>
          <p:cNvSpPr/>
          <p:nvPr/>
        </p:nvSpPr>
        <p:spPr>
          <a:xfrm>
            <a:off x="6338563" y="3877653"/>
            <a:ext cx="971798" cy="266651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AD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01D45EE-14A1-472A-90A9-5AABDD70348C}"/>
              </a:ext>
            </a:extLst>
          </p:cNvPr>
          <p:cNvSpPr/>
          <p:nvPr/>
        </p:nvSpPr>
        <p:spPr>
          <a:xfrm>
            <a:off x="2644940" y="1226081"/>
            <a:ext cx="4903440" cy="4404172"/>
          </a:xfrm>
          <a:custGeom>
            <a:avLst/>
            <a:gdLst>
              <a:gd name="connsiteX0" fmla="*/ 0 w 4903440"/>
              <a:gd name="connsiteY0" fmla="*/ 4404172 h 4404172"/>
              <a:gd name="connsiteX1" fmla="*/ 1047750 w 4903440"/>
              <a:gd name="connsiteY1" fmla="*/ 3375472 h 4404172"/>
              <a:gd name="connsiteX2" fmla="*/ 3949700 w 4903440"/>
              <a:gd name="connsiteY2" fmla="*/ 2207072 h 4404172"/>
              <a:gd name="connsiteX3" fmla="*/ 4902200 w 4903440"/>
              <a:gd name="connsiteY3" fmla="*/ 1064072 h 4404172"/>
              <a:gd name="connsiteX4" fmla="*/ 3803650 w 4903440"/>
              <a:gd name="connsiteY4" fmla="*/ 86172 h 4404172"/>
              <a:gd name="connsiteX5" fmla="*/ 3835400 w 4903440"/>
              <a:gd name="connsiteY5" fmla="*/ 111572 h 4404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3440" h="4404172">
                <a:moveTo>
                  <a:pt x="0" y="4404172"/>
                </a:moveTo>
                <a:cubicBezTo>
                  <a:pt x="194733" y="4072913"/>
                  <a:pt x="389467" y="3741655"/>
                  <a:pt x="1047750" y="3375472"/>
                </a:cubicBezTo>
                <a:cubicBezTo>
                  <a:pt x="1706033" y="3009289"/>
                  <a:pt x="3307292" y="2592305"/>
                  <a:pt x="3949700" y="2207072"/>
                </a:cubicBezTo>
                <a:cubicBezTo>
                  <a:pt x="4592108" y="1821839"/>
                  <a:pt x="4926542" y="1417555"/>
                  <a:pt x="4902200" y="1064072"/>
                </a:cubicBezTo>
                <a:cubicBezTo>
                  <a:pt x="4877858" y="710589"/>
                  <a:pt x="3981450" y="244922"/>
                  <a:pt x="3803650" y="86172"/>
                </a:cubicBezTo>
                <a:cubicBezTo>
                  <a:pt x="3625850" y="-72578"/>
                  <a:pt x="3730625" y="19497"/>
                  <a:pt x="3835400" y="111572"/>
                </a:cubicBezTo>
              </a:path>
            </a:pathLst>
          </a:custGeom>
          <a:noFill/>
          <a:ln w="38100">
            <a:solidFill>
              <a:srgbClr val="1E5A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8F286E7A-3564-44C9-8B49-7391ABFD6655}"/>
              </a:ext>
            </a:extLst>
          </p:cNvPr>
          <p:cNvSpPr/>
          <p:nvPr/>
        </p:nvSpPr>
        <p:spPr>
          <a:xfrm>
            <a:off x="4575340" y="4475794"/>
            <a:ext cx="3578352" cy="1770409"/>
          </a:xfrm>
          <a:custGeom>
            <a:avLst/>
            <a:gdLst>
              <a:gd name="connsiteX0" fmla="*/ 0 w 2489200"/>
              <a:gd name="connsiteY0" fmla="*/ 1066800 h 1066800"/>
              <a:gd name="connsiteX1" fmla="*/ 977900 w 2489200"/>
              <a:gd name="connsiteY1" fmla="*/ 679450 h 1066800"/>
              <a:gd name="connsiteX2" fmla="*/ 1466850 w 2489200"/>
              <a:gd name="connsiteY2" fmla="*/ 127000 h 1066800"/>
              <a:gd name="connsiteX3" fmla="*/ 2489200 w 2489200"/>
              <a:gd name="connsiteY3" fmla="*/ 0 h 1066800"/>
              <a:gd name="connsiteX4" fmla="*/ 2489200 w 2489200"/>
              <a:gd name="connsiteY4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9200" h="1066800">
                <a:moveTo>
                  <a:pt x="0" y="1066800"/>
                </a:moveTo>
                <a:cubicBezTo>
                  <a:pt x="366712" y="951441"/>
                  <a:pt x="733425" y="836083"/>
                  <a:pt x="977900" y="679450"/>
                </a:cubicBezTo>
                <a:cubicBezTo>
                  <a:pt x="1222375" y="522817"/>
                  <a:pt x="1214967" y="240242"/>
                  <a:pt x="1466850" y="127000"/>
                </a:cubicBezTo>
                <a:cubicBezTo>
                  <a:pt x="1718733" y="13758"/>
                  <a:pt x="2489200" y="0"/>
                  <a:pt x="2489200" y="0"/>
                </a:cubicBezTo>
                <a:lnTo>
                  <a:pt x="2489200" y="0"/>
                </a:lnTo>
              </a:path>
            </a:pathLst>
          </a:custGeom>
          <a:noFill/>
          <a:ln w="28575">
            <a:solidFill>
              <a:srgbClr val="1E5A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56EAC0F8-7DC2-4E70-A885-0D5AB73D6C53}"/>
              </a:ext>
            </a:extLst>
          </p:cNvPr>
          <p:cNvSpPr/>
          <p:nvPr/>
        </p:nvSpPr>
        <p:spPr>
          <a:xfrm>
            <a:off x="8675743" y="5028565"/>
            <a:ext cx="2095534" cy="363117"/>
          </a:xfrm>
          <a:custGeom>
            <a:avLst/>
            <a:gdLst>
              <a:gd name="connsiteX0" fmla="*/ 0 w 1644650"/>
              <a:gd name="connsiteY0" fmla="*/ 336550 h 336550"/>
              <a:gd name="connsiteX1" fmla="*/ 330200 w 1644650"/>
              <a:gd name="connsiteY1" fmla="*/ 158750 h 336550"/>
              <a:gd name="connsiteX2" fmla="*/ 952500 w 1644650"/>
              <a:gd name="connsiteY2" fmla="*/ 76200 h 336550"/>
              <a:gd name="connsiteX3" fmla="*/ 1644650 w 1644650"/>
              <a:gd name="connsiteY3" fmla="*/ 0 h 336550"/>
              <a:gd name="connsiteX4" fmla="*/ 1644650 w 1644650"/>
              <a:gd name="connsiteY4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4650" h="336550">
                <a:moveTo>
                  <a:pt x="0" y="336550"/>
                </a:moveTo>
                <a:cubicBezTo>
                  <a:pt x="85725" y="269346"/>
                  <a:pt x="171450" y="202142"/>
                  <a:pt x="330200" y="158750"/>
                </a:cubicBezTo>
                <a:cubicBezTo>
                  <a:pt x="488950" y="115358"/>
                  <a:pt x="733425" y="102658"/>
                  <a:pt x="952500" y="76200"/>
                </a:cubicBezTo>
                <a:cubicBezTo>
                  <a:pt x="1171575" y="49742"/>
                  <a:pt x="1644650" y="0"/>
                  <a:pt x="1644650" y="0"/>
                </a:cubicBezTo>
                <a:lnTo>
                  <a:pt x="1644650" y="0"/>
                </a:lnTo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C43CE179-14A0-4E64-9BF3-C81E61F15598}"/>
              </a:ext>
            </a:extLst>
          </p:cNvPr>
          <p:cNvSpPr/>
          <p:nvPr/>
        </p:nvSpPr>
        <p:spPr>
          <a:xfrm>
            <a:off x="5007140" y="5420703"/>
            <a:ext cx="3587750" cy="604036"/>
          </a:xfrm>
          <a:custGeom>
            <a:avLst/>
            <a:gdLst>
              <a:gd name="connsiteX0" fmla="*/ 0 w 3587750"/>
              <a:gd name="connsiteY0" fmla="*/ 101600 h 604036"/>
              <a:gd name="connsiteX1" fmla="*/ 1466850 w 3587750"/>
              <a:gd name="connsiteY1" fmla="*/ 603250 h 604036"/>
              <a:gd name="connsiteX2" fmla="*/ 3587750 w 3587750"/>
              <a:gd name="connsiteY2" fmla="*/ 0 h 604036"/>
              <a:gd name="connsiteX3" fmla="*/ 3587750 w 3587750"/>
              <a:gd name="connsiteY3" fmla="*/ 0 h 604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750" h="604036">
                <a:moveTo>
                  <a:pt x="0" y="101600"/>
                </a:moveTo>
                <a:cubicBezTo>
                  <a:pt x="434446" y="360891"/>
                  <a:pt x="868892" y="620183"/>
                  <a:pt x="1466850" y="603250"/>
                </a:cubicBezTo>
                <a:cubicBezTo>
                  <a:pt x="2064808" y="586317"/>
                  <a:pt x="3587750" y="0"/>
                  <a:pt x="3587750" y="0"/>
                </a:cubicBezTo>
                <a:lnTo>
                  <a:pt x="3587750" y="0"/>
                </a:lnTo>
              </a:path>
            </a:pathLst>
          </a:cu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Plaque 65">
            <a:extLst>
              <a:ext uri="{FF2B5EF4-FFF2-40B4-BE49-F238E27FC236}">
                <a16:creationId xmlns:a16="http://schemas.microsoft.com/office/drawing/2014/main" id="{CA3409C2-C3AE-45A6-B94E-82E65BC6FB92}"/>
              </a:ext>
            </a:extLst>
          </p:cNvPr>
          <p:cNvSpPr/>
          <p:nvPr/>
        </p:nvSpPr>
        <p:spPr>
          <a:xfrm>
            <a:off x="8578781" y="5291591"/>
            <a:ext cx="215722" cy="183023"/>
          </a:xfrm>
          <a:prstGeom prst="plaque">
            <a:avLst>
              <a:gd name="adj" fmla="val 34014"/>
            </a:avLst>
          </a:prstGeom>
          <a:solidFill>
            <a:schemeClr val="tx1"/>
          </a:solidFill>
          <a:ln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9D8DF151-D2F8-4264-BA48-BEE9DF1FDA81}"/>
              </a:ext>
            </a:extLst>
          </p:cNvPr>
          <p:cNvSpPr/>
          <p:nvPr/>
        </p:nvSpPr>
        <p:spPr>
          <a:xfrm>
            <a:off x="8728240" y="4657681"/>
            <a:ext cx="2108820" cy="699522"/>
          </a:xfrm>
          <a:custGeom>
            <a:avLst/>
            <a:gdLst>
              <a:gd name="connsiteX0" fmla="*/ 0 w 1504950"/>
              <a:gd name="connsiteY0" fmla="*/ 533400 h 533400"/>
              <a:gd name="connsiteX1" fmla="*/ 254000 w 1504950"/>
              <a:gd name="connsiteY1" fmla="*/ 266700 h 533400"/>
              <a:gd name="connsiteX2" fmla="*/ 1504950 w 1504950"/>
              <a:gd name="connsiteY2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04950" h="533400">
                <a:moveTo>
                  <a:pt x="0" y="533400"/>
                </a:moveTo>
                <a:cubicBezTo>
                  <a:pt x="1587" y="444500"/>
                  <a:pt x="3175" y="355600"/>
                  <a:pt x="254000" y="266700"/>
                </a:cubicBezTo>
                <a:cubicBezTo>
                  <a:pt x="504825" y="177800"/>
                  <a:pt x="1004887" y="88900"/>
                  <a:pt x="1504950" y="0"/>
                </a:cubicBezTo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09805E1A-63A7-418E-AC66-17B11B3A8F7D}"/>
              </a:ext>
            </a:extLst>
          </p:cNvPr>
          <p:cNvSpPr/>
          <p:nvPr/>
        </p:nvSpPr>
        <p:spPr>
          <a:xfrm>
            <a:off x="7331239" y="5584164"/>
            <a:ext cx="2989153" cy="268339"/>
          </a:xfrm>
          <a:custGeom>
            <a:avLst/>
            <a:gdLst>
              <a:gd name="connsiteX0" fmla="*/ 0 w 2908300"/>
              <a:gd name="connsiteY0" fmla="*/ 268339 h 268339"/>
              <a:gd name="connsiteX1" fmla="*/ 1962150 w 2908300"/>
              <a:gd name="connsiteY1" fmla="*/ 39739 h 268339"/>
              <a:gd name="connsiteX2" fmla="*/ 2908300 w 2908300"/>
              <a:gd name="connsiteY2" fmla="*/ 1639 h 268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8300" h="268339">
                <a:moveTo>
                  <a:pt x="0" y="268339"/>
                </a:moveTo>
                <a:lnTo>
                  <a:pt x="1962150" y="39739"/>
                </a:lnTo>
                <a:cubicBezTo>
                  <a:pt x="2446867" y="-4711"/>
                  <a:pt x="2677583" y="-1536"/>
                  <a:pt x="2908300" y="1639"/>
                </a:cubicBezTo>
              </a:path>
            </a:pathLst>
          </a:cu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F54A6A23-917E-41CC-9BF5-F4D762F07B05}"/>
              </a:ext>
            </a:extLst>
          </p:cNvPr>
          <p:cNvSpPr/>
          <p:nvPr/>
        </p:nvSpPr>
        <p:spPr>
          <a:xfrm>
            <a:off x="4943640" y="3877653"/>
            <a:ext cx="1701800" cy="228600"/>
          </a:xfrm>
          <a:custGeom>
            <a:avLst/>
            <a:gdLst>
              <a:gd name="connsiteX0" fmla="*/ 0 w 1701800"/>
              <a:gd name="connsiteY0" fmla="*/ 228600 h 228600"/>
              <a:gd name="connsiteX1" fmla="*/ 742950 w 1701800"/>
              <a:gd name="connsiteY1" fmla="*/ 82550 h 228600"/>
              <a:gd name="connsiteX2" fmla="*/ 1701800 w 1701800"/>
              <a:gd name="connsiteY2" fmla="*/ 0 h 228600"/>
              <a:gd name="connsiteX3" fmla="*/ 1701800 w 1701800"/>
              <a:gd name="connsiteY3" fmla="*/ 0 h 228600"/>
              <a:gd name="connsiteX4" fmla="*/ 1701800 w 1701800"/>
              <a:gd name="connsiteY4" fmla="*/ 127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1800" h="228600" extrusionOk="0">
                <a:moveTo>
                  <a:pt x="0" y="228600"/>
                </a:moveTo>
                <a:cubicBezTo>
                  <a:pt x="237916" y="162839"/>
                  <a:pt x="435624" y="105276"/>
                  <a:pt x="742950" y="82550"/>
                </a:cubicBezTo>
                <a:cubicBezTo>
                  <a:pt x="1026583" y="44450"/>
                  <a:pt x="1701800" y="0"/>
                  <a:pt x="1701800" y="0"/>
                </a:cubicBezTo>
                <a:lnTo>
                  <a:pt x="1701800" y="0"/>
                </a:lnTo>
                <a:cubicBezTo>
                  <a:pt x="1702034" y="3872"/>
                  <a:pt x="1701016" y="6427"/>
                  <a:pt x="1701800" y="12700"/>
                </a:cubicBezTo>
              </a:path>
            </a:pathLst>
          </a:custGeom>
          <a:noFill/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0689813">
                  <a:custGeom>
                    <a:avLst/>
                    <a:gdLst>
                      <a:gd name="connsiteX0" fmla="*/ 0 w 1701800"/>
                      <a:gd name="connsiteY0" fmla="*/ 228600 h 228600"/>
                      <a:gd name="connsiteX1" fmla="*/ 742950 w 1701800"/>
                      <a:gd name="connsiteY1" fmla="*/ 82550 h 228600"/>
                      <a:gd name="connsiteX2" fmla="*/ 1701800 w 1701800"/>
                      <a:gd name="connsiteY2" fmla="*/ 0 h 228600"/>
                      <a:gd name="connsiteX3" fmla="*/ 1701800 w 1701800"/>
                      <a:gd name="connsiteY3" fmla="*/ 0 h 228600"/>
                      <a:gd name="connsiteX4" fmla="*/ 1701800 w 1701800"/>
                      <a:gd name="connsiteY4" fmla="*/ 12700 h 228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01800" h="228600">
                        <a:moveTo>
                          <a:pt x="0" y="228600"/>
                        </a:moveTo>
                        <a:cubicBezTo>
                          <a:pt x="229658" y="174625"/>
                          <a:pt x="459317" y="120650"/>
                          <a:pt x="742950" y="82550"/>
                        </a:cubicBezTo>
                        <a:cubicBezTo>
                          <a:pt x="1026583" y="44450"/>
                          <a:pt x="1701800" y="0"/>
                          <a:pt x="1701800" y="0"/>
                        </a:cubicBezTo>
                        <a:lnTo>
                          <a:pt x="1701800" y="0"/>
                        </a:lnTo>
                        <a:lnTo>
                          <a:pt x="1701800" y="12700"/>
                        </a:lnTo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44732FC-C329-4B76-964E-E4506543A0E1}"/>
              </a:ext>
            </a:extLst>
          </p:cNvPr>
          <p:cNvSpPr txBox="1"/>
          <p:nvPr/>
        </p:nvSpPr>
        <p:spPr>
          <a:xfrm>
            <a:off x="9723510" y="502234"/>
            <a:ext cx="20143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>
                <a:solidFill>
                  <a:schemeClr val="bg1">
                    <a:lumMod val="95000"/>
                  </a:schemeClr>
                </a:solidFill>
              </a:rPr>
              <a:t>SPS</a:t>
            </a: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2C2898AA-A3E0-4D16-B59C-644D9C0702B3}"/>
              </a:ext>
            </a:extLst>
          </p:cNvPr>
          <p:cNvSpPr/>
          <p:nvPr/>
        </p:nvSpPr>
        <p:spPr>
          <a:xfrm>
            <a:off x="7500652" y="3727250"/>
            <a:ext cx="3271073" cy="3083089"/>
          </a:xfrm>
          <a:custGeom>
            <a:avLst/>
            <a:gdLst>
              <a:gd name="connsiteX0" fmla="*/ 2152650 w 2152650"/>
              <a:gd name="connsiteY0" fmla="*/ 0 h 2355850"/>
              <a:gd name="connsiteX1" fmla="*/ 819150 w 2152650"/>
              <a:gd name="connsiteY1" fmla="*/ 857250 h 2355850"/>
              <a:gd name="connsiteX2" fmla="*/ 412750 w 2152650"/>
              <a:gd name="connsiteY2" fmla="*/ 1955800 h 2355850"/>
              <a:gd name="connsiteX3" fmla="*/ 0 w 2152650"/>
              <a:gd name="connsiteY3" fmla="*/ 2355850 h 2355850"/>
              <a:gd name="connsiteX4" fmla="*/ 0 w 2152650"/>
              <a:gd name="connsiteY4" fmla="*/ 2355850 h 235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2650" h="2355850">
                <a:moveTo>
                  <a:pt x="2152650" y="0"/>
                </a:moveTo>
                <a:cubicBezTo>
                  <a:pt x="1630891" y="265641"/>
                  <a:pt x="1109133" y="531283"/>
                  <a:pt x="819150" y="857250"/>
                </a:cubicBezTo>
                <a:cubicBezTo>
                  <a:pt x="529167" y="1183217"/>
                  <a:pt x="549275" y="1706033"/>
                  <a:pt x="412750" y="1955800"/>
                </a:cubicBezTo>
                <a:cubicBezTo>
                  <a:pt x="276225" y="2205567"/>
                  <a:pt x="0" y="2355850"/>
                  <a:pt x="0" y="2355850"/>
                </a:cubicBezTo>
                <a:lnTo>
                  <a:pt x="0" y="2355850"/>
                </a:lnTo>
              </a:path>
            </a:pathLst>
          </a:custGeom>
          <a:noFill/>
          <a:ln w="28575"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E6C0B226-B84E-4F54-9589-A417209CE24B}"/>
              </a:ext>
            </a:extLst>
          </p:cNvPr>
          <p:cNvSpPr/>
          <p:nvPr/>
        </p:nvSpPr>
        <p:spPr>
          <a:xfrm>
            <a:off x="8698242" y="4153938"/>
            <a:ext cx="2138818" cy="1215965"/>
          </a:xfrm>
          <a:custGeom>
            <a:avLst/>
            <a:gdLst>
              <a:gd name="connsiteX0" fmla="*/ 23156 w 1197906"/>
              <a:gd name="connsiteY0" fmla="*/ 812800 h 812800"/>
              <a:gd name="connsiteX1" fmla="*/ 156506 w 1197906"/>
              <a:gd name="connsiteY1" fmla="*/ 495300 h 812800"/>
              <a:gd name="connsiteX2" fmla="*/ 1197906 w 1197906"/>
              <a:gd name="connsiteY2" fmla="*/ 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7906" h="812800">
                <a:moveTo>
                  <a:pt x="23156" y="812800"/>
                </a:moveTo>
                <a:cubicBezTo>
                  <a:pt x="-8065" y="721783"/>
                  <a:pt x="-39286" y="630767"/>
                  <a:pt x="156506" y="495300"/>
                </a:cubicBezTo>
                <a:cubicBezTo>
                  <a:pt x="352298" y="359833"/>
                  <a:pt x="775102" y="179916"/>
                  <a:pt x="1197906" y="0"/>
                </a:cubicBezTo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Rectangle: Rounded Corners 177">
            <a:extLst>
              <a:ext uri="{FF2B5EF4-FFF2-40B4-BE49-F238E27FC236}">
                <a16:creationId xmlns:a16="http://schemas.microsoft.com/office/drawing/2014/main" id="{A53C09A4-B5CA-47D2-8DB4-5258D6C26E7F}"/>
              </a:ext>
            </a:extLst>
          </p:cNvPr>
          <p:cNvSpPr/>
          <p:nvPr/>
        </p:nvSpPr>
        <p:spPr>
          <a:xfrm>
            <a:off x="5592204" y="4291376"/>
            <a:ext cx="737658" cy="19462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ISOLDE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91EFFFC-60D6-49D2-81B7-3D9AC6D80D26}"/>
              </a:ext>
            </a:extLst>
          </p:cNvPr>
          <p:cNvSpPr/>
          <p:nvPr/>
        </p:nvSpPr>
        <p:spPr>
          <a:xfrm>
            <a:off x="2585172" y="5233514"/>
            <a:ext cx="2553195" cy="1107217"/>
          </a:xfrm>
          <a:prstGeom prst="ellipse">
            <a:avLst/>
          </a:prstGeom>
          <a:noFill/>
          <a:ln w="57150">
            <a:solidFill>
              <a:srgbClr val="FF339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3399"/>
                </a:solidFill>
              </a:rPr>
              <a:t>PS</a:t>
            </a:r>
            <a:endParaRPr lang="en-GB" sz="2400" b="1" dirty="0">
              <a:solidFill>
                <a:srgbClr val="FF3399"/>
              </a:solidFill>
            </a:endParaRPr>
          </a:p>
        </p:txBody>
      </p:sp>
      <p:sp>
        <p:nvSpPr>
          <p:cNvPr id="192" name="Rectangle: Rounded Corners 191">
            <a:extLst>
              <a:ext uri="{FF2B5EF4-FFF2-40B4-BE49-F238E27FC236}">
                <a16:creationId xmlns:a16="http://schemas.microsoft.com/office/drawing/2014/main" id="{43E78E74-3545-4D6F-990D-39A2D4CC8719}"/>
              </a:ext>
            </a:extLst>
          </p:cNvPr>
          <p:cNvSpPr/>
          <p:nvPr/>
        </p:nvSpPr>
        <p:spPr>
          <a:xfrm>
            <a:off x="8449398" y="6141881"/>
            <a:ext cx="1439373" cy="314731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EAST AREA</a:t>
            </a:r>
          </a:p>
        </p:txBody>
      </p:sp>
      <p:sp>
        <p:nvSpPr>
          <p:cNvPr id="193" name="Rectangle: Rounded Corners 192">
            <a:extLst>
              <a:ext uri="{FF2B5EF4-FFF2-40B4-BE49-F238E27FC236}">
                <a16:creationId xmlns:a16="http://schemas.microsoft.com/office/drawing/2014/main" id="{5212A526-7562-4B67-88E3-3A9897ECB013}"/>
              </a:ext>
            </a:extLst>
          </p:cNvPr>
          <p:cNvSpPr/>
          <p:nvPr/>
        </p:nvSpPr>
        <p:spPr>
          <a:xfrm>
            <a:off x="5676904" y="982302"/>
            <a:ext cx="693315" cy="26439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nToF</a:t>
            </a:r>
            <a:endParaRPr lang="en-GB" sz="1600" dirty="0"/>
          </a:p>
        </p:txBody>
      </p:sp>
      <p:sp>
        <p:nvSpPr>
          <p:cNvPr id="194" name="Rectangle: Rounded Corners 193">
            <a:extLst>
              <a:ext uri="{FF2B5EF4-FFF2-40B4-BE49-F238E27FC236}">
                <a16:creationId xmlns:a16="http://schemas.microsoft.com/office/drawing/2014/main" id="{6FB6AA70-72D5-4EB2-AE2C-AFAD77DDD711}"/>
              </a:ext>
            </a:extLst>
          </p:cNvPr>
          <p:cNvSpPr/>
          <p:nvPr/>
        </p:nvSpPr>
        <p:spPr>
          <a:xfrm>
            <a:off x="3534424" y="1285365"/>
            <a:ext cx="1143766" cy="21155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SIRIUS 4P+</a:t>
            </a:r>
          </a:p>
        </p:txBody>
      </p:sp>
      <p:sp>
        <p:nvSpPr>
          <p:cNvPr id="195" name="Rectangle: Rounded Corners 194">
            <a:extLst>
              <a:ext uri="{FF2B5EF4-FFF2-40B4-BE49-F238E27FC236}">
                <a16:creationId xmlns:a16="http://schemas.microsoft.com/office/drawing/2014/main" id="{E3D1BB89-4049-4722-B27C-AC62A6ED9966}"/>
              </a:ext>
            </a:extLst>
          </p:cNvPr>
          <p:cNvSpPr/>
          <p:nvPr/>
        </p:nvSpPr>
        <p:spPr>
          <a:xfrm>
            <a:off x="3857103" y="2732881"/>
            <a:ext cx="894652" cy="21155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SIRIUS 4P</a:t>
            </a:r>
          </a:p>
        </p:txBody>
      </p:sp>
      <p:sp>
        <p:nvSpPr>
          <p:cNvPr id="196" name="Rectangle: Rounded Corners 195">
            <a:extLst>
              <a:ext uri="{FF2B5EF4-FFF2-40B4-BE49-F238E27FC236}">
                <a16:creationId xmlns:a16="http://schemas.microsoft.com/office/drawing/2014/main" id="{2E483D58-B1F4-4E5D-8E36-D6E9C3AAF865}"/>
              </a:ext>
            </a:extLst>
          </p:cNvPr>
          <p:cNvSpPr/>
          <p:nvPr/>
        </p:nvSpPr>
        <p:spPr>
          <a:xfrm>
            <a:off x="1622932" y="4004439"/>
            <a:ext cx="894652" cy="21155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SIRIUS 2P</a:t>
            </a:r>
          </a:p>
        </p:txBody>
      </p:sp>
      <p:sp>
        <p:nvSpPr>
          <p:cNvPr id="197" name="Rectangle: Rounded Corners 196">
            <a:extLst>
              <a:ext uri="{FF2B5EF4-FFF2-40B4-BE49-F238E27FC236}">
                <a16:creationId xmlns:a16="http://schemas.microsoft.com/office/drawing/2014/main" id="{A5ED3B9D-F4B0-43A8-9F8C-EE39D6302B65}"/>
              </a:ext>
            </a:extLst>
          </p:cNvPr>
          <p:cNvSpPr/>
          <p:nvPr/>
        </p:nvSpPr>
        <p:spPr>
          <a:xfrm>
            <a:off x="1354940" y="5260854"/>
            <a:ext cx="894652" cy="21155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SIRIUS S</a:t>
            </a:r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78DB0DAE-593B-40B0-884E-DE7C1A40E9BC}"/>
              </a:ext>
            </a:extLst>
          </p:cNvPr>
          <p:cNvSpPr/>
          <p:nvPr/>
        </p:nvSpPr>
        <p:spPr>
          <a:xfrm>
            <a:off x="1274811" y="5609868"/>
            <a:ext cx="1036318" cy="371491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</a:rPr>
              <a:t>Small quadrupoles &amp; correctors</a:t>
            </a:r>
          </a:p>
        </p:txBody>
      </p:sp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2E44AFEF-DD02-4752-9372-3B4C6BB713AC}"/>
              </a:ext>
            </a:extLst>
          </p:cNvPr>
          <p:cNvSpPr/>
          <p:nvPr/>
        </p:nvSpPr>
        <p:spPr>
          <a:xfrm>
            <a:off x="1583957" y="4326394"/>
            <a:ext cx="999704" cy="371491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</a:rPr>
              <a:t>Small quadrupoles &amp; dipoles</a:t>
            </a:r>
          </a:p>
        </p:txBody>
      </p:sp>
      <p:sp>
        <p:nvSpPr>
          <p:cNvPr id="200" name="Rectangle: Rounded Corners 199">
            <a:extLst>
              <a:ext uri="{FF2B5EF4-FFF2-40B4-BE49-F238E27FC236}">
                <a16:creationId xmlns:a16="http://schemas.microsoft.com/office/drawing/2014/main" id="{D195D4BA-6FEF-4558-8EDD-7996F84663B9}"/>
              </a:ext>
            </a:extLst>
          </p:cNvPr>
          <p:cNvSpPr/>
          <p:nvPr/>
        </p:nvSpPr>
        <p:spPr>
          <a:xfrm>
            <a:off x="3626684" y="3075939"/>
            <a:ext cx="1350998" cy="371491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</a:rPr>
              <a:t>Large dipoles &amp; series-connected magnets</a:t>
            </a:r>
          </a:p>
        </p:txBody>
      </p:sp>
      <p:sp>
        <p:nvSpPr>
          <p:cNvPr id="201" name="Rectangle: Rounded Corners 200">
            <a:extLst>
              <a:ext uri="{FF2B5EF4-FFF2-40B4-BE49-F238E27FC236}">
                <a16:creationId xmlns:a16="http://schemas.microsoft.com/office/drawing/2014/main" id="{94062EF8-04C3-46E5-9D76-EFB9DC096C32}"/>
              </a:ext>
            </a:extLst>
          </p:cNvPr>
          <p:cNvSpPr/>
          <p:nvPr/>
        </p:nvSpPr>
        <p:spPr>
          <a:xfrm>
            <a:off x="3594696" y="1556206"/>
            <a:ext cx="999704" cy="614596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</a:rPr>
              <a:t>Extra large dipoles &amp; high energy beams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A5C39CE8-DCA6-4EBA-B374-2237969E7093}"/>
              </a:ext>
            </a:extLst>
          </p:cNvPr>
          <p:cNvSpPr/>
          <p:nvPr/>
        </p:nvSpPr>
        <p:spPr>
          <a:xfrm>
            <a:off x="6634970" y="1427424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AFE4C442-4F4B-45BD-903B-0673EFFE8C3D}"/>
              </a:ext>
            </a:extLst>
          </p:cNvPr>
          <p:cNvSpPr/>
          <p:nvPr/>
        </p:nvSpPr>
        <p:spPr>
          <a:xfrm>
            <a:off x="6805062" y="1533249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6BAC6A3-A175-41C0-A222-259FD57EC350}"/>
              </a:ext>
            </a:extLst>
          </p:cNvPr>
          <p:cNvSpPr/>
          <p:nvPr/>
        </p:nvSpPr>
        <p:spPr>
          <a:xfrm>
            <a:off x="6985352" y="1650192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F4D51DE7-D9C7-4496-889A-90AB1BF442AE}"/>
              </a:ext>
            </a:extLst>
          </p:cNvPr>
          <p:cNvSpPr/>
          <p:nvPr/>
        </p:nvSpPr>
        <p:spPr>
          <a:xfrm>
            <a:off x="7146215" y="1779962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5EA264A0-C78D-44C6-A6CB-D33B523735FF}"/>
              </a:ext>
            </a:extLst>
          </p:cNvPr>
          <p:cNvSpPr/>
          <p:nvPr/>
        </p:nvSpPr>
        <p:spPr>
          <a:xfrm>
            <a:off x="7326827" y="1907201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06" name="Oval 205">
            <a:extLst>
              <a:ext uri="{FF2B5EF4-FFF2-40B4-BE49-F238E27FC236}">
                <a16:creationId xmlns:a16="http://schemas.microsoft.com/office/drawing/2014/main" id="{5D2B7FCB-47C7-43A4-AF29-28D76BC92EC5}"/>
              </a:ext>
            </a:extLst>
          </p:cNvPr>
          <p:cNvSpPr/>
          <p:nvPr/>
        </p:nvSpPr>
        <p:spPr>
          <a:xfrm>
            <a:off x="7368058" y="2554881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69BDDD3-728C-4798-AB97-A189242E8ED5}"/>
              </a:ext>
            </a:extLst>
          </p:cNvPr>
          <p:cNvSpPr/>
          <p:nvPr/>
        </p:nvSpPr>
        <p:spPr>
          <a:xfrm>
            <a:off x="7429573" y="2344134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4ACD7EF5-C24F-4CCB-BCA6-F97A8C3DAACA}"/>
              </a:ext>
            </a:extLst>
          </p:cNvPr>
          <p:cNvSpPr/>
          <p:nvPr/>
        </p:nvSpPr>
        <p:spPr>
          <a:xfrm>
            <a:off x="7264036" y="2714481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647174BA-8FEE-417A-95CE-16A0E3A7C0F0}"/>
              </a:ext>
            </a:extLst>
          </p:cNvPr>
          <p:cNvSpPr/>
          <p:nvPr/>
        </p:nvSpPr>
        <p:spPr>
          <a:xfrm>
            <a:off x="7112570" y="2884911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10" name="Oval 209">
            <a:extLst>
              <a:ext uri="{FF2B5EF4-FFF2-40B4-BE49-F238E27FC236}">
                <a16:creationId xmlns:a16="http://schemas.microsoft.com/office/drawing/2014/main" id="{7316835B-023D-4049-AAA2-5AE164A7CA1D}"/>
              </a:ext>
            </a:extLst>
          </p:cNvPr>
          <p:cNvSpPr/>
          <p:nvPr/>
        </p:nvSpPr>
        <p:spPr>
          <a:xfrm>
            <a:off x="6931465" y="3032550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04DA604F-8CFF-4374-AD45-2442171A27D7}"/>
              </a:ext>
            </a:extLst>
          </p:cNvPr>
          <p:cNvSpPr/>
          <p:nvPr/>
        </p:nvSpPr>
        <p:spPr>
          <a:xfrm>
            <a:off x="6753871" y="3159473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BEE62538-15FD-4E8D-A15F-A2810BBC2591}"/>
              </a:ext>
            </a:extLst>
          </p:cNvPr>
          <p:cNvSpPr/>
          <p:nvPr/>
        </p:nvSpPr>
        <p:spPr>
          <a:xfrm>
            <a:off x="6555295" y="3309414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B4ECB893-B61D-48C4-B265-5AAFD0E9F571}"/>
              </a:ext>
            </a:extLst>
          </p:cNvPr>
          <p:cNvSpPr/>
          <p:nvPr/>
        </p:nvSpPr>
        <p:spPr>
          <a:xfrm>
            <a:off x="6342988" y="3427881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978E8EE6-AF70-4B07-A3D1-DF9382965803}"/>
              </a:ext>
            </a:extLst>
          </p:cNvPr>
          <p:cNvSpPr/>
          <p:nvPr/>
        </p:nvSpPr>
        <p:spPr>
          <a:xfrm>
            <a:off x="6012916" y="3564796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0E8B2018-473A-4365-9E63-0D22FECA28F6}"/>
              </a:ext>
            </a:extLst>
          </p:cNvPr>
          <p:cNvSpPr/>
          <p:nvPr/>
        </p:nvSpPr>
        <p:spPr>
          <a:xfrm>
            <a:off x="5819940" y="3663911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256F6D0D-E45B-4A2E-B96E-4F9F300C9070}"/>
              </a:ext>
            </a:extLst>
          </p:cNvPr>
          <p:cNvSpPr/>
          <p:nvPr/>
        </p:nvSpPr>
        <p:spPr>
          <a:xfrm>
            <a:off x="5574852" y="3749418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6C58C89F-5074-414B-AC17-2CEC627EA483}"/>
              </a:ext>
            </a:extLst>
          </p:cNvPr>
          <p:cNvSpPr/>
          <p:nvPr/>
        </p:nvSpPr>
        <p:spPr>
          <a:xfrm>
            <a:off x="5055965" y="3929284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6F09CB7E-DF1A-41B6-8030-71337B3DD398}"/>
              </a:ext>
            </a:extLst>
          </p:cNvPr>
          <p:cNvSpPr/>
          <p:nvPr/>
        </p:nvSpPr>
        <p:spPr>
          <a:xfrm>
            <a:off x="4755646" y="4056496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D1B389F5-6EF5-4069-AB3D-CC9C9AED6416}"/>
              </a:ext>
            </a:extLst>
          </p:cNvPr>
          <p:cNvSpPr/>
          <p:nvPr/>
        </p:nvSpPr>
        <p:spPr>
          <a:xfrm>
            <a:off x="4517627" y="4138190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20" name="Oval 219">
            <a:extLst>
              <a:ext uri="{FF2B5EF4-FFF2-40B4-BE49-F238E27FC236}">
                <a16:creationId xmlns:a16="http://schemas.microsoft.com/office/drawing/2014/main" id="{D945AF67-CB31-496A-AFAF-49717955648D}"/>
              </a:ext>
            </a:extLst>
          </p:cNvPr>
          <p:cNvSpPr/>
          <p:nvPr/>
        </p:nvSpPr>
        <p:spPr>
          <a:xfrm>
            <a:off x="4307453" y="4213108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21" name="Oval 220">
            <a:extLst>
              <a:ext uri="{FF2B5EF4-FFF2-40B4-BE49-F238E27FC236}">
                <a16:creationId xmlns:a16="http://schemas.microsoft.com/office/drawing/2014/main" id="{2EEB359C-B402-4C00-A27B-C7F523A367D6}"/>
              </a:ext>
            </a:extLst>
          </p:cNvPr>
          <p:cNvSpPr/>
          <p:nvPr/>
        </p:nvSpPr>
        <p:spPr>
          <a:xfrm>
            <a:off x="4071141" y="4300769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27E3B52F-423B-45FE-8429-40BD315435B2}"/>
              </a:ext>
            </a:extLst>
          </p:cNvPr>
          <p:cNvSpPr/>
          <p:nvPr/>
        </p:nvSpPr>
        <p:spPr>
          <a:xfrm>
            <a:off x="3868352" y="4382463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75980ADC-AF76-40A2-8586-863F21E0193D}"/>
              </a:ext>
            </a:extLst>
          </p:cNvPr>
          <p:cNvSpPr/>
          <p:nvPr/>
        </p:nvSpPr>
        <p:spPr>
          <a:xfrm>
            <a:off x="3676813" y="4475794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24" name="Oval 223">
            <a:extLst>
              <a:ext uri="{FF2B5EF4-FFF2-40B4-BE49-F238E27FC236}">
                <a16:creationId xmlns:a16="http://schemas.microsoft.com/office/drawing/2014/main" id="{258EF2F2-4856-4D07-A15E-5ED8EBCF686B}"/>
              </a:ext>
            </a:extLst>
          </p:cNvPr>
          <p:cNvSpPr/>
          <p:nvPr/>
        </p:nvSpPr>
        <p:spPr>
          <a:xfrm>
            <a:off x="3464354" y="4616932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25" name="Oval 224">
            <a:extLst>
              <a:ext uri="{FF2B5EF4-FFF2-40B4-BE49-F238E27FC236}">
                <a16:creationId xmlns:a16="http://schemas.microsoft.com/office/drawing/2014/main" id="{EB6CC944-0B88-4115-B0FB-517DCF834662}"/>
              </a:ext>
            </a:extLst>
          </p:cNvPr>
          <p:cNvSpPr/>
          <p:nvPr/>
        </p:nvSpPr>
        <p:spPr>
          <a:xfrm>
            <a:off x="3284064" y="4702364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26" name="Oval 225">
            <a:extLst>
              <a:ext uri="{FF2B5EF4-FFF2-40B4-BE49-F238E27FC236}">
                <a16:creationId xmlns:a16="http://schemas.microsoft.com/office/drawing/2014/main" id="{51FDBE7B-0450-486F-A755-9CD777AF97EE}"/>
              </a:ext>
            </a:extLst>
          </p:cNvPr>
          <p:cNvSpPr/>
          <p:nvPr/>
        </p:nvSpPr>
        <p:spPr>
          <a:xfrm>
            <a:off x="3062036" y="4873503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27" name="Oval 226">
            <a:extLst>
              <a:ext uri="{FF2B5EF4-FFF2-40B4-BE49-F238E27FC236}">
                <a16:creationId xmlns:a16="http://schemas.microsoft.com/office/drawing/2014/main" id="{7B22CBC1-CAFA-4F85-A2FF-AF1ED483E208}"/>
              </a:ext>
            </a:extLst>
          </p:cNvPr>
          <p:cNvSpPr/>
          <p:nvPr/>
        </p:nvSpPr>
        <p:spPr>
          <a:xfrm>
            <a:off x="2880933" y="5043550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28" name="Oval 227">
            <a:extLst>
              <a:ext uri="{FF2B5EF4-FFF2-40B4-BE49-F238E27FC236}">
                <a16:creationId xmlns:a16="http://schemas.microsoft.com/office/drawing/2014/main" id="{3A1C3569-4A23-45CD-966F-47D7D73342E2}"/>
              </a:ext>
            </a:extLst>
          </p:cNvPr>
          <p:cNvSpPr/>
          <p:nvPr/>
        </p:nvSpPr>
        <p:spPr>
          <a:xfrm>
            <a:off x="2733763" y="5225381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29" name="Oval 228">
            <a:extLst>
              <a:ext uri="{FF2B5EF4-FFF2-40B4-BE49-F238E27FC236}">
                <a16:creationId xmlns:a16="http://schemas.microsoft.com/office/drawing/2014/main" id="{02947F95-E13B-45B2-8767-AE757EA215E2}"/>
              </a:ext>
            </a:extLst>
          </p:cNvPr>
          <p:cNvSpPr/>
          <p:nvPr/>
        </p:nvSpPr>
        <p:spPr>
          <a:xfrm>
            <a:off x="2616768" y="5415831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30" name="Oval 229">
            <a:extLst>
              <a:ext uri="{FF2B5EF4-FFF2-40B4-BE49-F238E27FC236}">
                <a16:creationId xmlns:a16="http://schemas.microsoft.com/office/drawing/2014/main" id="{C2467D9D-A671-4972-A4D3-1B13F30791EA}"/>
              </a:ext>
            </a:extLst>
          </p:cNvPr>
          <p:cNvSpPr/>
          <p:nvPr/>
        </p:nvSpPr>
        <p:spPr>
          <a:xfrm>
            <a:off x="5329764" y="3827299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31" name="Oval 230">
            <a:extLst>
              <a:ext uri="{FF2B5EF4-FFF2-40B4-BE49-F238E27FC236}">
                <a16:creationId xmlns:a16="http://schemas.microsoft.com/office/drawing/2014/main" id="{6FBBE3FF-B2FC-4BCD-AA55-585271A4919F}"/>
              </a:ext>
            </a:extLst>
          </p:cNvPr>
          <p:cNvSpPr/>
          <p:nvPr/>
        </p:nvSpPr>
        <p:spPr>
          <a:xfrm>
            <a:off x="6446396" y="1279575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AC2FDB9C-2406-4236-AAFE-453AFEBD7EB4}"/>
              </a:ext>
            </a:extLst>
          </p:cNvPr>
          <p:cNvSpPr/>
          <p:nvPr/>
        </p:nvSpPr>
        <p:spPr>
          <a:xfrm>
            <a:off x="5076233" y="5978493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33" name="Oval 232">
            <a:extLst>
              <a:ext uri="{FF2B5EF4-FFF2-40B4-BE49-F238E27FC236}">
                <a16:creationId xmlns:a16="http://schemas.microsoft.com/office/drawing/2014/main" id="{D875382C-0EF2-400B-B641-0BB0FC98652B}"/>
              </a:ext>
            </a:extLst>
          </p:cNvPr>
          <p:cNvSpPr/>
          <p:nvPr/>
        </p:nvSpPr>
        <p:spPr>
          <a:xfrm>
            <a:off x="5235471" y="5903798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34" name="Oval 233">
            <a:extLst>
              <a:ext uri="{FF2B5EF4-FFF2-40B4-BE49-F238E27FC236}">
                <a16:creationId xmlns:a16="http://schemas.microsoft.com/office/drawing/2014/main" id="{C3B36808-8AB2-494C-BE70-A9412D6ED535}"/>
              </a:ext>
            </a:extLst>
          </p:cNvPr>
          <p:cNvSpPr/>
          <p:nvPr/>
        </p:nvSpPr>
        <p:spPr>
          <a:xfrm>
            <a:off x="5360759" y="5841521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35" name="Oval 234">
            <a:extLst>
              <a:ext uri="{FF2B5EF4-FFF2-40B4-BE49-F238E27FC236}">
                <a16:creationId xmlns:a16="http://schemas.microsoft.com/office/drawing/2014/main" id="{999964AE-C29A-4A85-8363-B4CCC919FECE}"/>
              </a:ext>
            </a:extLst>
          </p:cNvPr>
          <p:cNvSpPr/>
          <p:nvPr/>
        </p:nvSpPr>
        <p:spPr>
          <a:xfrm>
            <a:off x="5496614" y="5745204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0F1AC6E-71D6-43AC-94A4-8D4EF4978683}"/>
              </a:ext>
            </a:extLst>
          </p:cNvPr>
          <p:cNvSpPr/>
          <p:nvPr/>
        </p:nvSpPr>
        <p:spPr>
          <a:xfrm>
            <a:off x="6305107" y="4391265"/>
            <a:ext cx="352156" cy="584790"/>
          </a:xfrm>
          <a:custGeom>
            <a:avLst/>
            <a:gdLst>
              <a:gd name="connsiteX0" fmla="*/ 95693 w 352156"/>
              <a:gd name="connsiteY0" fmla="*/ 584790 h 584790"/>
              <a:gd name="connsiteX1" fmla="*/ 350874 w 352156"/>
              <a:gd name="connsiteY1" fmla="*/ 127590 h 584790"/>
              <a:gd name="connsiteX2" fmla="*/ 0 w 352156"/>
              <a:gd name="connsiteY2" fmla="*/ 0 h 584790"/>
              <a:gd name="connsiteX3" fmla="*/ 0 w 352156"/>
              <a:gd name="connsiteY3" fmla="*/ 0 h 584790"/>
              <a:gd name="connsiteX4" fmla="*/ 0 w 352156"/>
              <a:gd name="connsiteY4" fmla="*/ 0 h 584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156" h="584790">
                <a:moveTo>
                  <a:pt x="95693" y="584790"/>
                </a:moveTo>
                <a:cubicBezTo>
                  <a:pt x="231258" y="404922"/>
                  <a:pt x="366823" y="225055"/>
                  <a:pt x="350874" y="127590"/>
                </a:cubicBezTo>
                <a:cubicBezTo>
                  <a:pt x="334925" y="30125"/>
                  <a:pt x="0" y="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6" name="Oval 235">
            <a:extLst>
              <a:ext uri="{FF2B5EF4-FFF2-40B4-BE49-F238E27FC236}">
                <a16:creationId xmlns:a16="http://schemas.microsoft.com/office/drawing/2014/main" id="{3096D723-14A4-4AA7-A248-6FA8A648A006}"/>
              </a:ext>
            </a:extLst>
          </p:cNvPr>
          <p:cNvSpPr/>
          <p:nvPr/>
        </p:nvSpPr>
        <p:spPr>
          <a:xfrm>
            <a:off x="5700703" y="5649224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B0584D57-E528-46E0-BE3E-E404509ED219}"/>
              </a:ext>
            </a:extLst>
          </p:cNvPr>
          <p:cNvSpPr/>
          <p:nvPr/>
        </p:nvSpPr>
        <p:spPr>
          <a:xfrm>
            <a:off x="5841056" y="5544106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013FE8FD-804F-4622-B545-E9E541638979}"/>
              </a:ext>
            </a:extLst>
          </p:cNvPr>
          <p:cNvSpPr/>
          <p:nvPr/>
        </p:nvSpPr>
        <p:spPr>
          <a:xfrm>
            <a:off x="6055323" y="5360275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39" name="Oval 238">
            <a:extLst>
              <a:ext uri="{FF2B5EF4-FFF2-40B4-BE49-F238E27FC236}">
                <a16:creationId xmlns:a16="http://schemas.microsoft.com/office/drawing/2014/main" id="{EBE89622-CBE7-4805-9013-5D4711F38912}"/>
              </a:ext>
            </a:extLst>
          </p:cNvPr>
          <p:cNvSpPr/>
          <p:nvPr/>
        </p:nvSpPr>
        <p:spPr>
          <a:xfrm>
            <a:off x="6184886" y="5160077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40" name="Oval 239">
            <a:extLst>
              <a:ext uri="{FF2B5EF4-FFF2-40B4-BE49-F238E27FC236}">
                <a16:creationId xmlns:a16="http://schemas.microsoft.com/office/drawing/2014/main" id="{ECB8AD1A-1777-4BC1-B04F-7973B8F9C5B7}"/>
              </a:ext>
            </a:extLst>
          </p:cNvPr>
          <p:cNvSpPr/>
          <p:nvPr/>
        </p:nvSpPr>
        <p:spPr>
          <a:xfrm>
            <a:off x="6269688" y="4947346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41" name="Oval 240">
            <a:extLst>
              <a:ext uri="{FF2B5EF4-FFF2-40B4-BE49-F238E27FC236}">
                <a16:creationId xmlns:a16="http://schemas.microsoft.com/office/drawing/2014/main" id="{838D1C21-6727-4A96-BCF6-FA3ABBE4D178}"/>
              </a:ext>
            </a:extLst>
          </p:cNvPr>
          <p:cNvSpPr/>
          <p:nvPr/>
        </p:nvSpPr>
        <p:spPr>
          <a:xfrm>
            <a:off x="6375044" y="4753541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42" name="Oval 241">
            <a:extLst>
              <a:ext uri="{FF2B5EF4-FFF2-40B4-BE49-F238E27FC236}">
                <a16:creationId xmlns:a16="http://schemas.microsoft.com/office/drawing/2014/main" id="{6BECF3E9-DB2E-4C8A-BD2D-937E7979244D}"/>
              </a:ext>
            </a:extLst>
          </p:cNvPr>
          <p:cNvSpPr/>
          <p:nvPr/>
        </p:nvSpPr>
        <p:spPr>
          <a:xfrm>
            <a:off x="6555334" y="4607291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43" name="Oval 242">
            <a:extLst>
              <a:ext uri="{FF2B5EF4-FFF2-40B4-BE49-F238E27FC236}">
                <a16:creationId xmlns:a16="http://schemas.microsoft.com/office/drawing/2014/main" id="{29FD6C7A-5AE8-498F-9167-F28913C84267}"/>
              </a:ext>
            </a:extLst>
          </p:cNvPr>
          <p:cNvSpPr/>
          <p:nvPr/>
        </p:nvSpPr>
        <p:spPr>
          <a:xfrm>
            <a:off x="6735624" y="4523472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44" name="Oval 243">
            <a:extLst>
              <a:ext uri="{FF2B5EF4-FFF2-40B4-BE49-F238E27FC236}">
                <a16:creationId xmlns:a16="http://schemas.microsoft.com/office/drawing/2014/main" id="{DF21FD90-57EA-4361-8ABE-EC60417603E7}"/>
              </a:ext>
            </a:extLst>
          </p:cNvPr>
          <p:cNvSpPr/>
          <p:nvPr/>
        </p:nvSpPr>
        <p:spPr>
          <a:xfrm>
            <a:off x="6927453" y="4477044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45" name="Oval 244">
            <a:extLst>
              <a:ext uri="{FF2B5EF4-FFF2-40B4-BE49-F238E27FC236}">
                <a16:creationId xmlns:a16="http://schemas.microsoft.com/office/drawing/2014/main" id="{E6370C06-B99A-4F6C-89C6-662816710227}"/>
              </a:ext>
            </a:extLst>
          </p:cNvPr>
          <p:cNvSpPr/>
          <p:nvPr/>
        </p:nvSpPr>
        <p:spPr>
          <a:xfrm>
            <a:off x="7141997" y="4436109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46" name="Oval 245">
            <a:extLst>
              <a:ext uri="{FF2B5EF4-FFF2-40B4-BE49-F238E27FC236}">
                <a16:creationId xmlns:a16="http://schemas.microsoft.com/office/drawing/2014/main" id="{9BEFE368-5CC8-4F3F-A40F-E91D5E16568D}"/>
              </a:ext>
            </a:extLst>
          </p:cNvPr>
          <p:cNvSpPr/>
          <p:nvPr/>
        </p:nvSpPr>
        <p:spPr>
          <a:xfrm>
            <a:off x="7365304" y="4416111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47" name="Oval 246">
            <a:extLst>
              <a:ext uri="{FF2B5EF4-FFF2-40B4-BE49-F238E27FC236}">
                <a16:creationId xmlns:a16="http://schemas.microsoft.com/office/drawing/2014/main" id="{0D91C595-DD6A-44F2-B335-C4C4E0017186}"/>
              </a:ext>
            </a:extLst>
          </p:cNvPr>
          <p:cNvSpPr/>
          <p:nvPr/>
        </p:nvSpPr>
        <p:spPr>
          <a:xfrm>
            <a:off x="7577645" y="4395350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48" name="Oval 247">
            <a:extLst>
              <a:ext uri="{FF2B5EF4-FFF2-40B4-BE49-F238E27FC236}">
                <a16:creationId xmlns:a16="http://schemas.microsoft.com/office/drawing/2014/main" id="{CBD0DE20-C2E7-4600-B8A9-4EA20FB397B0}"/>
              </a:ext>
            </a:extLst>
          </p:cNvPr>
          <p:cNvSpPr/>
          <p:nvPr/>
        </p:nvSpPr>
        <p:spPr>
          <a:xfrm>
            <a:off x="5819940" y="5872295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49" name="Oval 248">
            <a:extLst>
              <a:ext uri="{FF2B5EF4-FFF2-40B4-BE49-F238E27FC236}">
                <a16:creationId xmlns:a16="http://schemas.microsoft.com/office/drawing/2014/main" id="{91022CC5-F799-4F2E-9FA0-C1061B99691E}"/>
              </a:ext>
            </a:extLst>
          </p:cNvPr>
          <p:cNvSpPr/>
          <p:nvPr/>
        </p:nvSpPr>
        <p:spPr>
          <a:xfrm>
            <a:off x="6097057" y="5916248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50" name="Oval 249">
            <a:extLst>
              <a:ext uri="{FF2B5EF4-FFF2-40B4-BE49-F238E27FC236}">
                <a16:creationId xmlns:a16="http://schemas.microsoft.com/office/drawing/2014/main" id="{3CFA490F-F513-4F35-9512-8483343FE9A7}"/>
              </a:ext>
            </a:extLst>
          </p:cNvPr>
          <p:cNvSpPr/>
          <p:nvPr/>
        </p:nvSpPr>
        <p:spPr>
          <a:xfrm>
            <a:off x="6373002" y="5927915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51" name="Oval 250">
            <a:extLst>
              <a:ext uri="{FF2B5EF4-FFF2-40B4-BE49-F238E27FC236}">
                <a16:creationId xmlns:a16="http://schemas.microsoft.com/office/drawing/2014/main" id="{D18487BB-9FDF-4F68-8D7B-B102331DAFDA}"/>
              </a:ext>
            </a:extLst>
          </p:cNvPr>
          <p:cNvSpPr/>
          <p:nvPr/>
        </p:nvSpPr>
        <p:spPr>
          <a:xfrm>
            <a:off x="6586183" y="5918100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52" name="Oval 251">
            <a:extLst>
              <a:ext uri="{FF2B5EF4-FFF2-40B4-BE49-F238E27FC236}">
                <a16:creationId xmlns:a16="http://schemas.microsoft.com/office/drawing/2014/main" id="{3B05FC60-AE9B-4E8C-AC17-CBB9B1E9CD4C}"/>
              </a:ext>
            </a:extLst>
          </p:cNvPr>
          <p:cNvSpPr/>
          <p:nvPr/>
        </p:nvSpPr>
        <p:spPr>
          <a:xfrm>
            <a:off x="6787204" y="5884402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53" name="Oval 252">
            <a:extLst>
              <a:ext uri="{FF2B5EF4-FFF2-40B4-BE49-F238E27FC236}">
                <a16:creationId xmlns:a16="http://schemas.microsoft.com/office/drawing/2014/main" id="{CD0DEAD7-283F-4893-A71F-15C3800ECE57}"/>
              </a:ext>
            </a:extLst>
          </p:cNvPr>
          <p:cNvSpPr/>
          <p:nvPr/>
        </p:nvSpPr>
        <p:spPr>
          <a:xfrm>
            <a:off x="6988268" y="5821195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54" name="Oval 253">
            <a:extLst>
              <a:ext uri="{FF2B5EF4-FFF2-40B4-BE49-F238E27FC236}">
                <a16:creationId xmlns:a16="http://schemas.microsoft.com/office/drawing/2014/main" id="{0E41BA93-EB8B-4591-982C-DD133AE78FEA}"/>
              </a:ext>
            </a:extLst>
          </p:cNvPr>
          <p:cNvSpPr/>
          <p:nvPr/>
        </p:nvSpPr>
        <p:spPr>
          <a:xfrm>
            <a:off x="7233467" y="5779006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55" name="Oval 254">
            <a:extLst>
              <a:ext uri="{FF2B5EF4-FFF2-40B4-BE49-F238E27FC236}">
                <a16:creationId xmlns:a16="http://schemas.microsoft.com/office/drawing/2014/main" id="{044F550E-96AB-4AFB-AF40-E607DE40CC24}"/>
              </a:ext>
            </a:extLst>
          </p:cNvPr>
          <p:cNvSpPr/>
          <p:nvPr/>
        </p:nvSpPr>
        <p:spPr>
          <a:xfrm>
            <a:off x="7520538" y="5663304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56" name="Oval 255">
            <a:extLst>
              <a:ext uri="{FF2B5EF4-FFF2-40B4-BE49-F238E27FC236}">
                <a16:creationId xmlns:a16="http://schemas.microsoft.com/office/drawing/2014/main" id="{1F508B3D-E90E-4D1C-A709-BC42F9B28E3B}"/>
              </a:ext>
            </a:extLst>
          </p:cNvPr>
          <p:cNvSpPr/>
          <p:nvPr/>
        </p:nvSpPr>
        <p:spPr>
          <a:xfrm>
            <a:off x="7818287" y="5546062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324669BA-5BD9-4437-BA76-F032C089B78E}"/>
              </a:ext>
            </a:extLst>
          </p:cNvPr>
          <p:cNvSpPr/>
          <p:nvPr/>
        </p:nvSpPr>
        <p:spPr>
          <a:xfrm>
            <a:off x="8200380" y="5430629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094AEF87-BBF1-436D-A346-469C168D75DF}"/>
              </a:ext>
            </a:extLst>
          </p:cNvPr>
          <p:cNvSpPr/>
          <p:nvPr/>
        </p:nvSpPr>
        <p:spPr>
          <a:xfrm>
            <a:off x="5235471" y="5617295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59" name="Oval 258">
            <a:extLst>
              <a:ext uri="{FF2B5EF4-FFF2-40B4-BE49-F238E27FC236}">
                <a16:creationId xmlns:a16="http://schemas.microsoft.com/office/drawing/2014/main" id="{6851B95A-4414-4BAC-A92B-515511DA88B5}"/>
              </a:ext>
            </a:extLst>
          </p:cNvPr>
          <p:cNvSpPr/>
          <p:nvPr/>
        </p:nvSpPr>
        <p:spPr>
          <a:xfrm>
            <a:off x="8697951" y="4951575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60" name="Oval 259">
            <a:extLst>
              <a:ext uri="{FF2B5EF4-FFF2-40B4-BE49-F238E27FC236}">
                <a16:creationId xmlns:a16="http://schemas.microsoft.com/office/drawing/2014/main" id="{9F3DEF74-3AF9-4289-A988-FBC99DDB9DB2}"/>
              </a:ext>
            </a:extLst>
          </p:cNvPr>
          <p:cNvSpPr/>
          <p:nvPr/>
        </p:nvSpPr>
        <p:spPr>
          <a:xfrm>
            <a:off x="9078940" y="4724912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61" name="Oval 260">
            <a:extLst>
              <a:ext uri="{FF2B5EF4-FFF2-40B4-BE49-F238E27FC236}">
                <a16:creationId xmlns:a16="http://schemas.microsoft.com/office/drawing/2014/main" id="{1AE3EB07-D496-4C97-8DDE-2A0A704307A0}"/>
              </a:ext>
            </a:extLst>
          </p:cNvPr>
          <p:cNvSpPr/>
          <p:nvPr/>
        </p:nvSpPr>
        <p:spPr>
          <a:xfrm>
            <a:off x="9344288" y="4587579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62" name="Oval 261">
            <a:extLst>
              <a:ext uri="{FF2B5EF4-FFF2-40B4-BE49-F238E27FC236}">
                <a16:creationId xmlns:a16="http://schemas.microsoft.com/office/drawing/2014/main" id="{75CBDEDF-8487-4516-84BB-C3A67C83FD1B}"/>
              </a:ext>
            </a:extLst>
          </p:cNvPr>
          <p:cNvSpPr/>
          <p:nvPr/>
        </p:nvSpPr>
        <p:spPr>
          <a:xfrm>
            <a:off x="9579694" y="4504194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63" name="Oval 262">
            <a:extLst>
              <a:ext uri="{FF2B5EF4-FFF2-40B4-BE49-F238E27FC236}">
                <a16:creationId xmlns:a16="http://schemas.microsoft.com/office/drawing/2014/main" id="{0094650C-15B0-46DC-9A27-007BC72812B1}"/>
              </a:ext>
            </a:extLst>
          </p:cNvPr>
          <p:cNvSpPr/>
          <p:nvPr/>
        </p:nvSpPr>
        <p:spPr>
          <a:xfrm>
            <a:off x="9898359" y="4394100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64" name="Oval 263">
            <a:extLst>
              <a:ext uri="{FF2B5EF4-FFF2-40B4-BE49-F238E27FC236}">
                <a16:creationId xmlns:a16="http://schemas.microsoft.com/office/drawing/2014/main" id="{1CB50DB9-BB75-4EC7-A5FC-210F3F4DFBA7}"/>
              </a:ext>
            </a:extLst>
          </p:cNvPr>
          <p:cNvSpPr/>
          <p:nvPr/>
        </p:nvSpPr>
        <p:spPr>
          <a:xfrm>
            <a:off x="10226800" y="4270352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65" name="Oval 264">
            <a:extLst>
              <a:ext uri="{FF2B5EF4-FFF2-40B4-BE49-F238E27FC236}">
                <a16:creationId xmlns:a16="http://schemas.microsoft.com/office/drawing/2014/main" id="{9FFD7384-7A7B-402A-B121-71CE351171D7}"/>
              </a:ext>
            </a:extLst>
          </p:cNvPr>
          <p:cNvSpPr/>
          <p:nvPr/>
        </p:nvSpPr>
        <p:spPr>
          <a:xfrm>
            <a:off x="10188237" y="4686860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66" name="Oval 265">
            <a:extLst>
              <a:ext uri="{FF2B5EF4-FFF2-40B4-BE49-F238E27FC236}">
                <a16:creationId xmlns:a16="http://schemas.microsoft.com/office/drawing/2014/main" id="{2DCCE88C-ACBD-4407-87E5-159792A772E0}"/>
              </a:ext>
            </a:extLst>
          </p:cNvPr>
          <p:cNvSpPr/>
          <p:nvPr/>
        </p:nvSpPr>
        <p:spPr>
          <a:xfrm>
            <a:off x="9859415" y="4748265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67" name="Oval 266">
            <a:extLst>
              <a:ext uri="{FF2B5EF4-FFF2-40B4-BE49-F238E27FC236}">
                <a16:creationId xmlns:a16="http://schemas.microsoft.com/office/drawing/2014/main" id="{3CD8B23B-6182-46FB-96D3-72E0BDBB7FF9}"/>
              </a:ext>
            </a:extLst>
          </p:cNvPr>
          <p:cNvSpPr/>
          <p:nvPr/>
        </p:nvSpPr>
        <p:spPr>
          <a:xfrm>
            <a:off x="9550773" y="4799991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10E91611-45FD-4A92-A8FD-FDEC47B11E5F}"/>
              </a:ext>
            </a:extLst>
          </p:cNvPr>
          <p:cNvSpPr/>
          <p:nvPr/>
        </p:nvSpPr>
        <p:spPr>
          <a:xfrm>
            <a:off x="9264174" y="4864095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651E0267-C329-488A-81F8-03BA750B3A87}"/>
              </a:ext>
            </a:extLst>
          </p:cNvPr>
          <p:cNvSpPr/>
          <p:nvPr/>
        </p:nvSpPr>
        <p:spPr>
          <a:xfrm>
            <a:off x="8946878" y="4947346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70" name="Oval 269">
            <a:extLst>
              <a:ext uri="{FF2B5EF4-FFF2-40B4-BE49-F238E27FC236}">
                <a16:creationId xmlns:a16="http://schemas.microsoft.com/office/drawing/2014/main" id="{04652E04-209E-41EB-88ED-FA4A68E9C212}"/>
              </a:ext>
            </a:extLst>
          </p:cNvPr>
          <p:cNvSpPr/>
          <p:nvPr/>
        </p:nvSpPr>
        <p:spPr>
          <a:xfrm>
            <a:off x="10116083" y="5001642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71" name="Oval 270">
            <a:extLst>
              <a:ext uri="{FF2B5EF4-FFF2-40B4-BE49-F238E27FC236}">
                <a16:creationId xmlns:a16="http://schemas.microsoft.com/office/drawing/2014/main" id="{D7A31966-4767-4156-B852-84CEAB0B7FA9}"/>
              </a:ext>
            </a:extLst>
          </p:cNvPr>
          <p:cNvSpPr/>
          <p:nvPr/>
        </p:nvSpPr>
        <p:spPr>
          <a:xfrm>
            <a:off x="9818014" y="5034307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82C49720-B315-4F1C-B2D2-62EF849818A9}"/>
              </a:ext>
            </a:extLst>
          </p:cNvPr>
          <p:cNvSpPr/>
          <p:nvPr/>
        </p:nvSpPr>
        <p:spPr>
          <a:xfrm>
            <a:off x="9529819" y="5067490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1012D657-B835-4695-BE80-D12454B69CAF}"/>
              </a:ext>
            </a:extLst>
          </p:cNvPr>
          <p:cNvSpPr/>
          <p:nvPr/>
        </p:nvSpPr>
        <p:spPr>
          <a:xfrm>
            <a:off x="9222313" y="5101130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74" name="Oval 273">
            <a:extLst>
              <a:ext uri="{FF2B5EF4-FFF2-40B4-BE49-F238E27FC236}">
                <a16:creationId xmlns:a16="http://schemas.microsoft.com/office/drawing/2014/main" id="{1E2AABB5-856D-45FB-A6AB-CBD0E3A3D6BA}"/>
              </a:ext>
            </a:extLst>
          </p:cNvPr>
          <p:cNvSpPr/>
          <p:nvPr/>
        </p:nvSpPr>
        <p:spPr>
          <a:xfrm>
            <a:off x="8956753" y="5143809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75" name="Oval 274">
            <a:extLst>
              <a:ext uri="{FF2B5EF4-FFF2-40B4-BE49-F238E27FC236}">
                <a16:creationId xmlns:a16="http://schemas.microsoft.com/office/drawing/2014/main" id="{213247A4-43FF-40A5-9EA2-0A750CFFAC3D}"/>
              </a:ext>
            </a:extLst>
          </p:cNvPr>
          <p:cNvSpPr/>
          <p:nvPr/>
        </p:nvSpPr>
        <p:spPr>
          <a:xfrm>
            <a:off x="9817986" y="5495015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76" name="Oval 275">
            <a:extLst>
              <a:ext uri="{FF2B5EF4-FFF2-40B4-BE49-F238E27FC236}">
                <a16:creationId xmlns:a16="http://schemas.microsoft.com/office/drawing/2014/main" id="{7FDDACC5-7091-48F6-886B-604C65F61B10}"/>
              </a:ext>
            </a:extLst>
          </p:cNvPr>
          <p:cNvSpPr/>
          <p:nvPr/>
        </p:nvSpPr>
        <p:spPr>
          <a:xfrm>
            <a:off x="9562228" y="5503726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77" name="Oval 276">
            <a:extLst>
              <a:ext uri="{FF2B5EF4-FFF2-40B4-BE49-F238E27FC236}">
                <a16:creationId xmlns:a16="http://schemas.microsoft.com/office/drawing/2014/main" id="{564B5946-1FEA-4AAE-9F85-4CAE1AFC344E}"/>
              </a:ext>
            </a:extLst>
          </p:cNvPr>
          <p:cNvSpPr/>
          <p:nvPr/>
        </p:nvSpPr>
        <p:spPr>
          <a:xfrm>
            <a:off x="9359569" y="5535601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78" name="Oval 277">
            <a:extLst>
              <a:ext uri="{FF2B5EF4-FFF2-40B4-BE49-F238E27FC236}">
                <a16:creationId xmlns:a16="http://schemas.microsoft.com/office/drawing/2014/main" id="{206F8F16-B706-4C26-8C71-DDF1351E455F}"/>
              </a:ext>
            </a:extLst>
          </p:cNvPr>
          <p:cNvSpPr/>
          <p:nvPr/>
        </p:nvSpPr>
        <p:spPr>
          <a:xfrm>
            <a:off x="9094122" y="5557235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79" name="Oval 278">
            <a:extLst>
              <a:ext uri="{FF2B5EF4-FFF2-40B4-BE49-F238E27FC236}">
                <a16:creationId xmlns:a16="http://schemas.microsoft.com/office/drawing/2014/main" id="{841FB855-4959-418E-9CEC-1CFFF703C5BE}"/>
              </a:ext>
            </a:extLst>
          </p:cNvPr>
          <p:cNvSpPr/>
          <p:nvPr/>
        </p:nvSpPr>
        <p:spPr>
          <a:xfrm>
            <a:off x="8841803" y="5567530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80" name="Oval 279">
            <a:extLst>
              <a:ext uri="{FF2B5EF4-FFF2-40B4-BE49-F238E27FC236}">
                <a16:creationId xmlns:a16="http://schemas.microsoft.com/office/drawing/2014/main" id="{3135CD10-B5DC-4FD9-9864-820E8375DE3C}"/>
              </a:ext>
            </a:extLst>
          </p:cNvPr>
          <p:cNvSpPr/>
          <p:nvPr/>
        </p:nvSpPr>
        <p:spPr>
          <a:xfrm>
            <a:off x="8597469" y="5591504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81" name="Oval 280">
            <a:extLst>
              <a:ext uri="{FF2B5EF4-FFF2-40B4-BE49-F238E27FC236}">
                <a16:creationId xmlns:a16="http://schemas.microsoft.com/office/drawing/2014/main" id="{68B57059-A50F-49C1-BEBA-730BE378B575}"/>
              </a:ext>
            </a:extLst>
          </p:cNvPr>
          <p:cNvSpPr/>
          <p:nvPr/>
        </p:nvSpPr>
        <p:spPr>
          <a:xfrm>
            <a:off x="8376727" y="5612844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84" name="Oval 283">
            <a:extLst>
              <a:ext uri="{FF2B5EF4-FFF2-40B4-BE49-F238E27FC236}">
                <a16:creationId xmlns:a16="http://schemas.microsoft.com/office/drawing/2014/main" id="{7BC432DC-77CA-4DBB-954A-0ED51392C684}"/>
              </a:ext>
            </a:extLst>
          </p:cNvPr>
          <p:cNvSpPr/>
          <p:nvPr/>
        </p:nvSpPr>
        <p:spPr>
          <a:xfrm>
            <a:off x="8110882" y="5654780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85" name="Oval 284">
            <a:extLst>
              <a:ext uri="{FF2B5EF4-FFF2-40B4-BE49-F238E27FC236}">
                <a16:creationId xmlns:a16="http://schemas.microsoft.com/office/drawing/2014/main" id="{003E4DC0-D168-428E-81EF-732499F119D4}"/>
              </a:ext>
            </a:extLst>
          </p:cNvPr>
          <p:cNvSpPr/>
          <p:nvPr/>
        </p:nvSpPr>
        <p:spPr>
          <a:xfrm>
            <a:off x="7876774" y="5707494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86" name="Oval 285">
            <a:extLst>
              <a:ext uri="{FF2B5EF4-FFF2-40B4-BE49-F238E27FC236}">
                <a16:creationId xmlns:a16="http://schemas.microsoft.com/office/drawing/2014/main" id="{0F3B0467-8955-488A-91D7-7CA0665566D6}"/>
              </a:ext>
            </a:extLst>
          </p:cNvPr>
          <p:cNvSpPr/>
          <p:nvPr/>
        </p:nvSpPr>
        <p:spPr>
          <a:xfrm>
            <a:off x="8322581" y="1617105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87" name="Oval 286">
            <a:extLst>
              <a:ext uri="{FF2B5EF4-FFF2-40B4-BE49-F238E27FC236}">
                <a16:creationId xmlns:a16="http://schemas.microsoft.com/office/drawing/2014/main" id="{128414B0-56DD-442A-9E6A-722C6616A3EB}"/>
              </a:ext>
            </a:extLst>
          </p:cNvPr>
          <p:cNvSpPr/>
          <p:nvPr/>
        </p:nvSpPr>
        <p:spPr>
          <a:xfrm>
            <a:off x="8821442" y="2269398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88" name="Oval 287">
            <a:extLst>
              <a:ext uri="{FF2B5EF4-FFF2-40B4-BE49-F238E27FC236}">
                <a16:creationId xmlns:a16="http://schemas.microsoft.com/office/drawing/2014/main" id="{C6AB2F8E-F90C-42D8-A2C5-8420AFE4423E}"/>
              </a:ext>
            </a:extLst>
          </p:cNvPr>
          <p:cNvSpPr/>
          <p:nvPr/>
        </p:nvSpPr>
        <p:spPr>
          <a:xfrm>
            <a:off x="9552736" y="2724513"/>
            <a:ext cx="180290" cy="163388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289" name="Rectangle: Rounded Corners 288">
            <a:extLst>
              <a:ext uri="{FF2B5EF4-FFF2-40B4-BE49-F238E27FC236}">
                <a16:creationId xmlns:a16="http://schemas.microsoft.com/office/drawing/2014/main" id="{85E19DFD-CD83-4A6C-8F55-AFCE17E7B27F}"/>
              </a:ext>
            </a:extLst>
          </p:cNvPr>
          <p:cNvSpPr/>
          <p:nvPr/>
        </p:nvSpPr>
        <p:spPr>
          <a:xfrm>
            <a:off x="10771621" y="4102645"/>
            <a:ext cx="882762" cy="16338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dirty="0"/>
              <a:t>T11:CLOUD</a:t>
            </a:r>
          </a:p>
        </p:txBody>
      </p:sp>
      <p:sp>
        <p:nvSpPr>
          <p:cNvPr id="291" name="Rectangle: Rounded Corners 290">
            <a:extLst>
              <a:ext uri="{FF2B5EF4-FFF2-40B4-BE49-F238E27FC236}">
                <a16:creationId xmlns:a16="http://schemas.microsoft.com/office/drawing/2014/main" id="{22A8D615-FBBE-4F89-8372-B82C325C9EEB}"/>
              </a:ext>
            </a:extLst>
          </p:cNvPr>
          <p:cNvSpPr/>
          <p:nvPr/>
        </p:nvSpPr>
        <p:spPr>
          <a:xfrm>
            <a:off x="10721661" y="4580550"/>
            <a:ext cx="463030" cy="15348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dirty="0"/>
              <a:t>T10</a:t>
            </a:r>
          </a:p>
        </p:txBody>
      </p:sp>
      <p:sp>
        <p:nvSpPr>
          <p:cNvPr id="292" name="Rectangle: Rounded Corners 291">
            <a:extLst>
              <a:ext uri="{FF2B5EF4-FFF2-40B4-BE49-F238E27FC236}">
                <a16:creationId xmlns:a16="http://schemas.microsoft.com/office/drawing/2014/main" id="{C8EB0834-E308-42E9-BDCD-6EDA7F5DC3E9}"/>
              </a:ext>
            </a:extLst>
          </p:cNvPr>
          <p:cNvSpPr/>
          <p:nvPr/>
        </p:nvSpPr>
        <p:spPr>
          <a:xfrm>
            <a:off x="10733554" y="4963379"/>
            <a:ext cx="463030" cy="15348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dirty="0"/>
              <a:t>T9</a:t>
            </a:r>
          </a:p>
        </p:txBody>
      </p:sp>
      <p:sp>
        <p:nvSpPr>
          <p:cNvPr id="293" name="Rectangle: Rounded Corners 292">
            <a:extLst>
              <a:ext uri="{FF2B5EF4-FFF2-40B4-BE49-F238E27FC236}">
                <a16:creationId xmlns:a16="http://schemas.microsoft.com/office/drawing/2014/main" id="{C6A0AB99-7CE6-4AA2-8842-E132BDCB90FC}"/>
              </a:ext>
            </a:extLst>
          </p:cNvPr>
          <p:cNvSpPr/>
          <p:nvPr/>
        </p:nvSpPr>
        <p:spPr>
          <a:xfrm>
            <a:off x="10322594" y="5515572"/>
            <a:ext cx="882762" cy="16338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dirty="0"/>
              <a:t>T8:IRRAD</a:t>
            </a:r>
          </a:p>
        </p:txBody>
      </p:sp>
      <p:sp>
        <p:nvSpPr>
          <p:cNvPr id="294" name="Rectangle: Rounded Corners 293">
            <a:extLst>
              <a:ext uri="{FF2B5EF4-FFF2-40B4-BE49-F238E27FC236}">
                <a16:creationId xmlns:a16="http://schemas.microsoft.com/office/drawing/2014/main" id="{6FC3AB13-545B-4F3F-8462-3DF064832FF6}"/>
              </a:ext>
            </a:extLst>
          </p:cNvPr>
          <p:cNvSpPr/>
          <p:nvPr/>
        </p:nvSpPr>
        <p:spPr>
          <a:xfrm>
            <a:off x="5595774" y="3388534"/>
            <a:ext cx="463030" cy="153487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>
                <a:solidFill>
                  <a:schemeClr val="accent1">
                    <a:lumMod val="75000"/>
                  </a:schemeClr>
                </a:solidFill>
              </a:rPr>
              <a:t>F16</a:t>
            </a:r>
          </a:p>
        </p:txBody>
      </p:sp>
      <p:sp>
        <p:nvSpPr>
          <p:cNvPr id="295" name="Rectangle: Rounded Corners 294">
            <a:extLst>
              <a:ext uri="{FF2B5EF4-FFF2-40B4-BE49-F238E27FC236}">
                <a16:creationId xmlns:a16="http://schemas.microsoft.com/office/drawing/2014/main" id="{BB378FCD-8FAC-4836-88CD-74494193AC3E}"/>
              </a:ext>
            </a:extLst>
          </p:cNvPr>
          <p:cNvSpPr/>
          <p:nvPr/>
        </p:nvSpPr>
        <p:spPr>
          <a:xfrm>
            <a:off x="6425748" y="1771070"/>
            <a:ext cx="463030" cy="153487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>
                <a:solidFill>
                  <a:schemeClr val="tx1"/>
                </a:solidFill>
              </a:rPr>
              <a:t>FTN</a:t>
            </a:r>
          </a:p>
        </p:txBody>
      </p:sp>
      <p:sp>
        <p:nvSpPr>
          <p:cNvPr id="296" name="Rectangle: Rounded Corners 295">
            <a:extLst>
              <a:ext uri="{FF2B5EF4-FFF2-40B4-BE49-F238E27FC236}">
                <a16:creationId xmlns:a16="http://schemas.microsoft.com/office/drawing/2014/main" id="{45BCC128-D324-4EB6-8415-8D31E2E88521}"/>
              </a:ext>
            </a:extLst>
          </p:cNvPr>
          <p:cNvSpPr/>
          <p:nvPr/>
        </p:nvSpPr>
        <p:spPr>
          <a:xfrm>
            <a:off x="5916442" y="6152399"/>
            <a:ext cx="463030" cy="153487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>
                <a:solidFill>
                  <a:schemeClr val="accent1">
                    <a:lumMod val="75000"/>
                  </a:schemeClr>
                </a:solidFill>
              </a:rPr>
              <a:t>F61</a:t>
            </a:r>
          </a:p>
        </p:txBody>
      </p:sp>
      <p:sp>
        <p:nvSpPr>
          <p:cNvPr id="297" name="Rectangle: Rounded Corners 296">
            <a:extLst>
              <a:ext uri="{FF2B5EF4-FFF2-40B4-BE49-F238E27FC236}">
                <a16:creationId xmlns:a16="http://schemas.microsoft.com/office/drawing/2014/main" id="{ECC370C9-283F-4BAD-B4C2-867940924BEA}"/>
              </a:ext>
            </a:extLst>
          </p:cNvPr>
          <p:cNvSpPr/>
          <p:nvPr/>
        </p:nvSpPr>
        <p:spPr>
          <a:xfrm>
            <a:off x="7032521" y="6024739"/>
            <a:ext cx="463030" cy="153487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>
                <a:solidFill>
                  <a:schemeClr val="accent1">
                    <a:lumMod val="75000"/>
                  </a:schemeClr>
                </a:solidFill>
              </a:rPr>
              <a:t>F62</a:t>
            </a:r>
          </a:p>
        </p:txBody>
      </p:sp>
      <p:sp>
        <p:nvSpPr>
          <p:cNvPr id="298" name="Rectangle: Rounded Corners 297">
            <a:extLst>
              <a:ext uri="{FF2B5EF4-FFF2-40B4-BE49-F238E27FC236}">
                <a16:creationId xmlns:a16="http://schemas.microsoft.com/office/drawing/2014/main" id="{75F97702-59A1-4DCC-B5D8-0406207F3600}"/>
              </a:ext>
            </a:extLst>
          </p:cNvPr>
          <p:cNvSpPr/>
          <p:nvPr/>
        </p:nvSpPr>
        <p:spPr>
          <a:xfrm>
            <a:off x="7776808" y="5271134"/>
            <a:ext cx="463030" cy="153487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>
                <a:solidFill>
                  <a:schemeClr val="accent1">
                    <a:lumMod val="75000"/>
                  </a:schemeClr>
                </a:solidFill>
              </a:rPr>
              <a:t>F63</a:t>
            </a:r>
          </a:p>
        </p:txBody>
      </p:sp>
      <p:sp>
        <p:nvSpPr>
          <p:cNvPr id="299" name="Rectangle: Rounded Corners 298">
            <a:extLst>
              <a:ext uri="{FF2B5EF4-FFF2-40B4-BE49-F238E27FC236}">
                <a16:creationId xmlns:a16="http://schemas.microsoft.com/office/drawing/2014/main" id="{8E16D810-98DA-4371-A9EA-06F01F3DC30C}"/>
              </a:ext>
            </a:extLst>
          </p:cNvPr>
          <p:cNvSpPr/>
          <p:nvPr/>
        </p:nvSpPr>
        <p:spPr>
          <a:xfrm>
            <a:off x="8988762" y="5769484"/>
            <a:ext cx="463030" cy="153487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>
                <a:solidFill>
                  <a:schemeClr val="accent1">
                    <a:lumMod val="75000"/>
                  </a:schemeClr>
                </a:solidFill>
              </a:rPr>
              <a:t>T08</a:t>
            </a:r>
          </a:p>
        </p:txBody>
      </p:sp>
      <p:sp>
        <p:nvSpPr>
          <p:cNvPr id="300" name="Rectangle: Rounded Corners 299">
            <a:extLst>
              <a:ext uri="{FF2B5EF4-FFF2-40B4-BE49-F238E27FC236}">
                <a16:creationId xmlns:a16="http://schemas.microsoft.com/office/drawing/2014/main" id="{09223F04-0EA7-44DF-B2DF-153148025F7D}"/>
              </a:ext>
            </a:extLst>
          </p:cNvPr>
          <p:cNvSpPr/>
          <p:nvPr/>
        </p:nvSpPr>
        <p:spPr>
          <a:xfrm>
            <a:off x="9757263" y="5250378"/>
            <a:ext cx="463030" cy="153487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>
                <a:solidFill>
                  <a:schemeClr val="accent1">
                    <a:lumMod val="75000"/>
                  </a:schemeClr>
                </a:solidFill>
              </a:rPr>
              <a:t>T09</a:t>
            </a:r>
          </a:p>
        </p:txBody>
      </p:sp>
      <p:sp>
        <p:nvSpPr>
          <p:cNvPr id="301" name="Rectangle: Rounded Corners 300">
            <a:extLst>
              <a:ext uri="{FF2B5EF4-FFF2-40B4-BE49-F238E27FC236}">
                <a16:creationId xmlns:a16="http://schemas.microsoft.com/office/drawing/2014/main" id="{E1BD1EC0-216A-4507-92D6-FA8A31651980}"/>
              </a:ext>
            </a:extLst>
          </p:cNvPr>
          <p:cNvSpPr/>
          <p:nvPr/>
        </p:nvSpPr>
        <p:spPr>
          <a:xfrm>
            <a:off x="9373790" y="4301933"/>
            <a:ext cx="463030" cy="153487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>
                <a:solidFill>
                  <a:schemeClr val="accent1">
                    <a:lumMod val="75000"/>
                  </a:schemeClr>
                </a:solidFill>
              </a:rPr>
              <a:t>T11</a:t>
            </a:r>
          </a:p>
        </p:txBody>
      </p:sp>
      <p:sp>
        <p:nvSpPr>
          <p:cNvPr id="302" name="Rectangle: Rounded Corners 301">
            <a:extLst>
              <a:ext uri="{FF2B5EF4-FFF2-40B4-BE49-F238E27FC236}">
                <a16:creationId xmlns:a16="http://schemas.microsoft.com/office/drawing/2014/main" id="{E873F655-F4F5-4FF4-8C67-67E8581188D4}"/>
              </a:ext>
            </a:extLst>
          </p:cNvPr>
          <p:cNvSpPr/>
          <p:nvPr/>
        </p:nvSpPr>
        <p:spPr>
          <a:xfrm>
            <a:off x="6417402" y="5132341"/>
            <a:ext cx="463030" cy="153487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>
                <a:solidFill>
                  <a:schemeClr val="accent1">
                    <a:lumMod val="75000"/>
                  </a:schemeClr>
                </a:solidFill>
              </a:rPr>
              <a:t>BTL</a:t>
            </a:r>
          </a:p>
        </p:txBody>
      </p:sp>
      <p:sp>
        <p:nvSpPr>
          <p:cNvPr id="139" name="Rectangle: Rounded Corners 138">
            <a:extLst>
              <a:ext uri="{FF2B5EF4-FFF2-40B4-BE49-F238E27FC236}">
                <a16:creationId xmlns:a16="http://schemas.microsoft.com/office/drawing/2014/main" id="{CF90A571-2F3E-4894-9570-39DF75F7BD1E}"/>
              </a:ext>
            </a:extLst>
          </p:cNvPr>
          <p:cNvSpPr/>
          <p:nvPr/>
        </p:nvSpPr>
        <p:spPr>
          <a:xfrm>
            <a:off x="5756495" y="4013803"/>
            <a:ext cx="463030" cy="153487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>
                <a:solidFill>
                  <a:schemeClr val="accent1">
                    <a:lumMod val="75000"/>
                  </a:schemeClr>
                </a:solidFill>
              </a:rPr>
              <a:t>FTA</a:t>
            </a: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DE7FC226-737D-4B5A-BD37-36E44A04C752}"/>
              </a:ext>
            </a:extLst>
          </p:cNvPr>
          <p:cNvGrpSpPr/>
          <p:nvPr/>
        </p:nvGrpSpPr>
        <p:grpSpPr>
          <a:xfrm>
            <a:off x="523242" y="1111131"/>
            <a:ext cx="2466142" cy="1110654"/>
            <a:chOff x="203401" y="1161235"/>
            <a:chExt cx="9689899" cy="4977226"/>
          </a:xfrm>
        </p:grpSpPr>
        <p:pic>
          <p:nvPicPr>
            <p:cNvPr id="141" name="Picture 140" descr="A picture containing cabinet, white, sitting, side&#10;&#10;Description automatically generated">
              <a:extLst>
                <a:ext uri="{FF2B5EF4-FFF2-40B4-BE49-F238E27FC236}">
                  <a16:creationId xmlns:a16="http://schemas.microsoft.com/office/drawing/2014/main" id="{7D8508DD-B2FE-44F0-8172-CEA1059135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3401" y="1161236"/>
              <a:ext cx="1435101" cy="4977225"/>
            </a:xfrm>
            <a:prstGeom prst="rect">
              <a:avLst/>
            </a:prstGeom>
          </p:spPr>
        </p:pic>
        <p:pic>
          <p:nvPicPr>
            <p:cNvPr id="142" name="Picture 141" descr="A picture containing cabinet, white, sitting, side&#10;&#10;Description automatically generated">
              <a:extLst>
                <a:ext uri="{FF2B5EF4-FFF2-40B4-BE49-F238E27FC236}">
                  <a16:creationId xmlns:a16="http://schemas.microsoft.com/office/drawing/2014/main" id="{1DA34D7F-8DE4-4985-BC8D-51AEEE92BF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58200" y="1161235"/>
              <a:ext cx="1435100" cy="4977225"/>
            </a:xfrm>
            <a:prstGeom prst="rect">
              <a:avLst/>
            </a:prstGeom>
          </p:spPr>
        </p:pic>
        <p:pic>
          <p:nvPicPr>
            <p:cNvPr id="143" name="Picture 142" descr="A picture containing cabinet, white, sitting, side&#10;&#10;Description automatically generated">
              <a:extLst>
                <a:ext uri="{FF2B5EF4-FFF2-40B4-BE49-F238E27FC236}">
                  <a16:creationId xmlns:a16="http://schemas.microsoft.com/office/drawing/2014/main" id="{14CE1DA5-51E0-46E4-9804-F38F735D37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62301" y="1161236"/>
              <a:ext cx="6953049" cy="4977225"/>
            </a:xfrm>
            <a:prstGeom prst="rect">
              <a:avLst/>
            </a:prstGeom>
          </p:spPr>
        </p:pic>
      </p:grpSp>
      <p:pic>
        <p:nvPicPr>
          <p:cNvPr id="11" name="Picture 10" descr="A picture containing cabinet, white, sitting, side&#10;&#10;Description automatically generated">
            <a:extLst>
              <a:ext uri="{FF2B5EF4-FFF2-40B4-BE49-F238E27FC236}">
                <a16:creationId xmlns:a16="http://schemas.microsoft.com/office/drawing/2014/main" id="{3C74688C-B3C2-48F3-ABDF-9AF3778212C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67" y="2527593"/>
            <a:ext cx="1398808" cy="1001314"/>
          </a:xfrm>
          <a:prstGeom prst="rect">
            <a:avLst/>
          </a:prstGeom>
        </p:spPr>
      </p:pic>
      <p:pic>
        <p:nvPicPr>
          <p:cNvPr id="15" name="Picture 14" descr="A picture containing refrigerator, indoor, white, door&#10;&#10;Description automatically generated">
            <a:extLst>
              <a:ext uri="{FF2B5EF4-FFF2-40B4-BE49-F238E27FC236}">
                <a16:creationId xmlns:a16="http://schemas.microsoft.com/office/drawing/2014/main" id="{8DF94D00-F8BD-4565-9665-AA18EBC18D1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435" y="2578330"/>
            <a:ext cx="1433195" cy="950577"/>
          </a:xfrm>
          <a:prstGeom prst="rect">
            <a:avLst/>
          </a:prstGeom>
        </p:spPr>
      </p:pic>
      <p:pic>
        <p:nvPicPr>
          <p:cNvPr id="18" name="Picture 17" descr="A white refrigerator freezer sitting inside of a kitchen&#10;&#10;Description automatically generated">
            <a:extLst>
              <a:ext uri="{FF2B5EF4-FFF2-40B4-BE49-F238E27FC236}">
                <a16:creationId xmlns:a16="http://schemas.microsoft.com/office/drawing/2014/main" id="{6927D4B8-82EC-4843-8A33-0F51AC25400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29" y="3794956"/>
            <a:ext cx="820093" cy="973598"/>
          </a:xfrm>
          <a:prstGeom prst="rect">
            <a:avLst/>
          </a:prstGeom>
        </p:spPr>
      </p:pic>
      <p:pic>
        <p:nvPicPr>
          <p:cNvPr id="20" name="Picture 19" descr="A picture containing cabinet, indoor, refrigerator, white&#10;&#10;Description automatically generated">
            <a:extLst>
              <a:ext uri="{FF2B5EF4-FFF2-40B4-BE49-F238E27FC236}">
                <a16:creationId xmlns:a16="http://schemas.microsoft.com/office/drawing/2014/main" id="{0B0F9950-73A0-492C-9E00-27341E7E3367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49" y="4996136"/>
            <a:ext cx="664136" cy="109482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34297F7-3E1C-1E1F-9179-D786B8FCD06B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82BE22-E260-8072-8E54-4CEA699224B7}"/>
              </a:ext>
            </a:extLst>
          </p:cNvPr>
          <p:cNvSpPr/>
          <p:nvPr/>
        </p:nvSpPr>
        <p:spPr>
          <a:xfrm>
            <a:off x="0" y="3792612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87209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8C8DB-0489-464E-079A-DF1BE7824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Converter fleet management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290E10-9B95-1123-4368-3D2C4E724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367" y="2167978"/>
            <a:ext cx="5946477" cy="39534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E6EA66F-70B1-38AC-35C0-8675B664ECBE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9FF39C-C690-4029-FDAB-24191270FF99}"/>
              </a:ext>
            </a:extLst>
          </p:cNvPr>
          <p:cNvSpPr/>
          <p:nvPr/>
        </p:nvSpPr>
        <p:spPr>
          <a:xfrm>
            <a:off x="0" y="3792612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4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83B623-5BF4-0258-976D-401169ADE1D6}"/>
              </a:ext>
            </a:extLst>
          </p:cNvPr>
          <p:cNvSpPr txBox="1"/>
          <p:nvPr/>
        </p:nvSpPr>
        <p:spPr>
          <a:xfrm>
            <a:off x="1391673" y="6133495"/>
            <a:ext cx="102622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Source: </a:t>
            </a:r>
            <a:r>
              <a:rPr lang="en-GB" sz="1400" i="1" dirty="0">
                <a:hlinkClick r:id="rId3"/>
              </a:rPr>
              <a:t>https://converters.web.cern.ch/converters/converterAnalytics.php?asset=RPAFB.269.F16.RBHZ378</a:t>
            </a:r>
            <a:endParaRPr lang="en-GB" sz="1400" i="1" dirty="0"/>
          </a:p>
        </p:txBody>
      </p:sp>
      <p:pic>
        <p:nvPicPr>
          <p:cNvPr id="9" name="Picture 8" descr="A picture containing cabinet, indoor, refrigerator, white&#10;&#10;Description automatically generated">
            <a:extLst>
              <a:ext uri="{FF2B5EF4-FFF2-40B4-BE49-F238E27FC236}">
                <a16:creationId xmlns:a16="http://schemas.microsoft.com/office/drawing/2014/main" id="{26C5AF0C-2F91-9849-1891-9F750EEC488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438" y="3042466"/>
            <a:ext cx="1558637" cy="2569408"/>
          </a:xfrm>
          <a:prstGeom prst="rect">
            <a:avLst/>
          </a:prstGeom>
        </p:spPr>
      </p:pic>
      <p:pic>
        <p:nvPicPr>
          <p:cNvPr id="10" name="Picture 9" descr="A white refrigerator freezer sitting inside of a kitchen&#10;&#10;Description automatically generated">
            <a:extLst>
              <a:ext uri="{FF2B5EF4-FFF2-40B4-BE49-F238E27FC236}">
                <a16:creationId xmlns:a16="http://schemas.microsoft.com/office/drawing/2014/main" id="{F228D6D0-88FC-DB99-750A-B09EB8AE070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064" y="3527433"/>
            <a:ext cx="1495884" cy="177588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CF14E61C-1608-38B5-0265-860C35B5242F}"/>
              </a:ext>
            </a:extLst>
          </p:cNvPr>
          <p:cNvGrpSpPr/>
          <p:nvPr/>
        </p:nvGrpSpPr>
        <p:grpSpPr>
          <a:xfrm>
            <a:off x="8839117" y="1638702"/>
            <a:ext cx="2178803" cy="1058553"/>
            <a:chOff x="203401" y="1161235"/>
            <a:chExt cx="9689899" cy="4977226"/>
          </a:xfrm>
        </p:grpSpPr>
        <p:pic>
          <p:nvPicPr>
            <p:cNvPr id="18" name="Picture 17" descr="A picture containing cabinet, white, sitting, side&#10;&#10;Description automatically generated">
              <a:extLst>
                <a:ext uri="{FF2B5EF4-FFF2-40B4-BE49-F238E27FC236}">
                  <a16:creationId xmlns:a16="http://schemas.microsoft.com/office/drawing/2014/main" id="{940DA652-83EA-D872-8E69-6ED0913410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3401" y="1161236"/>
              <a:ext cx="1435101" cy="4977225"/>
            </a:xfrm>
            <a:prstGeom prst="rect">
              <a:avLst/>
            </a:prstGeom>
          </p:spPr>
        </p:pic>
        <p:pic>
          <p:nvPicPr>
            <p:cNvPr id="19" name="Picture 18" descr="A picture containing cabinet, white, sitting, side&#10;&#10;Description automatically generated">
              <a:extLst>
                <a:ext uri="{FF2B5EF4-FFF2-40B4-BE49-F238E27FC236}">
                  <a16:creationId xmlns:a16="http://schemas.microsoft.com/office/drawing/2014/main" id="{D9A8F92B-97C9-9031-E86E-57C61212B3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58200" y="1161235"/>
              <a:ext cx="1435100" cy="4977225"/>
            </a:xfrm>
            <a:prstGeom prst="rect">
              <a:avLst/>
            </a:prstGeom>
          </p:spPr>
        </p:pic>
        <p:pic>
          <p:nvPicPr>
            <p:cNvPr id="20" name="Picture 19" descr="A picture containing cabinet, white, sitting, side&#10;&#10;Description automatically generated">
              <a:extLst>
                <a:ext uri="{FF2B5EF4-FFF2-40B4-BE49-F238E27FC236}">
                  <a16:creationId xmlns:a16="http://schemas.microsoft.com/office/drawing/2014/main" id="{38AACEF8-8DF8-63EE-CD32-30D683FEC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62301" y="1161236"/>
              <a:ext cx="6953049" cy="4977225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164332B3-84A5-2D12-6E6A-107C31755A8E}"/>
              </a:ext>
            </a:extLst>
          </p:cNvPr>
          <p:cNvSpPr txBox="1"/>
          <p:nvPr/>
        </p:nvSpPr>
        <p:spPr>
          <a:xfrm>
            <a:off x="838200" y="1638702"/>
            <a:ext cx="7554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Athena: is a data analytics prototyping experiment.</a:t>
            </a:r>
          </a:p>
        </p:txBody>
      </p:sp>
    </p:spTree>
    <p:extLst>
      <p:ext uri="{BB962C8B-B14F-4D97-AF65-F5344CB8AC3E}">
        <p14:creationId xmlns:p14="http://schemas.microsoft.com/office/powerpoint/2010/main" val="8604206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8C8DB-0489-464E-079A-DF1BE7824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Converter fleet management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290E10-9B95-1123-4368-3D2C4E724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852" y="1534911"/>
            <a:ext cx="6791722" cy="4515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CC9199-3045-CB57-D884-02A78F547B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4022" y="3075969"/>
            <a:ext cx="7748338" cy="2917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E6EA66F-70B1-38AC-35C0-8675B664ECBE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9FF39C-C690-4029-FDAB-24191270FF99}"/>
              </a:ext>
            </a:extLst>
          </p:cNvPr>
          <p:cNvSpPr/>
          <p:nvPr/>
        </p:nvSpPr>
        <p:spPr>
          <a:xfrm>
            <a:off x="0" y="3792612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4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83B623-5BF4-0258-976D-401169ADE1D6}"/>
              </a:ext>
            </a:extLst>
          </p:cNvPr>
          <p:cNvSpPr txBox="1"/>
          <p:nvPr/>
        </p:nvSpPr>
        <p:spPr>
          <a:xfrm>
            <a:off x="1034852" y="6113215"/>
            <a:ext cx="102622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Source: </a:t>
            </a:r>
            <a:r>
              <a:rPr lang="en-GB" sz="1400" i="1" dirty="0">
                <a:hlinkClick r:id="rId4"/>
              </a:rPr>
              <a:t>https://converters.web.cern.ch/converters/converterAnalytics.php?asset=RPAFB.269.F16.RBHZ378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454391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8C8DB-0489-464E-079A-DF1BE7824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Converter fleet management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290E10-9B95-1123-4368-3D2C4E724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852" y="1534911"/>
            <a:ext cx="6791722" cy="4515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A9998B3-7AB6-A9D4-03DC-CEF8C8333A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7174" y="2978948"/>
            <a:ext cx="7963978" cy="2812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E6EA66F-70B1-38AC-35C0-8675B664ECBE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9FF39C-C690-4029-FDAB-24191270FF99}"/>
              </a:ext>
            </a:extLst>
          </p:cNvPr>
          <p:cNvSpPr/>
          <p:nvPr/>
        </p:nvSpPr>
        <p:spPr>
          <a:xfrm>
            <a:off x="0" y="3792612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4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83B623-5BF4-0258-976D-401169ADE1D6}"/>
              </a:ext>
            </a:extLst>
          </p:cNvPr>
          <p:cNvSpPr txBox="1"/>
          <p:nvPr/>
        </p:nvSpPr>
        <p:spPr>
          <a:xfrm>
            <a:off x="1034852" y="6099677"/>
            <a:ext cx="102622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Source: </a:t>
            </a:r>
            <a:r>
              <a:rPr lang="en-GB" sz="1400" i="1" dirty="0">
                <a:hlinkClick r:id="rId4"/>
              </a:rPr>
              <a:t>https://converters.web.cern.ch/converters/converterAnalytics.php?asset=RPAFB.269.F16.RBHZ378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5725902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8C8DB-0489-464E-079A-DF1BE7824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Converter fleet management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290E10-9B95-1123-4368-3D2C4E724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852" y="1534911"/>
            <a:ext cx="6791722" cy="4515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82C8109-1CDF-0318-9720-2DB07BA8D4A4}"/>
              </a:ext>
            </a:extLst>
          </p:cNvPr>
          <p:cNvGrpSpPr/>
          <p:nvPr/>
        </p:nvGrpSpPr>
        <p:grpSpPr>
          <a:xfrm>
            <a:off x="3045306" y="2836521"/>
            <a:ext cx="8067275" cy="2904893"/>
            <a:chOff x="650088" y="3753895"/>
            <a:chExt cx="7296203" cy="258129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AABD867-5B40-7FC3-5C81-6F27C0595A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0088" y="3753895"/>
              <a:ext cx="7296203" cy="258129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3C662E0-FFE1-163E-297D-E538850C5003}"/>
                </a:ext>
              </a:extLst>
            </p:cNvPr>
            <p:cNvSpPr/>
            <p:nvPr/>
          </p:nvSpPr>
          <p:spPr>
            <a:xfrm>
              <a:off x="1363024" y="4222940"/>
              <a:ext cx="738207" cy="730084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651C9D4-C6BD-CA3E-6BCD-4803684B2EA4}"/>
                </a:ext>
              </a:extLst>
            </p:cNvPr>
            <p:cNvSpPr txBox="1"/>
            <p:nvPr/>
          </p:nvSpPr>
          <p:spPr>
            <a:xfrm>
              <a:off x="2169040" y="4346782"/>
              <a:ext cx="810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</a:rPr>
                <a:t>event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2E6EA66F-70B1-38AC-35C0-8675B664ECBE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9FF39C-C690-4029-FDAB-24191270FF99}"/>
              </a:ext>
            </a:extLst>
          </p:cNvPr>
          <p:cNvSpPr/>
          <p:nvPr/>
        </p:nvSpPr>
        <p:spPr>
          <a:xfrm>
            <a:off x="0" y="3792612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4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83B623-5BF4-0258-976D-401169ADE1D6}"/>
              </a:ext>
            </a:extLst>
          </p:cNvPr>
          <p:cNvSpPr txBox="1"/>
          <p:nvPr/>
        </p:nvSpPr>
        <p:spPr>
          <a:xfrm>
            <a:off x="1166615" y="6096478"/>
            <a:ext cx="102622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Source: </a:t>
            </a:r>
            <a:r>
              <a:rPr lang="en-GB" sz="1400" i="1" dirty="0">
                <a:hlinkClick r:id="rId4"/>
              </a:rPr>
              <a:t>https://converters.web.cern.ch/converters/converterAnalytics.php?asset=RPAFB.269.F16.RBHZ378</a:t>
            </a:r>
            <a:endParaRPr lang="en-GB" sz="1400" i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895AFF0-81AF-C78A-3955-D2CBA5242E60}"/>
              </a:ext>
            </a:extLst>
          </p:cNvPr>
          <p:cNvGrpSpPr/>
          <p:nvPr/>
        </p:nvGrpSpPr>
        <p:grpSpPr>
          <a:xfrm>
            <a:off x="9520274" y="5665591"/>
            <a:ext cx="2528905" cy="769441"/>
            <a:chOff x="9048514" y="1177028"/>
            <a:chExt cx="2528905" cy="76944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25F65B5-8115-66F5-0228-14001480F1FE}"/>
                </a:ext>
              </a:extLst>
            </p:cNvPr>
            <p:cNvSpPr txBox="1"/>
            <p:nvPr/>
          </p:nvSpPr>
          <p:spPr>
            <a:xfrm>
              <a:off x="9540046" y="1238584"/>
              <a:ext cx="20373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2">
                      <a:lumMod val="75000"/>
                    </a:schemeClr>
                  </a:solidFill>
                </a:rPr>
                <a:t>Moving complexity to software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2DBEB19-44C0-2EE9-30FC-CBCF6707CEA7}"/>
                </a:ext>
              </a:extLst>
            </p:cNvPr>
            <p:cNvSpPr txBox="1"/>
            <p:nvPr/>
          </p:nvSpPr>
          <p:spPr>
            <a:xfrm>
              <a:off x="9048514" y="1177028"/>
              <a:ext cx="6342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400" b="1" dirty="0">
                  <a:solidFill>
                    <a:schemeClr val="accent6"/>
                  </a:solidFill>
                  <a:sym typeface="Wingdings" panose="05000000000000000000" pitchFamily="2" charset="2"/>
                </a:rPr>
                <a:t></a:t>
              </a:r>
              <a:endParaRPr lang="en-GB" sz="4400" b="1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9999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06EDE-DAB0-AADE-80D2-03D9D3C3B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Exploration of new directions with 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25DB7-C144-8623-F54D-5B1B63A6D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5517" y="1460711"/>
            <a:ext cx="3038282" cy="50321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/>
              <a:t>Prognostics of component degradation in power converters</a:t>
            </a:r>
            <a:endParaRPr lang="en-GB" sz="2400" dirty="0"/>
          </a:p>
          <a:p>
            <a:pPr marL="0" indent="0">
              <a:buNone/>
            </a:pPr>
            <a:r>
              <a:rPr lang="en-GB" sz="2000" dirty="0"/>
              <a:t>Project objectives:</a:t>
            </a:r>
          </a:p>
          <a:p>
            <a:pPr>
              <a:buFontTx/>
              <a:buChar char="-"/>
            </a:pPr>
            <a:r>
              <a:rPr lang="en-GB" sz="2000" dirty="0"/>
              <a:t>Identify signatures to be searched for</a:t>
            </a:r>
          </a:p>
          <a:p>
            <a:pPr>
              <a:buFontTx/>
              <a:buChar char="-"/>
            </a:pPr>
            <a:r>
              <a:rPr lang="en-GB" sz="2000" dirty="0"/>
              <a:t>Find minimum data requirements, what, how often, what precision</a:t>
            </a:r>
          </a:p>
          <a:p>
            <a:pPr>
              <a:buFontTx/>
              <a:buChar char="-"/>
            </a:pPr>
            <a:r>
              <a:rPr lang="en-GB" sz="2000" dirty="0"/>
              <a:t>Train ML models with simulated/real data</a:t>
            </a:r>
          </a:p>
          <a:p>
            <a:pPr>
              <a:buFontTx/>
              <a:buChar char="-"/>
            </a:pPr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C1470E-C75B-4AB2-21EB-A91F45324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70" y="1426801"/>
            <a:ext cx="2742575" cy="52164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C12389-E339-22C9-EE4B-E78B1689AE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9083" y="1460711"/>
            <a:ext cx="4013833" cy="50811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5303C0-8ABC-0D44-FE5D-C94B78DA2BD4}"/>
              </a:ext>
            </a:extLst>
          </p:cNvPr>
          <p:cNvSpPr txBox="1"/>
          <p:nvPr/>
        </p:nvSpPr>
        <p:spPr>
          <a:xfrm>
            <a:off x="3837035" y="6489318"/>
            <a:ext cx="7759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Thanks to Timm Baumann, European Power Electronics Conference 2022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2164D-3B4D-78EB-D156-2F42E93ABE08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BBE2F2-E280-CAC6-07E5-39357F147793}"/>
              </a:ext>
            </a:extLst>
          </p:cNvPr>
          <p:cNvSpPr/>
          <p:nvPr/>
        </p:nvSpPr>
        <p:spPr>
          <a:xfrm>
            <a:off x="0" y="3792612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4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746DBA7-A77F-191C-58AB-533B52183CD3}"/>
              </a:ext>
            </a:extLst>
          </p:cNvPr>
          <p:cNvGrpSpPr/>
          <p:nvPr/>
        </p:nvGrpSpPr>
        <p:grpSpPr>
          <a:xfrm>
            <a:off x="9421263" y="5772436"/>
            <a:ext cx="2528905" cy="769441"/>
            <a:chOff x="9048514" y="1177028"/>
            <a:chExt cx="2528905" cy="76944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2DDE014-C68A-3E2C-EFAA-EDB56848794D}"/>
                </a:ext>
              </a:extLst>
            </p:cNvPr>
            <p:cNvSpPr txBox="1"/>
            <p:nvPr/>
          </p:nvSpPr>
          <p:spPr>
            <a:xfrm>
              <a:off x="9540046" y="1238584"/>
              <a:ext cx="20373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2">
                      <a:lumMod val="75000"/>
                    </a:schemeClr>
                  </a:solidFill>
                </a:rPr>
                <a:t>Moving complexity to software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B39FB95-0131-4D9C-923B-A3BDCB6DC5B1}"/>
                </a:ext>
              </a:extLst>
            </p:cNvPr>
            <p:cNvSpPr txBox="1"/>
            <p:nvPr/>
          </p:nvSpPr>
          <p:spPr>
            <a:xfrm>
              <a:off x="9048514" y="1177028"/>
              <a:ext cx="6342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400" b="1" dirty="0">
                  <a:solidFill>
                    <a:schemeClr val="accent6"/>
                  </a:solidFill>
                  <a:sym typeface="Wingdings" panose="05000000000000000000" pitchFamily="2" charset="2"/>
                </a:rPr>
                <a:t></a:t>
              </a:r>
              <a:endParaRPr lang="en-GB" sz="4400" b="1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23362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37E98-ED84-94E7-DAEB-8A87BA21B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A762E-F556-C60B-413F-779AB3466F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04814" cy="4351338"/>
          </a:xfrm>
        </p:spPr>
        <p:txBody>
          <a:bodyPr>
            <a:normAutofit fontScale="92500"/>
          </a:bodyPr>
          <a:lstStyle/>
          <a:p>
            <a:r>
              <a:rPr lang="en-GB" dirty="0"/>
              <a:t>Replacement of magnets is of paramount importance for energy efficiency</a:t>
            </a:r>
          </a:p>
          <a:p>
            <a:pPr marL="0" indent="0">
              <a:buNone/>
            </a:pPr>
            <a:r>
              <a:rPr lang="en-GB" b="1" dirty="0"/>
              <a:t>However:</a:t>
            </a:r>
          </a:p>
          <a:p>
            <a:r>
              <a:rPr lang="en-GB" dirty="0"/>
              <a:t>We are constantly moving complexity from Hardware to software</a:t>
            </a:r>
          </a:p>
          <a:p>
            <a:pPr lvl="1"/>
            <a:r>
              <a:rPr lang="en-GB" dirty="0"/>
              <a:t>New FGC </a:t>
            </a:r>
            <a:r>
              <a:rPr lang="en-GB" dirty="0" err="1"/>
              <a:t>CClibs</a:t>
            </a:r>
            <a:r>
              <a:rPr lang="en-GB" dirty="0"/>
              <a:t> to minimise flux walking effect</a:t>
            </a:r>
          </a:p>
          <a:p>
            <a:pPr lvl="1"/>
            <a:r>
              <a:rPr lang="en-GB" dirty="0"/>
              <a:t>New </a:t>
            </a:r>
            <a:r>
              <a:rPr lang="en-GB" dirty="0" err="1"/>
              <a:t>prefunctions</a:t>
            </a:r>
            <a:r>
              <a:rPr lang="en-GB" dirty="0"/>
              <a:t> with I</a:t>
            </a:r>
            <a:r>
              <a:rPr lang="en-GB" baseline="-25000" dirty="0"/>
              <a:t>RMS</a:t>
            </a:r>
            <a:r>
              <a:rPr lang="en-GB" dirty="0"/>
              <a:t> minimiser </a:t>
            </a:r>
            <a:r>
              <a:rPr lang="en-GB" dirty="0" err="1"/>
              <a:t>algorith</a:t>
            </a:r>
            <a:endParaRPr lang="en-GB" dirty="0"/>
          </a:p>
          <a:p>
            <a:r>
              <a:rPr lang="en-GB" dirty="0"/>
              <a:t>Data science team to revisit problems with new computational tools</a:t>
            </a:r>
          </a:p>
          <a:p>
            <a:pPr lvl="1"/>
            <a:r>
              <a:rPr lang="en-GB" dirty="0"/>
              <a:t>Concept includes the entire Balance of System (cables, power supply, magnet, cooling)</a:t>
            </a:r>
          </a:p>
          <a:p>
            <a:pPr lvl="1"/>
            <a:r>
              <a:rPr lang="en-GB" dirty="0"/>
              <a:t>Interesting aspects: data sampling, field homogeneity, powering reproducibility etc…</a:t>
            </a:r>
          </a:p>
          <a:p>
            <a:r>
              <a:rPr lang="en-GB"/>
              <a:t>Operation &amp; maintenance </a:t>
            </a:r>
            <a:r>
              <a:rPr lang="en-GB" dirty="0"/>
              <a:t>using data analytics</a:t>
            </a:r>
          </a:p>
          <a:p>
            <a:r>
              <a:rPr lang="en-GB" dirty="0"/>
              <a:t>New data-informed Consolidations in the future</a:t>
            </a:r>
          </a:p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E83F0D-1432-9EEF-5448-70A16DB07A50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936C54-EDD8-9837-EC78-DFE6BA44CADD}"/>
              </a:ext>
            </a:extLst>
          </p:cNvPr>
          <p:cNvSpPr/>
          <p:nvPr/>
        </p:nvSpPr>
        <p:spPr>
          <a:xfrm>
            <a:off x="0" y="3792612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5488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D775A3F4-911B-6185-F988-A006B7DB1CEC}"/>
              </a:ext>
            </a:extLst>
          </p:cNvPr>
          <p:cNvSpPr/>
          <p:nvPr/>
        </p:nvSpPr>
        <p:spPr>
          <a:xfrm>
            <a:off x="7849872" y="5538016"/>
            <a:ext cx="4246878" cy="1215209"/>
          </a:xfrm>
          <a:prstGeom prst="ellipse">
            <a:avLst/>
          </a:prstGeom>
          <a:noFill/>
          <a:ln w="762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accelerator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0C85EFF-B45E-F6AB-2D8D-CF48DF968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846" y="1640919"/>
            <a:ext cx="9640714" cy="46720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electrical system overview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868437" y="2538895"/>
            <a:ext cx="499369" cy="362500"/>
          </a:xfrm>
          <a:prstGeom prst="rect">
            <a:avLst/>
          </a:prstGeom>
          <a:gradFill flip="none" rotWithShape="1">
            <a:gsLst>
              <a:gs pos="15000">
                <a:srgbClr val="FFFFFF">
                  <a:alpha val="30000"/>
                </a:srgbClr>
              </a:gs>
              <a:gs pos="77000">
                <a:srgbClr val="006600">
                  <a:alpha val="63000"/>
                </a:srgbClr>
              </a:gs>
              <a:gs pos="67000">
                <a:srgbClr val="FFFFFF">
                  <a:alpha val="24000"/>
                </a:srgbClr>
              </a:gs>
              <a:gs pos="42000">
                <a:srgbClr val="006600"/>
              </a:gs>
              <a:gs pos="42000">
                <a:schemeClr val="bg1">
                  <a:alpha val="30000"/>
                </a:schemeClr>
              </a:gs>
              <a:gs pos="0">
                <a:srgbClr val="006600">
                  <a:alpha val="32000"/>
                </a:srgbClr>
              </a:gs>
              <a:gs pos="29000">
                <a:srgbClr val="006600">
                  <a:alpha val="60000"/>
                </a:srgbClr>
              </a:gs>
              <a:gs pos="99707">
                <a:srgbClr val="006600">
                  <a:alpha val="37000"/>
                </a:srgbClr>
              </a:gs>
              <a:gs pos="88000">
                <a:srgbClr val="FFFFFF">
                  <a:alpha val="22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 rot="16200000">
            <a:off x="8063047" y="5471629"/>
            <a:ext cx="688543" cy="707926"/>
          </a:xfrm>
          <a:prstGeom prst="rect">
            <a:avLst/>
          </a:prstGeom>
          <a:gradFill flip="none" rotWithShape="1">
            <a:gsLst>
              <a:gs pos="13000">
                <a:srgbClr val="FFFFFF">
                  <a:alpha val="9000"/>
                </a:srgbClr>
              </a:gs>
              <a:gs pos="77000">
                <a:srgbClr val="FF3232">
                  <a:alpha val="25000"/>
                </a:srgbClr>
              </a:gs>
              <a:gs pos="64000">
                <a:srgbClr val="FFFFFF">
                  <a:alpha val="27000"/>
                </a:srgbClr>
              </a:gs>
              <a:gs pos="55000">
                <a:srgbClr val="FF0000">
                  <a:alpha val="35000"/>
                </a:srgbClr>
              </a:gs>
              <a:gs pos="40000">
                <a:schemeClr val="bg1">
                  <a:alpha val="35000"/>
                </a:schemeClr>
              </a:gs>
              <a:gs pos="0">
                <a:srgbClr val="FF0000">
                  <a:alpha val="69000"/>
                </a:srgbClr>
              </a:gs>
              <a:gs pos="26000">
                <a:srgbClr val="FF0000">
                  <a:alpha val="45000"/>
                </a:srgbClr>
              </a:gs>
              <a:gs pos="99707">
                <a:srgbClr val="FF0000">
                  <a:alpha val="5000"/>
                </a:srgbClr>
              </a:gs>
              <a:gs pos="88000">
                <a:srgbClr val="FFFFFF">
                  <a:alpha val="3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8815190" y="2171564"/>
            <a:ext cx="1838767" cy="13733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129CE58-1FA5-1AD2-C9E6-5DFCE8CBC758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7715250" y="6145621"/>
            <a:ext cx="134622" cy="77147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2E4ACA4-CDE3-7CB0-F10F-AE9358AC04BE}"/>
              </a:ext>
            </a:extLst>
          </p:cNvPr>
          <p:cNvCxnSpPr>
            <a:cxnSpLocks/>
            <a:endCxn id="6" idx="6"/>
          </p:cNvCxnSpPr>
          <p:nvPr/>
        </p:nvCxnSpPr>
        <p:spPr>
          <a:xfrm flipH="1">
            <a:off x="12096750" y="4828374"/>
            <a:ext cx="134622" cy="1317247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B054C98-DCF1-198D-607E-E2D630F95CEA}"/>
              </a:ext>
            </a:extLst>
          </p:cNvPr>
          <p:cNvSpPr txBox="1"/>
          <p:nvPr/>
        </p:nvSpPr>
        <p:spPr>
          <a:xfrm>
            <a:off x="7173655" y="3935943"/>
            <a:ext cx="904009" cy="677108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5-20%</a:t>
            </a:r>
            <a:br>
              <a:rPr lang="en-GB" sz="2000" dirty="0">
                <a:solidFill>
                  <a:schemeClr val="accent6"/>
                </a:solidFill>
              </a:rPr>
            </a:br>
            <a:r>
              <a:rPr lang="en-GB" dirty="0">
                <a:solidFill>
                  <a:schemeClr val="accent6"/>
                </a:solidFill>
              </a:rPr>
              <a:t>waste</a:t>
            </a:r>
            <a:endParaRPr lang="en-GB" sz="2000" dirty="0">
              <a:solidFill>
                <a:schemeClr val="accent6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7DAA44-A963-FA68-BC22-945FCC0D1A31}"/>
              </a:ext>
            </a:extLst>
          </p:cNvPr>
          <p:cNvSpPr txBox="1"/>
          <p:nvPr/>
        </p:nvSpPr>
        <p:spPr>
          <a:xfrm>
            <a:off x="7173655" y="4687171"/>
            <a:ext cx="90400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6"/>
                </a:solidFill>
              </a:rPr>
              <a:t>1%</a:t>
            </a:r>
            <a:br>
              <a:rPr lang="en-GB" dirty="0">
                <a:solidFill>
                  <a:schemeClr val="accent6"/>
                </a:solidFill>
              </a:rPr>
            </a:br>
            <a:r>
              <a:rPr lang="en-GB" dirty="0">
                <a:solidFill>
                  <a:schemeClr val="accent6"/>
                </a:solidFill>
              </a:rPr>
              <a:t>waste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2E4194-D703-04E5-BDD6-8847ED1D3BDF}"/>
              </a:ext>
            </a:extLst>
          </p:cNvPr>
          <p:cNvSpPr txBox="1"/>
          <p:nvPr/>
        </p:nvSpPr>
        <p:spPr>
          <a:xfrm>
            <a:off x="4687272" y="1670719"/>
            <a:ext cx="824060" cy="738664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6"/>
                </a:solidFill>
              </a:rPr>
              <a:t>1-4%</a:t>
            </a:r>
          </a:p>
          <a:p>
            <a:pPr algn="ctr"/>
            <a:r>
              <a:rPr lang="en-GB" dirty="0">
                <a:solidFill>
                  <a:schemeClr val="accent6"/>
                </a:solidFill>
              </a:rPr>
              <a:t>waste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19E807-5111-712F-2331-F766A7E25A5B}"/>
              </a:ext>
            </a:extLst>
          </p:cNvPr>
          <p:cNvSpPr txBox="1"/>
          <p:nvPr/>
        </p:nvSpPr>
        <p:spPr>
          <a:xfrm>
            <a:off x="2350706" y="1602710"/>
            <a:ext cx="824060" cy="738664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6"/>
                </a:solidFill>
              </a:rPr>
              <a:t>1-2%</a:t>
            </a:r>
          </a:p>
          <a:p>
            <a:pPr algn="ctr"/>
            <a:r>
              <a:rPr lang="en-GB" dirty="0">
                <a:solidFill>
                  <a:schemeClr val="accent6"/>
                </a:solidFill>
              </a:rPr>
              <a:t>waste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2BBCD6-A3F7-D9A1-B62B-9423A5D41EC2}"/>
              </a:ext>
            </a:extLst>
          </p:cNvPr>
          <p:cNvSpPr txBox="1"/>
          <p:nvPr/>
        </p:nvSpPr>
        <p:spPr>
          <a:xfrm>
            <a:off x="6964428" y="5659857"/>
            <a:ext cx="90400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6"/>
                </a:solidFill>
              </a:rPr>
              <a:t>60-70%</a:t>
            </a:r>
          </a:p>
        </p:txBody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6CEF87EF-1C3E-FE2F-55E1-440666D76E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8520490"/>
              </p:ext>
            </p:extLst>
          </p:nvPr>
        </p:nvGraphicFramePr>
        <p:xfrm>
          <a:off x="170599" y="2260764"/>
          <a:ext cx="10876019" cy="6003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34207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repeatCount="indefinit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animBg="1"/>
      <p:bldP spid="3" grpId="0" animBg="1"/>
      <p:bldP spid="7" grpId="0" animBg="1"/>
      <p:bldP spid="10" grpId="0" animBg="1"/>
      <p:bldP spid="11" grpId="0" animBg="1"/>
      <p:bldP spid="12" grpId="0" animBg="1"/>
      <p:bldP spid="13" grpId="0" animBg="1"/>
      <p:bldGraphic spid="14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E28CDE7-A766-BA1F-4DE5-75339EF59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Ideas for the    Mega-accelerators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5BDDF6C-8AC2-AA62-E01F-88A2739C9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037" y="-154612"/>
            <a:ext cx="6979748" cy="716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6851ECD-2280-BC3B-BA98-6888B5CC5527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95528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218E6B6-9C9E-4AA6-620D-238092083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79685" cy="1325563"/>
          </a:xfrm>
        </p:spPr>
        <p:txBody>
          <a:bodyPr/>
          <a:lstStyle/>
          <a:p>
            <a:r>
              <a:rPr lang="en-GB" dirty="0"/>
              <a:t>From Hardware ownership to service ownership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9617FFD-105A-716F-D6E6-345496BF3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b="0" dirty="0"/>
              <a:t>Mega-structures to require, virtually, infinite software services, agents, and on demand tools to be deployed for operation and development.</a:t>
            </a:r>
          </a:p>
          <a:p>
            <a:r>
              <a:rPr lang="en-GB" b="0" dirty="0"/>
              <a:t>Some of them to only be used occasionally (data analysis, machine development, prognostic functions)</a:t>
            </a:r>
          </a:p>
          <a:p>
            <a:r>
              <a:rPr lang="en-GB" b="0" dirty="0"/>
              <a:t>Ownership (administration, maintenance) of computing infrastructure too expensive for the “common user”.</a:t>
            </a:r>
          </a:p>
          <a:p>
            <a:r>
              <a:rPr lang="en-GB" b="0" dirty="0"/>
              <a:t>Energy use of data-centres to be constantly scrutinised internally &amp; externally</a:t>
            </a:r>
          </a:p>
          <a:p>
            <a:pPr marL="36576" indent="0">
              <a:buNone/>
            </a:pPr>
            <a:endParaRPr lang="en-GB" b="0" dirty="0"/>
          </a:p>
          <a:p>
            <a:pPr marL="36576" indent="0">
              <a:buNone/>
            </a:pPr>
            <a:r>
              <a:rPr lang="en-GB" dirty="0">
                <a:solidFill>
                  <a:schemeClr val="tx2"/>
                </a:solidFill>
              </a:rPr>
              <a:t>The State of the art solution is Containerisation &amp; Orchestration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C1B9FF-1144-828E-D3C5-6027C662BF2C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6394028-01B8-4D63-A939-7186C2B21ADC}"/>
              </a:ext>
            </a:extLst>
          </p:cNvPr>
          <p:cNvSpPr/>
          <p:nvPr/>
        </p:nvSpPr>
        <p:spPr>
          <a:xfrm>
            <a:off x="0" y="4925033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3600" dirty="0"/>
              <a:t>n-1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63202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7B284-27D8-E2D5-2586-BB7D3EDEF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Kubernetes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14A673-7C97-8165-0C07-7E7CC6D9B0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8446" y="1495707"/>
            <a:ext cx="8243596" cy="4681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321809-A02C-4BE3-3938-F2561FD6AD9B}"/>
              </a:ext>
            </a:extLst>
          </p:cNvPr>
          <p:cNvSpPr txBox="1"/>
          <p:nvPr/>
        </p:nvSpPr>
        <p:spPr>
          <a:xfrm>
            <a:off x="2615068" y="6308209"/>
            <a:ext cx="9021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Thanks to Remi </a:t>
            </a:r>
            <a:r>
              <a:rPr lang="en-GB" dirty="0" err="1"/>
              <a:t>Voirin</a:t>
            </a:r>
            <a:r>
              <a:rPr lang="en-GB" dirty="0"/>
              <a:t>, BE-CSS more on: </a:t>
            </a:r>
            <a:r>
              <a:rPr lang="en-GB" dirty="0">
                <a:hlinkClick r:id="rId3"/>
              </a:rPr>
              <a:t>https://indico.cern.ch/event/1054891/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B69B8C-A90D-AFA4-8AD5-4FCB671BF989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F4E035-D3B1-195B-305E-B48E32533596}"/>
              </a:ext>
            </a:extLst>
          </p:cNvPr>
          <p:cNvSpPr/>
          <p:nvPr/>
        </p:nvSpPr>
        <p:spPr>
          <a:xfrm>
            <a:off x="0" y="4925033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3600" dirty="0"/>
              <a:t>n-1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661362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C9EE76-38CC-3F2E-0787-E32839F87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0308" y="1532342"/>
            <a:ext cx="6601691" cy="4250404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C4DCC64C-B738-0D33-3355-D31AC2194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basic models to digital twins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EA3EDC-B5DE-BD09-0FE9-75ECCACC624E}"/>
              </a:ext>
            </a:extLst>
          </p:cNvPr>
          <p:cNvSpPr txBox="1"/>
          <p:nvPr/>
        </p:nvSpPr>
        <p:spPr>
          <a:xfrm>
            <a:off x="1206319" y="5524683"/>
            <a:ext cx="2768367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Operator to test new machine configuration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D328295C-D2A3-3EB4-17BA-833DE9B40B5E}"/>
              </a:ext>
            </a:extLst>
          </p:cNvPr>
          <p:cNvSpPr/>
          <p:nvPr/>
        </p:nvSpPr>
        <p:spPr>
          <a:xfrm>
            <a:off x="4125687" y="5650808"/>
            <a:ext cx="360727" cy="3940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0FE04A-93C7-B4A1-67BF-6C5570A130F0}"/>
              </a:ext>
            </a:extLst>
          </p:cNvPr>
          <p:cNvSpPr txBox="1"/>
          <p:nvPr/>
        </p:nvSpPr>
        <p:spPr>
          <a:xfrm>
            <a:off x="4570304" y="5524683"/>
            <a:ext cx="2768367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Load profile to digital twin and verify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5C4A82-0017-36B7-A5D9-A186785AFE8E}"/>
              </a:ext>
            </a:extLst>
          </p:cNvPr>
          <p:cNvSpPr txBox="1"/>
          <p:nvPr/>
        </p:nvSpPr>
        <p:spPr>
          <a:xfrm>
            <a:off x="7984624" y="5524681"/>
            <a:ext cx="2768367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Minimise downtime due to misconfiguration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A57104D2-E0C2-1C1E-1D5D-62736D1F5C9E}"/>
              </a:ext>
            </a:extLst>
          </p:cNvPr>
          <p:cNvSpPr/>
          <p:nvPr/>
        </p:nvSpPr>
        <p:spPr>
          <a:xfrm>
            <a:off x="7481284" y="5630233"/>
            <a:ext cx="360727" cy="3940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6" name="TextBox 6">
            <a:extLst>
              <a:ext uri="{FF2B5EF4-FFF2-40B4-BE49-F238E27FC236}">
                <a16:creationId xmlns:a16="http://schemas.microsoft.com/office/drawing/2014/main" id="{A2C6D485-8FB6-DEB9-8F28-E44E066F0A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7259005"/>
              </p:ext>
            </p:extLst>
          </p:nvPr>
        </p:nvGraphicFramePr>
        <p:xfrm>
          <a:off x="579591" y="1483920"/>
          <a:ext cx="4840542" cy="4093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455D9619-98DB-EA5F-D1CE-4E1B33F879EE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44ABF5F-AAC2-0FCB-FCD7-DDB80EB8C360}"/>
              </a:ext>
            </a:extLst>
          </p:cNvPr>
          <p:cNvSpPr/>
          <p:nvPr/>
        </p:nvSpPr>
        <p:spPr>
          <a:xfrm>
            <a:off x="0" y="5606070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0684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8DB9E-C704-CECB-517B-E739C4CC5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basic models to digital twins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6EAA8-3713-3995-488F-2ADF4F2C59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lnSpc>
                <a:spcPct val="110000"/>
              </a:lnSpc>
              <a:buNone/>
            </a:pPr>
            <a:r>
              <a:rPr lang="en-GB" b="0" dirty="0"/>
              <a:t>Today, when someone asks one of these questions, at least </a:t>
            </a:r>
            <a:r>
              <a:rPr lang="en-GB" dirty="0">
                <a:solidFill>
                  <a:schemeClr val="accent1"/>
                </a:solidFill>
              </a:rPr>
              <a:t>x experts </a:t>
            </a:r>
            <a:r>
              <a:rPr lang="en-GB" b="0" dirty="0"/>
              <a:t>need to calculate/simulate and at least one person needs to aggregate results.</a:t>
            </a:r>
          </a:p>
          <a:p>
            <a:r>
              <a:rPr lang="en-GB" sz="1800" b="0" dirty="0"/>
              <a:t>What is the expected reliability of an asset or of a process?</a:t>
            </a:r>
          </a:p>
          <a:p>
            <a:r>
              <a:rPr lang="en-GB" sz="1800" b="0" dirty="0"/>
              <a:t>What is the operation cost of energy for an SFTPRO Cycle?</a:t>
            </a:r>
          </a:p>
          <a:p>
            <a:r>
              <a:rPr lang="en-GB" sz="1800" b="0" dirty="0"/>
              <a:t>Which equipment consumes the largest energy in a complex?</a:t>
            </a:r>
          </a:p>
          <a:p>
            <a:r>
              <a:rPr lang="en-GB" sz="1800" b="0" dirty="0"/>
              <a:t>What is the operating capacity a certain asset (substation, etc)?</a:t>
            </a:r>
          </a:p>
          <a:p>
            <a:r>
              <a:rPr lang="en-GB" sz="1800" b="0" dirty="0"/>
              <a:t>What is the remaining lifetime of certain equipment/installation?</a:t>
            </a:r>
          </a:p>
          <a:p>
            <a:pPr marL="36576" indent="0">
              <a:buNone/>
            </a:pPr>
            <a:endParaRPr lang="en-GB" b="0" dirty="0"/>
          </a:p>
          <a:p>
            <a:pPr marL="36576" indent="0">
              <a:buNone/>
            </a:pPr>
            <a:r>
              <a:rPr lang="en-GB" b="0" dirty="0"/>
              <a:t>How will </a:t>
            </a:r>
            <a:r>
              <a:rPr lang="en-GB" cap="small" dirty="0">
                <a:solidFill>
                  <a:schemeClr val="accent2"/>
                </a:solidFill>
              </a:rPr>
              <a:t>data analytics</a:t>
            </a:r>
            <a:r>
              <a:rPr lang="en-GB" dirty="0"/>
              <a:t> </a:t>
            </a:r>
            <a:r>
              <a:rPr lang="en-GB" b="0" dirty="0"/>
              <a:t>be done tomorrow while operating </a:t>
            </a:r>
            <a:r>
              <a:rPr lang="en-GB" cap="small" dirty="0">
                <a:solidFill>
                  <a:schemeClr val="accent1"/>
                </a:solidFill>
              </a:rPr>
              <a:t>mega-structures</a:t>
            </a:r>
            <a:r>
              <a:rPr lang="en-GB" b="0" dirty="0"/>
              <a:t>?</a:t>
            </a:r>
          </a:p>
          <a:p>
            <a:pPr marL="36576" indent="0">
              <a:buNone/>
            </a:pPr>
            <a:r>
              <a:rPr lang="en-GB" b="0" dirty="0"/>
              <a:t>#softwareAutomation #onlySolution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9F33D8-0ED3-895E-35C5-11E89A92F408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F19D4A-593C-3C27-C2C3-A355083D0E2F}"/>
              </a:ext>
            </a:extLst>
          </p:cNvPr>
          <p:cNvSpPr/>
          <p:nvPr/>
        </p:nvSpPr>
        <p:spPr>
          <a:xfrm>
            <a:off x="0" y="5606070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73800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FA000-956C-292C-2066-2EC8C1532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937"/>
            <a:ext cx="10515600" cy="1325563"/>
          </a:xfrm>
        </p:spPr>
        <p:txBody>
          <a:bodyPr/>
          <a:lstStyle/>
          <a:p>
            <a:r>
              <a:rPr lang="en-GB" dirty="0"/>
              <a:t>Selected take away messages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30EED5-27CB-ED67-0BE5-F2FAD4E28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959"/>
            <a:ext cx="6616942" cy="3473150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en-GB" dirty="0">
                <a:solidFill>
                  <a:schemeClr val="accent1"/>
                </a:solidFill>
              </a:rPr>
              <a:t>Impact of higher energy consumption is multifaceted.</a:t>
            </a:r>
          </a:p>
          <a:p>
            <a:r>
              <a:rPr lang="en-GB" dirty="0"/>
              <a:t>Environment &amp; CERN </a:t>
            </a:r>
            <a:br>
              <a:rPr lang="en-GB" b="0" dirty="0"/>
            </a:br>
            <a:r>
              <a:rPr lang="en-GB" b="0" dirty="0"/>
              <a:t>Establish Key Performance Indices on which we can act day to day.</a:t>
            </a:r>
          </a:p>
          <a:p>
            <a:pPr lvl="1"/>
            <a:endParaRPr lang="en-GB" b="0" dirty="0"/>
          </a:p>
          <a:p>
            <a:pPr lvl="1"/>
            <a:endParaRPr lang="en-GB" b="0" dirty="0"/>
          </a:p>
          <a:p>
            <a:endParaRPr lang="en-GB" b="0" dirty="0"/>
          </a:p>
        </p:txBody>
      </p:sp>
      <p:pic>
        <p:nvPicPr>
          <p:cNvPr id="1026" name="Picture 2" descr="Charte Environnement, vers une démarche éco-citoyenne">
            <a:extLst>
              <a:ext uri="{FF2B5EF4-FFF2-40B4-BE49-F238E27FC236}">
                <a16:creationId xmlns:a16="http://schemas.microsoft.com/office/drawing/2014/main" id="{CC3847B4-4B54-33C4-218F-1AE433EA0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778" y="1563380"/>
            <a:ext cx="3898658" cy="3898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174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FA000-956C-292C-2066-2EC8C1532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937"/>
            <a:ext cx="10515600" cy="1325563"/>
          </a:xfrm>
        </p:spPr>
        <p:txBody>
          <a:bodyPr/>
          <a:lstStyle/>
          <a:p>
            <a:r>
              <a:rPr lang="en-GB" dirty="0"/>
              <a:t>Selected take away messages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30EED5-27CB-ED67-0BE5-F2FAD4E28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958"/>
            <a:ext cx="6082817" cy="3340379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en-GB" dirty="0">
                <a:solidFill>
                  <a:schemeClr val="accent1"/>
                </a:solidFill>
              </a:rPr>
              <a:t>Impact of higher energy consumption is multifaceted.</a:t>
            </a:r>
          </a:p>
          <a:p>
            <a:r>
              <a:rPr lang="en-GB" dirty="0"/>
              <a:t>Environment &amp; CERN </a:t>
            </a:r>
            <a:br>
              <a:rPr lang="en-GB" b="0" dirty="0"/>
            </a:br>
            <a:r>
              <a:rPr lang="en-GB" b="0" dirty="0"/>
              <a:t>Establish Key Performance Indices on which we can act day to day.</a:t>
            </a:r>
          </a:p>
          <a:p>
            <a:r>
              <a:rPr lang="en-GB" dirty="0"/>
              <a:t>Ability to spend in new projects</a:t>
            </a:r>
            <a:r>
              <a:rPr lang="en-GB" b="0" dirty="0"/>
              <a:t> </a:t>
            </a:r>
            <a:br>
              <a:rPr lang="en-GB" b="0" dirty="0"/>
            </a:br>
            <a:r>
              <a:rPr lang="en-GB" b="0" dirty="0"/>
              <a:t>Use discounted cashflow methods to bring future costs to present</a:t>
            </a:r>
          </a:p>
          <a:p>
            <a:pPr>
              <a:buAutoNum type="arabicPeriod"/>
            </a:pPr>
            <a:endParaRPr lang="en-GB" dirty="0">
              <a:solidFill>
                <a:schemeClr val="accent1"/>
              </a:solidFill>
            </a:endParaRPr>
          </a:p>
          <a:p>
            <a:pPr marL="448056" lvl="1" indent="0">
              <a:buNone/>
            </a:pPr>
            <a:endParaRPr lang="en-GB" b="0" dirty="0"/>
          </a:p>
          <a:p>
            <a:pPr lvl="1"/>
            <a:endParaRPr lang="en-GB" b="0" dirty="0"/>
          </a:p>
          <a:p>
            <a:pPr lvl="1"/>
            <a:endParaRPr lang="en-GB" b="0" dirty="0"/>
          </a:p>
          <a:p>
            <a:endParaRPr lang="en-GB" b="0" dirty="0"/>
          </a:p>
        </p:txBody>
      </p:sp>
      <p:pic>
        <p:nvPicPr>
          <p:cNvPr id="5" name="Picture 4" descr="How Can You Save Money While Carrying Out Project Implementations">
            <a:extLst>
              <a:ext uri="{FF2B5EF4-FFF2-40B4-BE49-F238E27FC236}">
                <a16:creationId xmlns:a16="http://schemas.microsoft.com/office/drawing/2014/main" id="{EDB8A3BD-7796-C60A-7A15-C9C0453073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51"/>
          <a:stretch/>
        </p:blipFill>
        <p:spPr bwMode="auto">
          <a:xfrm>
            <a:off x="7099663" y="1903467"/>
            <a:ext cx="4924698" cy="308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3952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FA000-956C-292C-2066-2EC8C1532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937"/>
            <a:ext cx="10515600" cy="1325563"/>
          </a:xfrm>
        </p:spPr>
        <p:txBody>
          <a:bodyPr/>
          <a:lstStyle/>
          <a:p>
            <a:r>
              <a:rPr lang="en-GB" dirty="0"/>
              <a:t>Selected take away messages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30EED5-27CB-ED67-0BE5-F2FAD4E28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958"/>
            <a:ext cx="6913652" cy="334037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>
                <a:solidFill>
                  <a:schemeClr val="accent1"/>
                </a:solidFill>
              </a:rPr>
              <a:t>Impact of higher energy consumption is multifaceted.</a:t>
            </a:r>
          </a:p>
          <a:p>
            <a:r>
              <a:rPr lang="en-GB" dirty="0"/>
              <a:t>Environment &amp; CERN </a:t>
            </a:r>
            <a:br>
              <a:rPr lang="en-GB" b="0" dirty="0"/>
            </a:br>
            <a:r>
              <a:rPr lang="en-GB" b="0" dirty="0"/>
              <a:t>Establish Key Performance Indices on which we can act day to day.</a:t>
            </a:r>
          </a:p>
          <a:p>
            <a:r>
              <a:rPr lang="en-GB" dirty="0"/>
              <a:t>Ability to spend in new projects</a:t>
            </a:r>
            <a:r>
              <a:rPr lang="en-GB" b="0" dirty="0"/>
              <a:t> </a:t>
            </a:r>
            <a:br>
              <a:rPr lang="en-GB" b="0" dirty="0"/>
            </a:br>
            <a:r>
              <a:rPr lang="en-GB" b="0" dirty="0"/>
              <a:t>Use discounted cashflow methods to bring future costs to present</a:t>
            </a:r>
          </a:p>
          <a:p>
            <a:pPr>
              <a:buAutoNum type="arabicPeriod"/>
            </a:pPr>
            <a:endParaRPr lang="en-GB" dirty="0">
              <a:solidFill>
                <a:schemeClr val="accent1"/>
              </a:solidFill>
            </a:endParaRPr>
          </a:p>
          <a:p>
            <a:pPr marL="448056" lvl="1" indent="0">
              <a:buNone/>
            </a:pPr>
            <a:endParaRPr lang="en-GB" b="0" dirty="0"/>
          </a:p>
          <a:p>
            <a:pPr lvl="1"/>
            <a:endParaRPr lang="en-GB" b="0" dirty="0"/>
          </a:p>
          <a:p>
            <a:pPr lvl="1"/>
            <a:endParaRPr lang="en-GB" b="0" dirty="0"/>
          </a:p>
          <a:p>
            <a:endParaRPr lang="en-GB" b="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6038AD-3C54-C01D-D685-359BBF46015B}"/>
              </a:ext>
            </a:extLst>
          </p:cNvPr>
          <p:cNvSpPr txBox="1">
            <a:spLocks/>
          </p:cNvSpPr>
          <p:nvPr/>
        </p:nvSpPr>
        <p:spPr>
          <a:xfrm>
            <a:off x="838200" y="4889872"/>
            <a:ext cx="10515600" cy="1101025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493776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  <a:defRPr sz="24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905256" indent="-457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ú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109270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SzPct val="90000"/>
              <a:buFont typeface="Wingdings" pitchFamily="2" charset="2"/>
              <a:buChar char="ð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8531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SzPct val="90000"/>
              <a:buFont typeface="Wingdings" pitchFamily="2" charset="2"/>
              <a:buChar char="ð"/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3600" dirty="0">
                <a:solidFill>
                  <a:schemeClr val="accent1"/>
                </a:solidFill>
              </a:rPr>
              <a:t>Planning of Mega-machines:</a:t>
            </a:r>
          </a:p>
          <a:p>
            <a:r>
              <a:rPr lang="en-GB" sz="3600" b="0" dirty="0"/>
              <a:t>Effective use of computing resources</a:t>
            </a:r>
          </a:p>
          <a:p>
            <a:r>
              <a:rPr lang="en-GB" sz="3600" b="0" dirty="0"/>
              <a:t>Integrate </a:t>
            </a:r>
            <a:r>
              <a:rPr lang="en-GB" sz="3600" dirty="0"/>
              <a:t>expert knowledge in digital twin accelerator models</a:t>
            </a:r>
          </a:p>
          <a:p>
            <a:endParaRPr lang="en-GB" b="0" dirty="0"/>
          </a:p>
        </p:txBody>
      </p:sp>
      <p:pic>
        <p:nvPicPr>
          <p:cNvPr id="2050" name="Picture 2" descr="Manage your projects time, it is money!">
            <a:extLst>
              <a:ext uri="{FF2B5EF4-FFF2-40B4-BE49-F238E27FC236}">
                <a16:creationId xmlns:a16="http://schemas.microsoft.com/office/drawing/2014/main" id="{5674957A-8C6E-3792-079A-59A18D71D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937" y="1232400"/>
            <a:ext cx="4021183" cy="4021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4380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B2015-057A-90BE-FDBF-62CAB8266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314" y="4344819"/>
            <a:ext cx="10515600" cy="1325563"/>
          </a:xfrm>
        </p:spPr>
        <p:txBody>
          <a:bodyPr/>
          <a:lstStyle/>
          <a:p>
            <a:pPr algn="ctr"/>
            <a:r>
              <a:rPr lang="en-CH" dirty="0"/>
              <a:t>Thank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3CD89E-826A-F095-0DC6-A6AB51E473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914" y="1911405"/>
            <a:ext cx="7772400" cy="243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949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20018CC-5DE1-5D88-7228-C3DDA817FBD8}"/>
              </a:ext>
            </a:extLst>
          </p:cNvPr>
          <p:cNvSpPr/>
          <p:nvPr/>
        </p:nvSpPr>
        <p:spPr>
          <a:xfrm>
            <a:off x="6350492" y="1445136"/>
            <a:ext cx="5256234" cy="2350596"/>
          </a:xfrm>
          <a:prstGeom prst="rect">
            <a:avLst/>
          </a:prstGeom>
          <a:solidFill>
            <a:schemeClr val="accent6">
              <a:lumMod val="20000"/>
              <a:lumOff val="80000"/>
              <a:alpha val="2902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4BEAEF9-82B3-A117-AA0E-DF421F0B74C9}"/>
              </a:ext>
            </a:extLst>
          </p:cNvPr>
          <p:cNvSpPr/>
          <p:nvPr/>
        </p:nvSpPr>
        <p:spPr>
          <a:xfrm>
            <a:off x="6350492" y="3918973"/>
            <a:ext cx="5256234" cy="2469037"/>
          </a:xfrm>
          <a:prstGeom prst="rect">
            <a:avLst/>
          </a:prstGeom>
          <a:solidFill>
            <a:schemeClr val="accent6">
              <a:lumMod val="20000"/>
              <a:lumOff val="80000"/>
              <a:alpha val="2902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379F68AF-DA8C-251D-695A-A06851013500}"/>
              </a:ext>
            </a:extLst>
          </p:cNvPr>
          <p:cNvGrpSpPr/>
          <p:nvPr/>
        </p:nvGrpSpPr>
        <p:grpSpPr>
          <a:xfrm>
            <a:off x="1409814" y="3339045"/>
            <a:ext cx="3988798" cy="3277310"/>
            <a:chOff x="1409814" y="3339045"/>
            <a:chExt cx="3988798" cy="3277310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1BEA145B-234F-1312-88AC-2C6CA0E23496}"/>
                </a:ext>
              </a:extLst>
            </p:cNvPr>
            <p:cNvGrpSpPr/>
            <p:nvPr/>
          </p:nvGrpSpPr>
          <p:grpSpPr>
            <a:xfrm>
              <a:off x="2264056" y="3339045"/>
              <a:ext cx="3134556" cy="3277310"/>
              <a:chOff x="4760961" y="3429278"/>
              <a:chExt cx="3134556" cy="3277310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5EA8FD47-BCE8-0460-B136-FDAD8B343271}"/>
                  </a:ext>
                </a:extLst>
              </p:cNvPr>
              <p:cNvSpPr/>
              <p:nvPr/>
            </p:nvSpPr>
            <p:spPr>
              <a:xfrm>
                <a:off x="6673419" y="3429278"/>
                <a:ext cx="408763" cy="3277310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C2B74409-B48B-1A0B-A0EC-534FF9881F62}"/>
                  </a:ext>
                </a:extLst>
              </p:cNvPr>
              <p:cNvSpPr/>
              <p:nvPr/>
            </p:nvSpPr>
            <p:spPr>
              <a:xfrm>
                <a:off x="4760961" y="3460882"/>
                <a:ext cx="566117" cy="3226578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E415D7A1-57DA-92B5-4E6B-90EC795D55F4}"/>
                  </a:ext>
                </a:extLst>
              </p:cNvPr>
              <p:cNvSpPr/>
              <p:nvPr/>
            </p:nvSpPr>
            <p:spPr>
              <a:xfrm>
                <a:off x="7313269" y="4138952"/>
                <a:ext cx="181771" cy="255278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6878791B-F0ED-AB11-D303-5A1AC6270623}"/>
                  </a:ext>
                </a:extLst>
              </p:cNvPr>
              <p:cNvSpPr/>
              <p:nvPr/>
            </p:nvSpPr>
            <p:spPr>
              <a:xfrm>
                <a:off x="7650594" y="4181265"/>
                <a:ext cx="244923" cy="250751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E96EF1B8-7FB5-BE83-C913-8654FB87140C}"/>
                </a:ext>
              </a:extLst>
            </p:cNvPr>
            <p:cNvGrpSpPr/>
            <p:nvPr/>
          </p:nvGrpSpPr>
          <p:grpSpPr>
            <a:xfrm>
              <a:off x="1409814" y="3363873"/>
              <a:ext cx="3968213" cy="1541502"/>
              <a:chOff x="1409814" y="3363873"/>
              <a:chExt cx="3968213" cy="1541502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4E007C2-1BC2-CBF5-77E5-50992304CAE3}"/>
                  </a:ext>
                </a:extLst>
              </p:cNvPr>
              <p:cNvCxnSpPr/>
              <p:nvPr/>
            </p:nvCxnSpPr>
            <p:spPr>
              <a:xfrm>
                <a:off x="1409814" y="4748107"/>
                <a:ext cx="889381" cy="0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E1CE25B5-5313-E80B-84CB-72DB5EC0361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73110" y="3363873"/>
                <a:ext cx="590949" cy="1377460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5E096AAE-46F2-AB2E-D529-C524A737F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64059" y="3370649"/>
                <a:ext cx="1301541" cy="0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EE8D2A5E-4B9A-245D-0D64-C9ACAFA8E18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65600" y="3363873"/>
                <a:ext cx="423516" cy="1515555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BE42958A-88E3-F0C4-0F88-21EF75E6900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89116" y="4879428"/>
                <a:ext cx="227248" cy="0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D0220A20-5337-6C75-9495-6028C7B7E68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0367" y="4091033"/>
                <a:ext cx="156011" cy="814342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20AB4323-6D7C-581F-05FD-8F098D60542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94745" y="4091034"/>
                <a:ext cx="159146" cy="0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F0BEC5A1-575E-BF39-7730-CBD111FA6D2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168906" y="4091033"/>
                <a:ext cx="209121" cy="784250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CA18A399-3CD0-6BEF-3F68-BDFA9583E6AE}"/>
              </a:ext>
            </a:extLst>
          </p:cNvPr>
          <p:cNvSpPr/>
          <p:nvPr/>
        </p:nvSpPr>
        <p:spPr>
          <a:xfrm>
            <a:off x="407963" y="1445136"/>
            <a:ext cx="5688037" cy="4942875"/>
          </a:xfrm>
          <a:prstGeom prst="rect">
            <a:avLst/>
          </a:prstGeom>
          <a:solidFill>
            <a:schemeClr val="accent5">
              <a:lumMod val="20000"/>
              <a:lumOff val="80000"/>
              <a:alpha val="2902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27D12B-A16B-7F6B-B650-B862A19ED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look into the way we operate our machines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F8D3B8E-F2AB-8F5D-6C9E-9A4DA2466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5935" y="1534844"/>
            <a:ext cx="4917865" cy="222775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2992D1B-CC07-7443-30E1-B92C5E9A7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3034" y="4209280"/>
            <a:ext cx="4732921" cy="222775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5B206EF-EFC6-BAB1-1506-7447D3EB67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274" y="2646987"/>
            <a:ext cx="5448300" cy="27051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DEFDBE1-0304-A81F-4372-DB24D94D2D30}"/>
              </a:ext>
            </a:extLst>
          </p:cNvPr>
          <p:cNvSpPr txBox="1"/>
          <p:nvPr/>
        </p:nvSpPr>
        <p:spPr>
          <a:xfrm>
            <a:off x="473719" y="1534844"/>
            <a:ext cx="2633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Accelerator 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3CF6DD9-F6DB-7607-6C75-6B452088774C}"/>
              </a:ext>
            </a:extLst>
          </p:cNvPr>
          <p:cNvSpPr txBox="1"/>
          <p:nvPr/>
        </p:nvSpPr>
        <p:spPr>
          <a:xfrm>
            <a:off x="8894867" y="1478450"/>
            <a:ext cx="2633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Transfer Lines in DC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96C3A4-1E83-AF15-65D9-5A552477DB62}"/>
              </a:ext>
            </a:extLst>
          </p:cNvPr>
          <p:cNvSpPr txBox="1"/>
          <p:nvPr/>
        </p:nvSpPr>
        <p:spPr>
          <a:xfrm>
            <a:off x="8894867" y="3916573"/>
            <a:ext cx="2633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Cycling Transfer Lines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5038A5D-4D9C-DDD2-0E3D-5168EDE85D0B}"/>
              </a:ext>
            </a:extLst>
          </p:cNvPr>
          <p:cNvSpPr/>
          <p:nvPr/>
        </p:nvSpPr>
        <p:spPr>
          <a:xfrm>
            <a:off x="3039088" y="3311857"/>
            <a:ext cx="1057983" cy="117585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23806F8-C41D-5AA4-4BC1-D1D2C3A790D1}"/>
              </a:ext>
            </a:extLst>
          </p:cNvPr>
          <p:cNvCxnSpPr>
            <a:cxnSpLocks/>
          </p:cNvCxnSpPr>
          <p:nvPr/>
        </p:nvCxnSpPr>
        <p:spPr>
          <a:xfrm flipV="1">
            <a:off x="4117997" y="2121779"/>
            <a:ext cx="2365930" cy="1184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3C2BBF5-E03D-93E4-6D2B-66CFF676F309}"/>
              </a:ext>
            </a:extLst>
          </p:cNvPr>
          <p:cNvCxnSpPr/>
          <p:nvPr/>
        </p:nvCxnSpPr>
        <p:spPr>
          <a:xfrm>
            <a:off x="4117997" y="3429000"/>
            <a:ext cx="2317938" cy="11813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39E0D38A-B5D8-E84D-F790-FB7406AB41F7}"/>
              </a:ext>
            </a:extLst>
          </p:cNvPr>
          <p:cNvSpPr/>
          <p:nvPr/>
        </p:nvSpPr>
        <p:spPr>
          <a:xfrm>
            <a:off x="4047659" y="2154916"/>
            <a:ext cx="505158" cy="4920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SPS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37E639D-AF65-0F49-B507-80D41C30BC3E}"/>
              </a:ext>
            </a:extLst>
          </p:cNvPr>
          <p:cNvCxnSpPr>
            <a:cxnSpLocks/>
            <a:endCxn id="34" idx="5"/>
          </p:cNvCxnSpPr>
          <p:nvPr/>
        </p:nvCxnSpPr>
        <p:spPr>
          <a:xfrm flipH="1">
            <a:off x="4478838" y="1904176"/>
            <a:ext cx="675053" cy="67075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4F1F3F6D-6122-A487-3190-B810882DADFB}"/>
              </a:ext>
            </a:extLst>
          </p:cNvPr>
          <p:cNvSpPr/>
          <p:nvPr/>
        </p:nvSpPr>
        <p:spPr>
          <a:xfrm>
            <a:off x="5032181" y="1810534"/>
            <a:ext cx="799300" cy="72235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LHC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1ED0DE-4030-BFB3-E02E-2CBD22C2A3B9}"/>
              </a:ext>
            </a:extLst>
          </p:cNvPr>
          <p:cNvSpPr txBox="1"/>
          <p:nvPr/>
        </p:nvSpPr>
        <p:spPr>
          <a:xfrm>
            <a:off x="838200" y="6557756"/>
            <a:ext cx="2072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Storing energy in the magnets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CD4B891-0D16-C711-B079-CBC480FD701F}"/>
              </a:ext>
            </a:extLst>
          </p:cNvPr>
          <p:cNvSpPr txBox="1"/>
          <p:nvPr/>
        </p:nvSpPr>
        <p:spPr>
          <a:xfrm>
            <a:off x="4047659" y="6591954"/>
            <a:ext cx="2317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Recovering energy in the magnets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882BFBF-E5DB-7D9F-0B33-8AEA34E72E0E}"/>
              </a:ext>
            </a:extLst>
          </p:cNvPr>
          <p:cNvSpPr txBox="1"/>
          <p:nvPr/>
        </p:nvSpPr>
        <p:spPr>
          <a:xfrm>
            <a:off x="496662" y="5584093"/>
            <a:ext cx="24141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Non-recoverable thermal losses</a:t>
            </a:r>
          </a:p>
        </p:txBody>
      </p:sp>
    </p:spTree>
    <p:extLst>
      <p:ext uri="{BB962C8B-B14F-4D97-AF65-F5344CB8AC3E}">
        <p14:creationId xmlns:p14="http://schemas.microsoft.com/office/powerpoint/2010/main" val="4210251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2F522-72B5-E899-AB18-CC06C10C6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Efficient use of energy: Getting there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84095-9519-E006-1194-D98F9117D6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8658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CERN level: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Plan consumption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Key performance indicators</a:t>
            </a:r>
          </a:p>
          <a:p>
            <a:pPr marL="0" indent="0">
              <a:buNone/>
            </a:pPr>
            <a:r>
              <a:rPr lang="en-GB" sz="2400" b="1" dirty="0"/>
              <a:t>Operations/Experts: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400" dirty="0"/>
              <a:t>Resources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400" b="1" dirty="0">
                <a:solidFill>
                  <a:schemeClr val="accent2"/>
                </a:solidFill>
              </a:rPr>
              <a:t>Raise awareness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400" dirty="0"/>
              <a:t>Monitor what matters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400" dirty="0"/>
              <a:t>Perform data analysis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400" dirty="0"/>
              <a:t>Start over </a:t>
            </a:r>
            <a:r>
              <a:rPr lang="en-GB" sz="2400" dirty="0">
                <a:sym typeface="Wingdings" panose="05000000000000000000" pitchFamily="2" charset="2"/>
              </a:rPr>
              <a:t>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5" name="Picture 4" descr="slide of Nicholas Bellegarde showing the steps towards the ISO50001 certification">
            <a:extLst>
              <a:ext uri="{FF2B5EF4-FFF2-40B4-BE49-F238E27FC236}">
                <a16:creationId xmlns:a16="http://schemas.microsoft.com/office/drawing/2014/main" id="{C57A8032-0DD9-9A65-79ED-B206CD0CF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5965" y="1335770"/>
            <a:ext cx="6607717" cy="5039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B5B324-7295-B079-4CC5-0E7C2AACFE51}"/>
              </a:ext>
            </a:extLst>
          </p:cNvPr>
          <p:cNvSpPr txBox="1"/>
          <p:nvPr/>
        </p:nvSpPr>
        <p:spPr>
          <a:xfrm>
            <a:off x="4666004" y="6475784"/>
            <a:ext cx="7289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Slide of Nicolas Bellegarde, Towards ISO50001 certification at CERN,</a:t>
            </a:r>
            <a:r>
              <a:rPr lang="fr-CH" sz="1200" dirty="0">
                <a:solidFill>
                  <a:srgbClr val="0070C0"/>
                </a:solidFill>
                <a:latin typeface="Ubuntu"/>
              </a:rPr>
              <a:t> https://indico.cern.ch/event/1193771/</a:t>
            </a:r>
          </a:p>
          <a:p>
            <a:endParaRPr lang="en-GB" sz="12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3E00FED-5F3A-1EA2-CC4D-2612448E0FF0}"/>
              </a:ext>
            </a:extLst>
          </p:cNvPr>
          <p:cNvSpPr/>
          <p:nvPr/>
        </p:nvSpPr>
        <p:spPr>
          <a:xfrm>
            <a:off x="5771259" y="2948300"/>
            <a:ext cx="1261929" cy="786213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892136E-CB63-BA9C-8139-5E09E2914ACC}"/>
              </a:ext>
            </a:extLst>
          </p:cNvPr>
          <p:cNvSpPr/>
          <p:nvPr/>
        </p:nvSpPr>
        <p:spPr>
          <a:xfrm>
            <a:off x="9232440" y="2512465"/>
            <a:ext cx="1920220" cy="43583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4272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C03FA3F4-8828-04C5-C71A-FF185AA20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2720" y="1352901"/>
            <a:ext cx="8029341" cy="5361091"/>
          </a:xfrm>
          <a:prstGeom prst="rect">
            <a:avLst/>
          </a:prstGeom>
        </p:spPr>
      </p:pic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04D4B177-33C7-8CCF-9D40-4C6FBCF100AC}"/>
              </a:ext>
            </a:extLst>
          </p:cNvPr>
          <p:cNvCxnSpPr>
            <a:cxnSpLocks/>
          </p:cNvCxnSpPr>
          <p:nvPr/>
        </p:nvCxnSpPr>
        <p:spPr>
          <a:xfrm rot="10800000">
            <a:off x="5975257" y="3295078"/>
            <a:ext cx="3258215" cy="1674696"/>
          </a:xfrm>
          <a:prstGeom prst="bentConnector3">
            <a:avLst>
              <a:gd name="adj1" fmla="val 544"/>
            </a:avLst>
          </a:prstGeom>
          <a:ln w="381000">
            <a:solidFill>
              <a:schemeClr val="accent5">
                <a:alpha val="27843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49D4C467-B0D6-ADDA-3ECA-2159ED0D5517}"/>
              </a:ext>
            </a:extLst>
          </p:cNvPr>
          <p:cNvCxnSpPr>
            <a:cxnSpLocks/>
          </p:cNvCxnSpPr>
          <p:nvPr/>
        </p:nvCxnSpPr>
        <p:spPr>
          <a:xfrm rot="10800000">
            <a:off x="5755705" y="3536771"/>
            <a:ext cx="3214088" cy="1962722"/>
          </a:xfrm>
          <a:prstGeom prst="bentConnector3">
            <a:avLst>
              <a:gd name="adj1" fmla="val -85"/>
            </a:avLst>
          </a:prstGeom>
          <a:ln w="127000">
            <a:solidFill>
              <a:srgbClr val="C00000">
                <a:alpha val="27843"/>
              </a:srgb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CB091B15-5CF7-6CCE-7C04-E5B8CED70006}"/>
              </a:ext>
            </a:extLst>
          </p:cNvPr>
          <p:cNvCxnSpPr>
            <a:cxnSpLocks/>
          </p:cNvCxnSpPr>
          <p:nvPr/>
        </p:nvCxnSpPr>
        <p:spPr>
          <a:xfrm rot="10800000" flipV="1">
            <a:off x="1385388" y="3858860"/>
            <a:ext cx="3038435" cy="1"/>
          </a:xfrm>
          <a:prstGeom prst="bentConnector3">
            <a:avLst>
              <a:gd name="adj1" fmla="val 50000"/>
            </a:avLst>
          </a:prstGeom>
          <a:ln w="190500">
            <a:solidFill>
              <a:srgbClr val="C00000">
                <a:alpha val="27843"/>
              </a:srgb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39038EBB-184C-04B1-5DD8-2975B7D1DD66}"/>
              </a:ext>
            </a:extLst>
          </p:cNvPr>
          <p:cNvCxnSpPr>
            <a:cxnSpLocks/>
          </p:cNvCxnSpPr>
          <p:nvPr/>
        </p:nvCxnSpPr>
        <p:spPr>
          <a:xfrm rot="10800000">
            <a:off x="5597340" y="5169357"/>
            <a:ext cx="2840970" cy="416238"/>
          </a:xfrm>
          <a:prstGeom prst="bentConnector3">
            <a:avLst>
              <a:gd name="adj1" fmla="val 41222"/>
            </a:avLst>
          </a:prstGeom>
          <a:ln w="127000">
            <a:solidFill>
              <a:srgbClr val="C00000">
                <a:alpha val="27843"/>
              </a:srgbClr>
            </a:solidFill>
            <a:headEnd type="none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4BD83CB-E020-DDBF-78C4-A7BB6B503BFC}"/>
              </a:ext>
            </a:extLst>
          </p:cNvPr>
          <p:cNvSpPr txBox="1"/>
          <p:nvPr/>
        </p:nvSpPr>
        <p:spPr>
          <a:xfrm>
            <a:off x="4540073" y="1146207"/>
            <a:ext cx="1435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Control Room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1CBC9C-2B70-BC70-F154-2C245FF41D28}"/>
              </a:ext>
            </a:extLst>
          </p:cNvPr>
          <p:cNvSpPr txBox="1"/>
          <p:nvPr/>
        </p:nvSpPr>
        <p:spPr>
          <a:xfrm>
            <a:off x="5478172" y="1649709"/>
            <a:ext cx="1554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Local front-end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A93FA6F-1F02-09C1-2E5A-9D65EF137C74}"/>
              </a:ext>
            </a:extLst>
          </p:cNvPr>
          <p:cNvSpPr txBox="1"/>
          <p:nvPr/>
        </p:nvSpPr>
        <p:spPr>
          <a:xfrm>
            <a:off x="419003" y="1801475"/>
            <a:ext cx="1554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Surface building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B9522C1-2D4E-A1F3-1A62-256959F5E2E4}"/>
              </a:ext>
            </a:extLst>
          </p:cNvPr>
          <p:cNvSpPr txBox="1"/>
          <p:nvPr/>
        </p:nvSpPr>
        <p:spPr>
          <a:xfrm>
            <a:off x="8740795" y="6114750"/>
            <a:ext cx="1165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Tunnel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7BCA864-606B-D881-6BF2-7922966AB575}"/>
              </a:ext>
            </a:extLst>
          </p:cNvPr>
          <p:cNvSpPr txBox="1"/>
          <p:nvPr/>
        </p:nvSpPr>
        <p:spPr>
          <a:xfrm>
            <a:off x="1186951" y="4824761"/>
            <a:ext cx="2582261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Machine protection (WIC)</a:t>
            </a:r>
          </a:p>
          <a:p>
            <a:r>
              <a:rPr lang="en-GB" sz="1200" dirty="0">
                <a:solidFill>
                  <a:schemeClr val="accent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Personnel Protection (EIS)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A28C14-5584-ED9D-7ACF-24A88B0E4B52}"/>
              </a:ext>
            </a:extLst>
          </p:cNvPr>
          <p:cNvSpPr txBox="1"/>
          <p:nvPr/>
        </p:nvSpPr>
        <p:spPr>
          <a:xfrm>
            <a:off x="1619625" y="2860640"/>
            <a:ext cx="17227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AC Distribution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9DEBB20-A07B-3495-43D3-ACD58E498577}"/>
              </a:ext>
            </a:extLst>
          </p:cNvPr>
          <p:cNvSpPr txBox="1"/>
          <p:nvPr/>
        </p:nvSpPr>
        <p:spPr>
          <a:xfrm>
            <a:off x="6417634" y="3118639"/>
            <a:ext cx="1554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DC distribution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6718E2F-4279-6F17-1F3A-DBAF19FE3B63}"/>
              </a:ext>
            </a:extLst>
          </p:cNvPr>
          <p:cNvSpPr txBox="1"/>
          <p:nvPr/>
        </p:nvSpPr>
        <p:spPr>
          <a:xfrm>
            <a:off x="3991683" y="5706188"/>
            <a:ext cx="17640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Heat Exchanger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44E802A-24C5-7C0E-3906-C5B9B638262C}"/>
              </a:ext>
            </a:extLst>
          </p:cNvPr>
          <p:cNvSpPr txBox="1"/>
          <p:nvPr/>
        </p:nvSpPr>
        <p:spPr>
          <a:xfrm>
            <a:off x="9769258" y="2691363"/>
            <a:ext cx="2087979" cy="338554"/>
          </a:xfrm>
          <a:custGeom>
            <a:avLst/>
            <a:gdLst>
              <a:gd name="connsiteX0" fmla="*/ 0 w 2087979"/>
              <a:gd name="connsiteY0" fmla="*/ 0 h 338554"/>
              <a:gd name="connsiteX1" fmla="*/ 675113 w 2087979"/>
              <a:gd name="connsiteY1" fmla="*/ 0 h 338554"/>
              <a:gd name="connsiteX2" fmla="*/ 1308467 w 2087979"/>
              <a:gd name="connsiteY2" fmla="*/ 0 h 338554"/>
              <a:gd name="connsiteX3" fmla="*/ 2087979 w 2087979"/>
              <a:gd name="connsiteY3" fmla="*/ 0 h 338554"/>
              <a:gd name="connsiteX4" fmla="*/ 2087979 w 2087979"/>
              <a:gd name="connsiteY4" fmla="*/ 338554 h 338554"/>
              <a:gd name="connsiteX5" fmla="*/ 1433746 w 2087979"/>
              <a:gd name="connsiteY5" fmla="*/ 338554 h 338554"/>
              <a:gd name="connsiteX6" fmla="*/ 695993 w 2087979"/>
              <a:gd name="connsiteY6" fmla="*/ 338554 h 338554"/>
              <a:gd name="connsiteX7" fmla="*/ 0 w 2087979"/>
              <a:gd name="connsiteY7" fmla="*/ 338554 h 338554"/>
              <a:gd name="connsiteX8" fmla="*/ 0 w 2087979"/>
              <a:gd name="connsiteY8" fmla="*/ 0 h 338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7979" h="338554" extrusionOk="0">
                <a:moveTo>
                  <a:pt x="0" y="0"/>
                </a:moveTo>
                <a:cubicBezTo>
                  <a:pt x="268684" y="405"/>
                  <a:pt x="429718" y="8379"/>
                  <a:pt x="675113" y="0"/>
                </a:cubicBezTo>
                <a:cubicBezTo>
                  <a:pt x="920508" y="-8379"/>
                  <a:pt x="994042" y="15223"/>
                  <a:pt x="1308467" y="0"/>
                </a:cubicBezTo>
                <a:cubicBezTo>
                  <a:pt x="1622892" y="-15223"/>
                  <a:pt x="1835266" y="-9217"/>
                  <a:pt x="2087979" y="0"/>
                </a:cubicBezTo>
                <a:cubicBezTo>
                  <a:pt x="2079545" y="98340"/>
                  <a:pt x="2077094" y="172793"/>
                  <a:pt x="2087979" y="338554"/>
                </a:cubicBezTo>
                <a:cubicBezTo>
                  <a:pt x="1902184" y="342697"/>
                  <a:pt x="1586145" y="312831"/>
                  <a:pt x="1433746" y="338554"/>
                </a:cubicBezTo>
                <a:cubicBezTo>
                  <a:pt x="1281347" y="364277"/>
                  <a:pt x="952803" y="368224"/>
                  <a:pt x="695993" y="338554"/>
                </a:cubicBezTo>
                <a:cubicBezTo>
                  <a:pt x="439183" y="308884"/>
                  <a:pt x="235970" y="358886"/>
                  <a:pt x="0" y="338554"/>
                </a:cubicBezTo>
                <a:cubicBezTo>
                  <a:pt x="7027" y="256353"/>
                  <a:pt x="-1773" y="77906"/>
                  <a:pt x="0" y="0"/>
                </a:cubicBezTo>
                <a:close/>
              </a:path>
            </a:pathLst>
          </a:custGeom>
          <a:noFill/>
          <a:ln w="1905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  <a:latin typeface="Cavolini" panose="020B0502040204020203" pitchFamily="66" charset="0"/>
                <a:cs typeface="Cavolini" panose="020B0502040204020203" pitchFamily="66" charset="0"/>
              </a:rPr>
              <a:t>Recycled energy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65CBD95-2377-4471-4EA8-B8E9A6822093}"/>
              </a:ext>
            </a:extLst>
          </p:cNvPr>
          <p:cNvSpPr txBox="1"/>
          <p:nvPr/>
        </p:nvSpPr>
        <p:spPr>
          <a:xfrm>
            <a:off x="6183396" y="3652683"/>
            <a:ext cx="1855975" cy="338554"/>
          </a:xfrm>
          <a:custGeom>
            <a:avLst/>
            <a:gdLst>
              <a:gd name="connsiteX0" fmla="*/ 0 w 1855975"/>
              <a:gd name="connsiteY0" fmla="*/ 0 h 338554"/>
              <a:gd name="connsiteX1" fmla="*/ 600099 w 1855975"/>
              <a:gd name="connsiteY1" fmla="*/ 0 h 338554"/>
              <a:gd name="connsiteX2" fmla="*/ 1163078 w 1855975"/>
              <a:gd name="connsiteY2" fmla="*/ 0 h 338554"/>
              <a:gd name="connsiteX3" fmla="*/ 1855975 w 1855975"/>
              <a:gd name="connsiteY3" fmla="*/ 0 h 338554"/>
              <a:gd name="connsiteX4" fmla="*/ 1855975 w 1855975"/>
              <a:gd name="connsiteY4" fmla="*/ 338554 h 338554"/>
              <a:gd name="connsiteX5" fmla="*/ 1274436 w 1855975"/>
              <a:gd name="connsiteY5" fmla="*/ 338554 h 338554"/>
              <a:gd name="connsiteX6" fmla="*/ 618658 w 1855975"/>
              <a:gd name="connsiteY6" fmla="*/ 338554 h 338554"/>
              <a:gd name="connsiteX7" fmla="*/ 0 w 1855975"/>
              <a:gd name="connsiteY7" fmla="*/ 338554 h 338554"/>
              <a:gd name="connsiteX8" fmla="*/ 0 w 1855975"/>
              <a:gd name="connsiteY8" fmla="*/ 0 h 338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5975" h="338554" extrusionOk="0">
                <a:moveTo>
                  <a:pt x="0" y="0"/>
                </a:moveTo>
                <a:cubicBezTo>
                  <a:pt x="255914" y="15216"/>
                  <a:pt x="350099" y="3546"/>
                  <a:pt x="600099" y="0"/>
                </a:cubicBezTo>
                <a:cubicBezTo>
                  <a:pt x="850099" y="-3546"/>
                  <a:pt x="1021672" y="-4400"/>
                  <a:pt x="1163078" y="0"/>
                </a:cubicBezTo>
                <a:cubicBezTo>
                  <a:pt x="1304484" y="4400"/>
                  <a:pt x="1677380" y="7635"/>
                  <a:pt x="1855975" y="0"/>
                </a:cubicBezTo>
                <a:cubicBezTo>
                  <a:pt x="1847541" y="98340"/>
                  <a:pt x="1845090" y="172793"/>
                  <a:pt x="1855975" y="338554"/>
                </a:cubicBezTo>
                <a:cubicBezTo>
                  <a:pt x="1617270" y="345378"/>
                  <a:pt x="1494121" y="339099"/>
                  <a:pt x="1274436" y="338554"/>
                </a:cubicBezTo>
                <a:cubicBezTo>
                  <a:pt x="1054751" y="338009"/>
                  <a:pt x="879902" y="369509"/>
                  <a:pt x="618658" y="338554"/>
                </a:cubicBezTo>
                <a:cubicBezTo>
                  <a:pt x="357414" y="307599"/>
                  <a:pt x="150778" y="320090"/>
                  <a:pt x="0" y="338554"/>
                </a:cubicBezTo>
                <a:cubicBezTo>
                  <a:pt x="7027" y="256353"/>
                  <a:pt x="-1773" y="77906"/>
                  <a:pt x="0" y="0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  <a:latin typeface="Cavolini" panose="020B0502040204020203" pitchFamily="66" charset="0"/>
                <a:cs typeface="Cavolini" panose="020B0502040204020203" pitchFamily="66" charset="0"/>
              </a:rPr>
              <a:t>Thermal losses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640CD1A-7074-60C4-703B-17073216AD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447" b="35188"/>
          <a:stretch/>
        </p:blipFill>
        <p:spPr>
          <a:xfrm>
            <a:off x="3586464" y="2760806"/>
            <a:ext cx="2433837" cy="1617462"/>
          </a:xfrm>
          <a:prstGeom prst="rect">
            <a:avLst/>
          </a:prstGeom>
        </p:spPr>
      </p:pic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742B6FE7-E4D0-F9F8-993B-C3DA09294471}"/>
              </a:ext>
            </a:extLst>
          </p:cNvPr>
          <p:cNvCxnSpPr>
            <a:cxnSpLocks/>
          </p:cNvCxnSpPr>
          <p:nvPr/>
        </p:nvCxnSpPr>
        <p:spPr>
          <a:xfrm rot="5400000">
            <a:off x="4584826" y="4744672"/>
            <a:ext cx="1089858" cy="6349"/>
          </a:xfrm>
          <a:prstGeom prst="bentConnector3">
            <a:avLst>
              <a:gd name="adj1" fmla="val 50000"/>
            </a:avLst>
          </a:prstGeom>
          <a:ln w="127000">
            <a:solidFill>
              <a:srgbClr val="C00000">
                <a:alpha val="27843"/>
              </a:srgbClr>
            </a:solidFill>
            <a:headEnd type="none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582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3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Software solution for magnetic “reset”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199" y="5366112"/>
            <a:ext cx="8229600" cy="792088"/>
          </a:xfrm>
        </p:spPr>
        <p:txBody>
          <a:bodyPr>
            <a:normAutofit fontScale="92500" lnSpcReduction="20000"/>
          </a:bodyPr>
          <a:lstStyle/>
          <a:p>
            <a:r>
              <a:rPr lang="fr-FR" sz="1800" dirty="0" err="1"/>
              <a:t>During</a:t>
            </a:r>
            <a:r>
              <a:rPr lang="fr-FR" sz="1800" dirty="0"/>
              <a:t> </a:t>
            </a:r>
            <a:r>
              <a:rPr lang="fr-FR" sz="1800" dirty="0" err="1"/>
              <a:t>this</a:t>
            </a:r>
            <a:r>
              <a:rPr lang="fr-FR" sz="1800" dirty="0"/>
              <a:t> </a:t>
            </a:r>
            <a:r>
              <a:rPr lang="fr-FR" sz="1800" dirty="0" err="1"/>
              <a:t>operation</a:t>
            </a:r>
            <a:r>
              <a:rPr lang="fr-FR" sz="1800" dirty="0"/>
              <a:t> </a:t>
            </a:r>
            <a:r>
              <a:rPr lang="fr-FR" sz="1800" dirty="0" err="1"/>
              <a:t>we</a:t>
            </a:r>
            <a:r>
              <a:rPr lang="fr-FR" sz="1800" dirty="0"/>
              <a:t> </a:t>
            </a:r>
            <a:r>
              <a:rPr lang="fr-FR" sz="1800" dirty="0" err="1"/>
              <a:t>always</a:t>
            </a:r>
            <a:r>
              <a:rPr lang="fr-FR" sz="1800" dirty="0"/>
              <a:t> arrive </a:t>
            </a:r>
            <a:r>
              <a:rPr lang="fr-FR" sz="1800" dirty="0" err="1"/>
              <a:t>at</a:t>
            </a:r>
            <a:r>
              <a:rPr lang="fr-FR" sz="1800" dirty="0"/>
              <a:t> the </a:t>
            </a:r>
            <a:r>
              <a:rPr lang="fr-FR" sz="1800" dirty="0" err="1"/>
              <a:t>desired</a:t>
            </a:r>
            <a:r>
              <a:rPr lang="fr-FR" sz="1800" dirty="0"/>
              <a:t> </a:t>
            </a:r>
            <a:r>
              <a:rPr lang="fr-FR" sz="1800" dirty="0" err="1"/>
              <a:t>field</a:t>
            </a:r>
            <a:r>
              <a:rPr lang="fr-FR" sz="1800" dirty="0"/>
              <a:t> by </a:t>
            </a:r>
            <a:r>
              <a:rPr lang="fr-FR" sz="1800" dirty="0" err="1"/>
              <a:t>following</a:t>
            </a:r>
            <a:r>
              <a:rPr lang="fr-FR" sz="1800" dirty="0"/>
              <a:t> a </a:t>
            </a:r>
            <a:r>
              <a:rPr lang="fr-FR" sz="1800" dirty="0" err="1"/>
              <a:t>downwards</a:t>
            </a:r>
            <a:r>
              <a:rPr lang="fr-FR" sz="1800" dirty="0"/>
              <a:t> </a:t>
            </a:r>
            <a:r>
              <a:rPr lang="fr-FR" sz="1800" dirty="0" err="1"/>
              <a:t>current</a:t>
            </a:r>
            <a:r>
              <a:rPr lang="fr-FR" sz="1800" dirty="0"/>
              <a:t> </a:t>
            </a:r>
            <a:r>
              <a:rPr lang="fr-FR" sz="1800" dirty="0" err="1"/>
              <a:t>path</a:t>
            </a:r>
            <a:r>
              <a:rPr lang="fr-FR" sz="1800" dirty="0"/>
              <a:t>. </a:t>
            </a:r>
          </a:p>
          <a:p>
            <a:r>
              <a:rPr lang="fr-FR" sz="1800" dirty="0"/>
              <a:t>Point D </a:t>
            </a:r>
            <a:r>
              <a:rPr lang="fr-FR" sz="1800" dirty="0" err="1"/>
              <a:t>is</a:t>
            </a:r>
            <a:r>
              <a:rPr lang="fr-FR" sz="1800" dirty="0"/>
              <a:t> unique </a:t>
            </a:r>
            <a:r>
              <a:rPr lang="fr-FR" sz="1800" dirty="0" err="1"/>
              <a:t>hence</a:t>
            </a:r>
            <a:r>
              <a:rPr lang="fr-FR" sz="1800" dirty="0"/>
              <a:t> </a:t>
            </a:r>
            <a:r>
              <a:rPr lang="fr-FR" sz="1800" dirty="0" err="1"/>
              <a:t>we</a:t>
            </a:r>
            <a:r>
              <a:rPr lang="fr-FR" sz="1800" dirty="0"/>
              <a:t> </a:t>
            </a:r>
            <a:r>
              <a:rPr lang="fr-FR" sz="1800" dirty="0" err="1"/>
              <a:t>will</a:t>
            </a:r>
            <a:r>
              <a:rPr lang="fr-FR" sz="1800" dirty="0"/>
              <a:t> arrive </a:t>
            </a:r>
            <a:r>
              <a:rPr lang="fr-FR" sz="1800" dirty="0" err="1"/>
              <a:t>at</a:t>
            </a:r>
            <a:r>
              <a:rPr lang="fr-FR" sz="1800" dirty="0"/>
              <a:t> </a:t>
            </a:r>
            <a:r>
              <a:rPr lang="fr-FR" sz="1800" dirty="0" err="1"/>
              <a:t>any</a:t>
            </a:r>
            <a:r>
              <a:rPr lang="fr-FR" sz="1800" dirty="0"/>
              <a:t> </a:t>
            </a:r>
            <a:r>
              <a:rPr lang="fr-FR" sz="1800" dirty="0" err="1"/>
              <a:t>field</a:t>
            </a:r>
            <a:r>
              <a:rPr lang="fr-FR" sz="1800" dirty="0"/>
              <a:t> </a:t>
            </a:r>
            <a:r>
              <a:rPr lang="fr-FR" sz="1800" dirty="0" err="1"/>
              <a:t>density</a:t>
            </a:r>
            <a:r>
              <a:rPr lang="fr-FR" sz="1800" dirty="0"/>
              <a:t> </a:t>
            </a:r>
            <a:r>
              <a:rPr lang="fr-FR" sz="1800" dirty="0" err="1"/>
              <a:t>with</a:t>
            </a:r>
            <a:r>
              <a:rPr lang="fr-FR" sz="1800" dirty="0"/>
              <a:t> </a:t>
            </a:r>
            <a:r>
              <a:rPr lang="fr-FR" sz="1800" dirty="0" err="1"/>
              <a:t>much</a:t>
            </a:r>
            <a:r>
              <a:rPr lang="fr-FR" sz="1800" dirty="0"/>
              <a:t> </a:t>
            </a:r>
            <a:r>
              <a:rPr lang="fr-FR" sz="1800" dirty="0" err="1"/>
              <a:t>better</a:t>
            </a:r>
            <a:r>
              <a:rPr lang="fr-FR" sz="1800" dirty="0"/>
              <a:t> </a:t>
            </a:r>
            <a:r>
              <a:rPr lang="fr-FR" sz="1800" dirty="0" err="1"/>
              <a:t>accuracy</a:t>
            </a:r>
            <a:endParaRPr lang="en-GB" sz="18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159" y="1537774"/>
            <a:ext cx="10273453" cy="3300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919535" y="4917667"/>
            <a:ext cx="6854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u="sng" dirty="0">
                <a:solidFill>
                  <a:schemeClr val="accent2"/>
                </a:solidFill>
              </a:rPr>
              <a:t>Up-Min-Max Type – </a:t>
            </a:r>
            <a:r>
              <a:rPr lang="fr-FR" b="1" u="sng" dirty="0" err="1">
                <a:solidFill>
                  <a:schemeClr val="accent2"/>
                </a:solidFill>
              </a:rPr>
              <a:t>introduced</a:t>
            </a:r>
            <a:r>
              <a:rPr lang="fr-FR" b="1" u="sng" dirty="0">
                <a:solidFill>
                  <a:schemeClr val="accent2"/>
                </a:solidFill>
              </a:rPr>
              <a:t> </a:t>
            </a:r>
            <a:r>
              <a:rPr lang="fr-FR" b="1" u="sng" dirty="0" err="1">
                <a:solidFill>
                  <a:schemeClr val="accent2"/>
                </a:solidFill>
              </a:rPr>
              <a:t>when</a:t>
            </a:r>
            <a:r>
              <a:rPr lang="fr-FR" b="1" u="sng" dirty="0">
                <a:solidFill>
                  <a:schemeClr val="accent2"/>
                </a:solidFill>
              </a:rPr>
              <a:t> in transition to a </a:t>
            </a:r>
            <a:r>
              <a:rPr lang="fr-FR" b="1" u="sng" dirty="0" err="1">
                <a:solidFill>
                  <a:schemeClr val="accent2"/>
                </a:solidFill>
              </a:rPr>
              <a:t>higher</a:t>
            </a:r>
            <a:r>
              <a:rPr lang="fr-FR" b="1" u="sng" dirty="0">
                <a:solidFill>
                  <a:schemeClr val="accent2"/>
                </a:solidFill>
              </a:rPr>
              <a:t> </a:t>
            </a:r>
            <a:r>
              <a:rPr lang="fr-FR" b="1" u="sng" dirty="0" err="1">
                <a:solidFill>
                  <a:schemeClr val="accent2"/>
                </a:solidFill>
              </a:rPr>
              <a:t>current</a:t>
            </a:r>
            <a:r>
              <a:rPr lang="fr-FR" b="1" u="sng" dirty="0">
                <a:solidFill>
                  <a:schemeClr val="accent2"/>
                </a:solidFill>
              </a:rPr>
              <a:t> </a:t>
            </a:r>
            <a:endParaRPr lang="en-GB" b="1" u="sng" dirty="0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639616" y="3565911"/>
            <a:ext cx="0" cy="864096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BAE3B08-89DE-2256-311C-03E0A9B66BA9}"/>
              </a:ext>
            </a:extLst>
          </p:cNvPr>
          <p:cNvSpPr/>
          <p:nvPr/>
        </p:nvSpPr>
        <p:spPr>
          <a:xfrm>
            <a:off x="0" y="0"/>
            <a:ext cx="3466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ED8480-4EF3-32B0-593E-5A8F6163F75E}"/>
              </a:ext>
            </a:extLst>
          </p:cNvPr>
          <p:cNvSpPr/>
          <p:nvPr/>
        </p:nvSpPr>
        <p:spPr>
          <a:xfrm>
            <a:off x="0" y="1189759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2</a:t>
            </a:r>
            <a:endParaRPr lang="en-GB" dirty="0"/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id="{83BC4D6C-6936-701E-4FC0-BDFAD4756CDA}"/>
              </a:ext>
            </a:extLst>
          </p:cNvPr>
          <p:cNvSpPr/>
          <p:nvPr/>
        </p:nvSpPr>
        <p:spPr>
          <a:xfrm rot="5400000">
            <a:off x="1931748" y="2194747"/>
            <a:ext cx="1325561" cy="1107827"/>
          </a:xfrm>
          <a:prstGeom prst="rtTriangle">
            <a:avLst/>
          </a:prstGeom>
          <a:solidFill>
            <a:srgbClr val="FFFF00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69433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8776D-CF1A-A244-69A9-1B4568FA7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user data in August 2022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951ABE-BAAD-7240-835E-C66B9454F3B5}"/>
              </a:ext>
            </a:extLst>
          </p:cNvPr>
          <p:cNvSpPr txBox="1"/>
          <p:nvPr/>
        </p:nvSpPr>
        <p:spPr>
          <a:xfrm>
            <a:off x="838200" y="5417409"/>
            <a:ext cx="86300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Inter"/>
              </a:rPr>
              <a:t>Preliminary data – to be scrutinized </a:t>
            </a:r>
            <a:r>
              <a:rPr lang="en-GB" b="0" i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Inter"/>
                <a:sym typeface="Wingdings" panose="05000000000000000000" pitchFamily="2" charset="2"/>
              </a:rPr>
              <a:t> </a:t>
            </a:r>
            <a:r>
              <a:rPr lang="en-GB" b="0" i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Inter"/>
              </a:rPr>
              <a:t>https://cernbox.cern.ch/s/eiamKRvTYJlFtLK</a:t>
            </a:r>
            <a:endParaRPr lang="en-GB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3A7F9E7-9C84-DFBD-24A6-A2CCEBBEC0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292163"/>
              </p:ext>
            </p:extLst>
          </p:nvPr>
        </p:nvGraphicFramePr>
        <p:xfrm>
          <a:off x="838200" y="1690688"/>
          <a:ext cx="10515601" cy="35750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5691">
                  <a:extLst>
                    <a:ext uri="{9D8B030D-6E8A-4147-A177-3AD203B41FA5}">
                      <a16:colId xmlns:a16="http://schemas.microsoft.com/office/drawing/2014/main" val="3375698767"/>
                    </a:ext>
                  </a:extLst>
                </a:gridCol>
                <a:gridCol w="1282573">
                  <a:extLst>
                    <a:ext uri="{9D8B030D-6E8A-4147-A177-3AD203B41FA5}">
                      <a16:colId xmlns:a16="http://schemas.microsoft.com/office/drawing/2014/main" val="1755509262"/>
                    </a:ext>
                  </a:extLst>
                </a:gridCol>
                <a:gridCol w="1303212">
                  <a:extLst>
                    <a:ext uri="{9D8B030D-6E8A-4147-A177-3AD203B41FA5}">
                      <a16:colId xmlns:a16="http://schemas.microsoft.com/office/drawing/2014/main" val="2087985325"/>
                    </a:ext>
                  </a:extLst>
                </a:gridCol>
                <a:gridCol w="1118247">
                  <a:extLst>
                    <a:ext uri="{9D8B030D-6E8A-4147-A177-3AD203B41FA5}">
                      <a16:colId xmlns:a16="http://schemas.microsoft.com/office/drawing/2014/main" val="1514567996"/>
                    </a:ext>
                  </a:extLst>
                </a:gridCol>
                <a:gridCol w="1176489">
                  <a:extLst>
                    <a:ext uri="{9D8B030D-6E8A-4147-A177-3AD203B41FA5}">
                      <a16:colId xmlns:a16="http://schemas.microsoft.com/office/drawing/2014/main" val="55259955"/>
                    </a:ext>
                  </a:extLst>
                </a:gridCol>
                <a:gridCol w="1211435">
                  <a:extLst>
                    <a:ext uri="{9D8B030D-6E8A-4147-A177-3AD203B41FA5}">
                      <a16:colId xmlns:a16="http://schemas.microsoft.com/office/drawing/2014/main" val="3845264472"/>
                    </a:ext>
                  </a:extLst>
                </a:gridCol>
                <a:gridCol w="768795">
                  <a:extLst>
                    <a:ext uri="{9D8B030D-6E8A-4147-A177-3AD203B41FA5}">
                      <a16:colId xmlns:a16="http://schemas.microsoft.com/office/drawing/2014/main" val="3874942472"/>
                    </a:ext>
                  </a:extLst>
                </a:gridCol>
                <a:gridCol w="1013411">
                  <a:extLst>
                    <a:ext uri="{9D8B030D-6E8A-4147-A177-3AD203B41FA5}">
                      <a16:colId xmlns:a16="http://schemas.microsoft.com/office/drawing/2014/main" val="2341310951"/>
                    </a:ext>
                  </a:extLst>
                </a:gridCol>
                <a:gridCol w="827037">
                  <a:extLst>
                    <a:ext uri="{9D8B030D-6E8A-4147-A177-3AD203B41FA5}">
                      <a16:colId xmlns:a16="http://schemas.microsoft.com/office/drawing/2014/main" val="3910255564"/>
                    </a:ext>
                  </a:extLst>
                </a:gridCol>
                <a:gridCol w="1018711">
                  <a:extLst>
                    <a:ext uri="{9D8B030D-6E8A-4147-A177-3AD203B41FA5}">
                      <a16:colId xmlns:a16="http://schemas.microsoft.com/office/drawing/2014/main" val="628926184"/>
                    </a:ext>
                  </a:extLst>
                </a:gridCol>
              </a:tblGrid>
              <a:tr h="510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Cycles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count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beam cycles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Imax,min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Imax,max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Prms,max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Ecycle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Ephysics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Ewaste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Efficiency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130579957"/>
                  </a:ext>
                </a:extLst>
              </a:tr>
              <a:tr h="510721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139907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1531.96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2340.07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5.6 MW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786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600.01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0.0%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108081834"/>
                  </a:ext>
                </a:extLst>
              </a:tr>
              <a:tr h="510721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7.2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18524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15343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2339.92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4814.68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28.1 MW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1041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612.69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50.09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82.8%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613131386"/>
                  </a:ext>
                </a:extLst>
              </a:tr>
              <a:tr h="510721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8.4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1346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1037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902.59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5527.43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31.7 MW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32.63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11.75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77.0%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005683395"/>
                  </a:ext>
                </a:extLst>
              </a:tr>
              <a:tr h="510721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147705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134108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894.58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4829.42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46.3 MW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20518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18191.14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414.96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90.8%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488546581"/>
                  </a:ext>
                </a:extLst>
              </a:tr>
              <a:tr h="510721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619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435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5784.72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5784.78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16.3 MW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47.21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19.97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70.3%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611526024"/>
                  </a:ext>
                </a:extLst>
              </a:tr>
              <a:tr h="510721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27.6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6410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4851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730.45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5784.8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14.5 MW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713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527.96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169.49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75.7%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80491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6978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BE6CC-6FF6-5D80-084E-72EE3C163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 example of an “expert” KPI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955F5-62B0-A18E-50D7-98A35F68AD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Objective</a:t>
            </a:r>
          </a:p>
          <a:p>
            <a:pPr marL="0" indent="0" algn="ctr">
              <a:buNone/>
            </a:pPr>
            <a:r>
              <a:rPr lang="en-GB" dirty="0"/>
              <a:t>raise awareness about </a:t>
            </a:r>
            <a:r>
              <a:rPr lang="en-GB" b="1" dirty="0">
                <a:solidFill>
                  <a:schemeClr val="accent2"/>
                </a:solidFill>
              </a:rPr>
              <a:t>energy</a:t>
            </a:r>
            <a:r>
              <a:rPr lang="en-GB" dirty="0"/>
              <a:t> &amp; and </a:t>
            </a:r>
            <a:r>
              <a:rPr lang="en-GB" b="1" dirty="0">
                <a:solidFill>
                  <a:schemeClr val="accent1"/>
                </a:solidFill>
              </a:rPr>
              <a:t>equipment life</a:t>
            </a:r>
            <a:r>
              <a:rPr lang="en-GB" dirty="0"/>
              <a:t> consumption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Indicator</a:t>
            </a:r>
            <a:endParaRPr lang="en-GB" dirty="0"/>
          </a:p>
          <a:p>
            <a:pPr marL="0" indent="0" algn="ctr">
              <a:buNone/>
            </a:pPr>
            <a:r>
              <a:rPr lang="en-GB" dirty="0"/>
              <a:t>percent % of used magnetic cycles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200" dirty="0"/>
              <a:t>Example with data extracted with </a:t>
            </a:r>
            <a:r>
              <a:rPr lang="en-GB" sz="2200" dirty="0" err="1"/>
              <a:t>pyTimber</a:t>
            </a:r>
            <a:r>
              <a:rPr lang="en-GB" sz="2200" dirty="0"/>
              <a:t> for the month of August:</a:t>
            </a:r>
          </a:p>
          <a:p>
            <a:pPr algn="l"/>
            <a:r>
              <a:rPr lang="en-GB" sz="2200" dirty="0"/>
              <a:t>Using SPS mains (RPPEL.BA3.MBI) timeseries</a:t>
            </a:r>
          </a:p>
          <a:p>
            <a:pPr algn="l"/>
            <a:r>
              <a:rPr lang="en-GB" sz="2200" dirty="0"/>
              <a:t>and BCT (SPS.BCTDC.41435) timeseries</a:t>
            </a:r>
          </a:p>
          <a:p>
            <a:pPr algn="l"/>
            <a:r>
              <a:rPr lang="en-GB" sz="2200" dirty="0"/>
              <a:t>to evaluate use of SPS mains (beam time, wasted cycles, etc)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21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5B4BB-C8C6-EE74-F6C0-C41C37981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Accelerator time usage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22ADD3A-F509-4C94-5538-D23D53DCC2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939263"/>
              </p:ext>
            </p:extLst>
          </p:nvPr>
        </p:nvGraphicFramePr>
        <p:xfrm>
          <a:off x="478564" y="2219804"/>
          <a:ext cx="5298393" cy="3736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57906DC0-4A43-A78B-B2C9-0C8F302CEE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1856316"/>
              </p:ext>
            </p:extLst>
          </p:nvPr>
        </p:nvGraphicFramePr>
        <p:xfrm>
          <a:off x="5776957" y="2219804"/>
          <a:ext cx="5785503" cy="4069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EB0E52F-F481-6680-89A0-FEE12E5470AE}"/>
              </a:ext>
            </a:extLst>
          </p:cNvPr>
          <p:cNvSpPr txBox="1"/>
          <p:nvPr/>
        </p:nvSpPr>
        <p:spPr>
          <a:xfrm>
            <a:off x="2585313" y="3429000"/>
            <a:ext cx="1926866" cy="1538883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FF0000"/>
                </a:solidFill>
              </a:rPr>
              <a:t>Utilisation </a:t>
            </a:r>
            <a:r>
              <a:rPr lang="en-GB" sz="4800" b="1" dirty="0">
                <a:solidFill>
                  <a:srgbClr val="FF0000"/>
                </a:solidFill>
              </a:rPr>
              <a:t>92.5%</a:t>
            </a:r>
            <a:br>
              <a:rPr lang="en-GB" sz="4800" b="1" dirty="0">
                <a:solidFill>
                  <a:srgbClr val="FF0000"/>
                </a:solidFill>
              </a:rPr>
            </a:br>
            <a:r>
              <a:rPr lang="en-GB" sz="1400" i="1" dirty="0">
                <a:solidFill>
                  <a:srgbClr val="FF0000"/>
                </a:solidFill>
              </a:rPr>
              <a:t>of time in month</a:t>
            </a:r>
            <a:endParaRPr lang="en-GB" sz="48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1C224C-B350-9135-14D8-6124A7F3AD51}"/>
              </a:ext>
            </a:extLst>
          </p:cNvPr>
          <p:cNvSpPr txBox="1"/>
          <p:nvPr/>
        </p:nvSpPr>
        <p:spPr>
          <a:xfrm>
            <a:off x="8199900" y="3422591"/>
            <a:ext cx="1926866" cy="1538883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FF0000"/>
                </a:solidFill>
              </a:rPr>
              <a:t>Beam </a:t>
            </a:r>
            <a:r>
              <a:rPr lang="en-GB" sz="4800" b="1" dirty="0">
                <a:solidFill>
                  <a:srgbClr val="FF0000"/>
                </a:solidFill>
              </a:rPr>
              <a:t>64.3%</a:t>
            </a:r>
          </a:p>
          <a:p>
            <a:pPr algn="ctr"/>
            <a:r>
              <a:rPr lang="en-GB" sz="1400" i="1" dirty="0">
                <a:solidFill>
                  <a:srgbClr val="FF0000"/>
                </a:solidFill>
              </a:rPr>
              <a:t>of time in month </a:t>
            </a:r>
            <a:endParaRPr lang="en-GB" sz="4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916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925BF-390A-F9BA-F614-1D96D88F9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usage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2DE74BF-5349-41E7-5A8B-C224FB8D1F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0910196"/>
              </p:ext>
            </p:extLst>
          </p:nvPr>
        </p:nvGraphicFramePr>
        <p:xfrm>
          <a:off x="413048" y="1444239"/>
          <a:ext cx="5682952" cy="4700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45C6014-2AC5-9FDD-A25B-0462FF91F2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8804446"/>
              </p:ext>
            </p:extLst>
          </p:nvPr>
        </p:nvGraphicFramePr>
        <p:xfrm>
          <a:off x="6096001" y="1512605"/>
          <a:ext cx="5623056" cy="4631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BC2C5E9-02BC-E2A9-652F-CA2DE66DA686}"/>
              </a:ext>
            </a:extLst>
          </p:cNvPr>
          <p:cNvSpPr txBox="1"/>
          <p:nvPr/>
        </p:nvSpPr>
        <p:spPr>
          <a:xfrm>
            <a:off x="2539353" y="2261516"/>
            <a:ext cx="7460369" cy="646331"/>
          </a:xfrm>
          <a:prstGeom prst="rect">
            <a:avLst/>
          </a:prstGeom>
          <a:solidFill>
            <a:srgbClr val="FFFFFF">
              <a:alpha val="72157"/>
            </a:srgb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Waste cost does not scale linearly to time waste. Attention to the “rms weight”/quantity of wasted cycles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456F182-E7CA-6120-8977-916CEA4263A5}"/>
              </a:ext>
            </a:extLst>
          </p:cNvPr>
          <p:cNvGrpSpPr/>
          <p:nvPr/>
        </p:nvGrpSpPr>
        <p:grpSpPr>
          <a:xfrm>
            <a:off x="3013183" y="2838168"/>
            <a:ext cx="7100130" cy="3536994"/>
            <a:chOff x="3013183" y="2838168"/>
            <a:chExt cx="7100130" cy="353699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C97C1F0-1CF2-8358-894A-674DC3FE22BE}"/>
                </a:ext>
              </a:extLst>
            </p:cNvPr>
            <p:cNvSpPr/>
            <p:nvPr/>
          </p:nvSpPr>
          <p:spPr>
            <a:xfrm>
              <a:off x="3666223" y="2838168"/>
              <a:ext cx="128187" cy="3536994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069622A-38D3-50B9-A4B8-840097A7243F}"/>
                </a:ext>
              </a:extLst>
            </p:cNvPr>
            <p:cNvSpPr/>
            <p:nvPr/>
          </p:nvSpPr>
          <p:spPr>
            <a:xfrm>
              <a:off x="9302173" y="3187581"/>
              <a:ext cx="128187" cy="3187581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780EC0B-0A3B-2342-C29E-0AF29F5F91BA}"/>
                </a:ext>
              </a:extLst>
            </p:cNvPr>
            <p:cNvCxnSpPr>
              <a:cxnSpLocks/>
            </p:cNvCxnSpPr>
            <p:nvPr/>
          </p:nvCxnSpPr>
          <p:spPr>
            <a:xfrm>
              <a:off x="3730316" y="5194878"/>
              <a:ext cx="5618859" cy="0"/>
            </a:xfrm>
            <a:prstGeom prst="line">
              <a:avLst/>
            </a:prstGeom>
            <a:ln w="28575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C60094B-87FF-3707-62F1-0F64C8423024}"/>
                </a:ext>
              </a:extLst>
            </p:cNvPr>
            <p:cNvCxnSpPr>
              <a:cxnSpLocks/>
            </p:cNvCxnSpPr>
            <p:nvPr/>
          </p:nvCxnSpPr>
          <p:spPr>
            <a:xfrm>
              <a:off x="3730316" y="4327480"/>
              <a:ext cx="5571856" cy="688901"/>
            </a:xfrm>
            <a:prstGeom prst="line">
              <a:avLst/>
            </a:prstGeom>
            <a:ln w="28575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E19923-CB80-57E1-5A0B-53655DED5AF8}"/>
                </a:ext>
              </a:extLst>
            </p:cNvPr>
            <p:cNvSpPr txBox="1"/>
            <p:nvPr/>
          </p:nvSpPr>
          <p:spPr>
            <a:xfrm>
              <a:off x="3018879" y="4575790"/>
              <a:ext cx="615297" cy="369332"/>
            </a:xfrm>
            <a:prstGeom prst="rect">
              <a:avLst/>
            </a:prstGeom>
            <a:solidFill>
              <a:srgbClr val="FFFFFF">
                <a:alpha val="87843"/>
              </a:srgbClr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60%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1434557-B95E-E215-5DF1-B9D7D6A442F8}"/>
                </a:ext>
              </a:extLst>
            </p:cNvPr>
            <p:cNvSpPr txBox="1"/>
            <p:nvPr/>
          </p:nvSpPr>
          <p:spPr>
            <a:xfrm>
              <a:off x="3013183" y="3917282"/>
              <a:ext cx="615297" cy="369332"/>
            </a:xfrm>
            <a:prstGeom prst="rect">
              <a:avLst/>
            </a:prstGeom>
            <a:solidFill>
              <a:srgbClr val="FFFFFF">
                <a:alpha val="87843"/>
              </a:srgbClr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40%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7AB350-07F5-B6D8-7E7A-AAC6F086BDA4}"/>
                </a:ext>
              </a:extLst>
            </p:cNvPr>
            <p:cNvSpPr txBox="1"/>
            <p:nvPr/>
          </p:nvSpPr>
          <p:spPr>
            <a:xfrm>
              <a:off x="9498016" y="4945122"/>
              <a:ext cx="615297" cy="369332"/>
            </a:xfrm>
            <a:prstGeom prst="rect">
              <a:avLst/>
            </a:prstGeom>
            <a:solidFill>
              <a:srgbClr val="FFFFFF">
                <a:alpha val="87843"/>
              </a:srgbClr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30%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36967F9-A87C-DC67-CA64-8EC7507C1361}"/>
                </a:ext>
              </a:extLst>
            </p:cNvPr>
            <p:cNvSpPr txBox="1"/>
            <p:nvPr/>
          </p:nvSpPr>
          <p:spPr>
            <a:xfrm>
              <a:off x="9454614" y="4398737"/>
              <a:ext cx="615297" cy="369332"/>
            </a:xfrm>
            <a:prstGeom prst="rect">
              <a:avLst/>
            </a:prstGeom>
            <a:solidFill>
              <a:srgbClr val="FFFFFF">
                <a:alpha val="87843"/>
              </a:srgbClr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70%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0035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6EA648D-2856-86C1-5CE3-9023742EA1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Transitioning from DC to PPM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10AE3C0-67A6-20A3-55DB-B1554C952E85}"/>
              </a:ext>
            </a:extLst>
          </p:cNvPr>
          <p:cNvSpPr/>
          <p:nvPr/>
        </p:nvSpPr>
        <p:spPr>
          <a:xfrm>
            <a:off x="0" y="0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1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377D9BA-91F8-5B6E-0DBA-34A1C580A3E8}"/>
              </a:ext>
            </a:extLst>
          </p:cNvPr>
          <p:cNvSpPr/>
          <p:nvPr/>
        </p:nvSpPr>
        <p:spPr>
          <a:xfrm>
            <a:off x="0" y="1251930"/>
            <a:ext cx="346668" cy="56060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9210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versus Cycling operation</a:t>
            </a:r>
            <a:endParaRPr lang="fr-F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911924"/>
              </p:ext>
            </p:extLst>
          </p:nvPr>
        </p:nvGraphicFramePr>
        <p:xfrm>
          <a:off x="2639617" y="2605690"/>
          <a:ext cx="6696583" cy="1034332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18966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0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0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9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8583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Magnet type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Total (1.2sec)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Recoverable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Thermal loss (1.2sec)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583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Quadrupole (26Gev)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11kJ</a:t>
                      </a:r>
                      <a:endParaRPr lang="fr-FR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6kJ</a:t>
                      </a:r>
                      <a:endParaRPr lang="fr-FR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5kJ</a:t>
                      </a:r>
                      <a:endParaRPr lang="fr-FR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583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Small Dipole (26Gev)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31.5kJ</a:t>
                      </a:r>
                      <a:endParaRPr lang="fr-FR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25kJ</a:t>
                      </a:r>
                      <a:endParaRPr lang="fr-FR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6.5kJ</a:t>
                      </a:r>
                      <a:endParaRPr lang="fr-FR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583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Large Dipole (26Gev)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101kJ</a:t>
                      </a:r>
                      <a:endParaRPr lang="fr-FR" sz="14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82kJ</a:t>
                      </a:r>
                      <a:endParaRPr lang="fr-FR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19kJ</a:t>
                      </a:r>
                      <a:endParaRPr lang="fr-FR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3845" y="1345955"/>
            <a:ext cx="6981564" cy="1015200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573464" y="3170924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fr-FR" altLang="fr-FR">
                <a:latin typeface="Arial" panose="020B0604020202020204" pitchFamily="34" charset="0"/>
              </a:rPr>
            </a:br>
            <a:endParaRPr lang="fr-FR" altLang="fr-FR">
              <a:latin typeface="Arial" panose="020B0604020202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2E6547-B5BA-D3C0-1082-AFF81A3B1882}"/>
              </a:ext>
            </a:extLst>
          </p:cNvPr>
          <p:cNvGrpSpPr/>
          <p:nvPr/>
        </p:nvGrpSpPr>
        <p:grpSpPr>
          <a:xfrm>
            <a:off x="1524000" y="3425264"/>
            <a:ext cx="9144000" cy="3438444"/>
            <a:chOff x="1524000" y="3425264"/>
            <a:chExt cx="9144000" cy="3438444"/>
          </a:xfrm>
        </p:grpSpPr>
        <p:sp>
          <p:nvSpPr>
            <p:cNvPr id="16" name="Rectangle 15"/>
            <p:cNvSpPr/>
            <p:nvPr/>
          </p:nvSpPr>
          <p:spPr>
            <a:xfrm>
              <a:off x="6436520" y="6309710"/>
              <a:ext cx="4012298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fr-FR" sz="6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* Assuming cost of electricity between 0.09 and 0.15CHF/kWh. 1kJ of energy over a 1.2sec cycle corresponds to 1kJ/1.2sec=0.83kW of average power. Assuming this 1.2sec (PS) cycle repeats for 24hours over 270 working days the total energy required from the power network (for each 1kJ) is 5378kWh/annum. If this energy is not recovered in capacitor banks after every magnet cycle it is returned to the power network and is not remunerated by the provider.</a:t>
              </a:r>
              <a:endParaRPr lang="en-GB" altLang="fr-FR" sz="11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476080" y="3810648"/>
              <a:ext cx="396044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576" algn="r"/>
              <a:r>
                <a:rPr lang="en-GB" sz="2000" b="1" dirty="0">
                  <a:latin typeface="Calibri" panose="020F0502020204030204" pitchFamily="34" charset="0"/>
                </a:rPr>
                <a:t>Annual cost of electricity for 1kJ:</a:t>
              </a:r>
            </a:p>
            <a:p>
              <a:pPr marL="36576" algn="r"/>
              <a:r>
                <a:rPr lang="en-GB" sz="1200" i="1" dirty="0">
                  <a:latin typeface="Calibri" panose="020F0502020204030204" pitchFamily="34" charset="0"/>
                </a:rPr>
                <a:t>(Non-recoverable/consumed every 1.2seconds)   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1524000" y="3741822"/>
              <a:ext cx="9144000" cy="0"/>
            </a:xfrm>
            <a:prstGeom prst="line">
              <a:avLst/>
            </a:prstGeom>
            <a:ln w="6350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2" descr="Lightbulb jokes for filmmakers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3552" y="3425264"/>
              <a:ext cx="774524" cy="7771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8" name="Straight Connector 27"/>
            <p:cNvCxnSpPr/>
            <p:nvPr/>
          </p:nvCxnSpPr>
          <p:spPr>
            <a:xfrm>
              <a:off x="1524000" y="4428292"/>
              <a:ext cx="9144000" cy="0"/>
            </a:xfrm>
            <a:prstGeom prst="line">
              <a:avLst/>
            </a:prstGeom>
            <a:ln w="6350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6479519" y="3833064"/>
              <a:ext cx="333188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576"/>
              <a:r>
                <a:rPr lang="en-GB" b="1" dirty="0">
                  <a:latin typeface="Calibri" panose="020F0502020204030204" pitchFamily="34" charset="0"/>
                </a:rPr>
                <a:t>484- 806Euro*</a:t>
              </a:r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3237" y="4605158"/>
            <a:ext cx="8136904" cy="167684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0A01CFA-8600-7A06-3999-D90D11DF4885}"/>
              </a:ext>
            </a:extLst>
          </p:cNvPr>
          <p:cNvSpPr/>
          <p:nvPr/>
        </p:nvSpPr>
        <p:spPr>
          <a:xfrm>
            <a:off x="0" y="0"/>
            <a:ext cx="346668" cy="12519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1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C0E7C6-D70B-7F79-2DD0-A7E7009F005A}"/>
              </a:ext>
            </a:extLst>
          </p:cNvPr>
          <p:cNvSpPr/>
          <p:nvPr/>
        </p:nvSpPr>
        <p:spPr>
          <a:xfrm>
            <a:off x="0" y="1251930"/>
            <a:ext cx="346668" cy="56060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25AEFA-CED9-4C00-577A-DD8C7829C4B9}"/>
              </a:ext>
            </a:extLst>
          </p:cNvPr>
          <p:cNvSpPr txBox="1"/>
          <p:nvPr/>
        </p:nvSpPr>
        <p:spPr>
          <a:xfrm>
            <a:off x="8898183" y="4884073"/>
            <a:ext cx="876034" cy="892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Cost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9KEur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sz="800" i="1" dirty="0">
                <a:solidFill>
                  <a:srgbClr val="FF0000"/>
                </a:solidFill>
              </a:rPr>
              <a:t>up to 15.3kEur </a:t>
            </a:r>
            <a:br>
              <a:rPr lang="en-GB" sz="800" i="1" dirty="0">
                <a:solidFill>
                  <a:srgbClr val="FF0000"/>
                </a:solidFill>
              </a:rPr>
            </a:br>
            <a:r>
              <a:rPr lang="en-GB" sz="800" i="1" dirty="0">
                <a:solidFill>
                  <a:srgbClr val="FF0000"/>
                </a:solidFill>
              </a:rPr>
              <a:t>per year*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8A56A5-B081-18B7-94F1-2ED5BF693045}"/>
              </a:ext>
            </a:extLst>
          </p:cNvPr>
          <p:cNvSpPr txBox="1"/>
          <p:nvPr/>
        </p:nvSpPr>
        <p:spPr>
          <a:xfrm>
            <a:off x="2603845" y="5228468"/>
            <a:ext cx="876034" cy="892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Cost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21KEur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sz="800" i="1" dirty="0">
                <a:solidFill>
                  <a:srgbClr val="FF0000"/>
                </a:solidFill>
              </a:rPr>
              <a:t>up to 35kEur </a:t>
            </a:r>
            <a:br>
              <a:rPr lang="en-GB" sz="800" i="1" dirty="0">
                <a:solidFill>
                  <a:srgbClr val="FF0000"/>
                </a:solidFill>
              </a:rPr>
            </a:br>
            <a:r>
              <a:rPr lang="en-GB" sz="800" i="1" dirty="0">
                <a:solidFill>
                  <a:srgbClr val="FF0000"/>
                </a:solidFill>
              </a:rPr>
              <a:t>per year*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232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14058</TotalTime>
  <Words>2456</Words>
  <Application>Microsoft Office PowerPoint</Application>
  <PresentationFormat>Widescreen</PresentationFormat>
  <Paragraphs>550</Paragraphs>
  <Slides>42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2" baseType="lpstr">
      <vt:lpstr>Arial</vt:lpstr>
      <vt:lpstr>Calibri</vt:lpstr>
      <vt:lpstr>Calibri Light</vt:lpstr>
      <vt:lpstr>Cavolini</vt:lpstr>
      <vt:lpstr>Courier New</vt:lpstr>
      <vt:lpstr>Helvetica</vt:lpstr>
      <vt:lpstr>Inter</vt:lpstr>
      <vt:lpstr>Ubuntu</vt:lpstr>
      <vt:lpstr>Wingdings</vt:lpstr>
      <vt:lpstr>Office Theme</vt:lpstr>
      <vt:lpstr>PowerPoint Presentation</vt:lpstr>
      <vt:lpstr>Summary</vt:lpstr>
      <vt:lpstr>The electrical system overview</vt:lpstr>
      <vt:lpstr>Efficient use of energy: Getting there</vt:lpstr>
      <vt:lpstr>An example of an “expert” KPI</vt:lpstr>
      <vt:lpstr>Accelerator time usage</vt:lpstr>
      <vt:lpstr>Energy usage</vt:lpstr>
      <vt:lpstr>Transitioning from DC to PPM</vt:lpstr>
      <vt:lpstr>Direct versus Cycling operation</vt:lpstr>
      <vt:lpstr>Example North Area Consolidation</vt:lpstr>
      <vt:lpstr>The East Area example</vt:lpstr>
      <vt:lpstr>Magnetic field reproducibility</vt:lpstr>
      <vt:lpstr>The impact</vt:lpstr>
      <vt:lpstr>Impact to a Consolidation Project: the SPS Octupoles case</vt:lpstr>
      <vt:lpstr>Impact of a magnetic reset pulse</vt:lpstr>
      <vt:lpstr>The issue non linear B=f(I)</vt:lpstr>
      <vt:lpstr>Example of magnetic measurements</vt:lpstr>
      <vt:lpstr>From Hardware to Software solutions</vt:lpstr>
      <vt:lpstr>Solving the magnetic field reproducibility</vt:lpstr>
      <vt:lpstr>Better to avoid saturation all together</vt:lpstr>
      <vt:lpstr>Equipment Operation, maintenance  &amp; End of life</vt:lpstr>
      <vt:lpstr>Situation today</vt:lpstr>
      <vt:lpstr>SIRIUS converter fleet</vt:lpstr>
      <vt:lpstr>Power Converter fleet management</vt:lpstr>
      <vt:lpstr>Power Converter fleet management</vt:lpstr>
      <vt:lpstr>Power Converter fleet management</vt:lpstr>
      <vt:lpstr>Power Converter fleet management</vt:lpstr>
      <vt:lpstr>Exploration of new directions with ML</vt:lpstr>
      <vt:lpstr>Summary</vt:lpstr>
      <vt:lpstr>Ideas for the    Mega-accelerators</vt:lpstr>
      <vt:lpstr>From Hardware ownership to service ownership</vt:lpstr>
      <vt:lpstr>Kubernetes</vt:lpstr>
      <vt:lpstr>From basic models to digital twins</vt:lpstr>
      <vt:lpstr>From basic models to digital twins</vt:lpstr>
      <vt:lpstr>Selected take away messages</vt:lpstr>
      <vt:lpstr>Selected take away messages</vt:lpstr>
      <vt:lpstr>Selected take away messages</vt:lpstr>
      <vt:lpstr>Thank you</vt:lpstr>
      <vt:lpstr>A look into the way we operate our machines</vt:lpstr>
      <vt:lpstr>PowerPoint Presentation</vt:lpstr>
      <vt:lpstr>Software solution for magnetic “reset”</vt:lpstr>
      <vt:lpstr>SPS user data in August 2022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Konstantinos Papastergiou</dc:creator>
  <cp:lastModifiedBy>Konstantinos Papastergiou</cp:lastModifiedBy>
  <cp:revision>109</cp:revision>
  <dcterms:created xsi:type="dcterms:W3CDTF">2022-11-22T08:43:05Z</dcterms:created>
  <dcterms:modified xsi:type="dcterms:W3CDTF">2022-12-08T15:02:37Z</dcterms:modified>
</cp:coreProperties>
</file>