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4"/>
  </p:notesMasterIdLst>
  <p:handoutMasterIdLst>
    <p:handoutMasterId r:id="rId5"/>
  </p:handoutMasterIdLst>
  <p:sldIdLst>
    <p:sldId id="1089" r:id="rId2"/>
    <p:sldId id="1090" r:id="rId3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089"/>
            <p14:sldId id="10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98" autoAdjust="0"/>
    <p:restoredTop sz="86998" autoAdjust="0"/>
  </p:normalViewPr>
  <p:slideViewPr>
    <p:cSldViewPr showGuides="1">
      <p:cViewPr varScale="1">
        <p:scale>
          <a:sx n="145" d="100"/>
          <a:sy n="145" d="100"/>
        </p:scale>
        <p:origin x="1128" y="168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8/25/22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8/25/22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63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2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onghan@mi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yujunlin@mit.edu" TargetMode="External"/><Relationship Id="rId5" Type="http://schemas.openxmlformats.org/officeDocument/2006/relationships/hyperlink" Target="mailto:kentang@mit.edu" TargetMode="External"/><Relationship Id="rId4" Type="http://schemas.openxmlformats.org/officeDocument/2006/relationships/hyperlink" Target="mailto:zhijian@mit.ed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990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Algorithm-System-Hardware Co-Design for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Efficient Point Cloud Processing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0116F-4595-490B-BD06-180CBD4E67C6}"/>
              </a:ext>
            </a:extLst>
          </p:cNvPr>
          <p:cNvSpPr/>
          <p:nvPr/>
        </p:nvSpPr>
        <p:spPr>
          <a:xfrm>
            <a:off x="395112" y="2163922"/>
            <a:ext cx="1143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Goal</a:t>
            </a:r>
            <a:r>
              <a:rPr lang="en-US" sz="2400" dirty="0"/>
              <a:t>: Achieve accurate and efficient point cloud processing through algorithm, system, and hardware co-design.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9DB037-6EEA-9643-B5A6-47D87C614A94}"/>
              </a:ext>
            </a:extLst>
          </p:cNvPr>
          <p:cNvSpPr/>
          <p:nvPr/>
        </p:nvSpPr>
        <p:spPr>
          <a:xfrm>
            <a:off x="395111" y="3179143"/>
            <a:ext cx="1143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Supervisor</a:t>
            </a:r>
            <a:r>
              <a:rPr lang="en-US" sz="2400" dirty="0"/>
              <a:t>: Professor Song Han (</a:t>
            </a:r>
            <a:r>
              <a:rPr lang="en-US" sz="2400" dirty="0">
                <a:hlinkClick r:id="rId3"/>
              </a:rPr>
              <a:t>songhan@mit.edu</a:t>
            </a:r>
            <a:r>
              <a:rPr lang="en-US" sz="2400" dirty="0"/>
              <a:t>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AB13AF-A6CF-EA43-A009-13D92FB0B1D7}"/>
              </a:ext>
            </a:extLst>
          </p:cNvPr>
          <p:cNvSpPr/>
          <p:nvPr/>
        </p:nvSpPr>
        <p:spPr>
          <a:xfrm>
            <a:off x="395111" y="3825032"/>
            <a:ext cx="11430000" cy="2239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/>
              <a:t>Members</a:t>
            </a:r>
            <a:r>
              <a:rPr lang="en-US" sz="2400" dirty="0"/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err="1"/>
              <a:t>Zhijian</a:t>
            </a:r>
            <a:r>
              <a:rPr lang="en-US" sz="2400" dirty="0"/>
              <a:t> Liu (</a:t>
            </a:r>
            <a:r>
              <a:rPr lang="en-US" sz="2400" dirty="0">
                <a:hlinkClick r:id="rId4"/>
              </a:rPr>
              <a:t>zhijian@mit.edu</a:t>
            </a:r>
            <a:r>
              <a:rPr lang="en-US" sz="2400" dirty="0"/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err="1"/>
              <a:t>Haotian</a:t>
            </a:r>
            <a:r>
              <a:rPr lang="en-US" sz="2400" dirty="0"/>
              <a:t> Tang (</a:t>
            </a:r>
            <a:r>
              <a:rPr lang="en-US" sz="2400" dirty="0">
                <a:hlinkClick r:id="rId5"/>
              </a:rPr>
              <a:t>kentang@mit.edu</a:t>
            </a:r>
            <a:r>
              <a:rPr lang="en-US" sz="2400" dirty="0"/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Yujun Lin (</a:t>
            </a:r>
            <a:r>
              <a:rPr lang="en-US" sz="2400" dirty="0">
                <a:hlinkClick r:id="rId6"/>
              </a:rPr>
              <a:t>yujunlin@mit.edu</a:t>
            </a:r>
            <a:r>
              <a:rPr lang="en-US" sz="2400" dirty="0"/>
              <a:t>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321484-9D25-BB4C-85D3-357CB3409D75}"/>
              </a:ext>
            </a:extLst>
          </p:cNvPr>
          <p:cNvSpPr/>
          <p:nvPr/>
        </p:nvSpPr>
        <p:spPr>
          <a:xfrm>
            <a:off x="395111" y="1518033"/>
            <a:ext cx="1143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Project Area</a:t>
            </a:r>
            <a:r>
              <a:rPr lang="en-US" sz="2400" dirty="0"/>
              <a:t>: Hardware and Computing</a:t>
            </a:r>
          </a:p>
        </p:txBody>
      </p:sp>
    </p:spTree>
    <p:extLst>
      <p:ext uri="{BB962C8B-B14F-4D97-AF65-F5344CB8AC3E}">
        <p14:creationId xmlns:p14="http://schemas.microsoft.com/office/powerpoint/2010/main" val="153089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990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Algorithm-System-Hardware Co-Design for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Efficient Point Cloud Processing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0116F-4595-490B-BD06-180CBD4E67C6}"/>
              </a:ext>
            </a:extLst>
          </p:cNvPr>
          <p:cNvSpPr/>
          <p:nvPr/>
        </p:nvSpPr>
        <p:spPr>
          <a:xfrm>
            <a:off x="347322" y="1329242"/>
            <a:ext cx="11497355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Achievements in the past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Prepared the rebuttal of </a:t>
            </a:r>
            <a:r>
              <a:rPr lang="en-US" sz="2400" dirty="0" err="1"/>
              <a:t>BEVFusion</a:t>
            </a:r>
            <a:r>
              <a:rPr lang="en-US" sz="2400" dirty="0"/>
              <a:t> for </a:t>
            </a:r>
            <a:r>
              <a:rPr lang="en-US" sz="2400" dirty="0" err="1"/>
              <a:t>NeurIPS</a:t>
            </a:r>
            <a:r>
              <a:rPr lang="en-US" sz="2400" dirty="0"/>
              <a:t> 2022.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Evaluated </a:t>
            </a:r>
            <a:r>
              <a:rPr lang="en-US" sz="2400" dirty="0" err="1"/>
              <a:t>BEVFusion</a:t>
            </a:r>
            <a:r>
              <a:rPr lang="en-US" sz="2400" dirty="0"/>
              <a:t> on more 3D benchmarks: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Ranked 1</a:t>
            </a:r>
            <a:r>
              <a:rPr lang="en-US" sz="2400" baseline="30000" dirty="0"/>
              <a:t>st</a:t>
            </a:r>
            <a:r>
              <a:rPr lang="en-US" sz="2400" dirty="0"/>
              <a:t> on </a:t>
            </a:r>
            <a:r>
              <a:rPr lang="en-US" sz="2400" dirty="0" err="1"/>
              <a:t>nuScenes</a:t>
            </a:r>
            <a:r>
              <a:rPr lang="en-US" sz="2400" dirty="0"/>
              <a:t> </a:t>
            </a:r>
            <a:r>
              <a:rPr lang="en-US" sz="2400" i="1" dirty="0"/>
              <a:t>3D object tracking </a:t>
            </a:r>
            <a:r>
              <a:rPr lang="en-US" sz="2400" dirty="0"/>
              <a:t>benchmark.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Ranked 1</a:t>
            </a:r>
            <a:r>
              <a:rPr lang="en-US" sz="2400" baseline="30000" dirty="0"/>
              <a:t>st</a:t>
            </a:r>
            <a:r>
              <a:rPr lang="en-US" sz="2400" dirty="0"/>
              <a:t> on Waymo </a:t>
            </a:r>
            <a:r>
              <a:rPr lang="en-US" sz="2400" i="1" dirty="0"/>
              <a:t>3D object detection </a:t>
            </a:r>
            <a:r>
              <a:rPr lang="en-US" sz="2400" dirty="0"/>
              <a:t>benchmark.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Deployed </a:t>
            </a:r>
            <a:r>
              <a:rPr lang="en-US" sz="2400" dirty="0" err="1"/>
              <a:t>BEVFusion</a:t>
            </a:r>
            <a:r>
              <a:rPr lang="en-US" sz="2400" dirty="0"/>
              <a:t>-C on NVIDIA Jetson AGX Orin and Qualcomm S8G1.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NVIDIA Jetson AGX Orin: 38FPS.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Qualcomm S8G1: 24FPS</a:t>
            </a:r>
            <a:r>
              <a:rPr lang="en-US" sz="2400" i="1" dirty="0"/>
              <a:t>.</a:t>
            </a:r>
            <a:endParaRPr lang="en-US" sz="2400" dirty="0"/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Goal for the next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Prepare for the code release of </a:t>
            </a:r>
            <a:r>
              <a:rPr lang="en-US" sz="2400" dirty="0" err="1"/>
              <a:t>BEVFusion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720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4402</TotalTime>
  <Words>162</Words>
  <Application>Microsoft Macintosh PowerPoint</Application>
  <PresentationFormat>Widescreen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Webdings</vt:lpstr>
      <vt:lpstr>Wingdings 3</vt:lpstr>
      <vt:lpstr>Xilinx-5</vt:lpstr>
      <vt:lpstr>Algorithm-System-Hardware Co-Design for Efficient Point Cloud Processing</vt:lpstr>
      <vt:lpstr>Algorithm-System-Hardware Co-Design for Efficient Point Cloud Processing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Zhijian Liu</cp:lastModifiedBy>
  <cp:revision>224</cp:revision>
  <cp:lastPrinted>2021-11-08T19:02:29Z</cp:lastPrinted>
  <dcterms:created xsi:type="dcterms:W3CDTF">2021-08-11T23:26:07Z</dcterms:created>
  <dcterms:modified xsi:type="dcterms:W3CDTF">2022-08-26T17:23:12Z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