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7" r:id="rId1"/>
    <p:sldMasterId id="2147483784" r:id="rId2"/>
    <p:sldMasterId id="2147483791" r:id="rId3"/>
  </p:sldMasterIdLst>
  <p:notesMasterIdLst>
    <p:notesMasterId r:id="rId8"/>
  </p:notesMasterIdLst>
  <p:sldIdLst>
    <p:sldId id="351" r:id="rId4"/>
    <p:sldId id="354" r:id="rId5"/>
    <p:sldId id="352" r:id="rId6"/>
    <p:sldId id="35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9CB"/>
    <a:srgbClr val="F6F5E7"/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0" autoAdjust="0"/>
    <p:restoredTop sz="87648" autoAdjust="0"/>
  </p:normalViewPr>
  <p:slideViewPr>
    <p:cSldViewPr snapToGrid="0">
      <p:cViewPr varScale="1">
        <p:scale>
          <a:sx n="38" d="100"/>
          <a:sy n="38" d="100"/>
        </p:scale>
        <p:origin x="720" y="52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21.11.2022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650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407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61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133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964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xmlns="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xmlns="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xmlns="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xmlns="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dirty="0" err="1">
                  <a:solidFill>
                    <a:srgbClr val="808080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xmlns="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xmlns="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xmlns="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xmlns="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xmlns="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xmlns="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2561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5692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918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9064" y="6372333"/>
            <a:ext cx="1093236" cy="360000"/>
          </a:xfrm>
          <a:prstGeom prst="rect">
            <a:avLst/>
          </a:prstGeom>
        </p:spPr>
        <p:txBody>
          <a:bodyPr anchor="ctr"/>
          <a:lstStyle>
            <a:lvl1pPr algn="r">
              <a:defRPr sz="1400" b="0" i="0">
                <a:solidFill>
                  <a:srgbClr val="013476"/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9349" y="6372333"/>
            <a:ext cx="4425319" cy="360000"/>
          </a:xfrm>
          <a:prstGeom prst="rect">
            <a:avLst/>
          </a:prstGeom>
        </p:spPr>
        <p:txBody>
          <a:bodyPr anchor="ctr"/>
          <a:lstStyle>
            <a:lvl1pPr algn="l">
              <a:defRPr sz="1400" b="0" i="0">
                <a:solidFill>
                  <a:srgbClr val="013476"/>
                </a:solidFill>
                <a:latin typeface="+mn-lt"/>
              </a:defRPr>
            </a:lvl1pPr>
          </a:lstStyle>
          <a:p>
            <a:pPr algn="ctr"/>
            <a:r>
              <a:rPr lang="de-DE" dirty="0" smtClean="0"/>
              <a:t>Standort-Treffen Netzwerk Teilchenwelt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 txBox="1">
            <a:spLocks/>
          </p:cNvSpPr>
          <p:nvPr userDrawn="1"/>
        </p:nvSpPr>
        <p:spPr>
          <a:xfrm>
            <a:off x="194361" y="6372333"/>
            <a:ext cx="1400523" cy="36000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4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21.11.2022</a:t>
            </a:r>
          </a:p>
        </p:txBody>
      </p:sp>
    </p:spTree>
    <p:extLst>
      <p:ext uri="{BB962C8B-B14F-4D97-AF65-F5344CB8AC3E}">
        <p14:creationId xmlns:p14="http://schemas.microsoft.com/office/powerpoint/2010/main" val="2913171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1944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30877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xmlns="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xmlns="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xmlns="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xmlns="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dirty="0" err="1">
                  <a:solidFill>
                    <a:srgbClr val="808080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xmlns="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xmlns="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xmlns="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xmlns="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xmlns="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xmlns="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2374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115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9064" y="6372333"/>
            <a:ext cx="1093236" cy="360000"/>
          </a:xfrm>
          <a:prstGeom prst="rect">
            <a:avLst/>
          </a:prstGeom>
        </p:spPr>
        <p:txBody>
          <a:bodyPr anchor="ctr"/>
          <a:lstStyle>
            <a:lvl1pPr algn="r">
              <a:defRPr sz="1400" b="0" i="0">
                <a:solidFill>
                  <a:srgbClr val="013476"/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9349" y="6372333"/>
            <a:ext cx="4425319" cy="360000"/>
          </a:xfrm>
          <a:prstGeom prst="rect">
            <a:avLst/>
          </a:prstGeom>
        </p:spPr>
        <p:txBody>
          <a:bodyPr anchor="ctr"/>
          <a:lstStyle>
            <a:lvl1pPr algn="l">
              <a:defRPr sz="1400" b="0" i="0">
                <a:solidFill>
                  <a:srgbClr val="013476"/>
                </a:solidFill>
                <a:latin typeface="+mn-lt"/>
              </a:defRPr>
            </a:lvl1pPr>
          </a:lstStyle>
          <a:p>
            <a:pPr algn="ctr"/>
            <a:r>
              <a:rPr lang="de-DE" dirty="0" smtClean="0"/>
              <a:t>Standort-Treffen Netzwerk Teilchenwelt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 txBox="1">
            <a:spLocks/>
          </p:cNvSpPr>
          <p:nvPr userDrawn="1"/>
        </p:nvSpPr>
        <p:spPr>
          <a:xfrm>
            <a:off x="194361" y="6372333"/>
            <a:ext cx="1400523" cy="36000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4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21.11.2022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1038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357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2220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xmlns="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xmlns="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xmlns="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xmlns="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dirty="0" err="1">
                  <a:solidFill>
                    <a:srgbClr val="808080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dirty="0">
                  <a:solidFill>
                    <a:srgbClr val="808080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xmlns="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xmlns="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xmlns="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xmlns="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xmlns="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xmlns="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368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37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15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xmlns="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9064" y="6372333"/>
            <a:ext cx="1093236" cy="360000"/>
          </a:xfrm>
          <a:prstGeom prst="rect">
            <a:avLst/>
          </a:prstGeom>
        </p:spPr>
        <p:txBody>
          <a:bodyPr anchor="ctr"/>
          <a:lstStyle>
            <a:lvl1pPr algn="r">
              <a:defRPr sz="1400" b="0" i="0">
                <a:solidFill>
                  <a:srgbClr val="013476"/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9349" y="6372333"/>
            <a:ext cx="4425319" cy="360000"/>
          </a:xfrm>
          <a:prstGeom prst="rect">
            <a:avLst/>
          </a:prstGeom>
        </p:spPr>
        <p:txBody>
          <a:bodyPr anchor="ctr"/>
          <a:lstStyle>
            <a:lvl1pPr algn="l">
              <a:defRPr sz="1400" b="0" i="0">
                <a:solidFill>
                  <a:srgbClr val="013476"/>
                </a:solidFill>
                <a:latin typeface="+mn-lt"/>
              </a:defRPr>
            </a:lvl1pPr>
          </a:lstStyle>
          <a:p>
            <a:pPr algn="ctr"/>
            <a:r>
              <a:rPr lang="de-DE" dirty="0" smtClean="0"/>
              <a:t>Standort-Treffen Netzwerk Teilchenwelt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B1B8A286-8147-4DF5-A81D-C5EA09CD56AA}"/>
              </a:ext>
            </a:extLst>
          </p:cNvPr>
          <p:cNvSpPr txBox="1">
            <a:spLocks/>
          </p:cNvSpPr>
          <p:nvPr userDrawn="1"/>
        </p:nvSpPr>
        <p:spPr>
          <a:xfrm>
            <a:off x="194361" y="6372333"/>
            <a:ext cx="1400523" cy="36000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4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21.11.2022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978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35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4" y="706093"/>
            <a:ext cx="10058332" cy="557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353672"/>
            <a:ext cx="10058331" cy="4825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xmlns="" id="{6B693C69-6B5D-B343-89BF-D4921FDB0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DE" smtClean="0">
                <a:solidFill>
                  <a:srgbClr val="013476"/>
                </a:solidFill>
              </a:rPr>
              <a:t>Standort-Treffen 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xmlns="" id="{C0D621EE-3415-6F4B-939D-6A0CAB098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8312" y="6366858"/>
            <a:ext cx="819776" cy="35434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>
                <a:solidFill>
                  <a:srgbClr val="013476"/>
                </a:solidFill>
              </a:rPr>
              <a:pPr/>
              <a:t>‹Nr.›</a:t>
            </a:fld>
            <a:endParaRPr lang="de-DE" dirty="0">
              <a:solidFill>
                <a:srgbClr val="013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9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4" y="706093"/>
            <a:ext cx="10058332" cy="557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353672"/>
            <a:ext cx="10058331" cy="4825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xmlns="" id="{6B693C69-6B5D-B343-89BF-D4921FDB0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DE" smtClean="0">
                <a:solidFill>
                  <a:srgbClr val="013476"/>
                </a:solidFill>
              </a:rPr>
              <a:t>Standort-Treffen 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xmlns="" id="{C0D621EE-3415-6F4B-939D-6A0CAB098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8312" y="6366858"/>
            <a:ext cx="819776" cy="35434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>
                <a:solidFill>
                  <a:srgbClr val="013476"/>
                </a:solidFill>
              </a:rPr>
              <a:pPr/>
              <a:t>‹Nr.›</a:t>
            </a:fld>
            <a:endParaRPr lang="de-DE" dirty="0">
              <a:solidFill>
                <a:srgbClr val="013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4" y="706093"/>
            <a:ext cx="10058332" cy="557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353672"/>
            <a:ext cx="10058331" cy="4825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xmlns="" id="{6B693C69-6B5D-B343-89BF-D4921FDB0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de-DE" smtClean="0">
                <a:solidFill>
                  <a:srgbClr val="013476"/>
                </a:solidFill>
              </a:rPr>
              <a:t>Standort-Treffen 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7" name="Foliennummernplatzhalter 4">
            <a:extLst>
              <a:ext uri="{FF2B5EF4-FFF2-40B4-BE49-F238E27FC236}">
                <a16:creationId xmlns:a16="http://schemas.microsoft.com/office/drawing/2014/main" xmlns="" id="{C0D621EE-3415-6F4B-939D-6A0CAB098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8312" y="6366858"/>
            <a:ext cx="819776" cy="35434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>
                <a:solidFill>
                  <a:srgbClr val="013476"/>
                </a:solidFill>
              </a:rPr>
              <a:pPr/>
              <a:t>‹Nr.›</a:t>
            </a:fld>
            <a:endParaRPr lang="de-DE" dirty="0">
              <a:solidFill>
                <a:srgbClr val="013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67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teilchenwelt.de/index.php?title=V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Services und Angebote </a:t>
            </a:r>
            <a:br>
              <a:rPr lang="de-DE" dirty="0" smtClean="0"/>
            </a:br>
            <a:r>
              <a:rPr lang="de-DE" dirty="0" smtClean="0"/>
              <a:t>der Projektkoordination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2049150"/>
            <a:ext cx="8794464" cy="4323183"/>
          </a:xfrm>
        </p:spPr>
        <p:txBody>
          <a:bodyPr>
            <a:normAutofit/>
          </a:bodyPr>
          <a:lstStyle/>
          <a:p>
            <a:r>
              <a:rPr lang="de-DE" dirty="0" smtClean="0"/>
              <a:t>Wiki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Datenbank </a:t>
            </a:r>
          </a:p>
          <a:p>
            <a:pPr lvl="1"/>
            <a:r>
              <a:rPr lang="de-DE" dirty="0" smtClean="0"/>
              <a:t>Alle Veranstaltungstermine werden auch im Kalender von Welt der Physik ausgespielt</a:t>
            </a:r>
          </a:p>
          <a:p>
            <a:pPr lvl="2"/>
            <a:r>
              <a:rPr lang="de-DE" dirty="0" smtClean="0"/>
              <a:t>Gerne auch öffentliche Vorträge etc. eintragen</a:t>
            </a:r>
            <a:endParaRPr lang="de-DE" dirty="0"/>
          </a:p>
          <a:p>
            <a:pPr marL="622300" lvl="2" indent="0">
              <a:buNone/>
            </a:pPr>
            <a:endParaRPr lang="de-DE" dirty="0"/>
          </a:p>
          <a:p>
            <a:r>
              <a:rPr lang="de-DE" dirty="0"/>
              <a:t>„Lunch-Meeting“: Der Stammtisch für Standort-Kontakte</a:t>
            </a:r>
          </a:p>
          <a:p>
            <a:pPr lvl="1"/>
            <a:r>
              <a:rPr lang="de-DE" dirty="0"/>
              <a:t>60 min, alle 2 Monate</a:t>
            </a:r>
          </a:p>
          <a:p>
            <a:pPr lvl="1"/>
            <a:r>
              <a:rPr lang="de-DE" dirty="0"/>
              <a:t>Zwangloser Austausch zu allen Themen, die euch auf dem Herzen liegen </a:t>
            </a:r>
          </a:p>
          <a:p>
            <a:pPr lvl="1"/>
            <a:r>
              <a:rPr lang="de-DE" dirty="0"/>
              <a:t>Input unsererseits möglich, z.B. Schulung zur Bedienung der Datenbank</a:t>
            </a:r>
          </a:p>
          <a:p>
            <a:pPr lvl="2"/>
            <a:endParaRPr lang="de-DE" dirty="0" smtClean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t="15772" r="1725" b="10186"/>
          <a:stretch/>
        </p:blipFill>
        <p:spPr>
          <a:xfrm>
            <a:off x="5692699" y="581996"/>
            <a:ext cx="5947297" cy="2520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41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Merchandise-Artikel: </a:t>
            </a:r>
            <a:endParaRPr lang="de-DE" dirty="0" smtClean="0"/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T-Shirt für </a:t>
            </a:r>
            <a:r>
              <a:rPr lang="de-DE" sz="2000" dirty="0" err="1" smtClean="0"/>
              <a:t>Vermittler:innen</a:t>
            </a:r>
            <a:endParaRPr lang="de-DE" sz="2000" dirty="0" smtClean="0"/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Kugelschreiber</a:t>
            </a:r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Vlies-Taschen</a:t>
            </a:r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sz="2000" dirty="0" smtClean="0"/>
              <a:t>Button-Vorlagen</a:t>
            </a:r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endParaRPr lang="de-DE" sz="2000" dirty="0"/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sz="2000" dirty="0"/>
              <a:t>Unterrichtsmaterial-Bände</a:t>
            </a:r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r>
              <a:rPr lang="de-DE" sz="2000" dirty="0"/>
              <a:t>Teilchensteckbriefe</a:t>
            </a:r>
          </a:p>
          <a:p>
            <a:pPr>
              <a:buClr>
                <a:srgbClr val="013476"/>
              </a:buClr>
              <a:buFont typeface="Wingdings" panose="05000000000000000000" pitchFamily="2" charset="2"/>
              <a:buChar char="§"/>
            </a:pPr>
            <a:endParaRPr lang="de-DE" sz="2000" dirty="0" smtClean="0"/>
          </a:p>
          <a:p>
            <a:pPr marL="0" indent="0">
              <a:buClr>
                <a:srgbClr val="013476"/>
              </a:buClr>
              <a:buNone/>
            </a:pPr>
            <a:endParaRPr lang="de-DE" sz="2000" dirty="0"/>
          </a:p>
          <a:p>
            <a:pPr lvl="0"/>
            <a:r>
              <a:rPr lang="de-DE" dirty="0" smtClean="0"/>
              <a:t>Welche </a:t>
            </a:r>
            <a:r>
              <a:rPr lang="de-DE" dirty="0"/>
              <a:t>Artikel werden genutzt? Welche Artikel sind beliebt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de-DE" smtClean="0"/>
              <a:t>Standort-Treffen Netzwerk Teilchenwelt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08" t="5185" r="7042" b="5002"/>
          <a:stretch/>
        </p:blipFill>
        <p:spPr>
          <a:xfrm>
            <a:off x="8314668" y="1910195"/>
            <a:ext cx="2901479" cy="2130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848" y="1110742"/>
            <a:ext cx="2983054" cy="1975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436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Unterstützungsangebote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Onboarding</a:t>
            </a:r>
            <a:r>
              <a:rPr lang="de-DE" dirty="0" smtClean="0"/>
              <a:t> </a:t>
            </a:r>
            <a:r>
              <a:rPr lang="de-DE" dirty="0"/>
              <a:t>für neue </a:t>
            </a:r>
            <a:r>
              <a:rPr lang="de-DE" dirty="0" err="1"/>
              <a:t>Vermittler:innen</a:t>
            </a:r>
            <a:r>
              <a:rPr lang="de-DE" dirty="0"/>
              <a:t> und Vorstellung </a:t>
            </a:r>
            <a:r>
              <a:rPr lang="de-DE" dirty="0" err="1"/>
              <a:t>Masterclasses</a:t>
            </a:r>
            <a:r>
              <a:rPr lang="de-DE" dirty="0"/>
              <a:t> als Angebot vom Knotenpunkt </a:t>
            </a:r>
            <a:r>
              <a:rPr lang="de-DE" dirty="0" smtClean="0"/>
              <a:t>Bonn, einmal pro Quartal</a:t>
            </a:r>
          </a:p>
          <a:p>
            <a:pPr marL="0" lvl="0" indent="0">
              <a:buNone/>
            </a:pPr>
            <a:endParaRPr lang="de-DE" dirty="0" smtClean="0"/>
          </a:p>
          <a:p>
            <a:r>
              <a:rPr lang="de-DE" dirty="0" smtClean="0"/>
              <a:t>VR-Brillen </a:t>
            </a:r>
            <a:endParaRPr lang="de-DE" dirty="0"/>
          </a:p>
          <a:p>
            <a:pPr lvl="1"/>
            <a:r>
              <a:rPr lang="de-DE" dirty="0" smtClean="0"/>
              <a:t>4 Systeme in Dresden vorhanden, jeweils bestehend aus Laptop und VR-Brille</a:t>
            </a:r>
          </a:p>
          <a:p>
            <a:pPr lvl="1"/>
            <a:r>
              <a:rPr lang="de-DE" dirty="0" smtClean="0"/>
              <a:t>Vorhandene Software: ATLAS, Belle II, </a:t>
            </a:r>
            <a:r>
              <a:rPr lang="de-DE" dirty="0" err="1" smtClean="0"/>
              <a:t>IceCube</a:t>
            </a:r>
            <a:r>
              <a:rPr lang="de-DE" dirty="0" smtClean="0"/>
              <a:t> (weitere sind in Entwicklung) </a:t>
            </a:r>
          </a:p>
          <a:p>
            <a:pPr lvl="2"/>
            <a:r>
              <a:rPr lang="de-DE" dirty="0" smtClean="0"/>
              <a:t>Alle Infos dazu auch auf dem Wiki: </a:t>
            </a:r>
            <a:r>
              <a:rPr lang="de-DE" dirty="0" smtClean="0">
                <a:hlinkClick r:id="rId3"/>
              </a:rPr>
              <a:t>https://wiki.teilchenwelt.de/index.php?title=VR</a:t>
            </a:r>
            <a:endParaRPr lang="de-DE" dirty="0" smtClean="0"/>
          </a:p>
          <a:p>
            <a:pPr lvl="1"/>
            <a:r>
              <a:rPr lang="de-DE" dirty="0" smtClean="0"/>
              <a:t>Verleihmodalitäten: versicherter Versand, Hinweg übernimmt Dresden, Rückweg der Standort</a:t>
            </a:r>
          </a:p>
          <a:p>
            <a:pPr marL="355600" lvl="1" indent="0">
              <a:buNone/>
            </a:pPr>
            <a:endParaRPr lang="de-DE" dirty="0" smtClean="0"/>
          </a:p>
          <a:p>
            <a:r>
              <a:rPr lang="de-DE" dirty="0" smtClean="0"/>
              <a:t>Kommunikation durch uns als Projektzentrale</a:t>
            </a:r>
          </a:p>
          <a:p>
            <a:pPr lvl="1"/>
            <a:r>
              <a:rPr lang="de-DE" dirty="0" smtClean="0"/>
              <a:t>Website, </a:t>
            </a:r>
            <a:r>
              <a:rPr lang="de-DE" dirty="0" err="1" smtClean="0"/>
              <a:t>Social</a:t>
            </a:r>
            <a:r>
              <a:rPr lang="de-DE" dirty="0" smtClean="0"/>
              <a:t> Media, Magazin, Mailings</a:t>
            </a:r>
          </a:p>
          <a:p>
            <a:pPr lvl="1"/>
            <a:r>
              <a:rPr lang="de-DE" dirty="0" smtClean="0"/>
              <a:t>Veröffentlichung eurer Termine und Veranstaltungen</a:t>
            </a:r>
            <a:endParaRPr lang="de-DE" dirty="0"/>
          </a:p>
          <a:p>
            <a:endParaRPr lang="de-DE" dirty="0"/>
          </a:p>
          <a:p>
            <a:pPr marL="0" lvl="0" indent="0"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137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537204" y="3631079"/>
            <a:ext cx="8452739" cy="2583377"/>
          </a:xfrm>
        </p:spPr>
        <p:txBody>
          <a:bodyPr>
            <a:normAutofit/>
          </a:bodyPr>
          <a:lstStyle/>
          <a:p>
            <a:pPr algn="ctr">
              <a:spcBef>
                <a:spcPts val="3600"/>
              </a:spcBef>
              <a:spcAft>
                <a:spcPts val="1200"/>
              </a:spcAft>
            </a:pPr>
            <a:r>
              <a:rPr lang="de-DE" sz="3600" dirty="0" smtClean="0"/>
              <a:t>Herzlichen Dank für Eure Anregungen!</a:t>
            </a:r>
            <a:br>
              <a:rPr lang="de-DE" sz="3600" dirty="0" smtClean="0"/>
            </a:b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2800" b="0" dirty="0" smtClean="0"/>
              <a:t>Falls Euch noch etwas einfällt, erreicht ihr uns unter mail@teilchenwelt.de</a:t>
            </a:r>
            <a:endParaRPr lang="de-DE" sz="2800" b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062245" cy="1858263"/>
          </a:xfrm>
        </p:spPr>
        <p:txBody>
          <a:bodyPr>
            <a:normAutofit/>
          </a:bodyPr>
          <a:lstStyle/>
          <a:p>
            <a:pPr lvl="0"/>
            <a:r>
              <a:rPr lang="de-DE" dirty="0" smtClean="0"/>
              <a:t>Hier brauchen wir eure Hilfe: Euren Draht zu den Instituten und Eure Kanäle zur Verbreitung der Angebote an Jugendliche und Lehrkräfte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Und was braucht Ihr von uns?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10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2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3.xml><?xml version="1.0" encoding="utf-8"?>
<a:theme xmlns:a="http://schemas.openxmlformats.org/drawingml/2006/main" name="3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220</Words>
  <Application>Microsoft Office PowerPoint</Application>
  <PresentationFormat>Breitbild</PresentationFormat>
  <Paragraphs>49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Calibri</vt:lpstr>
      <vt:lpstr>MetaOT-Book</vt:lpstr>
      <vt:lpstr>Symbol</vt:lpstr>
      <vt:lpstr>Wingdings</vt:lpstr>
      <vt:lpstr>1_NTW</vt:lpstr>
      <vt:lpstr>2_NTW</vt:lpstr>
      <vt:lpstr>3_NTW</vt:lpstr>
      <vt:lpstr>Services und Angebote  der Projektkoordination</vt:lpstr>
      <vt:lpstr>PowerPoint-Präsentation</vt:lpstr>
      <vt:lpstr>Weitere Unterstützungsangebote</vt:lpstr>
      <vt:lpstr>Herzlichen Dank für Eure Anregungen!  Falls Euch noch etwas einfällt, erreicht ihr uns unter mail@teilchenwelt.de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Kristin Walter</cp:lastModifiedBy>
  <cp:revision>362</cp:revision>
  <dcterms:created xsi:type="dcterms:W3CDTF">2018-11-01T09:16:39Z</dcterms:created>
  <dcterms:modified xsi:type="dcterms:W3CDTF">2022-11-21T09:51:48Z</dcterms:modified>
</cp:coreProperties>
</file>