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81" r:id="rId2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85" autoAdjust="0"/>
    <p:restoredTop sz="96317" autoAdjust="0"/>
  </p:normalViewPr>
  <p:slideViewPr>
    <p:cSldViewPr>
      <p:cViewPr>
        <p:scale>
          <a:sx n="100" d="100"/>
          <a:sy n="100" d="100"/>
        </p:scale>
        <p:origin x="-552" y="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Dipole review,</a:t>
            </a:r>
            <a:r>
              <a:rPr lang="en-US" sz="1400" b="0" baseline="0" dirty="0" smtClean="0">
                <a:solidFill>
                  <a:schemeClr val="bg2"/>
                </a:solidFill>
              </a:rPr>
              <a:t> 20-21 January 2011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0" name="Document" r:id="rId3" imgW="3162300" imgH="2057400" progId="Word.Document.12">
                  <p:link updateAutomatic="1"/>
                </p:oleObj>
              </mc:Choice>
              <mc:Fallback>
                <p:oleObj name="Document" r:id="rId3" imgW="3162300" imgH="20574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Dipole review,</a:t>
            </a:r>
            <a:r>
              <a:rPr lang="en-US" sz="1400" b="0" baseline="0" dirty="0" smtClean="0">
                <a:solidFill>
                  <a:schemeClr val="bg2"/>
                </a:solidFill>
              </a:rPr>
              <a:t> 20-21 January 2011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Document" r:id="rId14" imgW="3162300" imgH="2057400" progId="Word.Document.12">
                  <p:link updateAutomatic="1"/>
                </p:oleObj>
              </mc:Choice>
              <mc:Fallback>
                <p:oleObj name="Document" r:id="rId14" imgW="3162300" imgH="20574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Questions </a:t>
            </a:r>
            <a:r>
              <a:rPr lang="en-US" sz="2000" dirty="0" smtClean="0"/>
              <a:t>to the committee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Review the design of the dipole,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(the type </a:t>
            </a:r>
            <a:r>
              <a:rPr lang="en-US" smtClean="0"/>
              <a:t>of coil layout </a:t>
            </a:r>
            <a:r>
              <a:rPr lang="en-US" dirty="0" smtClean="0"/>
              <a:t>is a given starting point)</a:t>
            </a:r>
          </a:p>
          <a:p>
            <a:endParaRPr lang="en-US" dirty="0"/>
          </a:p>
          <a:p>
            <a:r>
              <a:rPr lang="en-US" dirty="0" smtClean="0"/>
              <a:t>is </a:t>
            </a:r>
            <a:r>
              <a:rPr lang="en-US" dirty="0"/>
              <a:t>the magnet design is globally credible?</a:t>
            </a:r>
          </a:p>
          <a:p>
            <a:r>
              <a:rPr lang="en-US" dirty="0" smtClean="0"/>
              <a:t>is the conductor design valid, what could be the open issues?</a:t>
            </a:r>
          </a:p>
          <a:p>
            <a:r>
              <a:rPr lang="en-US" dirty="0" smtClean="0"/>
              <a:t>what risks are seen in the assembly process?</a:t>
            </a:r>
          </a:p>
          <a:p>
            <a:r>
              <a:rPr lang="en-US" dirty="0" smtClean="0"/>
              <a:t>are </a:t>
            </a:r>
            <a:r>
              <a:rPr lang="en-US" dirty="0"/>
              <a:t>there unaddressed issues in the fabrication process?</a:t>
            </a:r>
          </a:p>
          <a:p>
            <a:r>
              <a:rPr lang="en-US" dirty="0" smtClean="0"/>
              <a:t>is </a:t>
            </a:r>
            <a:r>
              <a:rPr lang="en-US" dirty="0"/>
              <a:t>the quench protection for the dipole sufficient?</a:t>
            </a:r>
          </a:p>
          <a:p>
            <a:r>
              <a:rPr lang="en-US" dirty="0" smtClean="0"/>
              <a:t>is </a:t>
            </a:r>
            <a:r>
              <a:rPr lang="en-US" dirty="0"/>
              <a:t>the dipole sufficiently protected from the insert in case of quench or failure?</a:t>
            </a:r>
          </a:p>
          <a:p>
            <a:r>
              <a:rPr lang="en-US" dirty="0" smtClean="0"/>
              <a:t>is </a:t>
            </a:r>
            <a:r>
              <a:rPr lang="en-US" dirty="0"/>
              <a:t>the schedule credible?</a:t>
            </a:r>
          </a:p>
          <a:p>
            <a:r>
              <a:rPr lang="en-US" dirty="0"/>
              <a:t> 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71451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19739</TotalTime>
  <Words>92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Questions to the committee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1743</cp:revision>
  <cp:lastPrinted>2008-12-04T13:32:35Z</cp:lastPrinted>
  <dcterms:created xsi:type="dcterms:W3CDTF">2010-06-06T10:48:50Z</dcterms:created>
  <dcterms:modified xsi:type="dcterms:W3CDTF">2011-01-10T15:30:02Z</dcterms:modified>
</cp:coreProperties>
</file>