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3" r:id="rId4"/>
    <p:sldId id="265" r:id="rId5"/>
    <p:sldId id="258" r:id="rId6"/>
    <p:sldId id="259" r:id="rId7"/>
    <p:sldId id="260" r:id="rId8"/>
    <p:sldId id="261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36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2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7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9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11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3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5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8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5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6CB92-FF11-4A52-B976-0148DF8872BD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C673A-DA91-45EC-94DA-CAB955FF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4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Size w.r.t. radial distance from Shower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Clusters sizes with 1 to 25 pixels are added to the distributions w.r.t distance from shower axis</a:t>
            </a:r>
          </a:p>
          <a:p>
            <a:r>
              <a:rPr lang="en-US" dirty="0" smtClean="0"/>
              <a:t>Initially, mean values of clusters from all 47 chip are plotted against the respective radial distance for all energies.</a:t>
            </a:r>
          </a:p>
          <a:p>
            <a:r>
              <a:rPr lang="en-US" dirty="0" smtClean="0"/>
              <a:t>The cluster size distribution with cluster center 0-1mm</a:t>
            </a:r>
            <a:r>
              <a:rPr lang="en-US" dirty="0"/>
              <a:t> </a:t>
            </a:r>
            <a:r>
              <a:rPr lang="en-US" dirty="0" smtClean="0"/>
              <a:t>from shower axis shows minimum mean value with greater number of clusters having 1 and 2 pixels. Comparing this distribution with the cluster size distributions farther away from shower axis shows an increased number of clusters with pixels more than 3.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79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try changing the reference distribution, </a:t>
            </a:r>
            <a:r>
              <a:rPr lang="en-US" dirty="0" err="1" smtClean="0"/>
              <a:t>e.g</a:t>
            </a:r>
            <a:r>
              <a:rPr lang="en-US" dirty="0" smtClean="0"/>
              <a:t>, (0-1mm) to 0-0.5mm  </a:t>
            </a:r>
          </a:p>
          <a:p>
            <a:r>
              <a:rPr lang="en-US" dirty="0" smtClean="0"/>
              <a:t>Compare the beam data with simulations and see if same effect is seen</a:t>
            </a:r>
          </a:p>
          <a:p>
            <a:r>
              <a:rPr lang="en-US" dirty="0" smtClean="0"/>
              <a:t>Can use the simulations to categorize the cluster size w.r.t the angle of incidence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9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37" r="9573" b="2624"/>
          <a:stretch/>
        </p:blipFill>
        <p:spPr>
          <a:xfrm>
            <a:off x="2235200" y="11531"/>
            <a:ext cx="8128000" cy="684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2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9699"/>
          <a:stretch/>
        </p:blipFill>
        <p:spPr>
          <a:xfrm>
            <a:off x="1" y="0"/>
            <a:ext cx="7112000" cy="47713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12000" y="381000"/>
            <a:ext cx="4825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distribution in blue represents the clusters detected (0-1mm) from the shower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Distribution in black shows the clusters with centers between 4-5mm from shower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blue histogram has more entries in first and second bin while the black histogram has more entries in bin 4 and above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Taking the histogram in blue as reference, the cluster entries with 4 and more pixels in the black histogram are compared with the respective entries in blue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Once the entries in black exceeds the blue, the new entries in black histogram are added into the first and second bin (1 and 2 pixel clusters) until the maximum value of the existing black histogram is reached. The entries counter is reset, and the process is repeated for the whole run.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81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9699"/>
          <a:stretch/>
        </p:blipFill>
        <p:spPr>
          <a:xfrm>
            <a:off x="1" y="0"/>
            <a:ext cx="7112000" cy="47713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9414"/>
          <a:stretch/>
        </p:blipFill>
        <p:spPr>
          <a:xfrm>
            <a:off x="5668949" y="2495550"/>
            <a:ext cx="6523051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4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356" r="9572" b="2482"/>
          <a:stretch/>
        </p:blipFill>
        <p:spPr>
          <a:xfrm>
            <a:off x="2222500" y="16910"/>
            <a:ext cx="8089900" cy="684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23" r="9611" b="2283"/>
          <a:stretch/>
        </p:blipFill>
        <p:spPr>
          <a:xfrm>
            <a:off x="2184400" y="0"/>
            <a:ext cx="8064500" cy="683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362" r="9435" b="2475"/>
          <a:stretch/>
        </p:blipFill>
        <p:spPr>
          <a:xfrm>
            <a:off x="1778000" y="-1"/>
            <a:ext cx="8115300" cy="685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63" r="9305" b="2520"/>
          <a:stretch/>
        </p:blipFill>
        <p:spPr>
          <a:xfrm>
            <a:off x="1778000" y="-1"/>
            <a:ext cx="813572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7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64" y="0"/>
            <a:ext cx="8865136" cy="684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93100" y="571500"/>
            <a:ext cx="3898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</a:t>
            </a:r>
            <a:r>
              <a:rPr lang="en-US" dirty="0" err="1" smtClean="0"/>
              <a:t>Algo</a:t>
            </a:r>
            <a:r>
              <a:rPr lang="en-US" dirty="0" smtClean="0"/>
              <a:t> is the mean number of hits after adding the clusters (including the cluster with changed size) for mean number of hits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</a:t>
            </a:r>
            <a:r>
              <a:rPr lang="en-US" dirty="0" err="1" smtClean="0"/>
              <a:t>algo</a:t>
            </a:r>
            <a:r>
              <a:rPr lang="en-US" dirty="0" smtClean="0"/>
              <a:t> </a:t>
            </a:r>
            <a:r>
              <a:rPr lang="en-US" dirty="0" err="1" smtClean="0"/>
              <a:t>calib</a:t>
            </a:r>
            <a:r>
              <a:rPr lang="en-US" dirty="0" smtClean="0"/>
              <a:t> represents the data after applying the chip calibration to the number of hits for each chip per event</a:t>
            </a:r>
          </a:p>
        </p:txBody>
      </p:sp>
    </p:spTree>
    <p:extLst>
      <p:ext uri="{BB962C8B-B14F-4D97-AF65-F5344CB8AC3E}">
        <p14:creationId xmlns:p14="http://schemas.microsoft.com/office/powerpoint/2010/main" val="7969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8656</TotalTime>
  <Words>324</Words>
  <Application>Microsoft Office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Cluster Size w.r.t. radial distance from Shower axis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Company>Universitetet i Oslo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Qasim Waheed Malik</dc:creator>
  <cp:lastModifiedBy>Qasim Waheed Malik</cp:lastModifiedBy>
  <cp:revision>6</cp:revision>
  <dcterms:created xsi:type="dcterms:W3CDTF">2022-08-15T13:53:27Z</dcterms:created>
  <dcterms:modified xsi:type="dcterms:W3CDTF">2022-09-26T16:00:13Z</dcterms:modified>
</cp:coreProperties>
</file>