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79" r:id="rId4"/>
    <p:sldId id="305" r:id="rId5"/>
    <p:sldId id="263" r:id="rId6"/>
    <p:sldId id="298" r:id="rId7"/>
    <p:sldId id="297" r:id="rId8"/>
    <p:sldId id="306" r:id="rId9"/>
    <p:sldId id="307" r:id="rId10"/>
    <p:sldId id="304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FABAB"/>
    <a:srgbClr val="B3BC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4556" autoAdjust="0"/>
    <p:restoredTop sz="94660"/>
  </p:normalViewPr>
  <p:slideViewPr>
    <p:cSldViewPr snapToGrid="0">
      <p:cViewPr varScale="1">
        <p:scale>
          <a:sx n="152" d="100"/>
          <a:sy n="152" d="100"/>
        </p:scale>
        <p:origin x="2796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446949-1945-4AD7-AC54-60BDEE7C4706}" type="datetimeFigureOut">
              <a:rPr lang="en-GB" smtClean="0"/>
              <a:t>14/09/2022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B8AD17-93E4-4321-BFB0-B1EBDD4E52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4470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B8AD17-93E4-4321-BFB0-B1EBDD4E52D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71236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B8AD17-93E4-4321-BFB0-B1EBDD4E52D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46826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168C11-2573-4899-8C98-4A28BE90270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56965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B8AD17-93E4-4321-BFB0-B1EBDD4E52D9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59191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CH"/>
              <a:t>14/09/2022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GB"/>
              <a:t>RADWG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fld id="{917AFF83-AA22-4D22-A412-C94A422514B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9608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CH"/>
              <a:t>14/09/2022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GB"/>
              <a:t>RADWG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fld id="{917AFF83-AA22-4D22-A412-C94A422514B5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6176963"/>
            <a:ext cx="1219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29" b="24647"/>
          <a:stretch/>
        </p:blipFill>
        <p:spPr>
          <a:xfrm>
            <a:off x="2772833" y="6225068"/>
            <a:ext cx="1540933" cy="60435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4419601" y="6225068"/>
            <a:ext cx="486188" cy="604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494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CH"/>
              <a:t>14/09/2022</a:t>
            </a:r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GB"/>
              <a:t>RADWG Meeting</a:t>
            </a:r>
            <a:endParaRPr lang="en-GB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fld id="{917AFF83-AA22-4D22-A412-C94A422514B5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0" y="6176963"/>
            <a:ext cx="1219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29" b="24647"/>
          <a:stretch/>
        </p:blipFill>
        <p:spPr>
          <a:xfrm>
            <a:off x="2772833" y="6225068"/>
            <a:ext cx="1540933" cy="60435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4419601" y="6225068"/>
            <a:ext cx="486188" cy="604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0252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Default 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CH"/>
              <a:t>14/09/2022</a:t>
            </a:r>
            <a:endParaRPr lang="en-GB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GB"/>
              <a:t>RADWG Meeting</a:t>
            </a:r>
            <a:endParaRPr lang="en-GB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fld id="{917AFF83-AA22-4D22-A412-C94A422514B5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0" y="6176963"/>
            <a:ext cx="1219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29" b="24647"/>
          <a:stretch/>
        </p:blipFill>
        <p:spPr>
          <a:xfrm>
            <a:off x="2772833" y="6225068"/>
            <a:ext cx="1540933" cy="604358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4419601" y="6225068"/>
            <a:ext cx="486188" cy="604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501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CH"/>
              <a:t>14/09/2022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RADWG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7AFF83-AA22-4D22-A412-C94A422514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5941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5" r:id="rId3"/>
    <p:sldLayoutId id="2147483661" r:id="rId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28"/>
          <a:stretch/>
        </p:blipFill>
        <p:spPr>
          <a:xfrm>
            <a:off x="1618889" y="186134"/>
            <a:ext cx="8833449" cy="46891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4340" y="1868029"/>
            <a:ext cx="10795723" cy="2802414"/>
          </a:xfrm>
        </p:spPr>
        <p:txBody>
          <a:bodyPr/>
          <a:lstStyle/>
          <a:p>
            <a:r>
              <a:rPr lang="en-GB" dirty="0"/>
              <a:t>RADWG Meeting September 2022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63613" y="4787940"/>
            <a:ext cx="9144000" cy="1655762"/>
          </a:xfrm>
        </p:spPr>
        <p:txBody>
          <a:bodyPr/>
          <a:lstStyle/>
          <a:p>
            <a:r>
              <a:rPr lang="en-GB" dirty="0"/>
              <a:t>Salvatore Danzeca BE-CEM-EPR</a:t>
            </a:r>
          </a:p>
          <a:p>
            <a:r>
              <a:rPr lang="en-GB" dirty="0"/>
              <a:t>Manoel Barros Marin SY-BI-BP</a:t>
            </a:r>
          </a:p>
          <a:p>
            <a:r>
              <a:rPr lang="en-GB" dirty="0"/>
              <a:t>on behalf of the RADWG 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14/09/2022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RADWG Meeting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FF83-AA22-4D22-A412-C94A422514B5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42767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28"/>
          <a:stretch/>
        </p:blipFill>
        <p:spPr>
          <a:xfrm>
            <a:off x="1618889" y="186134"/>
            <a:ext cx="8833449" cy="46891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06259" y="2530713"/>
            <a:ext cx="10147541" cy="2802414"/>
          </a:xfrm>
        </p:spPr>
        <p:txBody>
          <a:bodyPr/>
          <a:lstStyle/>
          <a:p>
            <a:r>
              <a:rPr lang="en-GB" dirty="0"/>
              <a:t>THANK YOU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14/09/2022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RADWG Meeting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FF83-AA22-4D22-A412-C94A422514B5}" type="slidenum">
              <a:rPr lang="en-GB" smtClean="0"/>
              <a:pPr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93842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5838" y="63200"/>
            <a:ext cx="10515600" cy="1325563"/>
          </a:xfrm>
        </p:spPr>
        <p:txBody>
          <a:bodyPr/>
          <a:lstStyle/>
          <a:p>
            <a:r>
              <a:rPr lang="en-GB" dirty="0"/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3865" y="1388763"/>
            <a:ext cx="10779935" cy="4351338"/>
          </a:xfrm>
        </p:spPr>
        <p:txBody>
          <a:bodyPr>
            <a:normAutofit/>
          </a:bodyPr>
          <a:lstStyle/>
          <a:p>
            <a:r>
              <a:rPr lang="en-GB" b="1" dirty="0"/>
              <a:t>Introduction</a:t>
            </a:r>
          </a:p>
          <a:p>
            <a:r>
              <a:rPr lang="en-GB" b="1" dirty="0"/>
              <a:t>Activities Overview</a:t>
            </a:r>
            <a:r>
              <a:rPr lang="en-GB" dirty="0"/>
              <a:t> by Rudy Ferraro</a:t>
            </a:r>
          </a:p>
          <a:p>
            <a:r>
              <a:rPr lang="en-GB" b="1" dirty="0"/>
              <a:t>R2E-HL-LHC (60-120)A-10V power converter (SY-EPC-LPC) </a:t>
            </a:r>
            <a:r>
              <a:rPr lang="en-GB" dirty="0"/>
              <a:t>by </a:t>
            </a:r>
            <a:r>
              <a:rPr lang="en-GB" dirty="0" err="1"/>
              <a:t>Jérémie</a:t>
            </a:r>
            <a:r>
              <a:rPr lang="en-GB" dirty="0"/>
              <a:t> Clar </a:t>
            </a:r>
          </a:p>
          <a:p>
            <a:r>
              <a:rPr lang="en-GB" b="1" dirty="0"/>
              <a:t>Energy Extraction Systems 13 kA &amp; 600 A (TE-MPE-MP) </a:t>
            </a:r>
            <a:r>
              <a:rPr lang="en-GB" dirty="0"/>
              <a:t>by Bozhidar Ivanov Panev</a:t>
            </a:r>
            <a:endParaRPr lang="en-CH" dirty="0"/>
          </a:p>
          <a:p>
            <a:r>
              <a:rPr lang="en-GB" b="1" dirty="0"/>
              <a:t>LHC Beam Loss Monitoring Powering subsystem (SY-BI-BL) </a:t>
            </a:r>
            <a:r>
              <a:rPr lang="en-GB" dirty="0"/>
              <a:t>by William Vigano'</a:t>
            </a:r>
            <a:endParaRPr lang="en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14/09/2022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RADWG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FF83-AA22-4D22-A412-C94A422514B5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46956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149880"/>
            <a:ext cx="10515600" cy="1107466"/>
          </a:xfrm>
        </p:spPr>
        <p:txBody>
          <a:bodyPr/>
          <a:lstStyle/>
          <a:p>
            <a:r>
              <a:rPr lang="en-GB" dirty="0"/>
              <a:t>PSI Radiation test campaigns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2920" y="1429027"/>
            <a:ext cx="10515600" cy="3999945"/>
          </a:xfrm>
        </p:spPr>
        <p:txBody>
          <a:bodyPr>
            <a:normAutofit fontScale="92500" lnSpcReduction="20000"/>
          </a:bodyPr>
          <a:lstStyle/>
          <a:p>
            <a:r>
              <a:rPr lang="en-GB" sz="3500" dirty="0"/>
              <a:t>PSI Facility Updates</a:t>
            </a:r>
          </a:p>
          <a:p>
            <a:pPr lvl="1"/>
            <a:r>
              <a:rPr lang="en-GB" sz="3000" dirty="0"/>
              <a:t>See next presentation from Rudy Ferraro</a:t>
            </a:r>
          </a:p>
          <a:p>
            <a:pPr lvl="1"/>
            <a:endParaRPr lang="en-GB" sz="3000" dirty="0"/>
          </a:p>
          <a:p>
            <a:pPr lvl="1"/>
            <a:r>
              <a:rPr lang="en-GB" sz="3000" dirty="0"/>
              <a:t>5 Radiation test campaigns carried out </a:t>
            </a:r>
          </a:p>
          <a:p>
            <a:pPr lvl="1"/>
            <a:r>
              <a:rPr lang="en-GB" sz="3000" dirty="0"/>
              <a:t>Two slots left: October and November</a:t>
            </a:r>
          </a:p>
          <a:p>
            <a:pPr lvl="1"/>
            <a:endParaRPr lang="en-GB" sz="3000" dirty="0"/>
          </a:p>
          <a:p>
            <a:pPr lvl="1"/>
            <a:endParaRPr lang="en-GB" sz="3000" dirty="0"/>
          </a:p>
          <a:p>
            <a:pPr lvl="1"/>
            <a:r>
              <a:rPr lang="en-GB" sz="3000" dirty="0"/>
              <a:t>Submit the requests for:</a:t>
            </a:r>
          </a:p>
          <a:p>
            <a:pPr lvl="2"/>
            <a:r>
              <a:rPr lang="en-GB" sz="2600" dirty="0"/>
              <a:t>New devices to be tested</a:t>
            </a:r>
          </a:p>
          <a:p>
            <a:pPr lvl="2"/>
            <a:r>
              <a:rPr lang="en-GB" sz="2600" dirty="0"/>
              <a:t>Lot qualification</a:t>
            </a:r>
          </a:p>
          <a:p>
            <a:pPr lvl="2"/>
            <a:endParaRPr lang="en-GB" dirty="0"/>
          </a:p>
          <a:p>
            <a:pPr marL="457200" lvl="1" indent="0">
              <a:buNone/>
            </a:pP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541589" y="6356350"/>
            <a:ext cx="2743200" cy="365125"/>
          </a:xfrm>
        </p:spPr>
        <p:txBody>
          <a:bodyPr/>
          <a:lstStyle/>
          <a:p>
            <a:fld id="{917AFF83-AA22-4D22-A412-C94A422514B5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CH"/>
              <a:t>14/09/2022</a:t>
            </a:r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/>
              <a:t>RADWG Meeting</a:t>
            </a:r>
            <a:endParaRPr lang="en-GB" dirty="0"/>
          </a:p>
        </p:txBody>
      </p:sp>
      <p:pic>
        <p:nvPicPr>
          <p:cNvPr id="9" name="Picture 8" descr="A close-up of a machine&#10;&#10;Description automatically generated with low confidence">
            <a:extLst>
              <a:ext uri="{FF2B5EF4-FFF2-40B4-BE49-F238E27FC236}">
                <a16:creationId xmlns:a16="http://schemas.microsoft.com/office/drawing/2014/main" id="{5E1FAEFA-A26B-4CD4-9A5F-583EC98184B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1651" b="12201"/>
          <a:stretch/>
        </p:blipFill>
        <p:spPr>
          <a:xfrm>
            <a:off x="8679718" y="805186"/>
            <a:ext cx="3310868" cy="4888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6403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14/09/2022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RADWG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FF83-AA22-4D22-A412-C94A422514B5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824519" y="305347"/>
            <a:ext cx="10515600" cy="741780"/>
          </a:xfrm>
        </p:spPr>
        <p:txBody>
          <a:bodyPr/>
          <a:lstStyle/>
          <a:p>
            <a:r>
              <a:rPr lang="en-GB" b="1" dirty="0"/>
              <a:t>CHARM 2022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3035B9A-71E7-4E6D-ABC0-B7B37E757AC0}"/>
              </a:ext>
            </a:extLst>
          </p:cNvPr>
          <p:cNvSpPr txBox="1">
            <a:spLocks/>
          </p:cNvSpPr>
          <p:nvPr/>
        </p:nvSpPr>
        <p:spPr>
          <a:xfrm>
            <a:off x="0" y="1954607"/>
            <a:ext cx="10358438" cy="530778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15963" lvl="1" indent="-268288"/>
            <a:endParaRPr lang="en-GB" sz="1600" b="1" dirty="0">
              <a:solidFill>
                <a:srgbClr val="FF0000"/>
              </a:solidFill>
            </a:endParaRPr>
          </a:p>
          <a:p>
            <a:pPr marL="715963" lvl="1" indent="-268288"/>
            <a:r>
              <a:rPr lang="en-GB" sz="2800" dirty="0"/>
              <a:t>1 slot = 1 Week</a:t>
            </a:r>
          </a:p>
          <a:p>
            <a:pPr marL="715963" lvl="1" indent="-268288"/>
            <a:r>
              <a:rPr lang="en-GB" sz="2800" dirty="0"/>
              <a:t>9 slots remaining</a:t>
            </a:r>
          </a:p>
          <a:p>
            <a:pPr marL="903415" lvl="2" indent="-268288"/>
            <a:r>
              <a:rPr lang="en-GB" sz="2600" dirty="0"/>
              <a:t>Rack slots:</a:t>
            </a:r>
          </a:p>
          <a:p>
            <a:pPr marL="1196023" lvl="3" indent="-268288"/>
            <a:r>
              <a:rPr lang="en-GB" sz="2200" dirty="0"/>
              <a:t>4 Slots in R13: DI/OT Testing</a:t>
            </a:r>
          </a:p>
          <a:p>
            <a:pPr marL="1196023" lvl="3" indent="-268288"/>
            <a:r>
              <a:rPr lang="en-GB" sz="2200" dirty="0"/>
              <a:t>1 Slot RADNEXT Project</a:t>
            </a:r>
          </a:p>
          <a:p>
            <a:pPr marL="715963" lvl="1" indent="-268288"/>
            <a:r>
              <a:rPr lang="en-GB" sz="2800" dirty="0"/>
              <a:t>Overhead: 2 Slots available</a:t>
            </a:r>
          </a:p>
          <a:p>
            <a:pPr marL="715963" lvl="1" indent="-268288"/>
            <a:r>
              <a:rPr lang="en-GB" sz="2800" dirty="0"/>
              <a:t>Still partial availability</a:t>
            </a:r>
          </a:p>
          <a:p>
            <a:pPr marL="715963" lvl="1" indent="-268288"/>
            <a:r>
              <a:rPr lang="en-GB" sz="2800" dirty="0"/>
              <a:t>Requests to be done through the website :charm.web.cern.ch</a:t>
            </a:r>
          </a:p>
          <a:p>
            <a:pPr marL="447675" lvl="1" indent="0">
              <a:buNone/>
            </a:pPr>
            <a:endParaRPr lang="en-GB" sz="2800" dirty="0"/>
          </a:p>
          <a:p>
            <a:pPr marL="715963" lvl="1" indent="-268288"/>
            <a:endParaRPr lang="en-GB" sz="1600" b="1" dirty="0">
              <a:solidFill>
                <a:srgbClr val="FF000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762"/>
          <a:stretch/>
        </p:blipFill>
        <p:spPr>
          <a:xfrm>
            <a:off x="8364127" y="305347"/>
            <a:ext cx="3645825" cy="3540210"/>
          </a:xfrm>
          <a:prstGeom prst="rect">
            <a:avLst/>
          </a:prstGeom>
        </p:spPr>
      </p:pic>
      <p:pic>
        <p:nvPicPr>
          <p:cNvPr id="12" name="Picture 11" descr="Hom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41" y="144289"/>
            <a:ext cx="1589317" cy="1806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09356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803" y="-54934"/>
            <a:ext cx="10515600" cy="1325563"/>
          </a:xfrm>
        </p:spPr>
        <p:txBody>
          <a:bodyPr/>
          <a:lstStyle/>
          <a:p>
            <a:r>
              <a:rPr lang="en-GB" baseline="30000" dirty="0"/>
              <a:t>60</a:t>
            </a:r>
            <a:r>
              <a:rPr lang="en-GB" dirty="0"/>
              <a:t>Co facility @ CERN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2701" y="1082780"/>
            <a:ext cx="7290568" cy="3959947"/>
          </a:xfrm>
        </p:spPr>
        <p:txBody>
          <a:bodyPr>
            <a:normAutofit/>
          </a:bodyPr>
          <a:lstStyle/>
          <a:p>
            <a:r>
              <a:rPr lang="en-GB" sz="2400" dirty="0"/>
              <a:t>The CC60 facility is currently facing a major maintenance and all the tests are stopped</a:t>
            </a:r>
          </a:p>
          <a:p>
            <a:r>
              <a:rPr lang="en-GB" sz="2400" dirty="0"/>
              <a:t>The </a:t>
            </a:r>
            <a:r>
              <a:rPr lang="en-GB" sz="2400" dirty="0" err="1"/>
              <a:t>maintainace</a:t>
            </a:r>
            <a:r>
              <a:rPr lang="en-GB" sz="2400" dirty="0"/>
              <a:t> should be finished for the beginning of next week</a:t>
            </a:r>
          </a:p>
          <a:p>
            <a:endParaRPr lang="en-GB" sz="2400" dirty="0"/>
          </a:p>
          <a:p>
            <a:r>
              <a:rPr lang="en-GB" sz="2400" dirty="0"/>
              <a:t>Users planning will be done once the facility is re-</a:t>
            </a:r>
            <a:r>
              <a:rPr lang="en-GB" sz="2400" dirty="0" err="1"/>
              <a:t>comissioned</a:t>
            </a:r>
            <a:endParaRPr lang="en-GB" sz="2400" dirty="0"/>
          </a:p>
          <a:p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14/09/2022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RADWG Meeting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FF83-AA22-4D22-A412-C94A422514B5}" type="slidenum">
              <a:rPr lang="en-GB" smtClean="0"/>
              <a:pPr/>
              <a:t>5</a:t>
            </a:fld>
            <a:endParaRPr lang="en-GB" dirty="0"/>
          </a:p>
        </p:txBody>
      </p:sp>
      <p:pic>
        <p:nvPicPr>
          <p:cNvPr id="14" name="Picture 7_1"/>
          <p:cNvPicPr/>
          <p:nvPr/>
        </p:nvPicPr>
        <p:blipFill>
          <a:blip r:embed="rId2"/>
          <a:stretch/>
        </p:blipFill>
        <p:spPr>
          <a:xfrm>
            <a:off x="723479" y="105323"/>
            <a:ext cx="1119960" cy="817200"/>
          </a:xfrm>
          <a:prstGeom prst="rect">
            <a:avLst/>
          </a:prstGeom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D7EB315-5D76-0A71-2E9D-498998BDEC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66654" y="0"/>
            <a:ext cx="4325346" cy="614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66582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388" y="0"/>
            <a:ext cx="10515600" cy="1325563"/>
          </a:xfrm>
        </p:spPr>
        <p:txBody>
          <a:bodyPr/>
          <a:lstStyle/>
          <a:p>
            <a:r>
              <a:rPr lang="en-GB" dirty="0"/>
              <a:t>ECR Template 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>
              <a:defRPr/>
            </a:pPr>
            <a:r>
              <a:rPr lang="en-CH"/>
              <a:t>14/09/2022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>
              <a:defRPr/>
            </a:pPr>
            <a:r>
              <a:rPr lang="en-US"/>
              <a:t>RADWG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6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1189" y="1148322"/>
            <a:ext cx="7724775" cy="511492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620371" y="4693024"/>
            <a:ext cx="9177617" cy="110938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5437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B07CD1-0FD6-4BD1-BFB6-EF51BA56BD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6665" y="48251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/>
              <a:t>RHA Project Validation (RHAPV) details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5D142F7-A9B5-444F-8915-20BB891D4D4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>
              <a:defRPr/>
            </a:pPr>
            <a:r>
              <a:rPr lang="en-CH"/>
              <a:t>14/09/2022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02A882-11C2-4833-B9DD-8B9FD662BA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7</a:t>
            </a:fld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5E0BA3C-1A78-4B33-AF14-073B0E9284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0194" y="1628800"/>
            <a:ext cx="10318545" cy="4217580"/>
          </a:xfrm>
          <a:prstGeom prst="rect">
            <a:avLst/>
          </a:prstGeom>
        </p:spPr>
      </p:pic>
      <p:sp>
        <p:nvSpPr>
          <p:cNvPr id="7" name="Date Placeholder 4">
            <a:extLst>
              <a:ext uri="{FF2B5EF4-FFF2-40B4-BE49-F238E27FC236}">
                <a16:creationId xmlns:a16="http://schemas.microsoft.com/office/drawing/2014/main" id="{EA0D0207-6FEB-451C-9017-5D73BE250CA2}"/>
              </a:ext>
            </a:extLst>
          </p:cNvPr>
          <p:cNvSpPr txBox="1">
            <a:spLocks/>
          </p:cNvSpPr>
          <p:nvPr/>
        </p:nvSpPr>
        <p:spPr bwMode="auto">
          <a:xfrm>
            <a:off x="5999154" y="6356351"/>
            <a:ext cx="46100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/>
              <a:t>Testing of electronic components by R. Ferraro (BE-CEM-EPR 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>
              <a:defRPr/>
            </a:pPr>
            <a:r>
              <a:rPr lang="en-US"/>
              <a:t>RADWG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27314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2854FB-563F-6C41-2569-D84A0DBEDC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CTTB and CTSB request to the RADWG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7DC220-B3CD-7C16-1D9F-D798B6EF6C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Goal: Review the current situation regarding the use of low power supplies under radiation within the ATS with the objective to identify standardization opportunities</a:t>
            </a:r>
          </a:p>
          <a:p>
            <a:r>
              <a:rPr lang="en-GB" dirty="0"/>
              <a:t>Scope: </a:t>
            </a:r>
          </a:p>
          <a:p>
            <a:pPr lvl="1"/>
            <a:r>
              <a:rPr lang="en-GB" dirty="0"/>
              <a:t>All types of low-voltage supplies under radiation</a:t>
            </a:r>
          </a:p>
          <a:p>
            <a:pPr lvl="2"/>
            <a:r>
              <a:rPr lang="en-GB" dirty="0"/>
              <a:t>Linear/switched, AC/DC, and DC/DC , Homemade/COTS</a:t>
            </a:r>
          </a:p>
          <a:p>
            <a:r>
              <a:rPr lang="en-GB" dirty="0"/>
              <a:t>Deliverables: </a:t>
            </a:r>
          </a:p>
          <a:p>
            <a:pPr lvl="1"/>
            <a:r>
              <a:rPr lang="en-GB" dirty="0"/>
              <a:t>Inventory</a:t>
            </a:r>
          </a:p>
          <a:p>
            <a:pPr lvl="1"/>
            <a:r>
              <a:rPr lang="en-GB" dirty="0"/>
              <a:t>Performance required by the users</a:t>
            </a:r>
          </a:p>
          <a:p>
            <a:pPr lvl="1"/>
            <a:r>
              <a:rPr lang="en-GB" dirty="0"/>
              <a:t>RoadMap towards standard power supplies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299C84-1DBA-8174-F889-E72883BCE7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14/09/2022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339383-C840-6B74-E199-808946FA52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RADWG Meeting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349349-E98B-6C5E-558F-F122F8E665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FF83-AA22-4D22-A412-C94A422514B5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62436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DCA222-910F-53BD-0D91-A66B6A2BB8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Survey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0CCA0E-FA6B-1F40-571C-EA42430D50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5138" y="1541845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en-GB" dirty="0"/>
              <a:t>We are going to send to the RADWG members a survey to be filled by the equipment responsible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Very simple survey </a:t>
            </a:r>
          </a:p>
          <a:p>
            <a:pPr lvl="1"/>
            <a:r>
              <a:rPr lang="en-GB" dirty="0"/>
              <a:t>22 questions</a:t>
            </a:r>
          </a:p>
          <a:p>
            <a:r>
              <a:rPr lang="en-GB" dirty="0"/>
              <a:t>It should be filled per each project</a:t>
            </a:r>
          </a:p>
          <a:p>
            <a:r>
              <a:rPr lang="en-GB" dirty="0"/>
              <a:t>We are going to provide:</a:t>
            </a:r>
          </a:p>
          <a:p>
            <a:pPr lvl="1"/>
            <a:r>
              <a:rPr lang="en-GB" dirty="0"/>
              <a:t>Inventory</a:t>
            </a:r>
          </a:p>
          <a:p>
            <a:pPr lvl="1"/>
            <a:r>
              <a:rPr lang="en-GB" dirty="0"/>
              <a:t>Parameters</a:t>
            </a:r>
          </a:p>
          <a:p>
            <a:r>
              <a:rPr lang="en-GB" dirty="0"/>
              <a:t>If you have any suggestions do not hesitate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EB2F50-93AA-5322-9130-610D2DF746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14/09/2022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A35FB3-67EB-4108-EEFF-5E4D3CDA3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RADWG Meeting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D6D4E1-AB61-D0D5-0736-C23DFBB182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FF83-AA22-4D22-A412-C94A422514B5}" type="slidenum">
              <a:rPr lang="en-GB" smtClean="0"/>
              <a:pPr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87312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4935</TotalTime>
  <Words>374</Words>
  <Application>Microsoft Office PowerPoint</Application>
  <PresentationFormat>Widescreen</PresentationFormat>
  <Paragraphs>93</Paragraphs>
  <Slides>10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RADWG Meeting September 2022</vt:lpstr>
      <vt:lpstr>AGENDA</vt:lpstr>
      <vt:lpstr>PSI Radiation test campaigns</vt:lpstr>
      <vt:lpstr>CHARM 2022</vt:lpstr>
      <vt:lpstr>60Co facility @ CERN</vt:lpstr>
      <vt:lpstr>ECR Template </vt:lpstr>
      <vt:lpstr>RHA Project Validation (RHAPV) details</vt:lpstr>
      <vt:lpstr>CTTB and CTSB request to the RADWG</vt:lpstr>
      <vt:lpstr>Survey</vt:lpstr>
      <vt:lpstr>THANK YOU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RADWG Meeting April 2015</dc:title>
  <dc:creator>Salvatore Danzeca</dc:creator>
  <cp:lastModifiedBy>Salvatore Danzeca</cp:lastModifiedBy>
  <cp:revision>196</cp:revision>
  <dcterms:created xsi:type="dcterms:W3CDTF">2015-04-22T07:50:05Z</dcterms:created>
  <dcterms:modified xsi:type="dcterms:W3CDTF">2022-09-14T11:39:11Z</dcterms:modified>
</cp:coreProperties>
</file>