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5"/>
  </p:notesMasterIdLst>
  <p:handoutMasterIdLst>
    <p:handoutMasterId r:id="rId26"/>
  </p:handoutMasterIdLst>
  <p:sldIdLst>
    <p:sldId id="256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9" r:id="rId13"/>
    <p:sldId id="290" r:id="rId14"/>
    <p:sldId id="291" r:id="rId15"/>
    <p:sldId id="292" r:id="rId16"/>
    <p:sldId id="293" r:id="rId17"/>
    <p:sldId id="298" r:id="rId18"/>
    <p:sldId id="294" r:id="rId19"/>
    <p:sldId id="296" r:id="rId20"/>
    <p:sldId id="295" r:id="rId21"/>
    <p:sldId id="297" r:id="rId22"/>
    <p:sldId id="299" r:id="rId23"/>
    <p:sldId id="275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AF17"/>
    <a:srgbClr val="334186"/>
    <a:srgbClr val="2C3981"/>
    <a:srgbClr val="0055A5"/>
    <a:srgbClr val="A6A6A6"/>
    <a:srgbClr val="DDE9F7"/>
    <a:srgbClr val="437AAB"/>
    <a:srgbClr val="385273"/>
    <a:srgbClr val="EF37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19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12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34" d="100"/>
          <a:sy n="134" d="100"/>
        </p:scale>
        <p:origin x="8508" y="13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C3407D-8F62-44FC-ACD2-5491BE490C5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68BC268-D86A-4274-8610-A789D5C9F1D8}">
      <dgm:prSet/>
      <dgm:spPr/>
      <dgm:t>
        <a:bodyPr/>
        <a:lstStyle/>
        <a:p>
          <a:pPr rtl="0"/>
          <a:r>
            <a:rPr lang="en-GB" dirty="0"/>
            <a:t>Living Allowance  = 3,400 € per month </a:t>
          </a:r>
        </a:p>
      </dgm:t>
    </dgm:pt>
    <dgm:pt modelId="{7AEEFC25-1454-4721-B9A1-2B3C0BF72EDC}" type="parTrans" cxnId="{F37690A3-FF29-4CBB-B4B8-E505D6B8039C}">
      <dgm:prSet/>
      <dgm:spPr/>
      <dgm:t>
        <a:bodyPr/>
        <a:lstStyle/>
        <a:p>
          <a:endParaRPr lang="en-GB"/>
        </a:p>
      </dgm:t>
    </dgm:pt>
    <dgm:pt modelId="{0008B1C9-E955-47C8-9E0E-D2ACEF343ABF}" type="sibTrans" cxnId="{F37690A3-FF29-4CBB-B4B8-E505D6B8039C}">
      <dgm:prSet/>
      <dgm:spPr/>
      <dgm:t>
        <a:bodyPr/>
        <a:lstStyle/>
        <a:p>
          <a:endParaRPr lang="en-GB"/>
        </a:p>
      </dgm:t>
    </dgm:pt>
    <dgm:pt modelId="{792C14B2-63CD-41CA-8280-B1E84E9066F8}">
      <dgm:prSet/>
      <dgm:spPr/>
      <dgm:t>
        <a:bodyPr/>
        <a:lstStyle/>
        <a:p>
          <a:pPr rtl="0"/>
          <a:r>
            <a:rPr lang="en-GB" dirty="0"/>
            <a:t>Fellow must have employment contract </a:t>
          </a:r>
        </a:p>
      </dgm:t>
    </dgm:pt>
    <dgm:pt modelId="{0AB37972-9068-4EE5-8936-E8EF115A57C3}" type="parTrans" cxnId="{98FEA50E-8EBD-47C0-80DB-938BC56CAD89}">
      <dgm:prSet/>
      <dgm:spPr/>
      <dgm:t>
        <a:bodyPr/>
        <a:lstStyle/>
        <a:p>
          <a:endParaRPr lang="en-GB"/>
        </a:p>
      </dgm:t>
    </dgm:pt>
    <dgm:pt modelId="{FC492AD5-16DB-4173-BCDF-AA38F400C4F3}" type="sibTrans" cxnId="{98FEA50E-8EBD-47C0-80DB-938BC56CAD89}">
      <dgm:prSet/>
      <dgm:spPr/>
      <dgm:t>
        <a:bodyPr/>
        <a:lstStyle/>
        <a:p>
          <a:endParaRPr lang="en-GB"/>
        </a:p>
      </dgm:t>
    </dgm:pt>
    <dgm:pt modelId="{EFC5B691-EF9C-4DBC-AF38-18F2BFEE9A68}">
      <dgm:prSet/>
      <dgm:spPr/>
      <dgm:t>
        <a:bodyPr/>
        <a:lstStyle/>
        <a:p>
          <a:pPr rtl="0"/>
          <a:r>
            <a:rPr lang="en-GB" dirty="0"/>
            <a:t>This is the Fellow salary before any deductions </a:t>
          </a:r>
        </a:p>
      </dgm:t>
    </dgm:pt>
    <dgm:pt modelId="{4629B970-EE76-47E1-B6AC-08F1FD230EE3}" type="parTrans" cxnId="{9A0EC561-4E9F-4750-BB95-5915D4AD878F}">
      <dgm:prSet/>
      <dgm:spPr/>
      <dgm:t>
        <a:bodyPr/>
        <a:lstStyle/>
        <a:p>
          <a:endParaRPr lang="en-GB"/>
        </a:p>
      </dgm:t>
    </dgm:pt>
    <dgm:pt modelId="{68BB3AA9-2ACB-4E2D-AEA7-8C18A2E5F054}" type="sibTrans" cxnId="{9A0EC561-4E9F-4750-BB95-5915D4AD878F}">
      <dgm:prSet/>
      <dgm:spPr/>
      <dgm:t>
        <a:bodyPr/>
        <a:lstStyle/>
        <a:p>
          <a:endParaRPr lang="en-GB"/>
        </a:p>
      </dgm:t>
    </dgm:pt>
    <dgm:pt modelId="{4349F730-C33C-4621-BB35-4E37148A7758}">
      <dgm:prSet/>
      <dgm:spPr/>
      <dgm:t>
        <a:bodyPr/>
        <a:lstStyle/>
        <a:p>
          <a:pPr rtl="0"/>
          <a:r>
            <a:rPr lang="en-GB" dirty="0"/>
            <a:t>Contributions of both employers and employees to social insurance, pension, tax and other voluntary deductions</a:t>
          </a:r>
        </a:p>
      </dgm:t>
    </dgm:pt>
    <dgm:pt modelId="{2304B781-C47E-4746-90DE-8E81F808DC43}" type="parTrans" cxnId="{83F37809-3023-4D13-982F-DA42171B2578}">
      <dgm:prSet/>
      <dgm:spPr/>
      <dgm:t>
        <a:bodyPr/>
        <a:lstStyle/>
        <a:p>
          <a:endParaRPr lang="en-GB"/>
        </a:p>
      </dgm:t>
    </dgm:pt>
    <dgm:pt modelId="{EA26D537-7D41-4347-9A47-08BF631EE92B}" type="sibTrans" cxnId="{83F37809-3023-4D13-982F-DA42171B2578}">
      <dgm:prSet/>
      <dgm:spPr/>
      <dgm:t>
        <a:bodyPr/>
        <a:lstStyle/>
        <a:p>
          <a:endParaRPr lang="en-GB"/>
        </a:p>
      </dgm:t>
    </dgm:pt>
    <dgm:pt modelId="{7DCA4736-ACAC-4FF0-B349-3C68C7EF917C}" type="pres">
      <dgm:prSet presAssocID="{CAC3407D-8F62-44FC-ACD2-5491BE490C54}" presName="linear" presStyleCnt="0">
        <dgm:presLayoutVars>
          <dgm:animLvl val="lvl"/>
          <dgm:resizeHandles val="exact"/>
        </dgm:presLayoutVars>
      </dgm:prSet>
      <dgm:spPr/>
    </dgm:pt>
    <dgm:pt modelId="{C4D634B5-23D5-459A-AE48-1D32C0424966}" type="pres">
      <dgm:prSet presAssocID="{068BC268-D86A-4274-8610-A789D5C9F1D8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0A7559C-6959-4CA9-B373-07C72044620B}" type="pres">
      <dgm:prSet presAssocID="{0008B1C9-E955-47C8-9E0E-D2ACEF343ABF}" presName="spacer" presStyleCnt="0"/>
      <dgm:spPr/>
    </dgm:pt>
    <dgm:pt modelId="{5CDD7229-E08F-41F2-9F0B-095F0A3B8714}" type="pres">
      <dgm:prSet presAssocID="{792C14B2-63CD-41CA-8280-B1E84E9066F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781C812-EDC4-469A-BD37-6E15979CEC46}" type="pres">
      <dgm:prSet presAssocID="{FC492AD5-16DB-4173-BCDF-AA38F400C4F3}" presName="spacer" presStyleCnt="0"/>
      <dgm:spPr/>
    </dgm:pt>
    <dgm:pt modelId="{86F8C628-1D65-4FE4-AAE9-434C7FB5BFE1}" type="pres">
      <dgm:prSet presAssocID="{EFC5B691-EF9C-4DBC-AF38-18F2BFEE9A68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D89E612-23D9-4FCE-B81A-970838289BF6}" type="pres">
      <dgm:prSet presAssocID="{68BB3AA9-2ACB-4E2D-AEA7-8C18A2E5F054}" presName="spacer" presStyleCnt="0"/>
      <dgm:spPr/>
    </dgm:pt>
    <dgm:pt modelId="{D0EEC8A5-8BDE-44F3-BA84-EC12DC9C0FBC}" type="pres">
      <dgm:prSet presAssocID="{4349F730-C33C-4621-BB35-4E37148A7758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356F5608-5CE5-45B9-827D-915F6D343B78}" type="presOf" srcId="{4349F730-C33C-4621-BB35-4E37148A7758}" destId="{D0EEC8A5-8BDE-44F3-BA84-EC12DC9C0FBC}" srcOrd="0" destOrd="0" presId="urn:microsoft.com/office/officeart/2005/8/layout/vList2"/>
    <dgm:cxn modelId="{83F37809-3023-4D13-982F-DA42171B2578}" srcId="{CAC3407D-8F62-44FC-ACD2-5491BE490C54}" destId="{4349F730-C33C-4621-BB35-4E37148A7758}" srcOrd="3" destOrd="0" parTransId="{2304B781-C47E-4746-90DE-8E81F808DC43}" sibTransId="{EA26D537-7D41-4347-9A47-08BF631EE92B}"/>
    <dgm:cxn modelId="{98FEA50E-8EBD-47C0-80DB-938BC56CAD89}" srcId="{CAC3407D-8F62-44FC-ACD2-5491BE490C54}" destId="{792C14B2-63CD-41CA-8280-B1E84E9066F8}" srcOrd="1" destOrd="0" parTransId="{0AB37972-9068-4EE5-8936-E8EF115A57C3}" sibTransId="{FC492AD5-16DB-4173-BCDF-AA38F400C4F3}"/>
    <dgm:cxn modelId="{9A0EC561-4E9F-4750-BB95-5915D4AD878F}" srcId="{CAC3407D-8F62-44FC-ACD2-5491BE490C54}" destId="{EFC5B691-EF9C-4DBC-AF38-18F2BFEE9A68}" srcOrd="2" destOrd="0" parTransId="{4629B970-EE76-47E1-B6AC-08F1FD230EE3}" sibTransId="{68BB3AA9-2ACB-4E2D-AEA7-8C18A2E5F054}"/>
    <dgm:cxn modelId="{30877A6C-FCF0-4695-908C-6CB93D5F166D}" type="presOf" srcId="{CAC3407D-8F62-44FC-ACD2-5491BE490C54}" destId="{7DCA4736-ACAC-4FF0-B349-3C68C7EF917C}" srcOrd="0" destOrd="0" presId="urn:microsoft.com/office/officeart/2005/8/layout/vList2"/>
    <dgm:cxn modelId="{8F15767F-A2F0-4F85-A6EC-8675BE261106}" type="presOf" srcId="{EFC5B691-EF9C-4DBC-AF38-18F2BFEE9A68}" destId="{86F8C628-1D65-4FE4-AAE9-434C7FB5BFE1}" srcOrd="0" destOrd="0" presId="urn:microsoft.com/office/officeart/2005/8/layout/vList2"/>
    <dgm:cxn modelId="{F8027881-7D29-4CE9-A967-1341D1000AD2}" type="presOf" srcId="{792C14B2-63CD-41CA-8280-B1E84E9066F8}" destId="{5CDD7229-E08F-41F2-9F0B-095F0A3B8714}" srcOrd="0" destOrd="0" presId="urn:microsoft.com/office/officeart/2005/8/layout/vList2"/>
    <dgm:cxn modelId="{6BEEF196-7B1F-4832-9BC0-DBDAE5DC51AE}" type="presOf" srcId="{068BC268-D86A-4274-8610-A789D5C9F1D8}" destId="{C4D634B5-23D5-459A-AE48-1D32C0424966}" srcOrd="0" destOrd="0" presId="urn:microsoft.com/office/officeart/2005/8/layout/vList2"/>
    <dgm:cxn modelId="{F37690A3-FF29-4CBB-B4B8-E505D6B8039C}" srcId="{CAC3407D-8F62-44FC-ACD2-5491BE490C54}" destId="{068BC268-D86A-4274-8610-A789D5C9F1D8}" srcOrd="0" destOrd="0" parTransId="{7AEEFC25-1454-4721-B9A1-2B3C0BF72EDC}" sibTransId="{0008B1C9-E955-47C8-9E0E-D2ACEF343ABF}"/>
    <dgm:cxn modelId="{F3056F3C-2048-4164-BEE8-31B35434DFE2}" type="presParOf" srcId="{7DCA4736-ACAC-4FF0-B349-3C68C7EF917C}" destId="{C4D634B5-23D5-459A-AE48-1D32C0424966}" srcOrd="0" destOrd="0" presId="urn:microsoft.com/office/officeart/2005/8/layout/vList2"/>
    <dgm:cxn modelId="{464A7288-FCF5-4965-8FD8-C143D40A1EAB}" type="presParOf" srcId="{7DCA4736-ACAC-4FF0-B349-3C68C7EF917C}" destId="{D0A7559C-6959-4CA9-B373-07C72044620B}" srcOrd="1" destOrd="0" presId="urn:microsoft.com/office/officeart/2005/8/layout/vList2"/>
    <dgm:cxn modelId="{2544E4DB-BEE5-4D98-98D5-82A07D4C2841}" type="presParOf" srcId="{7DCA4736-ACAC-4FF0-B349-3C68C7EF917C}" destId="{5CDD7229-E08F-41F2-9F0B-095F0A3B8714}" srcOrd="2" destOrd="0" presId="urn:microsoft.com/office/officeart/2005/8/layout/vList2"/>
    <dgm:cxn modelId="{BB0515B1-B7CA-44CA-9D0C-9E8C6CA34474}" type="presParOf" srcId="{7DCA4736-ACAC-4FF0-B349-3C68C7EF917C}" destId="{4781C812-EDC4-469A-BD37-6E15979CEC46}" srcOrd="3" destOrd="0" presId="urn:microsoft.com/office/officeart/2005/8/layout/vList2"/>
    <dgm:cxn modelId="{B2204477-5686-4D65-9432-D8BF29C1D08D}" type="presParOf" srcId="{7DCA4736-ACAC-4FF0-B349-3C68C7EF917C}" destId="{86F8C628-1D65-4FE4-AAE9-434C7FB5BFE1}" srcOrd="4" destOrd="0" presId="urn:microsoft.com/office/officeart/2005/8/layout/vList2"/>
    <dgm:cxn modelId="{3F57989D-1809-48AF-B4DB-52EA61A1522B}" type="presParOf" srcId="{7DCA4736-ACAC-4FF0-B349-3C68C7EF917C}" destId="{CD89E612-23D9-4FCE-B81A-970838289BF6}" srcOrd="5" destOrd="0" presId="urn:microsoft.com/office/officeart/2005/8/layout/vList2"/>
    <dgm:cxn modelId="{3BB995B6-D1F3-4258-B847-5F7457508A0D}" type="presParOf" srcId="{7DCA4736-ACAC-4FF0-B349-3C68C7EF917C}" destId="{D0EEC8A5-8BDE-44F3-BA84-EC12DC9C0FB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543B56-CC4A-43B6-B034-69ACF1F0E67E}" type="doc">
      <dgm:prSet loTypeId="urn:microsoft.com/office/officeart/2005/8/layout/process4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38C66A9-95AB-4D72-9C1D-6AB09266FC15}">
      <dgm:prSet custT="1"/>
      <dgm:spPr/>
      <dgm:t>
        <a:bodyPr/>
        <a:lstStyle/>
        <a:p>
          <a:pPr rtl="0"/>
          <a:r>
            <a:rPr lang="en-GB" sz="2000" dirty="0"/>
            <a:t>Can a Fellow be paid less or more ?</a:t>
          </a:r>
        </a:p>
      </dgm:t>
    </dgm:pt>
    <dgm:pt modelId="{C9B58718-7E25-4F6A-80EE-1FE30D49C380}" type="parTrans" cxnId="{1124B878-43AA-44A8-8E60-7CE04D772444}">
      <dgm:prSet/>
      <dgm:spPr/>
      <dgm:t>
        <a:bodyPr/>
        <a:lstStyle/>
        <a:p>
          <a:endParaRPr lang="en-GB" sz="2000"/>
        </a:p>
      </dgm:t>
    </dgm:pt>
    <dgm:pt modelId="{25053D51-E633-4F03-A62C-1473FA8B22CB}" type="sibTrans" cxnId="{1124B878-43AA-44A8-8E60-7CE04D772444}">
      <dgm:prSet/>
      <dgm:spPr/>
      <dgm:t>
        <a:bodyPr/>
        <a:lstStyle/>
        <a:p>
          <a:endParaRPr lang="en-GB" sz="2000"/>
        </a:p>
      </dgm:t>
    </dgm:pt>
    <dgm:pt modelId="{315ED415-913A-4C47-A7DC-DAFB9DAE2216}">
      <dgm:prSet custT="1"/>
      <dgm:spPr/>
      <dgm:t>
        <a:bodyPr/>
        <a:lstStyle/>
        <a:p>
          <a:pPr rtl="0"/>
          <a:r>
            <a:rPr lang="en-GB" sz="2000" dirty="0"/>
            <a:t>Fellow </a:t>
          </a:r>
          <a:r>
            <a:rPr lang="en-GB" sz="2000" u="sng" dirty="0"/>
            <a:t>cannot</a:t>
          </a:r>
          <a:r>
            <a:rPr lang="en-GB" sz="2000" dirty="0"/>
            <a:t> be paid less than the living allowance  </a:t>
          </a:r>
        </a:p>
        <a:p>
          <a:pPr rtl="0"/>
          <a:r>
            <a:rPr lang="en-GB" sz="2000" b="1" dirty="0"/>
            <a:t>Breach of contract!</a:t>
          </a:r>
        </a:p>
      </dgm:t>
    </dgm:pt>
    <dgm:pt modelId="{7F7603C0-1347-45B5-9767-F5ADCF7362EE}" type="parTrans" cxnId="{057D72E6-03F2-48AF-852B-0481A1AEDF43}">
      <dgm:prSet/>
      <dgm:spPr/>
      <dgm:t>
        <a:bodyPr/>
        <a:lstStyle/>
        <a:p>
          <a:endParaRPr lang="en-GB" sz="2000"/>
        </a:p>
      </dgm:t>
    </dgm:pt>
    <dgm:pt modelId="{6A26DA79-7ADD-4B34-9BB6-4D3BAC2EC980}" type="sibTrans" cxnId="{057D72E6-03F2-48AF-852B-0481A1AEDF43}">
      <dgm:prSet/>
      <dgm:spPr/>
      <dgm:t>
        <a:bodyPr/>
        <a:lstStyle/>
        <a:p>
          <a:endParaRPr lang="en-GB" sz="2000"/>
        </a:p>
      </dgm:t>
    </dgm:pt>
    <dgm:pt modelId="{A8377A5A-BF1D-427C-8700-154DA4CE560B}">
      <dgm:prSet custT="1"/>
      <dgm:spPr/>
      <dgm:t>
        <a:bodyPr/>
        <a:lstStyle/>
        <a:p>
          <a:pPr rtl="0"/>
          <a:r>
            <a:rPr lang="en-GB" sz="2000" dirty="0"/>
            <a:t>Can be paid more - topped up from other funds </a:t>
          </a:r>
        </a:p>
      </dgm:t>
    </dgm:pt>
    <dgm:pt modelId="{47554930-82D5-4BCE-AE49-0AD6A166D86E}" type="parTrans" cxnId="{5C8DE402-F3C5-4DC1-8F85-31C075972754}">
      <dgm:prSet/>
      <dgm:spPr/>
      <dgm:t>
        <a:bodyPr/>
        <a:lstStyle/>
        <a:p>
          <a:endParaRPr lang="en-GB" sz="2000"/>
        </a:p>
      </dgm:t>
    </dgm:pt>
    <dgm:pt modelId="{C000B1B0-556A-473C-965F-5A45A4F08C07}" type="sibTrans" cxnId="{5C8DE402-F3C5-4DC1-8F85-31C075972754}">
      <dgm:prSet/>
      <dgm:spPr/>
      <dgm:t>
        <a:bodyPr/>
        <a:lstStyle/>
        <a:p>
          <a:endParaRPr lang="en-GB" sz="2000"/>
        </a:p>
      </dgm:t>
    </dgm:pt>
    <dgm:pt modelId="{F0F60D42-7019-4EB5-B78E-321D49E44339}">
      <dgm:prSet custT="1"/>
      <dgm:spPr/>
      <dgm:t>
        <a:bodyPr/>
        <a:lstStyle/>
        <a:p>
          <a:pPr rtl="0"/>
          <a:r>
            <a:rPr lang="en-GB" sz="2000" dirty="0"/>
            <a:t>Can be paid in local currency, but must be reported in Euros </a:t>
          </a:r>
        </a:p>
      </dgm:t>
    </dgm:pt>
    <dgm:pt modelId="{34511DF2-5338-440C-B164-B3D27D5E8F25}" type="parTrans" cxnId="{CDF37336-A215-4C33-827A-3D88C3F1B70A}">
      <dgm:prSet/>
      <dgm:spPr/>
      <dgm:t>
        <a:bodyPr/>
        <a:lstStyle/>
        <a:p>
          <a:endParaRPr lang="en-GB" sz="2000"/>
        </a:p>
      </dgm:t>
    </dgm:pt>
    <dgm:pt modelId="{46577E68-8C38-4830-AC54-383747B8C606}" type="sibTrans" cxnId="{CDF37336-A215-4C33-827A-3D88C3F1B70A}">
      <dgm:prSet/>
      <dgm:spPr/>
      <dgm:t>
        <a:bodyPr/>
        <a:lstStyle/>
        <a:p>
          <a:endParaRPr lang="en-GB" sz="2000"/>
        </a:p>
      </dgm:t>
    </dgm:pt>
    <dgm:pt modelId="{04900FDF-0E6B-4CBB-BEBE-C4F120F835DD}" type="pres">
      <dgm:prSet presAssocID="{6F543B56-CC4A-43B6-B034-69ACF1F0E67E}" presName="Name0" presStyleCnt="0">
        <dgm:presLayoutVars>
          <dgm:dir/>
          <dgm:animLvl val="lvl"/>
          <dgm:resizeHandles val="exact"/>
        </dgm:presLayoutVars>
      </dgm:prSet>
      <dgm:spPr/>
    </dgm:pt>
    <dgm:pt modelId="{F00C7B85-F1F6-4F93-874C-4A958FB3018D}" type="pres">
      <dgm:prSet presAssocID="{F0F60D42-7019-4EB5-B78E-321D49E44339}" presName="boxAndChildren" presStyleCnt="0"/>
      <dgm:spPr/>
    </dgm:pt>
    <dgm:pt modelId="{1678A8B3-8CC6-4145-AF1F-FF2E89FBA091}" type="pres">
      <dgm:prSet presAssocID="{F0F60D42-7019-4EB5-B78E-321D49E44339}" presName="parentTextBox" presStyleLbl="node1" presStyleIdx="0" presStyleCnt="4"/>
      <dgm:spPr/>
    </dgm:pt>
    <dgm:pt modelId="{356D18FA-A7E2-4766-9F4E-95ACB142B842}" type="pres">
      <dgm:prSet presAssocID="{C000B1B0-556A-473C-965F-5A45A4F08C07}" presName="sp" presStyleCnt="0"/>
      <dgm:spPr/>
    </dgm:pt>
    <dgm:pt modelId="{A6D7C5E1-743F-47F8-BBB1-FFB0549B2E17}" type="pres">
      <dgm:prSet presAssocID="{A8377A5A-BF1D-427C-8700-154DA4CE560B}" presName="arrowAndChildren" presStyleCnt="0"/>
      <dgm:spPr/>
    </dgm:pt>
    <dgm:pt modelId="{E6D871DD-5C9E-4974-A1AC-A9FFA69300F5}" type="pres">
      <dgm:prSet presAssocID="{A8377A5A-BF1D-427C-8700-154DA4CE560B}" presName="parentTextArrow" presStyleLbl="node1" presStyleIdx="1" presStyleCnt="4"/>
      <dgm:spPr/>
    </dgm:pt>
    <dgm:pt modelId="{6BE2A6AC-8D4D-4A2C-971A-098AA6FE9DEA}" type="pres">
      <dgm:prSet presAssocID="{6A26DA79-7ADD-4B34-9BB6-4D3BAC2EC980}" presName="sp" presStyleCnt="0"/>
      <dgm:spPr/>
    </dgm:pt>
    <dgm:pt modelId="{D14A5E03-AB97-47A9-B0C8-DE4E880C3266}" type="pres">
      <dgm:prSet presAssocID="{315ED415-913A-4C47-A7DC-DAFB9DAE2216}" presName="arrowAndChildren" presStyleCnt="0"/>
      <dgm:spPr/>
    </dgm:pt>
    <dgm:pt modelId="{27899C6D-D09A-40AF-A52F-591CA2C8B843}" type="pres">
      <dgm:prSet presAssocID="{315ED415-913A-4C47-A7DC-DAFB9DAE2216}" presName="parentTextArrow" presStyleLbl="node1" presStyleIdx="2" presStyleCnt="4"/>
      <dgm:spPr/>
    </dgm:pt>
    <dgm:pt modelId="{BF5CC8DE-BCAA-443A-B44F-1805E4E99607}" type="pres">
      <dgm:prSet presAssocID="{25053D51-E633-4F03-A62C-1473FA8B22CB}" presName="sp" presStyleCnt="0"/>
      <dgm:spPr/>
    </dgm:pt>
    <dgm:pt modelId="{1757A82F-F05F-4375-8D5B-4FCEC9271475}" type="pres">
      <dgm:prSet presAssocID="{938C66A9-95AB-4D72-9C1D-6AB09266FC15}" presName="arrowAndChildren" presStyleCnt="0"/>
      <dgm:spPr/>
    </dgm:pt>
    <dgm:pt modelId="{E9795BAB-AED0-4BC8-B70B-AE48787C8120}" type="pres">
      <dgm:prSet presAssocID="{938C66A9-95AB-4D72-9C1D-6AB09266FC15}" presName="parentTextArrow" presStyleLbl="node1" presStyleIdx="3" presStyleCnt="4"/>
      <dgm:spPr/>
    </dgm:pt>
  </dgm:ptLst>
  <dgm:cxnLst>
    <dgm:cxn modelId="{5C8DE402-F3C5-4DC1-8F85-31C075972754}" srcId="{6F543B56-CC4A-43B6-B034-69ACF1F0E67E}" destId="{A8377A5A-BF1D-427C-8700-154DA4CE560B}" srcOrd="2" destOrd="0" parTransId="{47554930-82D5-4BCE-AE49-0AD6A166D86E}" sibTransId="{C000B1B0-556A-473C-965F-5A45A4F08C07}"/>
    <dgm:cxn modelId="{2250FE26-9965-4C25-9A07-C57448B7D54B}" type="presOf" srcId="{938C66A9-95AB-4D72-9C1D-6AB09266FC15}" destId="{E9795BAB-AED0-4BC8-B70B-AE48787C8120}" srcOrd="0" destOrd="0" presId="urn:microsoft.com/office/officeart/2005/8/layout/process4"/>
    <dgm:cxn modelId="{CDF37336-A215-4C33-827A-3D88C3F1B70A}" srcId="{6F543B56-CC4A-43B6-B034-69ACF1F0E67E}" destId="{F0F60D42-7019-4EB5-B78E-321D49E44339}" srcOrd="3" destOrd="0" parTransId="{34511DF2-5338-440C-B164-B3D27D5E8F25}" sibTransId="{46577E68-8C38-4830-AC54-383747B8C606}"/>
    <dgm:cxn modelId="{AFF1D446-8985-4878-ADEC-A70CB70FDCC0}" type="presOf" srcId="{A8377A5A-BF1D-427C-8700-154DA4CE560B}" destId="{E6D871DD-5C9E-4974-A1AC-A9FFA69300F5}" srcOrd="0" destOrd="0" presId="urn:microsoft.com/office/officeart/2005/8/layout/process4"/>
    <dgm:cxn modelId="{F0AD6758-4008-49C4-ACFC-923E7F7824EA}" type="presOf" srcId="{315ED415-913A-4C47-A7DC-DAFB9DAE2216}" destId="{27899C6D-D09A-40AF-A52F-591CA2C8B843}" srcOrd="0" destOrd="0" presId="urn:microsoft.com/office/officeart/2005/8/layout/process4"/>
    <dgm:cxn modelId="{1124B878-43AA-44A8-8E60-7CE04D772444}" srcId="{6F543B56-CC4A-43B6-B034-69ACF1F0E67E}" destId="{938C66A9-95AB-4D72-9C1D-6AB09266FC15}" srcOrd="0" destOrd="0" parTransId="{C9B58718-7E25-4F6A-80EE-1FE30D49C380}" sibTransId="{25053D51-E633-4F03-A62C-1473FA8B22CB}"/>
    <dgm:cxn modelId="{27178B92-0E78-41C6-AE4E-BADC83D91CE5}" type="presOf" srcId="{F0F60D42-7019-4EB5-B78E-321D49E44339}" destId="{1678A8B3-8CC6-4145-AF1F-FF2E89FBA091}" srcOrd="0" destOrd="0" presId="urn:microsoft.com/office/officeart/2005/8/layout/process4"/>
    <dgm:cxn modelId="{509E9DB2-749F-45C7-B0D3-3C8CA62881CE}" type="presOf" srcId="{6F543B56-CC4A-43B6-B034-69ACF1F0E67E}" destId="{04900FDF-0E6B-4CBB-BEBE-C4F120F835DD}" srcOrd="0" destOrd="0" presId="urn:microsoft.com/office/officeart/2005/8/layout/process4"/>
    <dgm:cxn modelId="{057D72E6-03F2-48AF-852B-0481A1AEDF43}" srcId="{6F543B56-CC4A-43B6-B034-69ACF1F0E67E}" destId="{315ED415-913A-4C47-A7DC-DAFB9DAE2216}" srcOrd="1" destOrd="0" parTransId="{7F7603C0-1347-45B5-9767-F5ADCF7362EE}" sibTransId="{6A26DA79-7ADD-4B34-9BB6-4D3BAC2EC980}"/>
    <dgm:cxn modelId="{6C208793-731D-487F-A8EF-C50E9BD90963}" type="presParOf" srcId="{04900FDF-0E6B-4CBB-BEBE-C4F120F835DD}" destId="{F00C7B85-F1F6-4F93-874C-4A958FB3018D}" srcOrd="0" destOrd="0" presId="urn:microsoft.com/office/officeart/2005/8/layout/process4"/>
    <dgm:cxn modelId="{5CF3AD40-BE22-44B7-8BA6-A2F69529927A}" type="presParOf" srcId="{F00C7B85-F1F6-4F93-874C-4A958FB3018D}" destId="{1678A8B3-8CC6-4145-AF1F-FF2E89FBA091}" srcOrd="0" destOrd="0" presId="urn:microsoft.com/office/officeart/2005/8/layout/process4"/>
    <dgm:cxn modelId="{6AA5BAE7-6F71-480D-8055-36101EF3564A}" type="presParOf" srcId="{04900FDF-0E6B-4CBB-BEBE-C4F120F835DD}" destId="{356D18FA-A7E2-4766-9F4E-95ACB142B842}" srcOrd="1" destOrd="0" presId="urn:microsoft.com/office/officeart/2005/8/layout/process4"/>
    <dgm:cxn modelId="{FE842F9F-1281-42C5-874C-07EDC029672F}" type="presParOf" srcId="{04900FDF-0E6B-4CBB-BEBE-C4F120F835DD}" destId="{A6D7C5E1-743F-47F8-BBB1-FFB0549B2E17}" srcOrd="2" destOrd="0" presId="urn:microsoft.com/office/officeart/2005/8/layout/process4"/>
    <dgm:cxn modelId="{7B0F03C6-5AF4-4D4E-B419-0C8C3454868E}" type="presParOf" srcId="{A6D7C5E1-743F-47F8-BBB1-FFB0549B2E17}" destId="{E6D871DD-5C9E-4974-A1AC-A9FFA69300F5}" srcOrd="0" destOrd="0" presId="urn:microsoft.com/office/officeart/2005/8/layout/process4"/>
    <dgm:cxn modelId="{A26B8E23-C3A2-4420-975F-FDB4A5D513AD}" type="presParOf" srcId="{04900FDF-0E6B-4CBB-BEBE-C4F120F835DD}" destId="{6BE2A6AC-8D4D-4A2C-971A-098AA6FE9DEA}" srcOrd="3" destOrd="0" presId="urn:microsoft.com/office/officeart/2005/8/layout/process4"/>
    <dgm:cxn modelId="{90F1E14A-1D02-4C39-AB67-1AA558787F17}" type="presParOf" srcId="{04900FDF-0E6B-4CBB-BEBE-C4F120F835DD}" destId="{D14A5E03-AB97-47A9-B0C8-DE4E880C3266}" srcOrd="4" destOrd="0" presId="urn:microsoft.com/office/officeart/2005/8/layout/process4"/>
    <dgm:cxn modelId="{B5FD6078-03AA-4215-8FE9-9BD667332A8A}" type="presParOf" srcId="{D14A5E03-AB97-47A9-B0C8-DE4E880C3266}" destId="{27899C6D-D09A-40AF-A52F-591CA2C8B843}" srcOrd="0" destOrd="0" presId="urn:microsoft.com/office/officeart/2005/8/layout/process4"/>
    <dgm:cxn modelId="{51DEA50B-3076-4350-A9D2-63B015771671}" type="presParOf" srcId="{04900FDF-0E6B-4CBB-BEBE-C4F120F835DD}" destId="{BF5CC8DE-BCAA-443A-B44F-1805E4E99607}" srcOrd="5" destOrd="0" presId="urn:microsoft.com/office/officeart/2005/8/layout/process4"/>
    <dgm:cxn modelId="{F1E7360B-6CCD-4FA6-9ADE-0825E316151E}" type="presParOf" srcId="{04900FDF-0E6B-4CBB-BEBE-C4F120F835DD}" destId="{1757A82F-F05F-4375-8D5B-4FCEC9271475}" srcOrd="6" destOrd="0" presId="urn:microsoft.com/office/officeart/2005/8/layout/process4"/>
    <dgm:cxn modelId="{F2C147A9-7DDA-4AE8-9DE2-EB77036116C9}" type="presParOf" srcId="{1757A82F-F05F-4375-8D5B-4FCEC9271475}" destId="{E9795BAB-AED0-4BC8-B70B-AE48787C8120}" srcOrd="0" destOrd="0" presId="urn:microsoft.com/office/officeart/2005/8/layout/process4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AC3407D-8F62-44FC-ACD2-5491BE490C54}" type="doc">
      <dgm:prSet loTypeId="urn:microsoft.com/office/officeart/2005/8/layout/process4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68BC268-D86A-4274-8610-A789D5C9F1D8}">
      <dgm:prSet custT="1"/>
      <dgm:spPr/>
      <dgm:t>
        <a:bodyPr/>
        <a:lstStyle/>
        <a:p>
          <a:pPr rtl="0"/>
          <a:r>
            <a:rPr lang="en-GB" sz="2000" dirty="0"/>
            <a:t>Mobility Allowance = 600 € per month</a:t>
          </a:r>
        </a:p>
      </dgm:t>
    </dgm:pt>
    <dgm:pt modelId="{7AEEFC25-1454-4721-B9A1-2B3C0BF72EDC}" type="parTrans" cxnId="{F37690A3-FF29-4CBB-B4B8-E505D6B8039C}">
      <dgm:prSet/>
      <dgm:spPr/>
      <dgm:t>
        <a:bodyPr/>
        <a:lstStyle/>
        <a:p>
          <a:endParaRPr lang="en-GB"/>
        </a:p>
      </dgm:t>
    </dgm:pt>
    <dgm:pt modelId="{0008B1C9-E955-47C8-9E0E-D2ACEF343ABF}" type="sibTrans" cxnId="{F37690A3-FF29-4CBB-B4B8-E505D6B8039C}">
      <dgm:prSet/>
      <dgm:spPr/>
      <dgm:t>
        <a:bodyPr/>
        <a:lstStyle/>
        <a:p>
          <a:endParaRPr lang="en-GB"/>
        </a:p>
      </dgm:t>
    </dgm:pt>
    <dgm:pt modelId="{792C14B2-63CD-41CA-8280-B1E84E9066F8}">
      <dgm:prSet custT="1"/>
      <dgm:spPr/>
      <dgm:t>
        <a:bodyPr/>
        <a:lstStyle/>
        <a:p>
          <a:pPr rtl="0"/>
          <a:r>
            <a:rPr lang="en-GB" sz="2000" dirty="0"/>
            <a:t>Household, relocation </a:t>
          </a:r>
          <a:r>
            <a:rPr lang="en-GB" sz="2000" b="0" dirty="0"/>
            <a:t>and</a:t>
          </a:r>
          <a:r>
            <a:rPr lang="en-GB" sz="2000" b="1" dirty="0"/>
            <a:t> personal </a:t>
          </a:r>
          <a:r>
            <a:rPr lang="en-GB" sz="2000" b="0" dirty="0"/>
            <a:t>travel</a:t>
          </a:r>
          <a:r>
            <a:rPr lang="en-GB" sz="2000" dirty="0"/>
            <a:t> </a:t>
          </a:r>
          <a:r>
            <a:rPr lang="en-GB" sz="2000" b="0" dirty="0"/>
            <a:t>expenses</a:t>
          </a:r>
        </a:p>
      </dgm:t>
    </dgm:pt>
    <dgm:pt modelId="{0AB37972-9068-4EE5-8936-E8EF115A57C3}" type="parTrans" cxnId="{98FEA50E-8EBD-47C0-80DB-938BC56CAD89}">
      <dgm:prSet/>
      <dgm:spPr/>
      <dgm:t>
        <a:bodyPr/>
        <a:lstStyle/>
        <a:p>
          <a:endParaRPr lang="en-GB"/>
        </a:p>
      </dgm:t>
    </dgm:pt>
    <dgm:pt modelId="{FC492AD5-16DB-4173-BCDF-AA38F400C4F3}" type="sibTrans" cxnId="{98FEA50E-8EBD-47C0-80DB-938BC56CAD89}">
      <dgm:prSet/>
      <dgm:spPr/>
      <dgm:t>
        <a:bodyPr/>
        <a:lstStyle/>
        <a:p>
          <a:endParaRPr lang="en-GB"/>
        </a:p>
      </dgm:t>
    </dgm:pt>
    <dgm:pt modelId="{EFC5B691-EF9C-4DBC-AF38-18F2BFEE9A68}">
      <dgm:prSet custT="1"/>
      <dgm:spPr/>
      <dgm:t>
        <a:bodyPr/>
        <a:lstStyle/>
        <a:p>
          <a:pPr rtl="0"/>
          <a:r>
            <a:rPr lang="en-GB" sz="2000" dirty="0"/>
            <a:t>This is usually paid as part of the salary and is taxable</a:t>
          </a:r>
        </a:p>
      </dgm:t>
    </dgm:pt>
    <dgm:pt modelId="{4629B970-EE76-47E1-B6AC-08F1FD230EE3}" type="parTrans" cxnId="{9A0EC561-4E9F-4750-BB95-5915D4AD878F}">
      <dgm:prSet/>
      <dgm:spPr/>
      <dgm:t>
        <a:bodyPr/>
        <a:lstStyle/>
        <a:p>
          <a:endParaRPr lang="en-GB"/>
        </a:p>
      </dgm:t>
    </dgm:pt>
    <dgm:pt modelId="{68BB3AA9-2ACB-4E2D-AEA7-8C18A2E5F054}" type="sibTrans" cxnId="{9A0EC561-4E9F-4750-BB95-5915D4AD878F}">
      <dgm:prSet/>
      <dgm:spPr/>
      <dgm:t>
        <a:bodyPr/>
        <a:lstStyle/>
        <a:p>
          <a:endParaRPr lang="en-GB"/>
        </a:p>
      </dgm:t>
    </dgm:pt>
    <dgm:pt modelId="{CB4283BC-2901-49F1-B9AB-A5FB0F690EF0}">
      <dgm:prSet custT="1"/>
      <dgm:spPr/>
      <dgm:t>
        <a:bodyPr/>
        <a:lstStyle/>
        <a:p>
          <a:pPr algn="ctr" rtl="0"/>
          <a:r>
            <a:rPr lang="en-GB" sz="2000" dirty="0"/>
            <a:t>This Allowance covers private cost of the researchers, not professional costs, e.g. secondments which are covered by ‘Research Training and Networking costs</a:t>
          </a:r>
        </a:p>
      </dgm:t>
    </dgm:pt>
    <dgm:pt modelId="{358122E1-B671-4ED7-8959-03F9B3C013EA}" type="parTrans" cxnId="{6B34110A-72A3-4D4C-A323-A85A3FBBDDA1}">
      <dgm:prSet/>
      <dgm:spPr/>
      <dgm:t>
        <a:bodyPr/>
        <a:lstStyle/>
        <a:p>
          <a:endParaRPr lang="en-GB"/>
        </a:p>
      </dgm:t>
    </dgm:pt>
    <dgm:pt modelId="{106EBC01-5CEB-4136-83F5-7BF1E76091C8}" type="sibTrans" cxnId="{6B34110A-72A3-4D4C-A323-A85A3FBBDDA1}">
      <dgm:prSet/>
      <dgm:spPr/>
      <dgm:t>
        <a:bodyPr/>
        <a:lstStyle/>
        <a:p>
          <a:endParaRPr lang="en-GB"/>
        </a:p>
      </dgm:t>
    </dgm:pt>
    <dgm:pt modelId="{17722CDD-87D8-46BD-BA39-76469C904491}" type="pres">
      <dgm:prSet presAssocID="{CAC3407D-8F62-44FC-ACD2-5491BE490C54}" presName="Name0" presStyleCnt="0">
        <dgm:presLayoutVars>
          <dgm:dir/>
          <dgm:animLvl val="lvl"/>
          <dgm:resizeHandles val="exact"/>
        </dgm:presLayoutVars>
      </dgm:prSet>
      <dgm:spPr/>
    </dgm:pt>
    <dgm:pt modelId="{C8240AD1-2A3A-41DB-A7BB-AF7AA8D12466}" type="pres">
      <dgm:prSet presAssocID="{CB4283BC-2901-49F1-B9AB-A5FB0F690EF0}" presName="boxAndChildren" presStyleCnt="0"/>
      <dgm:spPr/>
    </dgm:pt>
    <dgm:pt modelId="{43A266B2-79E2-4D7D-A3D1-8CEFA39D59FB}" type="pres">
      <dgm:prSet presAssocID="{CB4283BC-2901-49F1-B9AB-A5FB0F690EF0}" presName="parentTextBox" presStyleLbl="node1" presStyleIdx="0" presStyleCnt="4"/>
      <dgm:spPr/>
    </dgm:pt>
    <dgm:pt modelId="{763B01B9-C748-4532-926B-046D3054645C}" type="pres">
      <dgm:prSet presAssocID="{68BB3AA9-2ACB-4E2D-AEA7-8C18A2E5F054}" presName="sp" presStyleCnt="0"/>
      <dgm:spPr/>
    </dgm:pt>
    <dgm:pt modelId="{2D1C14D6-878D-4448-BC7C-B999D733037B}" type="pres">
      <dgm:prSet presAssocID="{EFC5B691-EF9C-4DBC-AF38-18F2BFEE9A68}" presName="arrowAndChildren" presStyleCnt="0"/>
      <dgm:spPr/>
    </dgm:pt>
    <dgm:pt modelId="{C24D4168-20B7-4612-9836-BB7DD032FCE3}" type="pres">
      <dgm:prSet presAssocID="{EFC5B691-EF9C-4DBC-AF38-18F2BFEE9A68}" presName="parentTextArrow" presStyleLbl="node1" presStyleIdx="1" presStyleCnt="4" custScaleY="48789"/>
      <dgm:spPr/>
    </dgm:pt>
    <dgm:pt modelId="{7CAEE7F5-13E9-4FC1-A284-2111298493E2}" type="pres">
      <dgm:prSet presAssocID="{FC492AD5-16DB-4173-BCDF-AA38F400C4F3}" presName="sp" presStyleCnt="0"/>
      <dgm:spPr/>
    </dgm:pt>
    <dgm:pt modelId="{F5FE4705-8BB7-4946-8506-DCCC02591DEA}" type="pres">
      <dgm:prSet presAssocID="{792C14B2-63CD-41CA-8280-B1E84E9066F8}" presName="arrowAndChildren" presStyleCnt="0"/>
      <dgm:spPr/>
    </dgm:pt>
    <dgm:pt modelId="{4F6C28DB-BC7C-4704-BAFB-D645B27135EA}" type="pres">
      <dgm:prSet presAssocID="{792C14B2-63CD-41CA-8280-B1E84E9066F8}" presName="parentTextArrow" presStyleLbl="node1" presStyleIdx="2" presStyleCnt="4" custScaleY="49938"/>
      <dgm:spPr/>
    </dgm:pt>
    <dgm:pt modelId="{4F0AAA45-9F32-4E8C-BC21-049C85130B61}" type="pres">
      <dgm:prSet presAssocID="{0008B1C9-E955-47C8-9E0E-D2ACEF343ABF}" presName="sp" presStyleCnt="0"/>
      <dgm:spPr/>
    </dgm:pt>
    <dgm:pt modelId="{D1AC2691-42E5-4FD6-A173-4DE4511FADD4}" type="pres">
      <dgm:prSet presAssocID="{068BC268-D86A-4274-8610-A789D5C9F1D8}" presName="arrowAndChildren" presStyleCnt="0"/>
      <dgm:spPr/>
    </dgm:pt>
    <dgm:pt modelId="{EAF18EEF-97FC-4BB3-BD54-05D83A433315}" type="pres">
      <dgm:prSet presAssocID="{068BC268-D86A-4274-8610-A789D5C9F1D8}" presName="parentTextArrow" presStyleLbl="node1" presStyleIdx="3" presStyleCnt="4" custScaleY="48493"/>
      <dgm:spPr/>
    </dgm:pt>
  </dgm:ptLst>
  <dgm:cxnLst>
    <dgm:cxn modelId="{6B34110A-72A3-4D4C-A323-A85A3FBBDDA1}" srcId="{CAC3407D-8F62-44FC-ACD2-5491BE490C54}" destId="{CB4283BC-2901-49F1-B9AB-A5FB0F690EF0}" srcOrd="3" destOrd="0" parTransId="{358122E1-B671-4ED7-8959-03F9B3C013EA}" sibTransId="{106EBC01-5CEB-4136-83F5-7BF1E76091C8}"/>
    <dgm:cxn modelId="{98FEA50E-8EBD-47C0-80DB-938BC56CAD89}" srcId="{CAC3407D-8F62-44FC-ACD2-5491BE490C54}" destId="{792C14B2-63CD-41CA-8280-B1E84E9066F8}" srcOrd="1" destOrd="0" parTransId="{0AB37972-9068-4EE5-8936-E8EF115A57C3}" sibTransId="{FC492AD5-16DB-4173-BCDF-AA38F400C4F3}"/>
    <dgm:cxn modelId="{90004527-A685-48F5-9C48-F1662266641C}" type="presOf" srcId="{CB4283BC-2901-49F1-B9AB-A5FB0F690EF0}" destId="{43A266B2-79E2-4D7D-A3D1-8CEFA39D59FB}" srcOrd="0" destOrd="0" presId="urn:microsoft.com/office/officeart/2005/8/layout/process4"/>
    <dgm:cxn modelId="{9A0EC561-4E9F-4750-BB95-5915D4AD878F}" srcId="{CAC3407D-8F62-44FC-ACD2-5491BE490C54}" destId="{EFC5B691-EF9C-4DBC-AF38-18F2BFEE9A68}" srcOrd="2" destOrd="0" parTransId="{4629B970-EE76-47E1-B6AC-08F1FD230EE3}" sibTransId="{68BB3AA9-2ACB-4E2D-AEA7-8C18A2E5F054}"/>
    <dgm:cxn modelId="{532D3E75-54F3-4BAC-8BF2-DC044ECF45C7}" type="presOf" srcId="{068BC268-D86A-4274-8610-A789D5C9F1D8}" destId="{EAF18EEF-97FC-4BB3-BD54-05D83A433315}" srcOrd="0" destOrd="0" presId="urn:microsoft.com/office/officeart/2005/8/layout/process4"/>
    <dgm:cxn modelId="{F37690A3-FF29-4CBB-B4B8-E505D6B8039C}" srcId="{CAC3407D-8F62-44FC-ACD2-5491BE490C54}" destId="{068BC268-D86A-4274-8610-A789D5C9F1D8}" srcOrd="0" destOrd="0" parTransId="{7AEEFC25-1454-4721-B9A1-2B3C0BF72EDC}" sibTransId="{0008B1C9-E955-47C8-9E0E-D2ACEF343ABF}"/>
    <dgm:cxn modelId="{7738D2AB-24EA-4E32-A2C4-C252E775C1A9}" type="presOf" srcId="{792C14B2-63CD-41CA-8280-B1E84E9066F8}" destId="{4F6C28DB-BC7C-4704-BAFB-D645B27135EA}" srcOrd="0" destOrd="0" presId="urn:microsoft.com/office/officeart/2005/8/layout/process4"/>
    <dgm:cxn modelId="{A3EF51CA-B3F1-43B0-A8A7-69F371980A07}" type="presOf" srcId="{CAC3407D-8F62-44FC-ACD2-5491BE490C54}" destId="{17722CDD-87D8-46BD-BA39-76469C904491}" srcOrd="0" destOrd="0" presId="urn:microsoft.com/office/officeart/2005/8/layout/process4"/>
    <dgm:cxn modelId="{05DA29CC-9F37-45FB-A189-E5F3BBD5923B}" type="presOf" srcId="{EFC5B691-EF9C-4DBC-AF38-18F2BFEE9A68}" destId="{C24D4168-20B7-4612-9836-BB7DD032FCE3}" srcOrd="0" destOrd="0" presId="urn:microsoft.com/office/officeart/2005/8/layout/process4"/>
    <dgm:cxn modelId="{0F9C0FC5-A36E-4808-94B3-840941B8FFAE}" type="presParOf" srcId="{17722CDD-87D8-46BD-BA39-76469C904491}" destId="{C8240AD1-2A3A-41DB-A7BB-AF7AA8D12466}" srcOrd="0" destOrd="0" presId="urn:microsoft.com/office/officeart/2005/8/layout/process4"/>
    <dgm:cxn modelId="{B87F516F-5765-463C-96C3-51ECCF4644D0}" type="presParOf" srcId="{C8240AD1-2A3A-41DB-A7BB-AF7AA8D12466}" destId="{43A266B2-79E2-4D7D-A3D1-8CEFA39D59FB}" srcOrd="0" destOrd="0" presId="urn:microsoft.com/office/officeart/2005/8/layout/process4"/>
    <dgm:cxn modelId="{66B4D56D-4E4A-4C18-840A-A9F30BE96DBF}" type="presParOf" srcId="{17722CDD-87D8-46BD-BA39-76469C904491}" destId="{763B01B9-C748-4532-926B-046D3054645C}" srcOrd="1" destOrd="0" presId="urn:microsoft.com/office/officeart/2005/8/layout/process4"/>
    <dgm:cxn modelId="{7028A737-1C2E-4DF0-B065-1C0C3FB3FB87}" type="presParOf" srcId="{17722CDD-87D8-46BD-BA39-76469C904491}" destId="{2D1C14D6-878D-4448-BC7C-B999D733037B}" srcOrd="2" destOrd="0" presId="urn:microsoft.com/office/officeart/2005/8/layout/process4"/>
    <dgm:cxn modelId="{2CB32438-9E40-43B9-B9B8-764884AD5570}" type="presParOf" srcId="{2D1C14D6-878D-4448-BC7C-B999D733037B}" destId="{C24D4168-20B7-4612-9836-BB7DD032FCE3}" srcOrd="0" destOrd="0" presId="urn:microsoft.com/office/officeart/2005/8/layout/process4"/>
    <dgm:cxn modelId="{D766A78C-40EE-4562-9F4F-5377B55C97DA}" type="presParOf" srcId="{17722CDD-87D8-46BD-BA39-76469C904491}" destId="{7CAEE7F5-13E9-4FC1-A284-2111298493E2}" srcOrd="3" destOrd="0" presId="urn:microsoft.com/office/officeart/2005/8/layout/process4"/>
    <dgm:cxn modelId="{9AC6B8BD-5578-4434-B689-A1D4BE4EDDFB}" type="presParOf" srcId="{17722CDD-87D8-46BD-BA39-76469C904491}" destId="{F5FE4705-8BB7-4946-8506-DCCC02591DEA}" srcOrd="4" destOrd="0" presId="urn:microsoft.com/office/officeart/2005/8/layout/process4"/>
    <dgm:cxn modelId="{4745AECE-5A40-45E1-9E2D-A3EB4DFE90DF}" type="presParOf" srcId="{F5FE4705-8BB7-4946-8506-DCCC02591DEA}" destId="{4F6C28DB-BC7C-4704-BAFB-D645B27135EA}" srcOrd="0" destOrd="0" presId="urn:microsoft.com/office/officeart/2005/8/layout/process4"/>
    <dgm:cxn modelId="{A7C3BCAD-F68A-4BF4-8832-77547F336223}" type="presParOf" srcId="{17722CDD-87D8-46BD-BA39-76469C904491}" destId="{4F0AAA45-9F32-4E8C-BC21-049C85130B61}" srcOrd="5" destOrd="0" presId="urn:microsoft.com/office/officeart/2005/8/layout/process4"/>
    <dgm:cxn modelId="{711DDF84-DBFF-4886-B98D-EB409D26368C}" type="presParOf" srcId="{17722CDD-87D8-46BD-BA39-76469C904491}" destId="{D1AC2691-42E5-4FD6-A173-4DE4511FADD4}" srcOrd="6" destOrd="0" presId="urn:microsoft.com/office/officeart/2005/8/layout/process4"/>
    <dgm:cxn modelId="{286BDBA4-1CE0-4331-893D-CF3F7BF7FE5C}" type="presParOf" srcId="{D1AC2691-42E5-4FD6-A173-4DE4511FADD4}" destId="{EAF18EEF-97FC-4BB3-BD54-05D83A433315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AC3407D-8F62-44FC-ACD2-5491BE490C54}" type="doc">
      <dgm:prSet loTypeId="urn:microsoft.com/office/officeart/2005/8/layout/process4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68BC268-D86A-4274-8610-A789D5C9F1D8}">
      <dgm:prSet custT="1"/>
      <dgm:spPr/>
      <dgm:t>
        <a:bodyPr/>
        <a:lstStyle/>
        <a:p>
          <a:pPr rtl="0"/>
          <a:r>
            <a:rPr lang="en-GB" sz="2000" dirty="0"/>
            <a:t>*Family allowance = 660 € per month</a:t>
          </a:r>
        </a:p>
      </dgm:t>
    </dgm:pt>
    <dgm:pt modelId="{7AEEFC25-1454-4721-B9A1-2B3C0BF72EDC}" type="parTrans" cxnId="{F37690A3-FF29-4CBB-B4B8-E505D6B8039C}">
      <dgm:prSet/>
      <dgm:spPr/>
      <dgm:t>
        <a:bodyPr/>
        <a:lstStyle/>
        <a:p>
          <a:endParaRPr lang="en-GB"/>
        </a:p>
      </dgm:t>
    </dgm:pt>
    <dgm:pt modelId="{0008B1C9-E955-47C8-9E0E-D2ACEF343ABF}" type="sibTrans" cxnId="{F37690A3-FF29-4CBB-B4B8-E505D6B8039C}">
      <dgm:prSet/>
      <dgm:spPr/>
      <dgm:t>
        <a:bodyPr/>
        <a:lstStyle/>
        <a:p>
          <a:endParaRPr lang="en-GB"/>
        </a:p>
      </dgm:t>
    </dgm:pt>
    <dgm:pt modelId="{CB4283BC-2901-49F1-B9AB-A5FB0F690EF0}">
      <dgm:prSet custT="1"/>
      <dgm:spPr/>
      <dgm:t>
        <a:bodyPr/>
        <a:lstStyle/>
        <a:p>
          <a:pPr algn="ctr" rtl="0"/>
          <a:r>
            <a:rPr lang="en-GB" sz="2000" dirty="0"/>
            <a:t>*Family means persons linked to the researcher by marriage or relationship equivalent to a marriage recognised by the legislation of the country where this relationship was formalised or dependent children who are being maintained by the researcher.</a:t>
          </a:r>
        </a:p>
      </dgm:t>
    </dgm:pt>
    <dgm:pt modelId="{358122E1-B671-4ED7-8959-03F9B3C013EA}" type="parTrans" cxnId="{6B34110A-72A3-4D4C-A323-A85A3FBBDDA1}">
      <dgm:prSet/>
      <dgm:spPr/>
      <dgm:t>
        <a:bodyPr/>
        <a:lstStyle/>
        <a:p>
          <a:endParaRPr lang="en-GB"/>
        </a:p>
      </dgm:t>
    </dgm:pt>
    <dgm:pt modelId="{106EBC01-5CEB-4136-83F5-7BF1E76091C8}" type="sibTrans" cxnId="{6B34110A-72A3-4D4C-A323-A85A3FBBDDA1}">
      <dgm:prSet/>
      <dgm:spPr/>
      <dgm:t>
        <a:bodyPr/>
        <a:lstStyle/>
        <a:p>
          <a:endParaRPr lang="en-GB"/>
        </a:p>
      </dgm:t>
    </dgm:pt>
    <dgm:pt modelId="{0B6803A6-A6C6-4391-8AA7-8CF182002EA5}">
      <dgm:prSet/>
      <dgm:spPr/>
      <dgm:t>
        <a:bodyPr/>
        <a:lstStyle/>
        <a:p>
          <a:r>
            <a:rPr lang="en-GB" dirty="0"/>
            <a:t>Payable if researcher status </a:t>
          </a:r>
          <a:r>
            <a:rPr lang="en-GB" u="sng" dirty="0"/>
            <a:t>at the time of recruitment</a:t>
          </a:r>
          <a:r>
            <a:rPr lang="en-GB" dirty="0"/>
            <a:t> is equivalent status to a marriage</a:t>
          </a:r>
        </a:p>
      </dgm:t>
    </dgm:pt>
    <dgm:pt modelId="{D6D1C0AB-C173-4D3C-82A9-D570506C41FC}" type="parTrans" cxnId="{5D8CBE25-63C4-4F6F-A762-53C950C62980}">
      <dgm:prSet/>
      <dgm:spPr/>
      <dgm:t>
        <a:bodyPr/>
        <a:lstStyle/>
        <a:p>
          <a:endParaRPr lang="en-GB"/>
        </a:p>
      </dgm:t>
    </dgm:pt>
    <dgm:pt modelId="{4F04EE8D-E6BD-4D10-8DCB-F95E62EA436C}" type="sibTrans" cxnId="{5D8CBE25-63C4-4F6F-A762-53C950C62980}">
      <dgm:prSet/>
      <dgm:spPr/>
      <dgm:t>
        <a:bodyPr/>
        <a:lstStyle/>
        <a:p>
          <a:endParaRPr lang="en-GB"/>
        </a:p>
      </dgm:t>
    </dgm:pt>
    <dgm:pt modelId="{F27F3761-5F8B-44C7-AB4F-3712BE076DC7}" type="pres">
      <dgm:prSet presAssocID="{CAC3407D-8F62-44FC-ACD2-5491BE490C54}" presName="Name0" presStyleCnt="0">
        <dgm:presLayoutVars>
          <dgm:dir/>
          <dgm:animLvl val="lvl"/>
          <dgm:resizeHandles val="exact"/>
        </dgm:presLayoutVars>
      </dgm:prSet>
      <dgm:spPr/>
    </dgm:pt>
    <dgm:pt modelId="{14685CBA-F49E-4A00-81D6-E28BFC393A31}" type="pres">
      <dgm:prSet presAssocID="{CB4283BC-2901-49F1-B9AB-A5FB0F690EF0}" presName="boxAndChildren" presStyleCnt="0"/>
      <dgm:spPr/>
    </dgm:pt>
    <dgm:pt modelId="{504D03BE-897A-402D-BA9A-396CAD808675}" type="pres">
      <dgm:prSet presAssocID="{CB4283BC-2901-49F1-B9AB-A5FB0F690EF0}" presName="parentTextBox" presStyleLbl="node1" presStyleIdx="0" presStyleCnt="3" custScaleY="37290" custLinFactNeighborX="-140" custLinFactNeighborY="2397"/>
      <dgm:spPr/>
    </dgm:pt>
    <dgm:pt modelId="{F2B203D8-C3A6-471B-A815-11D23EE2CD5A}" type="pres">
      <dgm:prSet presAssocID="{4F04EE8D-E6BD-4D10-8DCB-F95E62EA436C}" presName="sp" presStyleCnt="0"/>
      <dgm:spPr/>
    </dgm:pt>
    <dgm:pt modelId="{4970EE7E-4092-4827-AE36-18946F06E77E}" type="pres">
      <dgm:prSet presAssocID="{0B6803A6-A6C6-4391-8AA7-8CF182002EA5}" presName="arrowAndChildren" presStyleCnt="0"/>
      <dgm:spPr/>
    </dgm:pt>
    <dgm:pt modelId="{CE32F096-2FB3-491E-A933-13EE6E1D2A61}" type="pres">
      <dgm:prSet presAssocID="{0B6803A6-A6C6-4391-8AA7-8CF182002EA5}" presName="parentTextArrow" presStyleLbl="node1" presStyleIdx="1" presStyleCnt="3" custScaleY="17063"/>
      <dgm:spPr/>
    </dgm:pt>
    <dgm:pt modelId="{5FA63E91-E573-4ECF-90E9-046E7F9641C8}" type="pres">
      <dgm:prSet presAssocID="{0008B1C9-E955-47C8-9E0E-D2ACEF343ABF}" presName="sp" presStyleCnt="0"/>
      <dgm:spPr/>
    </dgm:pt>
    <dgm:pt modelId="{0773891F-4DAD-4BDA-A208-9E62D36E7A9F}" type="pres">
      <dgm:prSet presAssocID="{068BC268-D86A-4274-8610-A789D5C9F1D8}" presName="arrowAndChildren" presStyleCnt="0"/>
      <dgm:spPr/>
    </dgm:pt>
    <dgm:pt modelId="{E60F34A8-74F5-462F-AE00-DDE35C4C24F2}" type="pres">
      <dgm:prSet presAssocID="{068BC268-D86A-4274-8610-A789D5C9F1D8}" presName="parentTextArrow" presStyleLbl="node1" presStyleIdx="2" presStyleCnt="3" custScaleY="16760"/>
      <dgm:spPr/>
    </dgm:pt>
  </dgm:ptLst>
  <dgm:cxnLst>
    <dgm:cxn modelId="{6B34110A-72A3-4D4C-A323-A85A3FBBDDA1}" srcId="{CAC3407D-8F62-44FC-ACD2-5491BE490C54}" destId="{CB4283BC-2901-49F1-B9AB-A5FB0F690EF0}" srcOrd="2" destOrd="0" parTransId="{358122E1-B671-4ED7-8959-03F9B3C013EA}" sibTransId="{106EBC01-5CEB-4136-83F5-7BF1E76091C8}"/>
    <dgm:cxn modelId="{DDFC770D-1E75-4C88-829D-51BD11B7739F}" type="presOf" srcId="{CAC3407D-8F62-44FC-ACD2-5491BE490C54}" destId="{F27F3761-5F8B-44C7-AB4F-3712BE076DC7}" srcOrd="0" destOrd="0" presId="urn:microsoft.com/office/officeart/2005/8/layout/process4"/>
    <dgm:cxn modelId="{F7141C16-0809-4A33-B305-41769D81A47E}" type="presOf" srcId="{0B6803A6-A6C6-4391-8AA7-8CF182002EA5}" destId="{CE32F096-2FB3-491E-A933-13EE6E1D2A61}" srcOrd="0" destOrd="0" presId="urn:microsoft.com/office/officeart/2005/8/layout/process4"/>
    <dgm:cxn modelId="{5D8CBE25-63C4-4F6F-A762-53C950C62980}" srcId="{CAC3407D-8F62-44FC-ACD2-5491BE490C54}" destId="{0B6803A6-A6C6-4391-8AA7-8CF182002EA5}" srcOrd="1" destOrd="0" parTransId="{D6D1C0AB-C173-4D3C-82A9-D570506C41FC}" sibTransId="{4F04EE8D-E6BD-4D10-8DCB-F95E62EA436C}"/>
    <dgm:cxn modelId="{FC0A4C77-66B7-4967-A7EA-5DE26C0BCF46}" type="presOf" srcId="{068BC268-D86A-4274-8610-A789D5C9F1D8}" destId="{E60F34A8-74F5-462F-AE00-DDE35C4C24F2}" srcOrd="0" destOrd="0" presId="urn:microsoft.com/office/officeart/2005/8/layout/process4"/>
    <dgm:cxn modelId="{F37690A3-FF29-4CBB-B4B8-E505D6B8039C}" srcId="{CAC3407D-8F62-44FC-ACD2-5491BE490C54}" destId="{068BC268-D86A-4274-8610-A789D5C9F1D8}" srcOrd="0" destOrd="0" parTransId="{7AEEFC25-1454-4721-B9A1-2B3C0BF72EDC}" sibTransId="{0008B1C9-E955-47C8-9E0E-D2ACEF343ABF}"/>
    <dgm:cxn modelId="{45C32BBB-3BE2-4E50-8568-2672F47B8B08}" type="presOf" srcId="{CB4283BC-2901-49F1-B9AB-A5FB0F690EF0}" destId="{504D03BE-897A-402D-BA9A-396CAD808675}" srcOrd="0" destOrd="0" presId="urn:microsoft.com/office/officeart/2005/8/layout/process4"/>
    <dgm:cxn modelId="{E9BDC7F5-1232-4EE8-B7AB-91DF5593F6F1}" type="presParOf" srcId="{F27F3761-5F8B-44C7-AB4F-3712BE076DC7}" destId="{14685CBA-F49E-4A00-81D6-E28BFC393A31}" srcOrd="0" destOrd="0" presId="urn:microsoft.com/office/officeart/2005/8/layout/process4"/>
    <dgm:cxn modelId="{B5148AC9-8366-4FA7-852A-5E738CAD13F6}" type="presParOf" srcId="{14685CBA-F49E-4A00-81D6-E28BFC393A31}" destId="{504D03BE-897A-402D-BA9A-396CAD808675}" srcOrd="0" destOrd="0" presId="urn:microsoft.com/office/officeart/2005/8/layout/process4"/>
    <dgm:cxn modelId="{90633010-33CE-4CA7-9044-4BE518908356}" type="presParOf" srcId="{F27F3761-5F8B-44C7-AB4F-3712BE076DC7}" destId="{F2B203D8-C3A6-471B-A815-11D23EE2CD5A}" srcOrd="1" destOrd="0" presId="urn:microsoft.com/office/officeart/2005/8/layout/process4"/>
    <dgm:cxn modelId="{8E220C39-5520-41F9-8C55-503D79A9155F}" type="presParOf" srcId="{F27F3761-5F8B-44C7-AB4F-3712BE076DC7}" destId="{4970EE7E-4092-4827-AE36-18946F06E77E}" srcOrd="2" destOrd="0" presId="urn:microsoft.com/office/officeart/2005/8/layout/process4"/>
    <dgm:cxn modelId="{F3E0A46C-5110-4910-9B8F-44EDC55B9BB7}" type="presParOf" srcId="{4970EE7E-4092-4827-AE36-18946F06E77E}" destId="{CE32F096-2FB3-491E-A933-13EE6E1D2A61}" srcOrd="0" destOrd="0" presId="urn:microsoft.com/office/officeart/2005/8/layout/process4"/>
    <dgm:cxn modelId="{0EC9E6A7-214A-4740-982E-1E503F77B3F7}" type="presParOf" srcId="{F27F3761-5F8B-44C7-AB4F-3712BE076DC7}" destId="{5FA63E91-E573-4ECF-90E9-046E7F9641C8}" srcOrd="3" destOrd="0" presId="urn:microsoft.com/office/officeart/2005/8/layout/process4"/>
    <dgm:cxn modelId="{8AB54B9D-2F49-457A-AE9C-2F2E1FC1D1F4}" type="presParOf" srcId="{F27F3761-5F8B-44C7-AB4F-3712BE076DC7}" destId="{0773891F-4DAD-4BDA-A208-9E62D36E7A9F}" srcOrd="4" destOrd="0" presId="urn:microsoft.com/office/officeart/2005/8/layout/process4"/>
    <dgm:cxn modelId="{5C2EA9EA-6CFC-4A93-BC5B-B91490266621}" type="presParOf" srcId="{0773891F-4DAD-4BDA-A208-9E62D36E7A9F}" destId="{E60F34A8-74F5-462F-AE00-DDE35C4C24F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174B72C-B8B2-4E4C-B400-A07E71ECC6F6}" type="doc">
      <dgm:prSet loTypeId="urn:microsoft.com/office/officeart/2005/8/layout/process4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EC68A40-C381-4D33-BB50-C95A3B7DE790}">
      <dgm:prSet phldrT="[Text]" custT="1"/>
      <dgm:spPr/>
      <dgm:t>
        <a:bodyPr/>
        <a:lstStyle/>
        <a:p>
          <a:r>
            <a:rPr lang="en-GB" sz="2000" b="0" dirty="0"/>
            <a:t>Research costs</a:t>
          </a:r>
        </a:p>
      </dgm:t>
    </dgm:pt>
    <dgm:pt modelId="{42C4C5B4-486D-45D4-B368-B3E5EAEA2650}" type="parTrans" cxnId="{DBC15561-3C7C-437D-9B3E-D658BEBBF8FC}">
      <dgm:prSet/>
      <dgm:spPr/>
      <dgm:t>
        <a:bodyPr/>
        <a:lstStyle/>
        <a:p>
          <a:endParaRPr lang="en-GB"/>
        </a:p>
      </dgm:t>
    </dgm:pt>
    <dgm:pt modelId="{1289FF8C-D4A7-4866-9325-5EA46B44DA53}" type="sibTrans" cxnId="{DBC15561-3C7C-437D-9B3E-D658BEBBF8FC}">
      <dgm:prSet/>
      <dgm:spPr/>
      <dgm:t>
        <a:bodyPr/>
        <a:lstStyle/>
        <a:p>
          <a:endParaRPr lang="en-GB"/>
        </a:p>
      </dgm:t>
    </dgm:pt>
    <dgm:pt modelId="{F0CB9583-BCAC-4D85-B0CC-A1155E0079A8}">
      <dgm:prSet phldrT="[Text]" custT="1"/>
      <dgm:spPr/>
      <dgm:t>
        <a:bodyPr/>
        <a:lstStyle/>
        <a:p>
          <a:r>
            <a:rPr lang="en-GB" sz="2000" b="0" dirty="0"/>
            <a:t>Consumables </a:t>
          </a:r>
        </a:p>
      </dgm:t>
    </dgm:pt>
    <dgm:pt modelId="{E06905CE-DD8D-4B4E-A194-4FC6EED587C5}" type="parTrans" cxnId="{C38C19BE-FA48-498C-815B-3D5918D69836}">
      <dgm:prSet/>
      <dgm:spPr/>
      <dgm:t>
        <a:bodyPr/>
        <a:lstStyle/>
        <a:p>
          <a:endParaRPr lang="en-GB"/>
        </a:p>
      </dgm:t>
    </dgm:pt>
    <dgm:pt modelId="{CFCDB846-8DD4-44C8-B543-D715BC44C6B1}" type="sibTrans" cxnId="{C38C19BE-FA48-498C-815B-3D5918D69836}">
      <dgm:prSet/>
      <dgm:spPr/>
      <dgm:t>
        <a:bodyPr/>
        <a:lstStyle/>
        <a:p>
          <a:endParaRPr lang="en-GB"/>
        </a:p>
      </dgm:t>
    </dgm:pt>
    <dgm:pt modelId="{55EFDCFC-00D1-4203-BA79-6B2BC302F331}">
      <dgm:prSet phldrT="[Text]" custT="1"/>
      <dgm:spPr/>
      <dgm:t>
        <a:bodyPr/>
        <a:lstStyle/>
        <a:p>
          <a:r>
            <a:rPr lang="en-GB" sz="2000" b="0" dirty="0"/>
            <a:t>Training courses </a:t>
          </a:r>
        </a:p>
      </dgm:t>
    </dgm:pt>
    <dgm:pt modelId="{BA8C927F-782E-4B5C-826C-24F7D8D18A96}" type="parTrans" cxnId="{09F349E9-71A4-41B8-BB30-AF2D7A7151C8}">
      <dgm:prSet/>
      <dgm:spPr/>
      <dgm:t>
        <a:bodyPr/>
        <a:lstStyle/>
        <a:p>
          <a:endParaRPr lang="en-GB"/>
        </a:p>
      </dgm:t>
    </dgm:pt>
    <dgm:pt modelId="{3C8CE589-E399-4A23-8523-2808159DBEBA}" type="sibTrans" cxnId="{09F349E9-71A4-41B8-BB30-AF2D7A7151C8}">
      <dgm:prSet/>
      <dgm:spPr/>
      <dgm:t>
        <a:bodyPr/>
        <a:lstStyle/>
        <a:p>
          <a:endParaRPr lang="en-GB"/>
        </a:p>
      </dgm:t>
    </dgm:pt>
    <dgm:pt modelId="{86DF2C42-9C9C-411F-8309-77A0F13C5142}">
      <dgm:prSet phldrT="[Text]" custT="1"/>
      <dgm:spPr/>
      <dgm:t>
        <a:bodyPr/>
        <a:lstStyle/>
        <a:p>
          <a:r>
            <a:rPr lang="en-GB" sz="2000" b="0" dirty="0"/>
            <a:t>Participation of researchers in training events &amp; Conferences </a:t>
          </a:r>
        </a:p>
      </dgm:t>
    </dgm:pt>
    <dgm:pt modelId="{F245D3B5-6F78-46D6-87A8-ECF6C510680C}" type="parTrans" cxnId="{F37AC30C-0AAC-40A6-8B3C-79C0EA430470}">
      <dgm:prSet/>
      <dgm:spPr/>
      <dgm:t>
        <a:bodyPr/>
        <a:lstStyle/>
        <a:p>
          <a:endParaRPr lang="en-GB"/>
        </a:p>
      </dgm:t>
    </dgm:pt>
    <dgm:pt modelId="{9E03F180-CD7A-4CFC-8178-BD68D2144B86}" type="sibTrans" cxnId="{F37AC30C-0AAC-40A6-8B3C-79C0EA430470}">
      <dgm:prSet/>
      <dgm:spPr/>
      <dgm:t>
        <a:bodyPr/>
        <a:lstStyle/>
        <a:p>
          <a:endParaRPr lang="en-GB"/>
        </a:p>
      </dgm:t>
    </dgm:pt>
    <dgm:pt modelId="{E663F2E7-E324-42D5-B336-25828124B165}">
      <dgm:prSet phldrT="[Text]" custT="1"/>
      <dgm:spPr/>
      <dgm:t>
        <a:bodyPr/>
        <a:lstStyle/>
        <a:p>
          <a:r>
            <a:rPr lang="en-GB" sz="2000" b="0" dirty="0"/>
            <a:t>Scientific meetings</a:t>
          </a:r>
        </a:p>
      </dgm:t>
    </dgm:pt>
    <dgm:pt modelId="{268EEB0D-F1F3-4E61-AD5D-B9603C5EA10B}" type="parTrans" cxnId="{F952A52B-C4A0-451E-A095-8021AF6CBC6C}">
      <dgm:prSet/>
      <dgm:spPr/>
      <dgm:t>
        <a:bodyPr/>
        <a:lstStyle/>
        <a:p>
          <a:endParaRPr lang="en-GB"/>
        </a:p>
      </dgm:t>
    </dgm:pt>
    <dgm:pt modelId="{8A2A82F9-B851-48E8-A376-05B325146734}" type="sibTrans" cxnId="{F952A52B-C4A0-451E-A095-8021AF6CBC6C}">
      <dgm:prSet/>
      <dgm:spPr/>
      <dgm:t>
        <a:bodyPr/>
        <a:lstStyle/>
        <a:p>
          <a:endParaRPr lang="en-GB"/>
        </a:p>
      </dgm:t>
    </dgm:pt>
    <dgm:pt modelId="{E63CA388-C40D-43B0-B22D-C07E99A3ADF9}">
      <dgm:prSet phldrT="[Text]" custT="1"/>
      <dgm:spPr/>
      <dgm:t>
        <a:bodyPr/>
        <a:lstStyle/>
        <a:p>
          <a:r>
            <a:rPr lang="en-GB" sz="2000" b="0" dirty="0"/>
            <a:t>Co-ordination between partners</a:t>
          </a:r>
        </a:p>
      </dgm:t>
    </dgm:pt>
    <dgm:pt modelId="{6D059009-1004-4E52-B4C1-F302F7CCC4F8}" type="parTrans" cxnId="{B31E663C-98BB-4D79-B35C-AE6D8C0FEADF}">
      <dgm:prSet/>
      <dgm:spPr/>
      <dgm:t>
        <a:bodyPr/>
        <a:lstStyle/>
        <a:p>
          <a:endParaRPr lang="en-GB"/>
        </a:p>
      </dgm:t>
    </dgm:pt>
    <dgm:pt modelId="{596CB10D-1201-42DD-A681-47D140A24E28}" type="sibTrans" cxnId="{B31E663C-98BB-4D79-B35C-AE6D8C0FEADF}">
      <dgm:prSet/>
      <dgm:spPr/>
      <dgm:t>
        <a:bodyPr/>
        <a:lstStyle/>
        <a:p>
          <a:endParaRPr lang="en-GB"/>
        </a:p>
      </dgm:t>
    </dgm:pt>
    <dgm:pt modelId="{DE59AB3D-3394-4C9C-BAAA-450409DC8743}">
      <dgm:prSet phldrT="[Text]" custT="1"/>
      <dgm:spPr/>
      <dgm:t>
        <a:bodyPr/>
        <a:lstStyle/>
        <a:p>
          <a:r>
            <a:rPr lang="en-GB" sz="2000" b="0" dirty="0"/>
            <a:t>Secondments (including travel &amp; accommodation)</a:t>
          </a:r>
        </a:p>
      </dgm:t>
    </dgm:pt>
    <dgm:pt modelId="{713C7012-F639-4DCE-ACE2-5F7D38C7E6C8}" type="parTrans" cxnId="{D298165A-F901-485B-BEE8-588F355FD929}">
      <dgm:prSet/>
      <dgm:spPr/>
      <dgm:t>
        <a:bodyPr/>
        <a:lstStyle/>
        <a:p>
          <a:endParaRPr lang="en-GB"/>
        </a:p>
      </dgm:t>
    </dgm:pt>
    <dgm:pt modelId="{AE71CAE6-3698-47E9-B032-F40771813CDF}" type="sibTrans" cxnId="{D298165A-F901-485B-BEE8-588F355FD929}">
      <dgm:prSet/>
      <dgm:spPr/>
      <dgm:t>
        <a:bodyPr/>
        <a:lstStyle/>
        <a:p>
          <a:endParaRPr lang="en-GB"/>
        </a:p>
      </dgm:t>
    </dgm:pt>
    <dgm:pt modelId="{FD201A36-B116-4AF0-8133-31D6495D3D36}">
      <dgm:prSet phldrT="[Text]" custT="1"/>
      <dgm:spPr/>
      <dgm:t>
        <a:bodyPr/>
        <a:lstStyle/>
        <a:p>
          <a:r>
            <a:rPr lang="en-GB" sz="2000" b="0" dirty="0"/>
            <a:t>Visa Costs for Fellow	</a:t>
          </a:r>
        </a:p>
      </dgm:t>
    </dgm:pt>
    <dgm:pt modelId="{0C68FC60-B362-4564-A13F-0E6B12102338}" type="parTrans" cxnId="{D83B80C1-0035-4888-9135-40FDD6027A7A}">
      <dgm:prSet/>
      <dgm:spPr/>
      <dgm:t>
        <a:bodyPr/>
        <a:lstStyle/>
        <a:p>
          <a:endParaRPr lang="en-GB"/>
        </a:p>
      </dgm:t>
    </dgm:pt>
    <dgm:pt modelId="{3ADD2718-B71F-4B9B-A63D-0427315DD47F}" type="sibTrans" cxnId="{D83B80C1-0035-4888-9135-40FDD6027A7A}">
      <dgm:prSet/>
      <dgm:spPr/>
      <dgm:t>
        <a:bodyPr/>
        <a:lstStyle/>
        <a:p>
          <a:endParaRPr lang="en-GB"/>
        </a:p>
      </dgm:t>
    </dgm:pt>
    <dgm:pt modelId="{B9F61445-B0B1-4B91-83BE-32FEF6623BA0}">
      <dgm:prSet phldrT="[Text]" custT="1"/>
      <dgm:spPr/>
      <dgm:t>
        <a:bodyPr/>
        <a:lstStyle/>
        <a:p>
          <a:r>
            <a:rPr lang="en-GB" sz="2000" b="0" dirty="0"/>
            <a:t>Tuition Fees</a:t>
          </a:r>
        </a:p>
      </dgm:t>
    </dgm:pt>
    <dgm:pt modelId="{2815E3ED-8266-4FD3-8632-9FEB6A72306E}" type="parTrans" cxnId="{3FD328C9-B3F8-467B-A5F7-C81C4413C814}">
      <dgm:prSet/>
      <dgm:spPr/>
      <dgm:t>
        <a:bodyPr/>
        <a:lstStyle/>
        <a:p>
          <a:endParaRPr lang="en-GB"/>
        </a:p>
      </dgm:t>
    </dgm:pt>
    <dgm:pt modelId="{4F46A26D-E119-4FBF-9E22-8A4F5D7EDA14}" type="sibTrans" cxnId="{3FD328C9-B3F8-467B-A5F7-C81C4413C814}">
      <dgm:prSet/>
      <dgm:spPr/>
      <dgm:t>
        <a:bodyPr/>
        <a:lstStyle/>
        <a:p>
          <a:endParaRPr lang="en-GB"/>
        </a:p>
      </dgm:t>
    </dgm:pt>
    <dgm:pt modelId="{C7F1A1A7-12EB-4AA3-8F63-1DB5ED4255B9}" type="pres">
      <dgm:prSet presAssocID="{E174B72C-B8B2-4E4C-B400-A07E71ECC6F6}" presName="Name0" presStyleCnt="0">
        <dgm:presLayoutVars>
          <dgm:dir/>
          <dgm:animLvl val="lvl"/>
          <dgm:resizeHandles val="exact"/>
        </dgm:presLayoutVars>
      </dgm:prSet>
      <dgm:spPr/>
    </dgm:pt>
    <dgm:pt modelId="{B56BAD2C-EE25-4440-B8BF-9A3A36D09F39}" type="pres">
      <dgm:prSet presAssocID="{DE59AB3D-3394-4C9C-BAAA-450409DC8743}" presName="boxAndChildren" presStyleCnt="0"/>
      <dgm:spPr/>
    </dgm:pt>
    <dgm:pt modelId="{C73DA24C-5A5F-4C58-BEBA-FDDED6A832E8}" type="pres">
      <dgm:prSet presAssocID="{DE59AB3D-3394-4C9C-BAAA-450409DC8743}" presName="parentTextBox" presStyleLbl="node1" presStyleIdx="0" presStyleCnt="3"/>
      <dgm:spPr/>
    </dgm:pt>
    <dgm:pt modelId="{BD378548-1276-414D-B36C-1F608A0F306C}" type="pres">
      <dgm:prSet presAssocID="{DE59AB3D-3394-4C9C-BAAA-450409DC8743}" presName="entireBox" presStyleLbl="node1" presStyleIdx="0" presStyleCnt="3"/>
      <dgm:spPr/>
    </dgm:pt>
    <dgm:pt modelId="{FE6BD629-F201-48B9-8F22-FE3D06752882}" type="pres">
      <dgm:prSet presAssocID="{DE59AB3D-3394-4C9C-BAAA-450409DC8743}" presName="descendantBox" presStyleCnt="0"/>
      <dgm:spPr/>
    </dgm:pt>
    <dgm:pt modelId="{BD621C39-7B2F-46D2-A421-AD460C8AD53F}" type="pres">
      <dgm:prSet presAssocID="{FD201A36-B116-4AF0-8133-31D6495D3D36}" presName="childTextBox" presStyleLbl="fgAccFollowNode1" presStyleIdx="0" presStyleCnt="6" custLinFactNeighborY="9365">
        <dgm:presLayoutVars>
          <dgm:bulletEnabled val="1"/>
        </dgm:presLayoutVars>
      </dgm:prSet>
      <dgm:spPr/>
    </dgm:pt>
    <dgm:pt modelId="{8BEF318F-11DA-4273-B3FB-913BEAABCB6E}" type="pres">
      <dgm:prSet presAssocID="{B9F61445-B0B1-4B91-83BE-32FEF6623BA0}" presName="childTextBox" presStyleLbl="fgAccFollowNode1" presStyleIdx="1" presStyleCnt="6" custLinFactNeighborX="1282" custLinFactNeighborY="11826">
        <dgm:presLayoutVars>
          <dgm:bulletEnabled val="1"/>
        </dgm:presLayoutVars>
      </dgm:prSet>
      <dgm:spPr/>
    </dgm:pt>
    <dgm:pt modelId="{DD3AB440-C4C5-4F91-8B35-43C4F09BFE36}" type="pres">
      <dgm:prSet presAssocID="{9E03F180-CD7A-4CFC-8178-BD68D2144B86}" presName="sp" presStyleCnt="0"/>
      <dgm:spPr/>
    </dgm:pt>
    <dgm:pt modelId="{F6435245-33BE-4ADE-97FB-2335D0EAAFB3}" type="pres">
      <dgm:prSet presAssocID="{86DF2C42-9C9C-411F-8309-77A0F13C5142}" presName="arrowAndChildren" presStyleCnt="0"/>
      <dgm:spPr/>
    </dgm:pt>
    <dgm:pt modelId="{A092A3DC-52E7-4822-9AFE-F835DD1FFDA3}" type="pres">
      <dgm:prSet presAssocID="{86DF2C42-9C9C-411F-8309-77A0F13C5142}" presName="parentTextArrow" presStyleLbl="node1" presStyleIdx="0" presStyleCnt="3"/>
      <dgm:spPr/>
    </dgm:pt>
    <dgm:pt modelId="{5D5BDCBC-44B9-4E06-A094-F24406CBDD49}" type="pres">
      <dgm:prSet presAssocID="{86DF2C42-9C9C-411F-8309-77A0F13C5142}" presName="arrow" presStyleLbl="node1" presStyleIdx="1" presStyleCnt="3"/>
      <dgm:spPr/>
    </dgm:pt>
    <dgm:pt modelId="{DA16EE23-3D1E-402A-9154-A1054E9A4447}" type="pres">
      <dgm:prSet presAssocID="{86DF2C42-9C9C-411F-8309-77A0F13C5142}" presName="descendantArrow" presStyleCnt="0"/>
      <dgm:spPr/>
    </dgm:pt>
    <dgm:pt modelId="{369E93AD-54FA-431A-BFF7-DAFB4148E0EF}" type="pres">
      <dgm:prSet presAssocID="{E663F2E7-E324-42D5-B336-25828124B165}" presName="childTextArrow" presStyleLbl="fgAccFollowNode1" presStyleIdx="2" presStyleCnt="6">
        <dgm:presLayoutVars>
          <dgm:bulletEnabled val="1"/>
        </dgm:presLayoutVars>
      </dgm:prSet>
      <dgm:spPr/>
    </dgm:pt>
    <dgm:pt modelId="{9BB4FE60-984F-4EB0-9F51-0C51CBF8E211}" type="pres">
      <dgm:prSet presAssocID="{E63CA388-C40D-43B0-B22D-C07E99A3ADF9}" presName="childTextArrow" presStyleLbl="fgAccFollowNode1" presStyleIdx="3" presStyleCnt="6">
        <dgm:presLayoutVars>
          <dgm:bulletEnabled val="1"/>
        </dgm:presLayoutVars>
      </dgm:prSet>
      <dgm:spPr/>
    </dgm:pt>
    <dgm:pt modelId="{A8DC2B51-C728-417E-8C34-435C9F075F69}" type="pres">
      <dgm:prSet presAssocID="{1289FF8C-D4A7-4866-9325-5EA46B44DA53}" presName="sp" presStyleCnt="0"/>
      <dgm:spPr/>
    </dgm:pt>
    <dgm:pt modelId="{244744CF-4B81-451F-B7CB-A387BD82675D}" type="pres">
      <dgm:prSet presAssocID="{7EC68A40-C381-4D33-BB50-C95A3B7DE790}" presName="arrowAndChildren" presStyleCnt="0"/>
      <dgm:spPr/>
    </dgm:pt>
    <dgm:pt modelId="{5DA3891D-C1B7-477B-A0CF-D763F4C1226A}" type="pres">
      <dgm:prSet presAssocID="{7EC68A40-C381-4D33-BB50-C95A3B7DE790}" presName="parentTextArrow" presStyleLbl="node1" presStyleIdx="1" presStyleCnt="3"/>
      <dgm:spPr/>
    </dgm:pt>
    <dgm:pt modelId="{4F9F8ED0-DA8A-45B9-8DA7-CECCAE4FA7A2}" type="pres">
      <dgm:prSet presAssocID="{7EC68A40-C381-4D33-BB50-C95A3B7DE790}" presName="arrow" presStyleLbl="node1" presStyleIdx="2" presStyleCnt="3" custLinFactNeighborX="-2553" custLinFactNeighborY="-55296"/>
      <dgm:spPr/>
    </dgm:pt>
    <dgm:pt modelId="{995D9972-5F74-4F78-9F2F-551AD7328EBE}" type="pres">
      <dgm:prSet presAssocID="{7EC68A40-C381-4D33-BB50-C95A3B7DE790}" presName="descendantArrow" presStyleCnt="0"/>
      <dgm:spPr/>
    </dgm:pt>
    <dgm:pt modelId="{2218512D-7EA1-4D0E-809A-7044E27F8CDA}" type="pres">
      <dgm:prSet presAssocID="{F0CB9583-BCAC-4D85-B0CC-A1155E0079A8}" presName="childTextArrow" presStyleLbl="fgAccFollowNode1" presStyleIdx="4" presStyleCnt="6">
        <dgm:presLayoutVars>
          <dgm:bulletEnabled val="1"/>
        </dgm:presLayoutVars>
      </dgm:prSet>
      <dgm:spPr/>
    </dgm:pt>
    <dgm:pt modelId="{02382175-4FAD-4018-800C-1524B1CBDF8B}" type="pres">
      <dgm:prSet presAssocID="{55EFDCFC-00D1-4203-BA79-6B2BC302F331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EDF08409-0EB9-4D5C-9902-EC79F7E71E5D}" type="presOf" srcId="{B9F61445-B0B1-4B91-83BE-32FEF6623BA0}" destId="{8BEF318F-11DA-4273-B3FB-913BEAABCB6E}" srcOrd="0" destOrd="0" presId="urn:microsoft.com/office/officeart/2005/8/layout/process4"/>
    <dgm:cxn modelId="{914BF20B-05BF-467E-B127-9282CF3C50A6}" type="presOf" srcId="{E663F2E7-E324-42D5-B336-25828124B165}" destId="{369E93AD-54FA-431A-BFF7-DAFB4148E0EF}" srcOrd="0" destOrd="0" presId="urn:microsoft.com/office/officeart/2005/8/layout/process4"/>
    <dgm:cxn modelId="{F37AC30C-0AAC-40A6-8B3C-79C0EA430470}" srcId="{E174B72C-B8B2-4E4C-B400-A07E71ECC6F6}" destId="{86DF2C42-9C9C-411F-8309-77A0F13C5142}" srcOrd="1" destOrd="0" parTransId="{F245D3B5-6F78-46D6-87A8-ECF6C510680C}" sibTransId="{9E03F180-CD7A-4CFC-8178-BD68D2144B86}"/>
    <dgm:cxn modelId="{6CE6B012-8D23-49CF-BC49-588D0FC21CB6}" type="presOf" srcId="{7EC68A40-C381-4D33-BB50-C95A3B7DE790}" destId="{5DA3891D-C1B7-477B-A0CF-D763F4C1226A}" srcOrd="0" destOrd="0" presId="urn:microsoft.com/office/officeart/2005/8/layout/process4"/>
    <dgm:cxn modelId="{FD4B8513-3E76-4D6D-AC91-997B08175328}" type="presOf" srcId="{DE59AB3D-3394-4C9C-BAAA-450409DC8743}" destId="{BD378548-1276-414D-B36C-1F608A0F306C}" srcOrd="1" destOrd="0" presId="urn:microsoft.com/office/officeart/2005/8/layout/process4"/>
    <dgm:cxn modelId="{F952A52B-C4A0-451E-A095-8021AF6CBC6C}" srcId="{86DF2C42-9C9C-411F-8309-77A0F13C5142}" destId="{E663F2E7-E324-42D5-B336-25828124B165}" srcOrd="0" destOrd="0" parTransId="{268EEB0D-F1F3-4E61-AD5D-B9603C5EA10B}" sibTransId="{8A2A82F9-B851-48E8-A376-05B325146734}"/>
    <dgm:cxn modelId="{C2017C2C-0C9C-48C2-8F39-5A65B54A1772}" type="presOf" srcId="{FD201A36-B116-4AF0-8133-31D6495D3D36}" destId="{BD621C39-7B2F-46D2-A421-AD460C8AD53F}" srcOrd="0" destOrd="0" presId="urn:microsoft.com/office/officeart/2005/8/layout/process4"/>
    <dgm:cxn modelId="{41DA1830-A4D7-47F0-8DA1-296FA6EC1DD7}" type="presOf" srcId="{E174B72C-B8B2-4E4C-B400-A07E71ECC6F6}" destId="{C7F1A1A7-12EB-4AA3-8F63-1DB5ED4255B9}" srcOrd="0" destOrd="0" presId="urn:microsoft.com/office/officeart/2005/8/layout/process4"/>
    <dgm:cxn modelId="{A19FEC30-7300-4593-B5DB-FBDED3F0FAF1}" type="presOf" srcId="{F0CB9583-BCAC-4D85-B0CC-A1155E0079A8}" destId="{2218512D-7EA1-4D0E-809A-7044E27F8CDA}" srcOrd="0" destOrd="0" presId="urn:microsoft.com/office/officeart/2005/8/layout/process4"/>
    <dgm:cxn modelId="{7BCB643B-2163-4E59-9EDD-912E3D3DDF59}" type="presOf" srcId="{E63CA388-C40D-43B0-B22D-C07E99A3ADF9}" destId="{9BB4FE60-984F-4EB0-9F51-0C51CBF8E211}" srcOrd="0" destOrd="0" presId="urn:microsoft.com/office/officeart/2005/8/layout/process4"/>
    <dgm:cxn modelId="{B31E663C-98BB-4D79-B35C-AE6D8C0FEADF}" srcId="{86DF2C42-9C9C-411F-8309-77A0F13C5142}" destId="{E63CA388-C40D-43B0-B22D-C07E99A3ADF9}" srcOrd="1" destOrd="0" parTransId="{6D059009-1004-4E52-B4C1-F302F7CCC4F8}" sibTransId="{596CB10D-1201-42DD-A681-47D140A24E28}"/>
    <dgm:cxn modelId="{DBC15561-3C7C-437D-9B3E-D658BEBBF8FC}" srcId="{E174B72C-B8B2-4E4C-B400-A07E71ECC6F6}" destId="{7EC68A40-C381-4D33-BB50-C95A3B7DE790}" srcOrd="0" destOrd="0" parTransId="{42C4C5B4-486D-45D4-B368-B3E5EAEA2650}" sibTransId="{1289FF8C-D4A7-4866-9325-5EA46B44DA53}"/>
    <dgm:cxn modelId="{89DEC245-8C59-4B72-8A5B-B18B74A475CD}" type="presOf" srcId="{86DF2C42-9C9C-411F-8309-77A0F13C5142}" destId="{5D5BDCBC-44B9-4E06-A094-F24406CBDD49}" srcOrd="1" destOrd="0" presId="urn:microsoft.com/office/officeart/2005/8/layout/process4"/>
    <dgm:cxn modelId="{3A4DF270-01DD-4089-8139-10BD964845E3}" type="presOf" srcId="{DE59AB3D-3394-4C9C-BAAA-450409DC8743}" destId="{C73DA24C-5A5F-4C58-BEBA-FDDED6A832E8}" srcOrd="0" destOrd="0" presId="urn:microsoft.com/office/officeart/2005/8/layout/process4"/>
    <dgm:cxn modelId="{D298165A-F901-485B-BEE8-588F355FD929}" srcId="{E174B72C-B8B2-4E4C-B400-A07E71ECC6F6}" destId="{DE59AB3D-3394-4C9C-BAAA-450409DC8743}" srcOrd="2" destOrd="0" parTransId="{713C7012-F639-4DCE-ACE2-5F7D38C7E6C8}" sibTransId="{AE71CAE6-3698-47E9-B032-F40771813CDF}"/>
    <dgm:cxn modelId="{E3EBC17E-95E5-43ED-BD7F-61572965A48C}" type="presOf" srcId="{7EC68A40-C381-4D33-BB50-C95A3B7DE790}" destId="{4F9F8ED0-DA8A-45B9-8DA7-CECCAE4FA7A2}" srcOrd="1" destOrd="0" presId="urn:microsoft.com/office/officeart/2005/8/layout/process4"/>
    <dgm:cxn modelId="{618BBFBB-2206-4530-A33B-1B427805C92D}" type="presOf" srcId="{55EFDCFC-00D1-4203-BA79-6B2BC302F331}" destId="{02382175-4FAD-4018-800C-1524B1CBDF8B}" srcOrd="0" destOrd="0" presId="urn:microsoft.com/office/officeart/2005/8/layout/process4"/>
    <dgm:cxn modelId="{C38C19BE-FA48-498C-815B-3D5918D69836}" srcId="{7EC68A40-C381-4D33-BB50-C95A3B7DE790}" destId="{F0CB9583-BCAC-4D85-B0CC-A1155E0079A8}" srcOrd="0" destOrd="0" parTransId="{E06905CE-DD8D-4B4E-A194-4FC6EED587C5}" sibTransId="{CFCDB846-8DD4-44C8-B543-D715BC44C6B1}"/>
    <dgm:cxn modelId="{4D1084C0-9FC1-431F-948E-BED2968587D0}" type="presOf" srcId="{86DF2C42-9C9C-411F-8309-77A0F13C5142}" destId="{A092A3DC-52E7-4822-9AFE-F835DD1FFDA3}" srcOrd="0" destOrd="0" presId="urn:microsoft.com/office/officeart/2005/8/layout/process4"/>
    <dgm:cxn modelId="{D83B80C1-0035-4888-9135-40FDD6027A7A}" srcId="{DE59AB3D-3394-4C9C-BAAA-450409DC8743}" destId="{FD201A36-B116-4AF0-8133-31D6495D3D36}" srcOrd="0" destOrd="0" parTransId="{0C68FC60-B362-4564-A13F-0E6B12102338}" sibTransId="{3ADD2718-B71F-4B9B-A63D-0427315DD47F}"/>
    <dgm:cxn modelId="{3FD328C9-B3F8-467B-A5F7-C81C4413C814}" srcId="{DE59AB3D-3394-4C9C-BAAA-450409DC8743}" destId="{B9F61445-B0B1-4B91-83BE-32FEF6623BA0}" srcOrd="1" destOrd="0" parTransId="{2815E3ED-8266-4FD3-8632-9FEB6A72306E}" sibTransId="{4F46A26D-E119-4FBF-9E22-8A4F5D7EDA14}"/>
    <dgm:cxn modelId="{09F349E9-71A4-41B8-BB30-AF2D7A7151C8}" srcId="{7EC68A40-C381-4D33-BB50-C95A3B7DE790}" destId="{55EFDCFC-00D1-4203-BA79-6B2BC302F331}" srcOrd="1" destOrd="0" parTransId="{BA8C927F-782E-4B5C-826C-24F7D8D18A96}" sibTransId="{3C8CE589-E399-4A23-8523-2808159DBEBA}"/>
    <dgm:cxn modelId="{BCF76405-1287-4A1C-9F38-5FF04327E0A0}" type="presParOf" srcId="{C7F1A1A7-12EB-4AA3-8F63-1DB5ED4255B9}" destId="{B56BAD2C-EE25-4440-B8BF-9A3A36D09F39}" srcOrd="0" destOrd="0" presId="urn:microsoft.com/office/officeart/2005/8/layout/process4"/>
    <dgm:cxn modelId="{2C366116-5C85-45B0-85D8-0C7404C2522C}" type="presParOf" srcId="{B56BAD2C-EE25-4440-B8BF-9A3A36D09F39}" destId="{C73DA24C-5A5F-4C58-BEBA-FDDED6A832E8}" srcOrd="0" destOrd="0" presId="urn:microsoft.com/office/officeart/2005/8/layout/process4"/>
    <dgm:cxn modelId="{64AC1971-E107-4750-97A0-EBB83576293A}" type="presParOf" srcId="{B56BAD2C-EE25-4440-B8BF-9A3A36D09F39}" destId="{BD378548-1276-414D-B36C-1F608A0F306C}" srcOrd="1" destOrd="0" presId="urn:microsoft.com/office/officeart/2005/8/layout/process4"/>
    <dgm:cxn modelId="{75149F4C-0E3E-471F-8247-E0C42A0E9BD0}" type="presParOf" srcId="{B56BAD2C-EE25-4440-B8BF-9A3A36D09F39}" destId="{FE6BD629-F201-48B9-8F22-FE3D06752882}" srcOrd="2" destOrd="0" presId="urn:microsoft.com/office/officeart/2005/8/layout/process4"/>
    <dgm:cxn modelId="{43A292DE-9F1F-4EB7-9CFE-EEBA30794543}" type="presParOf" srcId="{FE6BD629-F201-48B9-8F22-FE3D06752882}" destId="{BD621C39-7B2F-46D2-A421-AD460C8AD53F}" srcOrd="0" destOrd="0" presId="urn:microsoft.com/office/officeart/2005/8/layout/process4"/>
    <dgm:cxn modelId="{D8DAC6C3-82C3-4138-A3D9-5AA7F32A9846}" type="presParOf" srcId="{FE6BD629-F201-48B9-8F22-FE3D06752882}" destId="{8BEF318F-11DA-4273-B3FB-913BEAABCB6E}" srcOrd="1" destOrd="0" presId="urn:microsoft.com/office/officeart/2005/8/layout/process4"/>
    <dgm:cxn modelId="{09C82E75-51BE-4D52-8A37-C4528CFC42A6}" type="presParOf" srcId="{C7F1A1A7-12EB-4AA3-8F63-1DB5ED4255B9}" destId="{DD3AB440-C4C5-4F91-8B35-43C4F09BFE36}" srcOrd="1" destOrd="0" presId="urn:microsoft.com/office/officeart/2005/8/layout/process4"/>
    <dgm:cxn modelId="{396F201B-DE96-43B1-88D1-227A4C22E9D8}" type="presParOf" srcId="{C7F1A1A7-12EB-4AA3-8F63-1DB5ED4255B9}" destId="{F6435245-33BE-4ADE-97FB-2335D0EAAFB3}" srcOrd="2" destOrd="0" presId="urn:microsoft.com/office/officeart/2005/8/layout/process4"/>
    <dgm:cxn modelId="{C695F838-9171-4902-8049-97F8D67AE967}" type="presParOf" srcId="{F6435245-33BE-4ADE-97FB-2335D0EAAFB3}" destId="{A092A3DC-52E7-4822-9AFE-F835DD1FFDA3}" srcOrd="0" destOrd="0" presId="urn:microsoft.com/office/officeart/2005/8/layout/process4"/>
    <dgm:cxn modelId="{D07BD683-8B0D-4364-91F0-336EA0732483}" type="presParOf" srcId="{F6435245-33BE-4ADE-97FB-2335D0EAAFB3}" destId="{5D5BDCBC-44B9-4E06-A094-F24406CBDD49}" srcOrd="1" destOrd="0" presId="urn:microsoft.com/office/officeart/2005/8/layout/process4"/>
    <dgm:cxn modelId="{48425BAC-1E1E-41FF-B707-33309F23151E}" type="presParOf" srcId="{F6435245-33BE-4ADE-97FB-2335D0EAAFB3}" destId="{DA16EE23-3D1E-402A-9154-A1054E9A4447}" srcOrd="2" destOrd="0" presId="urn:microsoft.com/office/officeart/2005/8/layout/process4"/>
    <dgm:cxn modelId="{9AC6B1C2-C94D-4F32-BED5-BD365849F24E}" type="presParOf" srcId="{DA16EE23-3D1E-402A-9154-A1054E9A4447}" destId="{369E93AD-54FA-431A-BFF7-DAFB4148E0EF}" srcOrd="0" destOrd="0" presId="urn:microsoft.com/office/officeart/2005/8/layout/process4"/>
    <dgm:cxn modelId="{47E08740-F7C5-4ABC-9EF2-34E960A800AF}" type="presParOf" srcId="{DA16EE23-3D1E-402A-9154-A1054E9A4447}" destId="{9BB4FE60-984F-4EB0-9F51-0C51CBF8E211}" srcOrd="1" destOrd="0" presId="urn:microsoft.com/office/officeart/2005/8/layout/process4"/>
    <dgm:cxn modelId="{4603A918-57D9-4F16-B1A4-17275079824E}" type="presParOf" srcId="{C7F1A1A7-12EB-4AA3-8F63-1DB5ED4255B9}" destId="{A8DC2B51-C728-417E-8C34-435C9F075F69}" srcOrd="3" destOrd="0" presId="urn:microsoft.com/office/officeart/2005/8/layout/process4"/>
    <dgm:cxn modelId="{19FE15D3-3E49-4DF4-A52E-145371A91D7F}" type="presParOf" srcId="{C7F1A1A7-12EB-4AA3-8F63-1DB5ED4255B9}" destId="{244744CF-4B81-451F-B7CB-A387BD82675D}" srcOrd="4" destOrd="0" presId="urn:microsoft.com/office/officeart/2005/8/layout/process4"/>
    <dgm:cxn modelId="{BD5E0F19-F2F7-4847-982D-6ED42D3A2405}" type="presParOf" srcId="{244744CF-4B81-451F-B7CB-A387BD82675D}" destId="{5DA3891D-C1B7-477B-A0CF-D763F4C1226A}" srcOrd="0" destOrd="0" presId="urn:microsoft.com/office/officeart/2005/8/layout/process4"/>
    <dgm:cxn modelId="{48CD934E-D9A4-42A1-A454-05E1FAF27478}" type="presParOf" srcId="{244744CF-4B81-451F-B7CB-A387BD82675D}" destId="{4F9F8ED0-DA8A-45B9-8DA7-CECCAE4FA7A2}" srcOrd="1" destOrd="0" presId="urn:microsoft.com/office/officeart/2005/8/layout/process4"/>
    <dgm:cxn modelId="{7A56D7F9-1701-4310-8409-2224A54D932A}" type="presParOf" srcId="{244744CF-4B81-451F-B7CB-A387BD82675D}" destId="{995D9972-5F74-4F78-9F2F-551AD7328EBE}" srcOrd="2" destOrd="0" presId="urn:microsoft.com/office/officeart/2005/8/layout/process4"/>
    <dgm:cxn modelId="{1922E13E-9EE9-45CE-B2F6-E4D7AFDF9E43}" type="presParOf" srcId="{995D9972-5F74-4F78-9F2F-551AD7328EBE}" destId="{2218512D-7EA1-4D0E-809A-7044E27F8CDA}" srcOrd="0" destOrd="0" presId="urn:microsoft.com/office/officeart/2005/8/layout/process4"/>
    <dgm:cxn modelId="{F44C3B1A-100E-4876-AFE1-08DD2168953C}" type="presParOf" srcId="{995D9972-5F74-4F78-9F2F-551AD7328EBE}" destId="{02382175-4FAD-4018-800C-1524B1CBDF8B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138D845-9792-49E4-94FE-CAEEBA3CD495}" type="doc">
      <dgm:prSet loTypeId="urn:microsoft.com/office/officeart/2005/8/layout/h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CC712CA-2ACF-4978-98E6-3C363121EAE2}">
      <dgm:prSet phldrT="[Text]"/>
      <dgm:spPr/>
      <dgm:t>
        <a:bodyPr/>
        <a:lstStyle/>
        <a:p>
          <a:r>
            <a:rPr lang="en-GB" dirty="0"/>
            <a:t>Coordinator</a:t>
          </a:r>
        </a:p>
      </dgm:t>
    </dgm:pt>
    <dgm:pt modelId="{64C4C78C-19E2-4921-BE5F-595725E4D11F}" type="parTrans" cxnId="{9A810C23-F71A-47CF-B865-20A0F952B9B6}">
      <dgm:prSet/>
      <dgm:spPr/>
      <dgm:t>
        <a:bodyPr/>
        <a:lstStyle/>
        <a:p>
          <a:endParaRPr lang="en-GB"/>
        </a:p>
      </dgm:t>
    </dgm:pt>
    <dgm:pt modelId="{EF0A5077-7BCF-46E8-AA5F-87208F0EA0A3}" type="sibTrans" cxnId="{9A810C23-F71A-47CF-B865-20A0F952B9B6}">
      <dgm:prSet/>
      <dgm:spPr/>
      <dgm:t>
        <a:bodyPr/>
        <a:lstStyle/>
        <a:p>
          <a:endParaRPr lang="en-GB"/>
        </a:p>
      </dgm:t>
    </dgm:pt>
    <dgm:pt modelId="{0241FBAF-7434-45B8-9F1E-CAD5E31B0C4E}">
      <dgm:prSet phldrT="[Text]"/>
      <dgm:spPr/>
      <dgm:t>
        <a:bodyPr/>
        <a:lstStyle/>
        <a:p>
          <a:r>
            <a:rPr lang="en-GB" dirty="0"/>
            <a:t>Progress Report</a:t>
          </a:r>
        </a:p>
      </dgm:t>
    </dgm:pt>
    <dgm:pt modelId="{CA26152C-86FC-4B56-A86B-16D2AE70E6CB}" type="parTrans" cxnId="{37ABDE8C-2B76-43BB-A5A3-713A3674C398}">
      <dgm:prSet/>
      <dgm:spPr/>
      <dgm:t>
        <a:bodyPr/>
        <a:lstStyle/>
        <a:p>
          <a:endParaRPr lang="en-GB"/>
        </a:p>
      </dgm:t>
    </dgm:pt>
    <dgm:pt modelId="{13B9BE3B-B84E-4C3D-ABBC-DF208D52EBF4}" type="sibTrans" cxnId="{37ABDE8C-2B76-43BB-A5A3-713A3674C398}">
      <dgm:prSet/>
      <dgm:spPr/>
      <dgm:t>
        <a:bodyPr/>
        <a:lstStyle/>
        <a:p>
          <a:endParaRPr lang="en-GB"/>
        </a:p>
      </dgm:t>
    </dgm:pt>
    <dgm:pt modelId="{5991E008-2CB8-481B-9BA8-7034EA6578A4}">
      <dgm:prSet phldrT="[Text]"/>
      <dgm:spPr/>
      <dgm:t>
        <a:bodyPr/>
        <a:lstStyle/>
        <a:p>
          <a:r>
            <a:rPr lang="en-GB" dirty="0"/>
            <a:t>Periodic Report</a:t>
          </a:r>
        </a:p>
      </dgm:t>
    </dgm:pt>
    <dgm:pt modelId="{88145480-8110-4C8A-8BE4-E3A52524DFF2}" type="parTrans" cxnId="{3A93816D-E7B7-40FE-9C71-CBE3CBBC376A}">
      <dgm:prSet/>
      <dgm:spPr/>
      <dgm:t>
        <a:bodyPr/>
        <a:lstStyle/>
        <a:p>
          <a:endParaRPr lang="en-GB"/>
        </a:p>
      </dgm:t>
    </dgm:pt>
    <dgm:pt modelId="{7D943144-E611-4359-AE98-ACBAED0BFA53}" type="sibTrans" cxnId="{3A93816D-E7B7-40FE-9C71-CBE3CBBC376A}">
      <dgm:prSet/>
      <dgm:spPr/>
      <dgm:t>
        <a:bodyPr/>
        <a:lstStyle/>
        <a:p>
          <a:endParaRPr lang="en-GB"/>
        </a:p>
      </dgm:t>
    </dgm:pt>
    <dgm:pt modelId="{2734A8AF-7EC9-47B5-9509-751EC91F8EFB}">
      <dgm:prSet phldrT="[Text]"/>
      <dgm:spPr/>
      <dgm:t>
        <a:bodyPr/>
        <a:lstStyle/>
        <a:p>
          <a:pPr algn="ctr"/>
          <a:r>
            <a:rPr lang="en-GB" dirty="0"/>
            <a:t>Beneficiaries </a:t>
          </a:r>
          <a:r>
            <a:rPr lang="en-GB" dirty="0" err="1"/>
            <a:t>incl</a:t>
          </a:r>
          <a:r>
            <a:rPr lang="en-GB" dirty="0"/>
            <a:t> Coordinator	</a:t>
          </a:r>
        </a:p>
      </dgm:t>
    </dgm:pt>
    <dgm:pt modelId="{9B259DB7-A250-4334-A72C-9B2FF830DE02}" type="parTrans" cxnId="{6FA85023-F668-445B-A4AC-BCAB8C9C7E7F}">
      <dgm:prSet/>
      <dgm:spPr/>
      <dgm:t>
        <a:bodyPr/>
        <a:lstStyle/>
        <a:p>
          <a:endParaRPr lang="en-GB"/>
        </a:p>
      </dgm:t>
    </dgm:pt>
    <dgm:pt modelId="{DD89E254-4516-4591-8116-11BA5EC3EFCA}" type="sibTrans" cxnId="{6FA85023-F668-445B-A4AC-BCAB8C9C7E7F}">
      <dgm:prSet/>
      <dgm:spPr/>
      <dgm:t>
        <a:bodyPr/>
        <a:lstStyle/>
        <a:p>
          <a:endParaRPr lang="en-GB"/>
        </a:p>
      </dgm:t>
    </dgm:pt>
    <dgm:pt modelId="{50FB21BA-68A3-4F06-8D85-66CF4AD76B1B}">
      <dgm:prSet phldrT="[Text]"/>
      <dgm:spPr/>
      <dgm:t>
        <a:bodyPr/>
        <a:lstStyle/>
        <a:p>
          <a:r>
            <a:rPr lang="en-GB" dirty="0"/>
            <a:t>Each Fellow </a:t>
          </a:r>
        </a:p>
      </dgm:t>
    </dgm:pt>
    <dgm:pt modelId="{A5344FE0-0032-40AD-A05B-958EC301FA6C}" type="parTrans" cxnId="{DD0770B5-881F-4B3C-8F4E-2A4295B8C7AE}">
      <dgm:prSet/>
      <dgm:spPr/>
      <dgm:t>
        <a:bodyPr/>
        <a:lstStyle/>
        <a:p>
          <a:endParaRPr lang="en-GB"/>
        </a:p>
      </dgm:t>
    </dgm:pt>
    <dgm:pt modelId="{5343238A-9D1E-4367-B643-B6424703F295}" type="sibTrans" cxnId="{DD0770B5-881F-4B3C-8F4E-2A4295B8C7AE}">
      <dgm:prSet/>
      <dgm:spPr/>
      <dgm:t>
        <a:bodyPr/>
        <a:lstStyle/>
        <a:p>
          <a:endParaRPr lang="en-GB"/>
        </a:p>
      </dgm:t>
    </dgm:pt>
    <dgm:pt modelId="{19D269BB-54B5-41B3-A971-D97BE8D0C3A9}">
      <dgm:prSet phldrT="[Text]"/>
      <dgm:spPr/>
      <dgm:t>
        <a:bodyPr/>
        <a:lstStyle/>
        <a:p>
          <a:r>
            <a:rPr lang="en-GB" dirty="0"/>
            <a:t>Questionnaires</a:t>
          </a:r>
        </a:p>
      </dgm:t>
    </dgm:pt>
    <dgm:pt modelId="{154F3B2D-0F34-4AB2-BA42-4978064982FD}" type="parTrans" cxnId="{348974FC-5863-4605-A301-E2FE59885FBA}">
      <dgm:prSet/>
      <dgm:spPr/>
      <dgm:t>
        <a:bodyPr/>
        <a:lstStyle/>
        <a:p>
          <a:endParaRPr lang="en-GB"/>
        </a:p>
      </dgm:t>
    </dgm:pt>
    <dgm:pt modelId="{80C47EC6-A116-4946-B041-723D156DCA3C}" type="sibTrans" cxnId="{348974FC-5863-4605-A301-E2FE59885FBA}">
      <dgm:prSet/>
      <dgm:spPr/>
      <dgm:t>
        <a:bodyPr/>
        <a:lstStyle/>
        <a:p>
          <a:endParaRPr lang="en-GB"/>
        </a:p>
      </dgm:t>
    </dgm:pt>
    <dgm:pt modelId="{108C2D6A-1B55-41D1-AC81-E851C711A6BF}">
      <dgm:prSet phldrT="[Text]"/>
      <dgm:spPr/>
      <dgm:t>
        <a:bodyPr/>
        <a:lstStyle/>
        <a:p>
          <a:r>
            <a:rPr lang="en-GB" dirty="0"/>
            <a:t>Amendments</a:t>
          </a:r>
        </a:p>
      </dgm:t>
    </dgm:pt>
    <dgm:pt modelId="{5292F1BA-5019-4CB7-A4C8-C5E5CFDE8AE3}" type="parTrans" cxnId="{61B87709-D829-4018-9D2A-F415DECC2F59}">
      <dgm:prSet/>
      <dgm:spPr/>
      <dgm:t>
        <a:bodyPr/>
        <a:lstStyle/>
        <a:p>
          <a:endParaRPr lang="en-GB"/>
        </a:p>
      </dgm:t>
    </dgm:pt>
    <dgm:pt modelId="{C019BFCA-A9C3-4746-A619-D6AD924D1042}" type="sibTrans" cxnId="{61B87709-D829-4018-9D2A-F415DECC2F59}">
      <dgm:prSet/>
      <dgm:spPr/>
      <dgm:t>
        <a:bodyPr/>
        <a:lstStyle/>
        <a:p>
          <a:endParaRPr lang="en-GB"/>
        </a:p>
      </dgm:t>
    </dgm:pt>
    <dgm:pt modelId="{B65DB565-8BFA-4BCA-9C88-4A3D94F6FED8}">
      <dgm:prSet/>
      <dgm:spPr/>
      <dgm:t>
        <a:bodyPr/>
        <a:lstStyle/>
        <a:p>
          <a:r>
            <a:rPr lang="en-GB" dirty="0"/>
            <a:t>Financial Statement</a:t>
          </a:r>
        </a:p>
      </dgm:t>
    </dgm:pt>
    <dgm:pt modelId="{E041E71B-C49C-492C-9E88-3977E0FA5AC6}" type="parTrans" cxnId="{2C53001E-E67C-4B24-BB7F-63F0BB94E449}">
      <dgm:prSet/>
      <dgm:spPr/>
      <dgm:t>
        <a:bodyPr/>
        <a:lstStyle/>
        <a:p>
          <a:endParaRPr lang="en-GB"/>
        </a:p>
      </dgm:t>
    </dgm:pt>
    <dgm:pt modelId="{4A0F6F41-4BE4-453B-A32E-459AD3E35870}" type="sibTrans" cxnId="{2C53001E-E67C-4B24-BB7F-63F0BB94E449}">
      <dgm:prSet/>
      <dgm:spPr/>
      <dgm:t>
        <a:bodyPr/>
        <a:lstStyle/>
        <a:p>
          <a:endParaRPr lang="en-GB"/>
        </a:p>
      </dgm:t>
    </dgm:pt>
    <dgm:pt modelId="{188EE1DA-C192-413E-9FDF-AD145CCC6CFA}">
      <dgm:prSet/>
      <dgm:spPr/>
      <dgm:t>
        <a:bodyPr/>
        <a:lstStyle/>
        <a:p>
          <a:r>
            <a:rPr lang="en-GB" dirty="0"/>
            <a:t>Researcher Declarations</a:t>
          </a:r>
        </a:p>
      </dgm:t>
    </dgm:pt>
    <dgm:pt modelId="{69E08BA1-4CE3-4C14-95CA-77785703EDE8}" type="parTrans" cxnId="{6F88C2D5-3CEB-4FFD-9704-EA2914C2EF81}">
      <dgm:prSet/>
      <dgm:spPr/>
      <dgm:t>
        <a:bodyPr/>
        <a:lstStyle/>
        <a:p>
          <a:endParaRPr lang="en-GB"/>
        </a:p>
      </dgm:t>
    </dgm:pt>
    <dgm:pt modelId="{EA2120CB-639B-4777-A42D-405A9756F0AF}" type="sibTrans" cxnId="{6F88C2D5-3CEB-4FFD-9704-EA2914C2EF81}">
      <dgm:prSet/>
      <dgm:spPr/>
      <dgm:t>
        <a:bodyPr/>
        <a:lstStyle/>
        <a:p>
          <a:endParaRPr lang="en-GB"/>
        </a:p>
      </dgm:t>
    </dgm:pt>
    <dgm:pt modelId="{C38581E6-91D4-4110-9137-6772F3F38CB5}">
      <dgm:prSet/>
      <dgm:spPr/>
      <dgm:t>
        <a:bodyPr/>
        <a:lstStyle/>
        <a:p>
          <a:r>
            <a:rPr lang="en-GB" dirty="0"/>
            <a:t>Notifications</a:t>
          </a:r>
        </a:p>
      </dgm:t>
    </dgm:pt>
    <dgm:pt modelId="{ADE8D655-4B30-4DCC-9214-019F49161599}" type="parTrans" cxnId="{60A5CC77-4DE4-46A1-B722-97512885C9BC}">
      <dgm:prSet/>
      <dgm:spPr/>
      <dgm:t>
        <a:bodyPr/>
        <a:lstStyle/>
        <a:p>
          <a:endParaRPr lang="en-GB"/>
        </a:p>
      </dgm:t>
    </dgm:pt>
    <dgm:pt modelId="{6FF3CFB2-1393-4D20-AEC4-E9B321C68B64}" type="sibTrans" cxnId="{60A5CC77-4DE4-46A1-B722-97512885C9BC}">
      <dgm:prSet/>
      <dgm:spPr/>
      <dgm:t>
        <a:bodyPr/>
        <a:lstStyle/>
        <a:p>
          <a:endParaRPr lang="en-GB"/>
        </a:p>
      </dgm:t>
    </dgm:pt>
    <dgm:pt modelId="{21EE66C4-FBF0-47D2-888A-141F72E55052}">
      <dgm:prSet phldrT="[Text]"/>
      <dgm:spPr/>
      <dgm:t>
        <a:bodyPr/>
        <a:lstStyle/>
        <a:p>
          <a:r>
            <a:rPr lang="en-GB" dirty="0"/>
            <a:t>Deliverables</a:t>
          </a:r>
        </a:p>
      </dgm:t>
    </dgm:pt>
    <dgm:pt modelId="{FF5023FB-9A27-4206-8681-DD6D41094FC0}" type="parTrans" cxnId="{E03121D5-0FFE-4E9A-9865-1FB9931B2143}">
      <dgm:prSet/>
      <dgm:spPr/>
      <dgm:t>
        <a:bodyPr/>
        <a:lstStyle/>
        <a:p>
          <a:endParaRPr lang="en-GB"/>
        </a:p>
      </dgm:t>
    </dgm:pt>
    <dgm:pt modelId="{29F4A0A8-14D5-45A1-BFFF-A3F4AFD63BB8}" type="sibTrans" cxnId="{E03121D5-0FFE-4E9A-9865-1FB9931B2143}">
      <dgm:prSet/>
      <dgm:spPr/>
      <dgm:t>
        <a:bodyPr/>
        <a:lstStyle/>
        <a:p>
          <a:endParaRPr lang="en-GB"/>
        </a:p>
      </dgm:t>
    </dgm:pt>
    <dgm:pt modelId="{97700F58-8F64-41E4-863C-C8C42420D880}" type="pres">
      <dgm:prSet presAssocID="{F138D845-9792-49E4-94FE-CAEEBA3CD495}" presName="Name0" presStyleCnt="0">
        <dgm:presLayoutVars>
          <dgm:dir/>
          <dgm:animLvl val="lvl"/>
          <dgm:resizeHandles val="exact"/>
        </dgm:presLayoutVars>
      </dgm:prSet>
      <dgm:spPr/>
    </dgm:pt>
    <dgm:pt modelId="{644B0AAB-1604-4941-9D74-E50488196991}" type="pres">
      <dgm:prSet presAssocID="{1CC712CA-2ACF-4978-98E6-3C363121EAE2}" presName="composite" presStyleCnt="0"/>
      <dgm:spPr/>
    </dgm:pt>
    <dgm:pt modelId="{761708BD-8217-4C40-9FD8-4085F3C946E4}" type="pres">
      <dgm:prSet presAssocID="{1CC712CA-2ACF-4978-98E6-3C363121EAE2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019AAA7C-FF50-4CDF-98DF-D5DA89BC5499}" type="pres">
      <dgm:prSet presAssocID="{1CC712CA-2ACF-4978-98E6-3C363121EAE2}" presName="desTx" presStyleLbl="alignAccFollowNode1" presStyleIdx="0" presStyleCnt="3">
        <dgm:presLayoutVars>
          <dgm:bulletEnabled val="1"/>
        </dgm:presLayoutVars>
      </dgm:prSet>
      <dgm:spPr/>
    </dgm:pt>
    <dgm:pt modelId="{0BF9606A-B4EC-459A-9637-8A5307B0DB79}" type="pres">
      <dgm:prSet presAssocID="{EF0A5077-7BCF-46E8-AA5F-87208F0EA0A3}" presName="space" presStyleCnt="0"/>
      <dgm:spPr/>
    </dgm:pt>
    <dgm:pt modelId="{6EEE41AD-5EFE-4CC2-AE95-6B226E492F53}" type="pres">
      <dgm:prSet presAssocID="{2734A8AF-7EC9-47B5-9509-751EC91F8EFB}" presName="composite" presStyleCnt="0"/>
      <dgm:spPr/>
    </dgm:pt>
    <dgm:pt modelId="{7558529B-557F-42D1-9E2A-C03EEFE7E912}" type="pres">
      <dgm:prSet presAssocID="{2734A8AF-7EC9-47B5-9509-751EC91F8EF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8547DAEA-A375-4E7D-A95E-EEE9FB6040B4}" type="pres">
      <dgm:prSet presAssocID="{2734A8AF-7EC9-47B5-9509-751EC91F8EFB}" presName="desTx" presStyleLbl="alignAccFollowNode1" presStyleIdx="1" presStyleCnt="3">
        <dgm:presLayoutVars>
          <dgm:bulletEnabled val="1"/>
        </dgm:presLayoutVars>
      </dgm:prSet>
      <dgm:spPr/>
    </dgm:pt>
    <dgm:pt modelId="{1FCB4947-42B2-46F1-B272-8DFE7551236E}" type="pres">
      <dgm:prSet presAssocID="{DD89E254-4516-4591-8116-11BA5EC3EFCA}" presName="space" presStyleCnt="0"/>
      <dgm:spPr/>
    </dgm:pt>
    <dgm:pt modelId="{C6CE552C-6B70-47F4-8EA9-8F40B65C9064}" type="pres">
      <dgm:prSet presAssocID="{50FB21BA-68A3-4F06-8D85-66CF4AD76B1B}" presName="composite" presStyleCnt="0"/>
      <dgm:spPr/>
    </dgm:pt>
    <dgm:pt modelId="{A34083CF-EB80-48A4-970C-2BA7C7759E44}" type="pres">
      <dgm:prSet presAssocID="{50FB21BA-68A3-4F06-8D85-66CF4AD76B1B}" presName="parTx" presStyleLbl="alignNode1" presStyleIdx="2" presStyleCnt="3" custLinFactNeighborX="1774">
        <dgm:presLayoutVars>
          <dgm:chMax val="0"/>
          <dgm:chPref val="0"/>
          <dgm:bulletEnabled val="1"/>
        </dgm:presLayoutVars>
      </dgm:prSet>
      <dgm:spPr/>
    </dgm:pt>
    <dgm:pt modelId="{D9B3CD02-003C-4F02-AC42-51BB6AE42F3E}" type="pres">
      <dgm:prSet presAssocID="{50FB21BA-68A3-4F06-8D85-66CF4AD76B1B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D2513503-75FC-44B8-AEA0-10FC29C01663}" type="presOf" srcId="{19D269BB-54B5-41B3-A971-D97BE8D0C3A9}" destId="{D9B3CD02-003C-4F02-AC42-51BB6AE42F3E}" srcOrd="0" destOrd="0" presId="urn:microsoft.com/office/officeart/2005/8/layout/hList1"/>
    <dgm:cxn modelId="{61B87709-D829-4018-9D2A-F415DECC2F59}" srcId="{1CC712CA-2ACF-4978-98E6-3C363121EAE2}" destId="{108C2D6A-1B55-41D1-AC81-E851C711A6BF}" srcOrd="3" destOrd="0" parTransId="{5292F1BA-5019-4CB7-A4C8-C5E5CFDE8AE3}" sibTransId="{C019BFCA-A9C3-4746-A619-D6AD924D1042}"/>
    <dgm:cxn modelId="{4E8EA416-75AE-43B2-B109-80E27AF15A93}" type="presOf" srcId="{108C2D6A-1B55-41D1-AC81-E851C711A6BF}" destId="{019AAA7C-FF50-4CDF-98DF-D5DA89BC5499}" srcOrd="0" destOrd="3" presId="urn:microsoft.com/office/officeart/2005/8/layout/hList1"/>
    <dgm:cxn modelId="{2C53001E-E67C-4B24-BB7F-63F0BB94E449}" srcId="{2734A8AF-7EC9-47B5-9509-751EC91F8EFB}" destId="{B65DB565-8BFA-4BCA-9C88-4A3D94F6FED8}" srcOrd="0" destOrd="0" parTransId="{E041E71B-C49C-492C-9E88-3977E0FA5AC6}" sibTransId="{4A0F6F41-4BE4-453B-A32E-459AD3E35870}"/>
    <dgm:cxn modelId="{9A810C23-F71A-47CF-B865-20A0F952B9B6}" srcId="{F138D845-9792-49E4-94FE-CAEEBA3CD495}" destId="{1CC712CA-2ACF-4978-98E6-3C363121EAE2}" srcOrd="0" destOrd="0" parTransId="{64C4C78C-19E2-4921-BE5F-595725E4D11F}" sibTransId="{EF0A5077-7BCF-46E8-AA5F-87208F0EA0A3}"/>
    <dgm:cxn modelId="{6FA85023-F668-445B-A4AC-BCAB8C9C7E7F}" srcId="{F138D845-9792-49E4-94FE-CAEEBA3CD495}" destId="{2734A8AF-7EC9-47B5-9509-751EC91F8EFB}" srcOrd="1" destOrd="0" parTransId="{9B259DB7-A250-4334-A72C-9B2FF830DE02}" sibTransId="{DD89E254-4516-4591-8116-11BA5EC3EFCA}"/>
    <dgm:cxn modelId="{378B9224-F824-4037-AEBD-25929EEAEAC9}" type="presOf" srcId="{188EE1DA-C192-413E-9FDF-AD145CCC6CFA}" destId="{8547DAEA-A375-4E7D-A95E-EEE9FB6040B4}" srcOrd="0" destOrd="1" presId="urn:microsoft.com/office/officeart/2005/8/layout/hList1"/>
    <dgm:cxn modelId="{DB3B733F-5565-4950-A6EF-BF15E40FD89C}" type="presOf" srcId="{B65DB565-8BFA-4BCA-9C88-4A3D94F6FED8}" destId="{8547DAEA-A375-4E7D-A95E-EEE9FB6040B4}" srcOrd="0" destOrd="0" presId="urn:microsoft.com/office/officeart/2005/8/layout/hList1"/>
    <dgm:cxn modelId="{963B9B67-91BC-4AB0-AED4-FC80271ED70E}" type="presOf" srcId="{1CC712CA-2ACF-4978-98E6-3C363121EAE2}" destId="{761708BD-8217-4C40-9FD8-4085F3C946E4}" srcOrd="0" destOrd="0" presId="urn:microsoft.com/office/officeart/2005/8/layout/hList1"/>
    <dgm:cxn modelId="{3A93816D-E7B7-40FE-9C71-CBE3CBBC376A}" srcId="{1CC712CA-2ACF-4978-98E6-3C363121EAE2}" destId="{5991E008-2CB8-481B-9BA8-7034EA6578A4}" srcOrd="2" destOrd="0" parTransId="{88145480-8110-4C8A-8BE4-E3A52524DFF2}" sibTransId="{7D943144-E611-4359-AE98-ACBAED0BFA53}"/>
    <dgm:cxn modelId="{9D24B657-E136-4A40-88D5-A6D9974A38A6}" type="presOf" srcId="{C38581E6-91D4-4110-9137-6772F3F38CB5}" destId="{8547DAEA-A375-4E7D-A95E-EEE9FB6040B4}" srcOrd="0" destOrd="2" presId="urn:microsoft.com/office/officeart/2005/8/layout/hList1"/>
    <dgm:cxn modelId="{60A5CC77-4DE4-46A1-B722-97512885C9BC}" srcId="{2734A8AF-7EC9-47B5-9509-751EC91F8EFB}" destId="{C38581E6-91D4-4110-9137-6772F3F38CB5}" srcOrd="2" destOrd="0" parTransId="{ADE8D655-4B30-4DCC-9214-019F49161599}" sibTransId="{6FF3CFB2-1393-4D20-AEC4-E9B321C68B64}"/>
    <dgm:cxn modelId="{C0E1407E-BD06-4D44-A1FC-91545994FBD1}" type="presOf" srcId="{F138D845-9792-49E4-94FE-CAEEBA3CD495}" destId="{97700F58-8F64-41E4-863C-C8C42420D880}" srcOrd="0" destOrd="0" presId="urn:microsoft.com/office/officeart/2005/8/layout/hList1"/>
    <dgm:cxn modelId="{37ABDE8C-2B76-43BB-A5A3-713A3674C398}" srcId="{1CC712CA-2ACF-4978-98E6-3C363121EAE2}" destId="{0241FBAF-7434-45B8-9F1E-CAD5E31B0C4E}" srcOrd="1" destOrd="0" parTransId="{CA26152C-86FC-4B56-A86B-16D2AE70E6CB}" sibTransId="{13B9BE3B-B84E-4C3D-ABBC-DF208D52EBF4}"/>
    <dgm:cxn modelId="{F2ACDFAE-250C-4262-AA2A-E76B521DBB4C}" type="presOf" srcId="{50FB21BA-68A3-4F06-8D85-66CF4AD76B1B}" destId="{A34083CF-EB80-48A4-970C-2BA7C7759E44}" srcOrd="0" destOrd="0" presId="urn:microsoft.com/office/officeart/2005/8/layout/hList1"/>
    <dgm:cxn modelId="{DD0770B5-881F-4B3C-8F4E-2A4295B8C7AE}" srcId="{F138D845-9792-49E4-94FE-CAEEBA3CD495}" destId="{50FB21BA-68A3-4F06-8D85-66CF4AD76B1B}" srcOrd="2" destOrd="0" parTransId="{A5344FE0-0032-40AD-A05B-958EC301FA6C}" sibTransId="{5343238A-9D1E-4367-B643-B6424703F295}"/>
    <dgm:cxn modelId="{E03121D5-0FFE-4E9A-9865-1FB9931B2143}" srcId="{1CC712CA-2ACF-4978-98E6-3C363121EAE2}" destId="{21EE66C4-FBF0-47D2-888A-141F72E55052}" srcOrd="0" destOrd="0" parTransId="{FF5023FB-9A27-4206-8681-DD6D41094FC0}" sibTransId="{29F4A0A8-14D5-45A1-BFFF-A3F4AFD63BB8}"/>
    <dgm:cxn modelId="{6F88C2D5-3CEB-4FFD-9704-EA2914C2EF81}" srcId="{2734A8AF-7EC9-47B5-9509-751EC91F8EFB}" destId="{188EE1DA-C192-413E-9FDF-AD145CCC6CFA}" srcOrd="1" destOrd="0" parTransId="{69E08BA1-4CE3-4C14-95CA-77785703EDE8}" sibTransId="{EA2120CB-639B-4777-A42D-405A9756F0AF}"/>
    <dgm:cxn modelId="{A469DDD9-3BD1-4732-9125-C690620C23AA}" type="presOf" srcId="{21EE66C4-FBF0-47D2-888A-141F72E55052}" destId="{019AAA7C-FF50-4CDF-98DF-D5DA89BC5499}" srcOrd="0" destOrd="0" presId="urn:microsoft.com/office/officeart/2005/8/layout/hList1"/>
    <dgm:cxn modelId="{269C03DD-0CA6-46B4-93C6-C24B331D4371}" type="presOf" srcId="{0241FBAF-7434-45B8-9F1E-CAD5E31B0C4E}" destId="{019AAA7C-FF50-4CDF-98DF-D5DA89BC5499}" srcOrd="0" destOrd="1" presId="urn:microsoft.com/office/officeart/2005/8/layout/hList1"/>
    <dgm:cxn modelId="{81DDF6E0-B987-4974-BF03-36C8BA71ACF7}" type="presOf" srcId="{2734A8AF-7EC9-47B5-9509-751EC91F8EFB}" destId="{7558529B-557F-42D1-9E2A-C03EEFE7E912}" srcOrd="0" destOrd="0" presId="urn:microsoft.com/office/officeart/2005/8/layout/hList1"/>
    <dgm:cxn modelId="{348974FC-5863-4605-A301-E2FE59885FBA}" srcId="{50FB21BA-68A3-4F06-8D85-66CF4AD76B1B}" destId="{19D269BB-54B5-41B3-A971-D97BE8D0C3A9}" srcOrd="0" destOrd="0" parTransId="{154F3B2D-0F34-4AB2-BA42-4978064982FD}" sibTransId="{80C47EC6-A116-4946-B041-723D156DCA3C}"/>
    <dgm:cxn modelId="{47B292FD-4BE1-4506-A590-DDFCDC1453C9}" type="presOf" srcId="{5991E008-2CB8-481B-9BA8-7034EA6578A4}" destId="{019AAA7C-FF50-4CDF-98DF-D5DA89BC5499}" srcOrd="0" destOrd="2" presId="urn:microsoft.com/office/officeart/2005/8/layout/hList1"/>
    <dgm:cxn modelId="{9D033F9B-49C2-4720-9B24-BDD24314C729}" type="presParOf" srcId="{97700F58-8F64-41E4-863C-C8C42420D880}" destId="{644B0AAB-1604-4941-9D74-E50488196991}" srcOrd="0" destOrd="0" presId="urn:microsoft.com/office/officeart/2005/8/layout/hList1"/>
    <dgm:cxn modelId="{FC83CDDF-95E9-457A-B72B-74632F69456F}" type="presParOf" srcId="{644B0AAB-1604-4941-9D74-E50488196991}" destId="{761708BD-8217-4C40-9FD8-4085F3C946E4}" srcOrd="0" destOrd="0" presId="urn:microsoft.com/office/officeart/2005/8/layout/hList1"/>
    <dgm:cxn modelId="{0BBCBB1E-3E8C-4694-8C37-3C0219C838A8}" type="presParOf" srcId="{644B0AAB-1604-4941-9D74-E50488196991}" destId="{019AAA7C-FF50-4CDF-98DF-D5DA89BC5499}" srcOrd="1" destOrd="0" presId="urn:microsoft.com/office/officeart/2005/8/layout/hList1"/>
    <dgm:cxn modelId="{8EFCFEE9-64FD-4F7C-95E1-37CD5901D544}" type="presParOf" srcId="{97700F58-8F64-41E4-863C-C8C42420D880}" destId="{0BF9606A-B4EC-459A-9637-8A5307B0DB79}" srcOrd="1" destOrd="0" presId="urn:microsoft.com/office/officeart/2005/8/layout/hList1"/>
    <dgm:cxn modelId="{2607191F-C5CF-4194-84BF-3E2CC4785429}" type="presParOf" srcId="{97700F58-8F64-41E4-863C-C8C42420D880}" destId="{6EEE41AD-5EFE-4CC2-AE95-6B226E492F53}" srcOrd="2" destOrd="0" presId="urn:microsoft.com/office/officeart/2005/8/layout/hList1"/>
    <dgm:cxn modelId="{A11EB341-40E9-4233-9E1E-6520533B8FCE}" type="presParOf" srcId="{6EEE41AD-5EFE-4CC2-AE95-6B226E492F53}" destId="{7558529B-557F-42D1-9E2A-C03EEFE7E912}" srcOrd="0" destOrd="0" presId="urn:microsoft.com/office/officeart/2005/8/layout/hList1"/>
    <dgm:cxn modelId="{4F6486A7-4BEE-4C21-BEE3-34DE6CD7A833}" type="presParOf" srcId="{6EEE41AD-5EFE-4CC2-AE95-6B226E492F53}" destId="{8547DAEA-A375-4E7D-A95E-EEE9FB6040B4}" srcOrd="1" destOrd="0" presId="urn:microsoft.com/office/officeart/2005/8/layout/hList1"/>
    <dgm:cxn modelId="{6F6F85D0-6433-41EE-BFC7-F6EF6A3E13B5}" type="presParOf" srcId="{97700F58-8F64-41E4-863C-C8C42420D880}" destId="{1FCB4947-42B2-46F1-B272-8DFE7551236E}" srcOrd="3" destOrd="0" presId="urn:microsoft.com/office/officeart/2005/8/layout/hList1"/>
    <dgm:cxn modelId="{ADAA42CF-9C4C-41F8-8DDB-452C905D63C1}" type="presParOf" srcId="{97700F58-8F64-41E4-863C-C8C42420D880}" destId="{C6CE552C-6B70-47F4-8EA9-8F40B65C9064}" srcOrd="4" destOrd="0" presId="urn:microsoft.com/office/officeart/2005/8/layout/hList1"/>
    <dgm:cxn modelId="{F6CE5AB1-959B-4C94-A74E-257C8A4AD07D}" type="presParOf" srcId="{C6CE552C-6B70-47F4-8EA9-8F40B65C9064}" destId="{A34083CF-EB80-48A4-970C-2BA7C7759E44}" srcOrd="0" destOrd="0" presId="urn:microsoft.com/office/officeart/2005/8/layout/hList1"/>
    <dgm:cxn modelId="{31E64A6F-7425-4F06-8375-6781E0791919}" type="presParOf" srcId="{C6CE552C-6B70-47F4-8EA9-8F40B65C9064}" destId="{D9B3CD02-003C-4F02-AC42-51BB6AE42F3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D634B5-23D5-459A-AE48-1D32C0424966}">
      <dsp:nvSpPr>
        <dsp:cNvPr id="0" name=""/>
        <dsp:cNvSpPr/>
      </dsp:nvSpPr>
      <dsp:spPr>
        <a:xfrm>
          <a:off x="0" y="209395"/>
          <a:ext cx="8454968" cy="107257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Living Allowance  = 3,400 € per month </a:t>
          </a:r>
        </a:p>
      </dsp:txBody>
      <dsp:txXfrm>
        <a:off x="52359" y="261754"/>
        <a:ext cx="8350250" cy="967861"/>
      </dsp:txXfrm>
    </dsp:sp>
    <dsp:sp modelId="{5CDD7229-E08F-41F2-9F0B-095F0A3B8714}">
      <dsp:nvSpPr>
        <dsp:cNvPr id="0" name=""/>
        <dsp:cNvSpPr/>
      </dsp:nvSpPr>
      <dsp:spPr>
        <a:xfrm>
          <a:off x="0" y="1359734"/>
          <a:ext cx="8454968" cy="107257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Fellow must have employment contract </a:t>
          </a:r>
        </a:p>
      </dsp:txBody>
      <dsp:txXfrm>
        <a:off x="52359" y="1412093"/>
        <a:ext cx="8350250" cy="967861"/>
      </dsp:txXfrm>
    </dsp:sp>
    <dsp:sp modelId="{86F8C628-1D65-4FE4-AAE9-434C7FB5BFE1}">
      <dsp:nvSpPr>
        <dsp:cNvPr id="0" name=""/>
        <dsp:cNvSpPr/>
      </dsp:nvSpPr>
      <dsp:spPr>
        <a:xfrm>
          <a:off x="0" y="2510073"/>
          <a:ext cx="8454968" cy="107257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This is the Fellow salary before any deductions </a:t>
          </a:r>
        </a:p>
      </dsp:txBody>
      <dsp:txXfrm>
        <a:off x="52359" y="2562432"/>
        <a:ext cx="8350250" cy="967861"/>
      </dsp:txXfrm>
    </dsp:sp>
    <dsp:sp modelId="{D0EEC8A5-8BDE-44F3-BA84-EC12DC9C0FBC}">
      <dsp:nvSpPr>
        <dsp:cNvPr id="0" name=""/>
        <dsp:cNvSpPr/>
      </dsp:nvSpPr>
      <dsp:spPr>
        <a:xfrm>
          <a:off x="0" y="3660412"/>
          <a:ext cx="8454968" cy="107257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Contributions of both employers and employees to social insurance, pension, tax and other voluntary deductions</a:t>
          </a:r>
        </a:p>
      </dsp:txBody>
      <dsp:txXfrm>
        <a:off x="52359" y="3712771"/>
        <a:ext cx="8350250" cy="9678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78A8B3-8CC6-4145-AF1F-FF2E89FBA091}">
      <dsp:nvSpPr>
        <dsp:cNvPr id="0" name=""/>
        <dsp:cNvSpPr/>
      </dsp:nvSpPr>
      <dsp:spPr>
        <a:xfrm>
          <a:off x="0" y="3762962"/>
          <a:ext cx="6840188" cy="8232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Can be paid in local currency, but must be reported in Euros </a:t>
          </a:r>
        </a:p>
      </dsp:txBody>
      <dsp:txXfrm>
        <a:off x="0" y="3762962"/>
        <a:ext cx="6840188" cy="823244"/>
      </dsp:txXfrm>
    </dsp:sp>
    <dsp:sp modelId="{E6D871DD-5C9E-4974-A1AC-A9FFA69300F5}">
      <dsp:nvSpPr>
        <dsp:cNvPr id="0" name=""/>
        <dsp:cNvSpPr/>
      </dsp:nvSpPr>
      <dsp:spPr>
        <a:xfrm rot="10800000">
          <a:off x="0" y="2509161"/>
          <a:ext cx="6840188" cy="126614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Can be paid more - topped up from other funds </a:t>
          </a:r>
        </a:p>
      </dsp:txBody>
      <dsp:txXfrm rot="10800000">
        <a:off x="0" y="2509161"/>
        <a:ext cx="6840188" cy="822706"/>
      </dsp:txXfrm>
    </dsp:sp>
    <dsp:sp modelId="{27899C6D-D09A-40AF-A52F-591CA2C8B843}">
      <dsp:nvSpPr>
        <dsp:cNvPr id="0" name=""/>
        <dsp:cNvSpPr/>
      </dsp:nvSpPr>
      <dsp:spPr>
        <a:xfrm rot="10800000">
          <a:off x="0" y="1255360"/>
          <a:ext cx="6840188" cy="126614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Fellow </a:t>
          </a:r>
          <a:r>
            <a:rPr lang="en-GB" sz="2000" u="sng" kern="1200" dirty="0"/>
            <a:t>cannot</a:t>
          </a:r>
          <a:r>
            <a:rPr lang="en-GB" sz="2000" kern="1200" dirty="0"/>
            <a:t> be paid less than the living allowance  </a:t>
          </a:r>
        </a:p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Breach of contract!</a:t>
          </a:r>
        </a:p>
      </dsp:txBody>
      <dsp:txXfrm rot="10800000">
        <a:off x="0" y="1255360"/>
        <a:ext cx="6840188" cy="822706"/>
      </dsp:txXfrm>
    </dsp:sp>
    <dsp:sp modelId="{E9795BAB-AED0-4BC8-B70B-AE48787C8120}">
      <dsp:nvSpPr>
        <dsp:cNvPr id="0" name=""/>
        <dsp:cNvSpPr/>
      </dsp:nvSpPr>
      <dsp:spPr>
        <a:xfrm rot="10800000">
          <a:off x="0" y="1559"/>
          <a:ext cx="6840188" cy="126614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Can a Fellow be paid less or more ?</a:t>
          </a:r>
        </a:p>
      </dsp:txBody>
      <dsp:txXfrm rot="10800000">
        <a:off x="0" y="1559"/>
        <a:ext cx="6840188" cy="8227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A266B2-79E2-4D7D-A3D1-8CEFA39D59FB}">
      <dsp:nvSpPr>
        <dsp:cNvPr id="0" name=""/>
        <dsp:cNvSpPr/>
      </dsp:nvSpPr>
      <dsp:spPr>
        <a:xfrm>
          <a:off x="0" y="3099045"/>
          <a:ext cx="8454968" cy="13961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This Allowance covers private cost of the researchers, not professional costs, e.g. secondments which are covered by ‘Research Training and Networking costs</a:t>
          </a:r>
        </a:p>
      </dsp:txBody>
      <dsp:txXfrm>
        <a:off x="0" y="3099045"/>
        <a:ext cx="8454968" cy="1396164"/>
      </dsp:txXfrm>
    </dsp:sp>
    <dsp:sp modelId="{C24D4168-20B7-4612-9836-BB7DD032FCE3}">
      <dsp:nvSpPr>
        <dsp:cNvPr id="0" name=""/>
        <dsp:cNvSpPr/>
      </dsp:nvSpPr>
      <dsp:spPr>
        <a:xfrm rot="10800000">
          <a:off x="0" y="2072341"/>
          <a:ext cx="8454968" cy="104764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This is usually paid as part of the salary and is taxable</a:t>
          </a:r>
        </a:p>
      </dsp:txBody>
      <dsp:txXfrm rot="10800000">
        <a:off x="0" y="2072341"/>
        <a:ext cx="8454968" cy="680729"/>
      </dsp:txXfrm>
    </dsp:sp>
    <dsp:sp modelId="{4F6C28DB-BC7C-4704-BAFB-D645B27135EA}">
      <dsp:nvSpPr>
        <dsp:cNvPr id="0" name=""/>
        <dsp:cNvSpPr/>
      </dsp:nvSpPr>
      <dsp:spPr>
        <a:xfrm rot="10800000">
          <a:off x="0" y="1020964"/>
          <a:ext cx="8454968" cy="107231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Household, relocation </a:t>
          </a:r>
          <a:r>
            <a:rPr lang="en-GB" sz="2000" b="0" kern="1200" dirty="0"/>
            <a:t>and</a:t>
          </a:r>
          <a:r>
            <a:rPr lang="en-GB" sz="2000" b="1" kern="1200" dirty="0"/>
            <a:t> personal </a:t>
          </a:r>
          <a:r>
            <a:rPr lang="en-GB" sz="2000" b="0" kern="1200" dirty="0"/>
            <a:t>travel</a:t>
          </a:r>
          <a:r>
            <a:rPr lang="en-GB" sz="2000" kern="1200" dirty="0"/>
            <a:t> </a:t>
          </a:r>
          <a:r>
            <a:rPr lang="en-GB" sz="2000" b="0" kern="1200" dirty="0"/>
            <a:t>expenses</a:t>
          </a:r>
        </a:p>
      </dsp:txBody>
      <dsp:txXfrm rot="10800000">
        <a:off x="0" y="1020964"/>
        <a:ext cx="8454968" cy="696761"/>
      </dsp:txXfrm>
    </dsp:sp>
    <dsp:sp modelId="{EAF18EEF-97FC-4BB3-BD54-05D83A433315}">
      <dsp:nvSpPr>
        <dsp:cNvPr id="0" name=""/>
        <dsp:cNvSpPr/>
      </dsp:nvSpPr>
      <dsp:spPr>
        <a:xfrm rot="10800000">
          <a:off x="0" y="615"/>
          <a:ext cx="8454968" cy="1041290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Mobility Allowance = 600 € per month</a:t>
          </a:r>
        </a:p>
      </dsp:txBody>
      <dsp:txXfrm rot="10800000">
        <a:off x="0" y="615"/>
        <a:ext cx="8454968" cy="6765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D03BE-897A-402D-BA9A-396CAD808675}">
      <dsp:nvSpPr>
        <dsp:cNvPr id="0" name=""/>
        <dsp:cNvSpPr/>
      </dsp:nvSpPr>
      <dsp:spPr>
        <a:xfrm>
          <a:off x="0" y="2467682"/>
          <a:ext cx="8454968" cy="15794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*Family means persons linked to the researcher by marriage or relationship equivalent to a marriage recognised by the legislation of the country where this relationship was formalised or dependent children who are being maintained by the researcher.</a:t>
          </a:r>
        </a:p>
      </dsp:txBody>
      <dsp:txXfrm>
        <a:off x="0" y="2467682"/>
        <a:ext cx="8454968" cy="1579418"/>
      </dsp:txXfrm>
    </dsp:sp>
    <dsp:sp modelId="{CE32F096-2FB3-491E-A933-13EE6E1D2A61}">
      <dsp:nvSpPr>
        <dsp:cNvPr id="0" name=""/>
        <dsp:cNvSpPr/>
      </dsp:nvSpPr>
      <dsp:spPr>
        <a:xfrm rot="10800000">
          <a:off x="0" y="1318172"/>
          <a:ext cx="8454968" cy="111151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Payable if researcher status </a:t>
          </a:r>
          <a:r>
            <a:rPr lang="en-GB" sz="1800" u="sng" kern="1200" dirty="0"/>
            <a:t>at the time of recruitment</a:t>
          </a:r>
          <a:r>
            <a:rPr lang="en-GB" sz="1800" kern="1200" dirty="0"/>
            <a:t> is equivalent status to a marriage</a:t>
          </a:r>
        </a:p>
      </dsp:txBody>
      <dsp:txXfrm rot="10800000">
        <a:off x="0" y="1318172"/>
        <a:ext cx="8454968" cy="722231"/>
      </dsp:txXfrm>
    </dsp:sp>
    <dsp:sp modelId="{E60F34A8-74F5-462F-AE00-DDE35C4C24F2}">
      <dsp:nvSpPr>
        <dsp:cNvPr id="0" name=""/>
        <dsp:cNvSpPr/>
      </dsp:nvSpPr>
      <dsp:spPr>
        <a:xfrm rot="10800000">
          <a:off x="0" y="289924"/>
          <a:ext cx="8454968" cy="1091780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*Family allowance = 660 € per month</a:t>
          </a:r>
        </a:p>
      </dsp:txBody>
      <dsp:txXfrm rot="10800000">
        <a:off x="0" y="289924"/>
        <a:ext cx="8454968" cy="70940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378548-1276-414D-B36C-1F608A0F306C}">
      <dsp:nvSpPr>
        <dsp:cNvPr id="0" name=""/>
        <dsp:cNvSpPr/>
      </dsp:nvSpPr>
      <dsp:spPr>
        <a:xfrm>
          <a:off x="0" y="2148024"/>
          <a:ext cx="7409793" cy="70502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dirty="0"/>
            <a:t>Secondments (including travel &amp; accommodation)</a:t>
          </a:r>
        </a:p>
      </dsp:txBody>
      <dsp:txXfrm>
        <a:off x="0" y="2148024"/>
        <a:ext cx="7409793" cy="380715"/>
      </dsp:txXfrm>
    </dsp:sp>
    <dsp:sp modelId="{BD621C39-7B2F-46D2-A421-AD460C8AD53F}">
      <dsp:nvSpPr>
        <dsp:cNvPr id="0" name=""/>
        <dsp:cNvSpPr/>
      </dsp:nvSpPr>
      <dsp:spPr>
        <a:xfrm>
          <a:off x="0" y="2529244"/>
          <a:ext cx="3704896" cy="32431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dirty="0"/>
            <a:t>Visa Costs for Fellow	</a:t>
          </a:r>
        </a:p>
      </dsp:txBody>
      <dsp:txXfrm>
        <a:off x="0" y="2529244"/>
        <a:ext cx="3704896" cy="324313"/>
      </dsp:txXfrm>
    </dsp:sp>
    <dsp:sp modelId="{8BEF318F-11DA-4273-B3FB-913BEAABCB6E}">
      <dsp:nvSpPr>
        <dsp:cNvPr id="0" name=""/>
        <dsp:cNvSpPr/>
      </dsp:nvSpPr>
      <dsp:spPr>
        <a:xfrm>
          <a:off x="3704896" y="2529244"/>
          <a:ext cx="3704896" cy="32431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dirty="0"/>
            <a:t>Tuition Fees</a:t>
          </a:r>
        </a:p>
      </dsp:txBody>
      <dsp:txXfrm>
        <a:off x="3704896" y="2529244"/>
        <a:ext cx="3704896" cy="324313"/>
      </dsp:txXfrm>
    </dsp:sp>
    <dsp:sp modelId="{5D5BDCBC-44B9-4E06-A094-F24406CBDD49}">
      <dsp:nvSpPr>
        <dsp:cNvPr id="0" name=""/>
        <dsp:cNvSpPr/>
      </dsp:nvSpPr>
      <dsp:spPr>
        <a:xfrm rot="10800000">
          <a:off x="0" y="1074264"/>
          <a:ext cx="7409793" cy="1084335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dirty="0"/>
            <a:t>Participation of researchers in training events &amp; Conferences </a:t>
          </a:r>
        </a:p>
      </dsp:txBody>
      <dsp:txXfrm rot="-10800000">
        <a:off x="0" y="1074264"/>
        <a:ext cx="7409793" cy="380601"/>
      </dsp:txXfrm>
    </dsp:sp>
    <dsp:sp modelId="{369E93AD-54FA-431A-BFF7-DAFB4148E0EF}">
      <dsp:nvSpPr>
        <dsp:cNvPr id="0" name=""/>
        <dsp:cNvSpPr/>
      </dsp:nvSpPr>
      <dsp:spPr>
        <a:xfrm>
          <a:off x="0" y="1454865"/>
          <a:ext cx="3704896" cy="32421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dirty="0"/>
            <a:t>Scientific meetings</a:t>
          </a:r>
        </a:p>
      </dsp:txBody>
      <dsp:txXfrm>
        <a:off x="0" y="1454865"/>
        <a:ext cx="3704896" cy="324216"/>
      </dsp:txXfrm>
    </dsp:sp>
    <dsp:sp modelId="{9BB4FE60-984F-4EB0-9F51-0C51CBF8E211}">
      <dsp:nvSpPr>
        <dsp:cNvPr id="0" name=""/>
        <dsp:cNvSpPr/>
      </dsp:nvSpPr>
      <dsp:spPr>
        <a:xfrm>
          <a:off x="3704896" y="1454865"/>
          <a:ext cx="3704896" cy="32421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dirty="0"/>
            <a:t>Co-ordination between partners</a:t>
          </a:r>
        </a:p>
      </dsp:txBody>
      <dsp:txXfrm>
        <a:off x="3704896" y="1454865"/>
        <a:ext cx="3704896" cy="324216"/>
      </dsp:txXfrm>
    </dsp:sp>
    <dsp:sp modelId="{4F9F8ED0-DA8A-45B9-8DA7-CECCAE4FA7A2}">
      <dsp:nvSpPr>
        <dsp:cNvPr id="0" name=""/>
        <dsp:cNvSpPr/>
      </dsp:nvSpPr>
      <dsp:spPr>
        <a:xfrm rot="10800000">
          <a:off x="0" y="0"/>
          <a:ext cx="7409793" cy="1084335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dirty="0"/>
            <a:t>Research costs</a:t>
          </a:r>
        </a:p>
      </dsp:txBody>
      <dsp:txXfrm rot="-10800000">
        <a:off x="0" y="0"/>
        <a:ext cx="7409793" cy="380601"/>
      </dsp:txXfrm>
    </dsp:sp>
    <dsp:sp modelId="{2218512D-7EA1-4D0E-809A-7044E27F8CDA}">
      <dsp:nvSpPr>
        <dsp:cNvPr id="0" name=""/>
        <dsp:cNvSpPr/>
      </dsp:nvSpPr>
      <dsp:spPr>
        <a:xfrm>
          <a:off x="0" y="381106"/>
          <a:ext cx="3704896" cy="32421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dirty="0"/>
            <a:t>Consumables </a:t>
          </a:r>
        </a:p>
      </dsp:txBody>
      <dsp:txXfrm>
        <a:off x="0" y="381106"/>
        <a:ext cx="3704896" cy="324216"/>
      </dsp:txXfrm>
    </dsp:sp>
    <dsp:sp modelId="{02382175-4FAD-4018-800C-1524B1CBDF8B}">
      <dsp:nvSpPr>
        <dsp:cNvPr id="0" name=""/>
        <dsp:cNvSpPr/>
      </dsp:nvSpPr>
      <dsp:spPr>
        <a:xfrm>
          <a:off x="3704896" y="381106"/>
          <a:ext cx="3704896" cy="32421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dirty="0"/>
            <a:t>Training courses </a:t>
          </a:r>
        </a:p>
      </dsp:txBody>
      <dsp:txXfrm>
        <a:off x="3704896" y="381106"/>
        <a:ext cx="3704896" cy="32421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708BD-8217-4C40-9FD8-4085F3C946E4}">
      <dsp:nvSpPr>
        <dsp:cNvPr id="0" name=""/>
        <dsp:cNvSpPr/>
      </dsp:nvSpPr>
      <dsp:spPr>
        <a:xfrm>
          <a:off x="2597" y="529401"/>
          <a:ext cx="2533033" cy="8723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Coordinator</a:t>
          </a:r>
        </a:p>
      </dsp:txBody>
      <dsp:txXfrm>
        <a:off x="2597" y="529401"/>
        <a:ext cx="2533033" cy="872332"/>
      </dsp:txXfrm>
    </dsp:sp>
    <dsp:sp modelId="{019AAA7C-FF50-4CDF-98DF-D5DA89BC5499}">
      <dsp:nvSpPr>
        <dsp:cNvPr id="0" name=""/>
        <dsp:cNvSpPr/>
      </dsp:nvSpPr>
      <dsp:spPr>
        <a:xfrm>
          <a:off x="2597" y="1401733"/>
          <a:ext cx="2533033" cy="213286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Deliverables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Progress Report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Periodic Report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Amendments</a:t>
          </a:r>
        </a:p>
      </dsp:txBody>
      <dsp:txXfrm>
        <a:off x="2597" y="1401733"/>
        <a:ext cx="2533033" cy="2132865"/>
      </dsp:txXfrm>
    </dsp:sp>
    <dsp:sp modelId="{7558529B-557F-42D1-9E2A-C03EEFE7E912}">
      <dsp:nvSpPr>
        <dsp:cNvPr id="0" name=""/>
        <dsp:cNvSpPr/>
      </dsp:nvSpPr>
      <dsp:spPr>
        <a:xfrm>
          <a:off x="2890256" y="529401"/>
          <a:ext cx="2533033" cy="8723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Beneficiaries </a:t>
          </a:r>
          <a:r>
            <a:rPr lang="en-GB" sz="2400" kern="1200" dirty="0" err="1"/>
            <a:t>incl</a:t>
          </a:r>
          <a:r>
            <a:rPr lang="en-GB" sz="2400" kern="1200" dirty="0"/>
            <a:t> Coordinator	</a:t>
          </a:r>
        </a:p>
      </dsp:txBody>
      <dsp:txXfrm>
        <a:off x="2890256" y="529401"/>
        <a:ext cx="2533033" cy="872332"/>
      </dsp:txXfrm>
    </dsp:sp>
    <dsp:sp modelId="{8547DAEA-A375-4E7D-A95E-EEE9FB6040B4}">
      <dsp:nvSpPr>
        <dsp:cNvPr id="0" name=""/>
        <dsp:cNvSpPr/>
      </dsp:nvSpPr>
      <dsp:spPr>
        <a:xfrm>
          <a:off x="2890256" y="1401733"/>
          <a:ext cx="2533033" cy="213286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Financial Statement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Researcher Declarations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Notifications</a:t>
          </a:r>
        </a:p>
      </dsp:txBody>
      <dsp:txXfrm>
        <a:off x="2890256" y="1401733"/>
        <a:ext cx="2533033" cy="2132865"/>
      </dsp:txXfrm>
    </dsp:sp>
    <dsp:sp modelId="{A34083CF-EB80-48A4-970C-2BA7C7759E44}">
      <dsp:nvSpPr>
        <dsp:cNvPr id="0" name=""/>
        <dsp:cNvSpPr/>
      </dsp:nvSpPr>
      <dsp:spPr>
        <a:xfrm>
          <a:off x="5780512" y="529401"/>
          <a:ext cx="2533033" cy="8723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Each Fellow </a:t>
          </a:r>
        </a:p>
      </dsp:txBody>
      <dsp:txXfrm>
        <a:off x="5780512" y="529401"/>
        <a:ext cx="2533033" cy="872332"/>
      </dsp:txXfrm>
    </dsp:sp>
    <dsp:sp modelId="{D9B3CD02-003C-4F02-AC42-51BB6AE42F3E}">
      <dsp:nvSpPr>
        <dsp:cNvPr id="0" name=""/>
        <dsp:cNvSpPr/>
      </dsp:nvSpPr>
      <dsp:spPr>
        <a:xfrm>
          <a:off x="5777914" y="1401733"/>
          <a:ext cx="2533033" cy="213286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Questionnaires</a:t>
          </a:r>
        </a:p>
      </dsp:txBody>
      <dsp:txXfrm>
        <a:off x="5777914" y="1401733"/>
        <a:ext cx="2533033" cy="21328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55D542F-5E97-691F-6FAE-12ACD01EE66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9C6347-73E0-7C88-2948-24A308BC305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307928-444A-4A1E-A5A8-70460D221BBA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26BCEB-7013-77FC-5C4B-939FE17F0C8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35A452-9621-7234-4DE7-0F6DBC9C02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E8CF63-7CA9-45C0-9B49-86563103D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79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940B7A-9A06-42E7-BEE9-7EEA08A63A9F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28567-BDF5-451C-8737-F40313BC91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628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DB9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2FD8D01-67D9-49D2-8218-908EF6823A5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86288" y="4606336"/>
            <a:ext cx="2882759" cy="392041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 of Speaker</a:t>
            </a:r>
            <a:endParaRPr lang="en-GB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26BAF09-287E-4404-B55C-380C9380D471}"/>
              </a:ext>
            </a:extLst>
          </p:cNvPr>
          <p:cNvSpPr/>
          <p:nvPr userDrawn="1"/>
        </p:nvSpPr>
        <p:spPr>
          <a:xfrm flipV="1">
            <a:off x="-20548" y="0"/>
            <a:ext cx="12233096" cy="6858000"/>
          </a:xfrm>
          <a:custGeom>
            <a:avLst/>
            <a:gdLst>
              <a:gd name="connsiteX0" fmla="*/ 0 w 12233096"/>
              <a:gd name="connsiteY0" fmla="*/ 6858000 h 6858000"/>
              <a:gd name="connsiteX1" fmla="*/ 6770669 w 12233096"/>
              <a:gd name="connsiteY1" fmla="*/ 6858000 h 6858000"/>
              <a:gd name="connsiteX2" fmla="*/ 12233096 w 12233096"/>
              <a:gd name="connsiteY2" fmla="*/ 6858000 h 6858000"/>
              <a:gd name="connsiteX3" fmla="*/ 6770669 w 12233096"/>
              <a:gd name="connsiteY3" fmla="*/ 0 h 6858000"/>
              <a:gd name="connsiteX4" fmla="*/ 0 w 12233096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3096" h="6858000">
                <a:moveTo>
                  <a:pt x="0" y="6858000"/>
                </a:moveTo>
                <a:lnTo>
                  <a:pt x="6770669" y="6858000"/>
                </a:lnTo>
                <a:lnTo>
                  <a:pt x="12233096" y="6858000"/>
                </a:lnTo>
                <a:lnTo>
                  <a:pt x="677066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A6381C54-8600-44E7-AFB1-5588823CAC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93" y="505568"/>
            <a:ext cx="3122488" cy="1970932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F7E69D7-7A1B-4B5A-8505-E9DFBF32EBFC}"/>
              </a:ext>
            </a:extLst>
          </p:cNvPr>
          <p:cNvCxnSpPr>
            <a:cxnSpLocks/>
          </p:cNvCxnSpPr>
          <p:nvPr userDrawn="1"/>
        </p:nvCxnSpPr>
        <p:spPr>
          <a:xfrm flipH="1">
            <a:off x="6241551" y="-59077"/>
            <a:ext cx="5527496" cy="6976153"/>
          </a:xfrm>
          <a:prstGeom prst="line">
            <a:avLst/>
          </a:prstGeom>
          <a:ln w="130175">
            <a:solidFill>
              <a:srgbClr val="DB9B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581989BF-77A2-4DBD-8276-D651737434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693" y="2476500"/>
            <a:ext cx="7160231" cy="2387600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rgbClr val="DB9B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A blue background with yellow stars&#10;&#10;Description automatically generated with low confidence">
            <a:extLst>
              <a:ext uri="{FF2B5EF4-FFF2-40B4-BE49-F238E27FC236}">
                <a16:creationId xmlns:a16="http://schemas.microsoft.com/office/drawing/2014/main" id="{13090030-9AAA-4E11-92E0-4C23FE63308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447" y="5773096"/>
            <a:ext cx="1387876" cy="918759"/>
          </a:xfrm>
          <a:prstGeom prst="rect">
            <a:avLst/>
          </a:prstGeom>
        </p:spPr>
      </p:pic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91FEEA79-671B-441A-BCD6-586FA1DC92C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946" y="5933325"/>
            <a:ext cx="2015101" cy="594143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322C4DF-EBE1-48BC-8340-EFC2F49B65A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86288" y="5073737"/>
            <a:ext cx="2882759" cy="392113"/>
          </a:xfrm>
        </p:spPr>
        <p:txBody>
          <a:bodyPr>
            <a:normAutofit/>
          </a:bodyPr>
          <a:lstStyle>
            <a:lvl1pPr marL="0" indent="0">
              <a:buNone/>
              <a:defRPr sz="16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Affiliation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301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ot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DE054DE7-0FFE-4246-929A-2FBBAA5C65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8876" y="365125"/>
            <a:ext cx="1957227" cy="123541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DCDF299-F911-56F8-AE2A-6FB61B641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CAF17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1C236D7-9FEB-180E-CE86-52D04D190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121920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Prof Carsten P Welsch, EuPRAXIA Doctoral Network Kick-off Meeting, Brussels, 16/17 January 2023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DF3BB27-20F9-0C86-9AE2-2181D1DA6B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199" y="1549102"/>
            <a:ext cx="10515599" cy="471709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0627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1B03C-EDB3-4488-97A1-D45C7D841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8843605" cy="1325563"/>
          </a:xfrm>
        </p:spPr>
        <p:txBody>
          <a:bodyPr/>
          <a:lstStyle>
            <a:lvl1pPr>
              <a:defRPr>
                <a:solidFill>
                  <a:srgbClr val="DB9B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817D23-B0CC-4B8C-873F-13B254FDA4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429B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BCCC2D-FC8F-463A-91CA-0D5D5CB36B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sz="2400">
                <a:solidFill>
                  <a:srgbClr val="51CE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DF9B5C-F52F-4531-B8F3-EBCD74CD8D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429B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1F58C5-6CA2-40D5-98E0-9E6C548FC9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 sz="2400">
                <a:solidFill>
                  <a:srgbClr val="51CE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417C4B7C-99F6-4B92-BE77-4A6F32135B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8876" y="365125"/>
            <a:ext cx="1957227" cy="1235413"/>
          </a:xfrm>
          <a:prstGeom prst="rect">
            <a:avLst/>
          </a:prstGeom>
        </p:spPr>
      </p:pic>
      <p:sp>
        <p:nvSpPr>
          <p:cNvPr id="20" name="Footer Placeholder 9">
            <a:extLst>
              <a:ext uri="{FF2B5EF4-FFF2-40B4-BE49-F238E27FC236}">
                <a16:creationId xmlns:a16="http://schemas.microsoft.com/office/drawing/2014/main" id="{320BBC16-DC12-4743-8144-0599BA81F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79297" y="6356350"/>
            <a:ext cx="10433407" cy="383497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Prof Carsten P Welsch / EuPRAXIA Doctoral Network Kick-off Meeting</a:t>
            </a:r>
          </a:p>
        </p:txBody>
      </p:sp>
    </p:spTree>
    <p:extLst>
      <p:ext uri="{BB962C8B-B14F-4D97-AF65-F5344CB8AC3E}">
        <p14:creationId xmlns:p14="http://schemas.microsoft.com/office/powerpoint/2010/main" val="3487287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AA3C3354-C4FA-4450-8C6D-0426FFAF0E51}"/>
              </a:ext>
            </a:extLst>
          </p:cNvPr>
          <p:cNvSpPr/>
          <p:nvPr userDrawn="1"/>
        </p:nvSpPr>
        <p:spPr>
          <a:xfrm>
            <a:off x="6590876" y="4813443"/>
            <a:ext cx="5606265" cy="2137025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6505725-9830-48B7-B286-8F2E45B52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022" y="365125"/>
            <a:ext cx="8727040" cy="1325563"/>
          </a:xfrm>
        </p:spPr>
        <p:txBody>
          <a:bodyPr/>
          <a:lstStyle>
            <a:lvl1pPr>
              <a:defRPr>
                <a:solidFill>
                  <a:srgbClr val="DB9B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FDE9A13F-6843-4926-8BF3-BAF207450E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8876" y="365125"/>
            <a:ext cx="1957227" cy="1235413"/>
          </a:xfrm>
          <a:prstGeom prst="rect">
            <a:avLst/>
          </a:prstGeom>
        </p:spPr>
      </p:pic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6D823893-306A-459E-BC1C-1DB221C4D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8052099" cy="365125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Prof Carsten P Welsch / EuPRAXIA Doctoral Network Kick-off Meeting</a:t>
            </a:r>
          </a:p>
        </p:txBody>
      </p:sp>
    </p:spTree>
    <p:extLst>
      <p:ext uri="{BB962C8B-B14F-4D97-AF65-F5344CB8AC3E}">
        <p14:creationId xmlns:p14="http://schemas.microsoft.com/office/powerpoint/2010/main" val="3465272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6C509-6F70-4ABB-BC13-40891873E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5EA094-62DC-43D8-8AF5-A799F8275D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0C620A-DE9F-4912-A0AE-A7ED330EB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FAC0D-716C-4E8A-A560-04A8CAF94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P. Welsch / EuPRAXIA Preparatory Phase kick-off Meeting, INFN-LNS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8D1EA3-015B-4B10-A0F1-E9178B312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A6942-0A64-43D8-89D7-6CF6A85B5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119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30113-7593-453E-8A0A-FE4540EC1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4794A-BB8E-4535-BADF-4B34AE8DAD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377CB5-1786-444F-B3EB-208C4B8403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291A49-C06F-44B4-98AB-B60ACD96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1A41E2-335E-4629-98D9-A487EE8D4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P. Welsch / EuPRAXIA Preparatory Phase kick-off Meeting, INFN-LNS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4C8363-8BA6-40B9-AB7A-101B57047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A6942-0A64-43D8-89D7-6CF6A85B5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672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8A6E-84A6-4D03-B41C-228D19111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25CF4-B01C-47DE-93D0-D682FB3E06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4F9861-3A3D-4508-AEAF-AB6681EE1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123CEE-0BCB-4717-83C3-000A90B9F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57B236-E8DF-4E3C-AC84-150B4B696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P. Welsch / EuPRAXIA Preparatory Phase kick-off Meeting, INFN-LNS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6582EE-6C82-45EF-89AA-8B43082D8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A6942-0A64-43D8-89D7-6CF6A85B5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055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0A3CA-F630-4195-B65B-8BE472C01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CF52D5-B0C4-49EC-8BA0-9D14BC6356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2633B-6F21-4CB7-A0C9-1E05ECFED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FF823-DEE4-4A72-8E93-65012CF90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P. Welsch / EuPRAXIA Preparatory Phase kick-off Meeting, INFN-LNS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A36912-206B-44DD-9E42-84FEB6551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A6942-0A64-43D8-89D7-6CF6A85B5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080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04ACCA-4C30-4300-8565-853C252651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9A8793-52C5-42EB-871E-C3E2228DF9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4E82D6-381B-453E-A0EA-5F11C0710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A0A0-715F-4867-A855-C7DAF351A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P. Welsch / EuPRAXIA Preparatory Phase kick-off Meeting, INFN-LNS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15B03E-283D-4234-AE05-CE8D1A51C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A6942-0A64-43D8-89D7-6CF6A85B5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0338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BA2FD0-C22E-4FAC-AAB5-F1EAA438E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FDA01F-90D6-496C-9965-6B8AA744D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AF329E-2887-438A-B000-226A472EA7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7AE28-C9A7-4D2D-BC89-09D72E21B7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Prof Carsten P. Welsch / EuPRAXIA Preparatory Phase kick-off Meeting, INFN-LNS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6E5BF4-0FC3-48A2-9AA7-580EFE85DB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A6942-0A64-43D8-89D7-6CF6A85B5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22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7" r:id="rId2"/>
    <p:sldLayoutId id="2147483666" r:id="rId3"/>
    <p:sldLayoutId id="2147483668" r:id="rId4"/>
    <p:sldLayoutId id="2147483664" r:id="rId5"/>
    <p:sldLayoutId id="2147483669" r:id="rId6"/>
    <p:sldLayoutId id="2147483670" r:id="rId7"/>
    <p:sldLayoutId id="2147483671" r:id="rId8"/>
    <p:sldLayoutId id="2147483672" r:id="rId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9C61A0C6-5EAD-46D8-BEC8-1E57ED073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60946" y="4128591"/>
            <a:ext cx="2882759" cy="392041"/>
          </a:xfrm>
        </p:spPr>
        <p:txBody>
          <a:bodyPr/>
          <a:lstStyle/>
          <a:p>
            <a:r>
              <a:rPr lang="en-GB" dirty="0"/>
              <a:t>Carsten P Welsch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A80497-569A-409A-AB25-19F8191FF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060946" y="4595992"/>
            <a:ext cx="2882759" cy="1136991"/>
          </a:xfrm>
        </p:spPr>
        <p:txBody>
          <a:bodyPr>
            <a:normAutofit/>
          </a:bodyPr>
          <a:lstStyle/>
          <a:p>
            <a:r>
              <a:rPr lang="en-GB" dirty="0"/>
              <a:t>INFN-LNF</a:t>
            </a:r>
          </a:p>
          <a:p>
            <a:r>
              <a:rPr lang="en-GB" dirty="0"/>
              <a:t>University of Liverpool</a:t>
            </a:r>
          </a:p>
          <a:p>
            <a:r>
              <a:rPr lang="en-GB" dirty="0"/>
              <a:t>The Cockcroft Institute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6192D3-7D7D-4018-8D29-83F732DE2F40}"/>
              </a:ext>
            </a:extLst>
          </p:cNvPr>
          <p:cNvSpPr txBox="1"/>
          <p:nvPr/>
        </p:nvSpPr>
        <p:spPr>
          <a:xfrm>
            <a:off x="636998" y="2969230"/>
            <a:ext cx="80857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>
                <a:ln>
                  <a:noFill/>
                </a:ln>
                <a:solidFill>
                  <a:srgbClr val="DB9B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Finance and Reporting</a:t>
            </a:r>
          </a:p>
        </p:txBody>
      </p:sp>
    </p:spTree>
    <p:extLst>
      <p:ext uri="{BB962C8B-B14F-4D97-AF65-F5344CB8AC3E}">
        <p14:creationId xmlns:p14="http://schemas.microsoft.com/office/powerpoint/2010/main" val="27029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C0214-C753-814A-96C5-85880D360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Research, Training and Networking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8220CE-6E86-58DB-9E19-407E091D3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 Welsch, EuPRAXIA Doctoral Network Kick-off Meeting, Brussels, 16/17 January 2023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F2273C-B5CE-A56D-5B0F-CA7A5D377A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GB" dirty="0"/>
              <a:t>MSCA Fellows may NOT be requested to</a:t>
            </a:r>
          </a:p>
          <a:p>
            <a:pPr lvl="1"/>
            <a:r>
              <a:rPr lang="en-GB" dirty="0"/>
              <a:t>pay tuition fees for their research training and / or</a:t>
            </a:r>
          </a:p>
          <a:p>
            <a:pPr lvl="1"/>
            <a:r>
              <a:rPr lang="en-GB" dirty="0"/>
              <a:t>PhD degree programme from their own funds or </a:t>
            </a:r>
          </a:p>
          <a:p>
            <a:pPr lvl="1"/>
            <a:r>
              <a:rPr lang="en-GB" dirty="0"/>
              <a:t>from the researcher unit cost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>
                <a:solidFill>
                  <a:srgbClr val="FCAF17"/>
                </a:solidFill>
              </a:rPr>
              <a:t>All costs (except travel, unless indicated differently) for our network-wide events will be covered centrally.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4951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12622-FFCA-0CFC-2DCA-14E2DEA6A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Management and Indirect Costs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5C07C3-49EB-676C-92CD-BC2529060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 Welsch, EuPRAXIA Doctoral Network Kick-off Meeting, Brussels, 16/17 January 2023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DE4D5F-CB97-FB52-A009-01BD935C8C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How is this split between management and overheads?</a:t>
            </a:r>
          </a:p>
          <a:p>
            <a:endParaRPr lang="en-GB" dirty="0"/>
          </a:p>
          <a:p>
            <a:r>
              <a:rPr lang="en-GB" dirty="0"/>
              <a:t>The Split between management and overheads is decided by the beneficiaries; please liaise with your administration.</a:t>
            </a:r>
          </a:p>
          <a:p>
            <a:endParaRPr lang="en-GB" dirty="0"/>
          </a:p>
          <a:p>
            <a:r>
              <a:rPr lang="en-GB" dirty="0"/>
              <a:t>This needs to ensure a sufficient budget is allocated to implement the management tasks described in the Description of the Action.</a:t>
            </a:r>
          </a:p>
          <a:p>
            <a:endParaRPr lang="en-GB" dirty="0"/>
          </a:p>
          <a:p>
            <a:pPr marL="0" indent="0" algn="ctr">
              <a:buNone/>
            </a:pPr>
            <a:r>
              <a:rPr lang="en-GB" dirty="0">
                <a:solidFill>
                  <a:srgbClr val="FCAF17"/>
                </a:solidFill>
              </a:rPr>
              <a:t>50% is retained by Coordinator as per our proposal and GA/CA.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5565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51A16-F4D3-16E7-9860-1BD2F4AF7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Partner Organizations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42643A-61F0-696B-5DE9-7EBFE8648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 Welsch, EuPRAXIA Doctoral Network Kick-off Meeting, Brussels, 16/17 January 2023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3ED6CE-2BDC-3C12-BB30-F65F0BD308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The costs of Partner Organisations can be reimbursed by the beneficiaries. 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It is for the beneficiary(</a:t>
            </a:r>
            <a:r>
              <a:rPr lang="en-GB" dirty="0" err="1"/>
              <a:t>ies</a:t>
            </a:r>
            <a:r>
              <a:rPr lang="en-GB" dirty="0"/>
              <a:t>) and partner organisation(s) concerned to reach a mutual agreement on arrangements for reimbursement.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14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3CDFE-163E-5086-3CBD-8BD4C0139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Example: Travel claim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0D29EB-1A04-0135-47A7-84E1B2069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 Welsch, EuPRAXIA Doctoral Network Kick-off Meeting, Brussels, 16/17 January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7767DF-DF95-1272-E6F5-50483DEE1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0734" y="1449891"/>
            <a:ext cx="3432745" cy="49064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2C88DA-84BE-C199-94B1-8B5652F997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5297" y="1449891"/>
            <a:ext cx="3426165" cy="4906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0370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A15BA-10FB-88C2-46BC-CB8925CE2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Participant Guarantee Fund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3807E2-D14D-1D26-8FE2-4A5D646D7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 Welsch, EuPRAXIA Doctoral Network Kick-off Meeting, Brussels, 16/17 January 2023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601A2B-E59C-9D7A-3CE3-D58A48FEA66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500"/>
              </a:spcAft>
            </a:pPr>
            <a:r>
              <a:rPr lang="en-GB" dirty="0"/>
              <a:t>Set up to manage the financial risks of the Action and is managed by the European Investment Bank. </a:t>
            </a:r>
          </a:p>
          <a:p>
            <a:pPr>
              <a:lnSpc>
                <a:spcPct val="100000"/>
              </a:lnSpc>
              <a:spcAft>
                <a:spcPts val="500"/>
              </a:spcAft>
            </a:pPr>
            <a:r>
              <a:rPr lang="en-GB" dirty="0"/>
              <a:t>No collective financial responsibility between project beneficiaries. </a:t>
            </a:r>
          </a:p>
          <a:p>
            <a:pPr>
              <a:lnSpc>
                <a:spcPct val="100000"/>
              </a:lnSpc>
              <a:spcAft>
                <a:spcPts val="500"/>
              </a:spcAft>
            </a:pPr>
            <a:r>
              <a:rPr lang="en-GB" dirty="0"/>
              <a:t>5% of the maximum Grant amount is retained from the pre-financing and paid into the Fund.</a:t>
            </a:r>
          </a:p>
          <a:p>
            <a:pPr>
              <a:lnSpc>
                <a:spcPct val="100000"/>
              </a:lnSpc>
              <a:spcAft>
                <a:spcPts val="500"/>
              </a:spcAft>
            </a:pPr>
            <a:r>
              <a:rPr lang="en-GB" dirty="0"/>
              <a:t>The interest generated covers the risks incurred by the non-reimbursement of amounts due by the beneficiaries.</a:t>
            </a:r>
          </a:p>
          <a:p>
            <a:pPr>
              <a:lnSpc>
                <a:spcPct val="100000"/>
              </a:lnSpc>
              <a:spcAft>
                <a:spcPts val="500"/>
              </a:spcAft>
            </a:pPr>
            <a:r>
              <a:rPr lang="en-GB" dirty="0"/>
              <a:t>The money paid into the Fund will be returned to the consortium at the end of the Action. </a:t>
            </a:r>
          </a:p>
        </p:txBody>
      </p:sp>
    </p:spTree>
    <p:extLst>
      <p:ext uri="{BB962C8B-B14F-4D97-AF65-F5344CB8AC3E}">
        <p14:creationId xmlns:p14="http://schemas.microsoft.com/office/powerpoint/2010/main" val="15286883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B9389-5B4B-6B91-C147-6D0D05A66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Financial Lifecycle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00CF1A-B290-B0E2-E2F0-95BC5D2B5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 Welsch, EuPRAXIA Doctoral Network Kick-off Meeting, Brussels, 16/17 January 2023</a:t>
            </a:r>
            <a:endParaRPr lang="en-GB" dirty="0"/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BD3DA77E-22A7-756B-00DA-4663AEA6C9D8}"/>
              </a:ext>
            </a:extLst>
          </p:cNvPr>
          <p:cNvSpPr txBox="1">
            <a:spLocks/>
          </p:cNvSpPr>
          <p:nvPr/>
        </p:nvSpPr>
        <p:spPr>
          <a:xfrm>
            <a:off x="957943" y="1472785"/>
            <a:ext cx="8454968" cy="37508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>
                <a:solidFill>
                  <a:srgbClr val="000000"/>
                </a:solidFill>
              </a:rPr>
              <a:t>TOTAL EU CONTRIBUTION = 100%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Left-Right Arrow 6">
            <a:extLst>
              <a:ext uri="{FF2B5EF4-FFF2-40B4-BE49-F238E27FC236}">
                <a16:creationId xmlns:a16="http://schemas.microsoft.com/office/drawing/2014/main" id="{6E245F3F-BA71-75CB-E4C8-B7A5B4C40903}"/>
              </a:ext>
            </a:extLst>
          </p:cNvPr>
          <p:cNvSpPr/>
          <p:nvPr/>
        </p:nvSpPr>
        <p:spPr>
          <a:xfrm>
            <a:off x="1042059" y="2026003"/>
            <a:ext cx="4500748" cy="2731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Left-Right Arrow 7">
            <a:extLst>
              <a:ext uri="{FF2B5EF4-FFF2-40B4-BE49-F238E27FC236}">
                <a16:creationId xmlns:a16="http://schemas.microsoft.com/office/drawing/2014/main" id="{D450B8EC-F39B-08C5-88D4-24D1DF2E6935}"/>
              </a:ext>
            </a:extLst>
          </p:cNvPr>
          <p:cNvSpPr/>
          <p:nvPr/>
        </p:nvSpPr>
        <p:spPr>
          <a:xfrm>
            <a:off x="5590310" y="2037878"/>
            <a:ext cx="2339438" cy="26125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Left-Right Arrow 8">
            <a:extLst>
              <a:ext uri="{FF2B5EF4-FFF2-40B4-BE49-F238E27FC236}">
                <a16:creationId xmlns:a16="http://schemas.microsoft.com/office/drawing/2014/main" id="{1D3A7437-9051-811D-61DE-AD83C12A3E99}"/>
              </a:ext>
            </a:extLst>
          </p:cNvPr>
          <p:cNvSpPr/>
          <p:nvPr/>
        </p:nvSpPr>
        <p:spPr>
          <a:xfrm>
            <a:off x="8079178" y="2026003"/>
            <a:ext cx="1323109" cy="23156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36E1E06-486B-E6FE-8040-FCEA4460D75B}"/>
              </a:ext>
            </a:extLst>
          </p:cNvPr>
          <p:cNvSpPr/>
          <p:nvPr/>
        </p:nvSpPr>
        <p:spPr>
          <a:xfrm>
            <a:off x="1148938" y="2357523"/>
            <a:ext cx="40138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Pre – financing = 80%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175BC34-A2FB-5D5C-1599-09B96E1809D6}"/>
              </a:ext>
            </a:extLst>
          </p:cNvPr>
          <p:cNvSpPr/>
          <p:nvPr/>
        </p:nvSpPr>
        <p:spPr>
          <a:xfrm>
            <a:off x="5602186" y="2356534"/>
            <a:ext cx="23869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Interim payment </a:t>
            </a:r>
          </a:p>
          <a:p>
            <a:r>
              <a:rPr lang="en-GB" dirty="0">
                <a:solidFill>
                  <a:schemeClr val="bg1"/>
                </a:solidFill>
              </a:rPr>
              <a:t>Max: 10%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2714AE0-8D5D-F55E-4BFD-A15C5DF3F7BF}"/>
              </a:ext>
            </a:extLst>
          </p:cNvPr>
          <p:cNvSpPr/>
          <p:nvPr/>
        </p:nvSpPr>
        <p:spPr>
          <a:xfrm>
            <a:off x="1251857" y="2880038"/>
            <a:ext cx="2379024" cy="338554"/>
          </a:xfrm>
          <a:prstGeom prst="rect">
            <a:avLst/>
          </a:prstGeom>
          <a:ln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</a:rPr>
              <a:t>75%  - Consortium   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A0EA7E6-D568-C5C4-5E08-B56A39489C2C}"/>
              </a:ext>
            </a:extLst>
          </p:cNvPr>
          <p:cNvSpPr/>
          <p:nvPr/>
        </p:nvSpPr>
        <p:spPr>
          <a:xfrm>
            <a:off x="1371599" y="3371775"/>
            <a:ext cx="2333502" cy="338554"/>
          </a:xfrm>
          <a:prstGeom prst="rect">
            <a:avLst/>
          </a:prstGeom>
          <a:ln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</a:rPr>
              <a:t>5%  - Guarantee Fund</a:t>
            </a:r>
          </a:p>
        </p:txBody>
      </p:sp>
      <p:sp>
        <p:nvSpPr>
          <p:cNvPr id="15" name="Left-Right Arrow 18">
            <a:extLst>
              <a:ext uri="{FF2B5EF4-FFF2-40B4-BE49-F238E27FC236}">
                <a16:creationId xmlns:a16="http://schemas.microsoft.com/office/drawing/2014/main" id="{4628CCE5-910D-2B60-37C8-D2DFB6E19D6D}"/>
              </a:ext>
            </a:extLst>
          </p:cNvPr>
          <p:cNvSpPr/>
          <p:nvPr/>
        </p:nvSpPr>
        <p:spPr>
          <a:xfrm>
            <a:off x="957943" y="4493895"/>
            <a:ext cx="8383979" cy="717348"/>
          </a:xfrm>
          <a:prstGeom prst="leftRightArrow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Project Duration: 48 months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CCC35D8-0C56-6B0B-B999-87E9B159CFDC}"/>
              </a:ext>
            </a:extLst>
          </p:cNvPr>
          <p:cNvSpPr/>
          <p:nvPr/>
        </p:nvSpPr>
        <p:spPr>
          <a:xfrm>
            <a:off x="7989126" y="2374747"/>
            <a:ext cx="23869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Final payment </a:t>
            </a:r>
            <a:r>
              <a:rPr lang="en-GB" dirty="0" err="1">
                <a:solidFill>
                  <a:schemeClr val="bg1"/>
                </a:solidFill>
              </a:rPr>
              <a:t>incl</a:t>
            </a:r>
            <a:r>
              <a:rPr lang="en-GB" dirty="0">
                <a:solidFill>
                  <a:schemeClr val="bg1"/>
                </a:solidFill>
              </a:rPr>
              <a:t> Guarantee Fund</a:t>
            </a:r>
          </a:p>
        </p:txBody>
      </p:sp>
    </p:spTree>
    <p:extLst>
      <p:ext uri="{BB962C8B-B14F-4D97-AF65-F5344CB8AC3E}">
        <p14:creationId xmlns:p14="http://schemas.microsoft.com/office/powerpoint/2010/main" val="31414985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74001-6906-3A9F-3AE0-983B66B9F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Pre-financing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2ABE6F-6414-D9F4-8BBA-B22D55872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 Welsch, EuPRAXIA Doctoral Network Kick-off Meeting, Brussels, 16/17 January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D40359-620A-4D5B-9C15-8AEC1F8278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4" y="2184809"/>
            <a:ext cx="10744752" cy="33720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66A42F-5BED-BA01-E238-51C45C337F3B}"/>
              </a:ext>
            </a:extLst>
          </p:cNvPr>
          <p:cNvSpPr txBox="1"/>
          <p:nvPr/>
        </p:nvSpPr>
        <p:spPr>
          <a:xfrm>
            <a:off x="268740" y="5866287"/>
            <a:ext cx="11718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CAF17"/>
                </a:solidFill>
              </a:rPr>
              <a:t>These are the amounts you will receive NOW. Please provide this table and the total budget table to your administration.</a:t>
            </a:r>
          </a:p>
        </p:txBody>
      </p:sp>
    </p:spTree>
    <p:extLst>
      <p:ext uri="{BB962C8B-B14F-4D97-AF65-F5344CB8AC3E}">
        <p14:creationId xmlns:p14="http://schemas.microsoft.com/office/powerpoint/2010/main" val="28305822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03260-FE65-F667-3D4A-C61EE11C3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Reporting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15564F-D9A5-098E-3C92-0DA9DB34F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 Welsch, EuPRAXIA Doctoral Network Kick-off Meeting, Brussels, 16/17 January 2023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2C2637-9FF1-8369-3562-0131515985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Continuous reporting – throughout entire network life cycle</a:t>
            </a:r>
          </a:p>
          <a:p>
            <a:r>
              <a:rPr lang="en-GB" dirty="0"/>
              <a:t>Researcher declaration </a:t>
            </a:r>
          </a:p>
          <a:p>
            <a:r>
              <a:rPr lang="en-GB" dirty="0"/>
              <a:t>Network wide training events</a:t>
            </a:r>
          </a:p>
          <a:p>
            <a:r>
              <a:rPr lang="en-GB" dirty="0"/>
              <a:t>Deliverables / Milestones</a:t>
            </a:r>
          </a:p>
          <a:p>
            <a:r>
              <a:rPr lang="en-GB" dirty="0"/>
              <a:t>Dissemination activity / Communication</a:t>
            </a:r>
          </a:p>
          <a:p>
            <a:r>
              <a:rPr lang="en-GB" dirty="0"/>
              <a:t>Periodic reports</a:t>
            </a:r>
          </a:p>
          <a:p>
            <a:r>
              <a:rPr lang="en-GB" dirty="0"/>
              <a:t>Publications </a:t>
            </a:r>
          </a:p>
          <a:p>
            <a:r>
              <a:rPr lang="en-GB" dirty="0"/>
              <a:t>Patents</a:t>
            </a:r>
          </a:p>
          <a:p>
            <a:r>
              <a:rPr lang="en-GB" dirty="0"/>
              <a:t>Questionnaires (for ESR - Evaluation and follow-up)</a:t>
            </a:r>
          </a:p>
        </p:txBody>
      </p:sp>
    </p:spTree>
    <p:extLst>
      <p:ext uri="{BB962C8B-B14F-4D97-AF65-F5344CB8AC3E}">
        <p14:creationId xmlns:p14="http://schemas.microsoft.com/office/powerpoint/2010/main" val="38435332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7A2FC-2A26-3417-5EF4-0F2A13451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Reporting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6684C6-FDBC-661E-E02A-75E805B79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 Welsch, EuPRAXIA Doctoral Network Kick-off Meeting, Brussels, 16/17 January 2023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518DCDC-52EB-56A2-70EC-BEA5F427DC62}"/>
              </a:ext>
            </a:extLst>
          </p:cNvPr>
          <p:cNvSpPr txBox="1">
            <a:spLocks/>
          </p:cNvSpPr>
          <p:nvPr/>
        </p:nvSpPr>
        <p:spPr>
          <a:xfrm>
            <a:off x="1524176" y="1614798"/>
            <a:ext cx="8454968" cy="49423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    Start	             24 months	                 48 months</a:t>
            </a:r>
          </a:p>
        </p:txBody>
      </p:sp>
      <p:sp>
        <p:nvSpPr>
          <p:cNvPr id="7" name="Right Arrow 5">
            <a:extLst>
              <a:ext uri="{FF2B5EF4-FFF2-40B4-BE49-F238E27FC236}">
                <a16:creationId xmlns:a16="http://schemas.microsoft.com/office/drawing/2014/main" id="{49F970F7-E7DA-A782-8BD2-4D18768A8BD7}"/>
              </a:ext>
            </a:extLst>
          </p:cNvPr>
          <p:cNvSpPr/>
          <p:nvPr/>
        </p:nvSpPr>
        <p:spPr>
          <a:xfrm>
            <a:off x="1881426" y="2049263"/>
            <a:ext cx="7356184" cy="6887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70CE70-6605-B251-4855-3712937D0C97}"/>
              </a:ext>
            </a:extLst>
          </p:cNvPr>
          <p:cNvSpPr/>
          <p:nvPr/>
        </p:nvSpPr>
        <p:spPr>
          <a:xfrm>
            <a:off x="3975633" y="3261902"/>
            <a:ext cx="2120261" cy="13791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</a:rPr>
              <a:t>1</a:t>
            </a:r>
            <a:r>
              <a:rPr lang="en-GB" b="1" baseline="30000" dirty="0">
                <a:solidFill>
                  <a:schemeClr val="bg1"/>
                </a:solidFill>
              </a:rPr>
              <a:t>st</a:t>
            </a:r>
            <a:r>
              <a:rPr lang="en-GB" b="1" dirty="0">
                <a:solidFill>
                  <a:schemeClr val="bg1"/>
                </a:solidFill>
              </a:rPr>
              <a:t> Periodic report: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en-GB" i="1" dirty="0">
                <a:solidFill>
                  <a:schemeClr val="bg1"/>
                </a:solidFill>
              </a:rPr>
              <a:t>Technical report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en-GB" i="1" dirty="0">
                <a:solidFill>
                  <a:schemeClr val="bg1"/>
                </a:solidFill>
              </a:rPr>
              <a:t>Financial report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9E82457-576C-769A-323A-158F8BBE5688}"/>
              </a:ext>
            </a:extLst>
          </p:cNvPr>
          <p:cNvSpPr/>
          <p:nvPr/>
        </p:nvSpPr>
        <p:spPr>
          <a:xfrm>
            <a:off x="6986201" y="3261902"/>
            <a:ext cx="2251409" cy="13791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</a:rPr>
              <a:t>2</a:t>
            </a:r>
            <a:r>
              <a:rPr lang="en-GB" b="1" baseline="30000" dirty="0">
                <a:solidFill>
                  <a:schemeClr val="bg1"/>
                </a:solidFill>
              </a:rPr>
              <a:t>nd</a:t>
            </a:r>
            <a:r>
              <a:rPr lang="en-GB" b="1" dirty="0">
                <a:solidFill>
                  <a:schemeClr val="bg1"/>
                </a:solidFill>
              </a:rPr>
              <a:t> Periodic reports:</a:t>
            </a:r>
          </a:p>
          <a:p>
            <a:pPr marL="169863" indent="-169863">
              <a:buFont typeface="Arial" pitchFamily="34" charset="0"/>
              <a:buChar char="•"/>
            </a:pPr>
            <a:r>
              <a:rPr lang="en-GB" i="1" dirty="0">
                <a:solidFill>
                  <a:schemeClr val="bg1"/>
                </a:solidFill>
              </a:rPr>
              <a:t>Technical report</a:t>
            </a:r>
          </a:p>
          <a:p>
            <a:pPr marL="169863" indent="-169863">
              <a:buFont typeface="Arial" pitchFamily="34" charset="0"/>
              <a:buChar char="•"/>
            </a:pPr>
            <a:r>
              <a:rPr lang="en-GB" i="1" dirty="0">
                <a:solidFill>
                  <a:schemeClr val="bg1"/>
                </a:solidFill>
              </a:rPr>
              <a:t>Financial Report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DC736A1-C78C-EFDC-FCAD-1992B6B47EB0}"/>
              </a:ext>
            </a:extLst>
          </p:cNvPr>
          <p:cNvCxnSpPr/>
          <p:nvPr/>
        </p:nvCxnSpPr>
        <p:spPr>
          <a:xfrm rot="5400000" flipH="1" flipV="1">
            <a:off x="7808290" y="2953223"/>
            <a:ext cx="605642" cy="15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AB80B26-E422-2881-8C96-A2B1165730AA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1881426" y="1930509"/>
            <a:ext cx="0" cy="46313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13AB63E-DE8D-AAB4-39E2-736A2CD47FD6}"/>
              </a:ext>
            </a:extLst>
          </p:cNvPr>
          <p:cNvCxnSpPr/>
          <p:nvPr/>
        </p:nvCxnSpPr>
        <p:spPr>
          <a:xfrm rot="5400000" flipH="1" flipV="1">
            <a:off x="4711251" y="2953223"/>
            <a:ext cx="605642" cy="15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7559757-A8FF-30F3-6AB0-D4DE4937B097}"/>
              </a:ext>
            </a:extLst>
          </p:cNvPr>
          <p:cNvSpPr txBox="1"/>
          <p:nvPr/>
        </p:nvSpPr>
        <p:spPr>
          <a:xfrm>
            <a:off x="5123670" y="2803012"/>
            <a:ext cx="105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+ 60 days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D0CF75C-D830-679B-199D-A82215014147}"/>
              </a:ext>
            </a:extLst>
          </p:cNvPr>
          <p:cNvSpPr txBox="1"/>
          <p:nvPr/>
        </p:nvSpPr>
        <p:spPr>
          <a:xfrm>
            <a:off x="8277848" y="2798004"/>
            <a:ext cx="105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+ 60 days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10B1145-A0B4-1F5F-5B56-FA92F861C62A}"/>
              </a:ext>
            </a:extLst>
          </p:cNvPr>
          <p:cNvSpPr txBox="1"/>
          <p:nvPr/>
        </p:nvSpPr>
        <p:spPr>
          <a:xfrm>
            <a:off x="527350" y="5377599"/>
            <a:ext cx="111370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CAF17"/>
                </a:solidFill>
              </a:rPr>
              <a:t>Coordinator will put together these extensive reports with input from Fellows/supervisors/WP leaders.</a:t>
            </a:r>
          </a:p>
        </p:txBody>
      </p:sp>
    </p:spTree>
    <p:extLst>
      <p:ext uri="{BB962C8B-B14F-4D97-AF65-F5344CB8AC3E}">
        <p14:creationId xmlns:p14="http://schemas.microsoft.com/office/powerpoint/2010/main" val="10283084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33F46-E053-B1F3-F453-931CCB90E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Reporting - Timeline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49C44B-FC37-5B3D-4C25-09B1D55B9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 Welsch, EuPRAXIA Doctoral Network Kick-off Meeting, Brussels, 16/17 January 2023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AF3A79-861B-4A51-A806-E97CD00902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All deliverables defined in Grant Agreement, see Ricardo’s talk.</a:t>
            </a:r>
          </a:p>
          <a:p>
            <a:endParaRPr lang="en-GB" dirty="0"/>
          </a:p>
          <a:p>
            <a:r>
              <a:rPr lang="en-GB" dirty="0"/>
              <a:t>We will contact you 3 months before the submission deadline and need your final draft 1 month before the submission deadline.</a:t>
            </a:r>
          </a:p>
          <a:p>
            <a:endParaRPr lang="en-GB" dirty="0"/>
          </a:p>
          <a:p>
            <a:r>
              <a:rPr lang="en-GB" dirty="0"/>
              <a:t>Several iterations likely – we will help you every step of the way to make this is smooth and not-too-onerous process. </a:t>
            </a:r>
          </a:p>
        </p:txBody>
      </p:sp>
    </p:spTree>
    <p:extLst>
      <p:ext uri="{BB962C8B-B14F-4D97-AF65-F5344CB8AC3E}">
        <p14:creationId xmlns:p14="http://schemas.microsoft.com/office/powerpoint/2010/main" val="3919017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57EDD-5732-0DFB-CBFC-900FA26AB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Budget Overview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CAB3FE-05B8-19A6-D958-D8FE840F7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 Welsch, EuPRAXIA Doctoral Network Kick-off Meeting, Brussels, 16/17 January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518B01-B3D2-46D0-C838-7EDA3A5AB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226" y="2021356"/>
            <a:ext cx="10355547" cy="34969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7A6685-BC09-1DF0-B119-FE1D4F48887E}"/>
              </a:ext>
            </a:extLst>
          </p:cNvPr>
          <p:cNvSpPr txBox="1"/>
          <p:nvPr/>
        </p:nvSpPr>
        <p:spPr>
          <a:xfrm>
            <a:off x="516843" y="5848966"/>
            <a:ext cx="11158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CAF17"/>
                </a:solidFill>
              </a:rPr>
              <a:t>Not shown: ULIV – will make identical contributions to central costs and receive transfer from INFN for its activities. </a:t>
            </a:r>
          </a:p>
        </p:txBody>
      </p:sp>
    </p:spTree>
    <p:extLst>
      <p:ext uri="{BB962C8B-B14F-4D97-AF65-F5344CB8AC3E}">
        <p14:creationId xmlns:p14="http://schemas.microsoft.com/office/powerpoint/2010/main" val="34342188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34E0F-6687-9087-DD20-4008D86AD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Reporting - Template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93386B-987E-CA2D-F809-1C7FD6DA7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 Welsch, EuPRAXIA Doctoral Network Kick-off Meeting, Brussels, 16/17 January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F72051-6A28-56F7-5E6C-B1591FDCA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161" y="1658062"/>
            <a:ext cx="3292923" cy="46895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ADAD50-26F3-C58A-635A-CF925B624A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6269" y="1678643"/>
            <a:ext cx="3283504" cy="46689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E12E40-19C2-8CB3-61A4-A1867F4A0B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0249" y="1678643"/>
            <a:ext cx="3294768" cy="4668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0474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BA2A2-AA34-59AA-1057-C51ABEC29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Reporting – who submits what?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DB7EB3-6BC1-D2BC-4DB7-68BC27EA6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 Welsch, EuPRAXIA Doctoral Network Kick-off Meeting, Brussels, 16/17 January 2023</a:t>
            </a:r>
            <a:endParaRPr lang="en-GB" dirty="0"/>
          </a:p>
        </p:txBody>
      </p:sp>
      <p:sp>
        <p:nvSpPr>
          <p:cNvPr id="5" name="Down Arrow 10">
            <a:extLst>
              <a:ext uri="{FF2B5EF4-FFF2-40B4-BE49-F238E27FC236}">
                <a16:creationId xmlns:a16="http://schemas.microsoft.com/office/drawing/2014/main" id="{27652279-7BE8-06C8-F5C9-2F5D04D29ED9}"/>
              </a:ext>
            </a:extLst>
          </p:cNvPr>
          <p:cNvSpPr/>
          <p:nvPr/>
        </p:nvSpPr>
        <p:spPr>
          <a:xfrm>
            <a:off x="2196774" y="4772603"/>
            <a:ext cx="198774" cy="498723"/>
          </a:xfrm>
          <a:prstGeom prst="downArrow">
            <a:avLst/>
          </a:prstGeom>
          <a:solidFill>
            <a:schemeClr val="bg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7F15E41-7C7D-FA87-C4C9-D9BEE44C37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5771748"/>
              </p:ext>
            </p:extLst>
          </p:nvPr>
        </p:nvGraphicFramePr>
        <p:xfrm>
          <a:off x="976004" y="1204294"/>
          <a:ext cx="831354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ounded Rectangle 9">
            <a:extLst>
              <a:ext uri="{FF2B5EF4-FFF2-40B4-BE49-F238E27FC236}">
                <a16:creationId xmlns:a16="http://schemas.microsoft.com/office/drawing/2014/main" id="{8B3A1601-C96C-13F7-FB15-F1A9200094DF}"/>
              </a:ext>
            </a:extLst>
          </p:cNvPr>
          <p:cNvSpPr/>
          <p:nvPr/>
        </p:nvSpPr>
        <p:spPr>
          <a:xfrm>
            <a:off x="1246546" y="5258358"/>
            <a:ext cx="2088232" cy="99560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FCAF17"/>
            </a:solidFill>
          </a:ln>
          <a:scene3d>
            <a:camera prst="perspectiveAbove"/>
            <a:lightRig rig="threePt" dir="t"/>
          </a:scene3d>
          <a:sp3d contourW="12700">
            <a:contourClr>
              <a:schemeClr val="accent6">
                <a:lumMod val="20000"/>
                <a:lumOff val="8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All based on input from Beneficiaries</a:t>
            </a:r>
          </a:p>
        </p:txBody>
      </p:sp>
    </p:spTree>
    <p:extLst>
      <p:ext uri="{BB962C8B-B14F-4D97-AF65-F5344CB8AC3E}">
        <p14:creationId xmlns:p14="http://schemas.microsoft.com/office/powerpoint/2010/main" val="11554693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F756D-782F-C890-8828-0EECC8773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E30DBF-773D-281F-2B4D-85730603B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 Welsch, EuPRAXIA Doctoral Network Kick-off Meeting, Brussels, 16/17 January 2023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15AEEC-31D5-65CA-70AC-28B72C37921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b="1" dirty="0"/>
              <a:t>Consortium Agreement </a:t>
            </a:r>
            <a:r>
              <a:rPr lang="en-GB" dirty="0"/>
              <a:t>can now be signed by all partners; deadline to return electronically and in paper form: end of January 2023.</a:t>
            </a:r>
          </a:p>
          <a:p>
            <a:r>
              <a:rPr lang="en-GB" dirty="0"/>
              <a:t>Pre-financing will be distributed as per our Grant Agreement this week</a:t>
            </a:r>
          </a:p>
          <a:p>
            <a:r>
              <a:rPr lang="en-GB" dirty="0"/>
              <a:t>Please use templates provided and engage with early deadlines – this will help all of us to implement the project smoothly.</a:t>
            </a:r>
          </a:p>
          <a:p>
            <a:endParaRPr lang="en-GB" dirty="0"/>
          </a:p>
          <a:p>
            <a:r>
              <a:rPr lang="en-GB" dirty="0"/>
              <a:t>Any problem, any time – let the Project Manager and Coordinator know (early on)!</a:t>
            </a:r>
          </a:p>
        </p:txBody>
      </p:sp>
    </p:spTree>
    <p:extLst>
      <p:ext uri="{BB962C8B-B14F-4D97-AF65-F5344CB8AC3E}">
        <p14:creationId xmlns:p14="http://schemas.microsoft.com/office/powerpoint/2010/main" val="39003692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D5FC45F5-1814-4F84-AAB0-2E965BFF17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440" y="1704824"/>
            <a:ext cx="5463120" cy="3448352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3E518DB6-D108-29EB-292C-4FF5FF7AF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743" y="5546567"/>
            <a:ext cx="956667" cy="6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9B10CC2-0E0A-24AC-07E2-C427FF3BFD6F}"/>
              </a:ext>
            </a:extLst>
          </p:cNvPr>
          <p:cNvSpPr txBox="1"/>
          <p:nvPr/>
        </p:nvSpPr>
        <p:spPr>
          <a:xfrm>
            <a:off x="3537861" y="5538402"/>
            <a:ext cx="3455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This project has received funding from the European Union´s Horizon Europe research and innovation programme under grant agreement no. 101073480.</a:t>
            </a:r>
          </a:p>
        </p:txBody>
      </p:sp>
      <p:pic>
        <p:nvPicPr>
          <p:cNvPr id="11" name="Picture 1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BEC7DE3-6A81-2929-D9D4-FCDCEAB399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213" y="5547026"/>
            <a:ext cx="2133600" cy="62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92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ABAD0-D101-880C-6E15-E12E3291E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Categories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26D31A-8032-3263-89F3-695218E3B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 Welsch, EuPRAXIA Doctoral Network Kick-off Meeting, Brussels, 16/17 January 2023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D95F85C-4FD7-2137-F566-F9B3196F0861}"/>
              </a:ext>
            </a:extLst>
          </p:cNvPr>
          <p:cNvSpPr/>
          <p:nvPr/>
        </p:nvSpPr>
        <p:spPr>
          <a:xfrm>
            <a:off x="2745735" y="4274050"/>
            <a:ext cx="6542689" cy="1681655"/>
          </a:xfrm>
          <a:prstGeom prst="rect">
            <a:avLst/>
          </a:prstGeom>
          <a:solidFill>
            <a:srgbClr val="334186"/>
          </a:solidFill>
          <a:ln w="28575">
            <a:solidFill>
              <a:schemeClr val="tx1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/>
              <a:t>Institutional Costs: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Research, Training and Network costs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Management and Indirect costs	</a:t>
            </a:r>
          </a:p>
        </p:txBody>
      </p:sp>
      <p:sp>
        <p:nvSpPr>
          <p:cNvPr id="6" name="Content Placeholder 10">
            <a:extLst>
              <a:ext uri="{FF2B5EF4-FFF2-40B4-BE49-F238E27FC236}">
                <a16:creationId xmlns:a16="http://schemas.microsoft.com/office/drawing/2014/main" id="{99D8F606-8342-1E67-0122-85D80B89132D}"/>
              </a:ext>
            </a:extLst>
          </p:cNvPr>
          <p:cNvSpPr txBox="1">
            <a:spLocks/>
          </p:cNvSpPr>
          <p:nvPr/>
        </p:nvSpPr>
        <p:spPr>
          <a:xfrm>
            <a:off x="2729969" y="1771650"/>
            <a:ext cx="6558455" cy="2292193"/>
          </a:xfrm>
          <a:prstGeom prst="rect">
            <a:avLst/>
          </a:prstGeom>
          <a:solidFill>
            <a:srgbClr val="334186"/>
          </a:solidFill>
          <a:ln w="28575" cap="flat" cmpd="sng" algn="ctr">
            <a:solidFill>
              <a:schemeClr val="tx1"/>
            </a:solidFill>
            <a:prstDash val="solid"/>
            <a:miter lim="800000"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Costs for Recruited Researchers:</a:t>
            </a:r>
          </a:p>
          <a:p>
            <a:r>
              <a:rPr lang="en-GB" dirty="0"/>
              <a:t>Living Allowance</a:t>
            </a:r>
          </a:p>
          <a:p>
            <a:r>
              <a:rPr lang="en-GB" dirty="0"/>
              <a:t>Mobility allowance</a:t>
            </a:r>
          </a:p>
          <a:p>
            <a:r>
              <a:rPr lang="en-GB" dirty="0"/>
              <a:t>Family allowance</a:t>
            </a:r>
          </a:p>
        </p:txBody>
      </p:sp>
    </p:spTree>
    <p:extLst>
      <p:ext uri="{BB962C8B-B14F-4D97-AF65-F5344CB8AC3E}">
        <p14:creationId xmlns:p14="http://schemas.microsoft.com/office/powerpoint/2010/main" val="510633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1636B-396C-90F9-13CA-667E7D56F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Researcher Costs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3280AA-1A45-ADCE-05C0-9DF8019F8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 Welsch, EuPRAXIA Doctoral Network Kick-off Meeting, Brussels, 16/17 January 2023</a:t>
            </a:r>
            <a:endParaRPr lang="en-GB" dirty="0"/>
          </a:p>
        </p:txBody>
      </p:sp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248DE65F-E5A5-387F-48C6-EF730D0700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1310006"/>
              </p:ext>
            </p:extLst>
          </p:nvPr>
        </p:nvGraphicFramePr>
        <p:xfrm>
          <a:off x="1868516" y="1485625"/>
          <a:ext cx="8454968" cy="4942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54498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28D69-DA15-F733-5B41-2BFE21E00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Living Allowance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3F9B20-DF2E-CF6F-09EB-595209E72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 Welsch, EuPRAXIA Doctoral Network Kick-off Meeting, Brussels, 16/17 January 2023</a:t>
            </a:r>
            <a:endParaRPr lang="en-GB" dirty="0"/>
          </a:p>
        </p:txBody>
      </p:sp>
      <p:graphicFrame>
        <p:nvGraphicFramePr>
          <p:cNvPr id="5" name="Content Placeholder 5">
            <a:extLst>
              <a:ext uri="{FF2B5EF4-FFF2-40B4-BE49-F238E27FC236}">
                <a16:creationId xmlns:a16="http://schemas.microsoft.com/office/drawing/2014/main" id="{BC33D89B-17E8-1BB6-3E72-B8F24D04069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2291391"/>
              </p:ext>
            </p:extLst>
          </p:nvPr>
        </p:nvGraphicFramePr>
        <p:xfrm>
          <a:off x="2499014" y="1612025"/>
          <a:ext cx="6840188" cy="4587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44880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6CB4B-63B4-7992-0656-5F2BF3A25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Mobility Allowance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57F547-567B-50E3-10D6-B15EA05E8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 Welsch, EuPRAXIA Doctoral Network Kick-off Meeting, Brussels, 16/17 January 2023</a:t>
            </a:r>
            <a:endParaRPr lang="en-GB" dirty="0"/>
          </a:p>
        </p:txBody>
      </p:sp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018F67FB-F54F-07A5-90E9-06308432C5A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6224719"/>
              </p:ext>
            </p:extLst>
          </p:nvPr>
        </p:nvGraphicFramePr>
        <p:xfrm>
          <a:off x="1868516" y="1775606"/>
          <a:ext cx="8454968" cy="4495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42101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44E29-3CEA-D48F-8945-4A5AB6214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Family Allowance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B76AF4-E2E9-D049-788A-05DB02EDB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 Welsch, EuPRAXIA Doctoral Network Kick-off Meeting, Brussels, 16/17 January 2023</a:t>
            </a:r>
            <a:endParaRPr lang="en-GB" dirty="0"/>
          </a:p>
        </p:txBody>
      </p:sp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CB40F014-7785-1E3B-C2C1-38072DB4FA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6502598"/>
              </p:ext>
            </p:extLst>
          </p:nvPr>
        </p:nvGraphicFramePr>
        <p:xfrm>
          <a:off x="1868516" y="1791468"/>
          <a:ext cx="8454968" cy="42355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65124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CA7CA-F231-75E3-DA67-5E8C57A55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Institutional Costs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7BE6A9-30CC-FB96-1431-639538A18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 Welsch, EuPRAXIA Doctoral Network Kick-off Meeting, Brussels, 16/17 January 2023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8BC21C-95BA-CC60-5E9A-5C52CA366E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Research, Training and Networking costs </a:t>
            </a:r>
          </a:p>
          <a:p>
            <a:endParaRPr lang="en-GB" dirty="0"/>
          </a:p>
          <a:p>
            <a:r>
              <a:rPr lang="en-GB" dirty="0"/>
              <a:t>Management and Indirect costs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u="sng" dirty="0"/>
              <a:t>Note</a:t>
            </a:r>
            <a:r>
              <a:rPr lang="en-GB" dirty="0"/>
              <a:t>: The eligibility of the Institutional costs is linked to the eligibility of the costs for the recruited researcher. Your implemented person-months are the sole factor determining this budget!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4014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68818-001C-68F9-53F7-33916CDD4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Research, Training and Networking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A8EEA6-6AD4-DC21-03DD-C79DA4D36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Prof Carsten P Welsch, EuPRAXIA Doctoral Network Kick-off Meeting, Brussels, 16/17 January 2023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C64DEC-519F-64A7-763C-CE0C8A055FA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60431" y="5930746"/>
            <a:ext cx="11215005" cy="894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>
                <a:solidFill>
                  <a:srgbClr val="FCAF17"/>
                </a:solidFill>
              </a:rPr>
              <a:t>1/3 will be retained by Coordinator for central training events as per proposal and Grant Agreement.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D2EA782-C0A7-9BF2-4E12-429628073990}"/>
              </a:ext>
            </a:extLst>
          </p:cNvPr>
          <p:cNvSpPr txBox="1">
            <a:spLocks/>
          </p:cNvSpPr>
          <p:nvPr/>
        </p:nvSpPr>
        <p:spPr>
          <a:xfrm>
            <a:off x="838198" y="1477462"/>
            <a:ext cx="8150169" cy="49423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Contribution to expenses related to, for example: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B34AF9E-F04B-1018-4CC9-23106F6D8B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4854765"/>
              </p:ext>
            </p:extLst>
          </p:nvPr>
        </p:nvGraphicFramePr>
        <p:xfrm>
          <a:off x="2111975" y="2053631"/>
          <a:ext cx="7409793" cy="28535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Up Arrow Callout 9">
            <a:extLst>
              <a:ext uri="{FF2B5EF4-FFF2-40B4-BE49-F238E27FC236}">
                <a16:creationId xmlns:a16="http://schemas.microsoft.com/office/drawing/2014/main" id="{6B9C61ED-D8CF-C1FF-ADC8-582D383AB292}"/>
              </a:ext>
            </a:extLst>
          </p:cNvPr>
          <p:cNvSpPr/>
          <p:nvPr/>
        </p:nvSpPr>
        <p:spPr>
          <a:xfrm>
            <a:off x="1396212" y="4823082"/>
            <a:ext cx="8841317" cy="894100"/>
          </a:xfrm>
          <a:prstGeom prst="upArrowCallout">
            <a:avLst>
              <a:gd name="adj1" fmla="val 25000"/>
              <a:gd name="adj2" fmla="val 0"/>
              <a:gd name="adj3" fmla="val 25000"/>
              <a:gd name="adj4" fmla="val 64977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Allowable by the end of the project = total person-months implemented   x 1,600 €</a:t>
            </a:r>
          </a:p>
        </p:txBody>
      </p:sp>
    </p:spTree>
    <p:extLst>
      <p:ext uri="{BB962C8B-B14F-4D97-AF65-F5344CB8AC3E}">
        <p14:creationId xmlns:p14="http://schemas.microsoft.com/office/powerpoint/2010/main" val="274952787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1313</Words>
  <Application>Microsoft Office PowerPoint</Application>
  <PresentationFormat>Widescreen</PresentationFormat>
  <Paragraphs>170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1_Office Theme</vt:lpstr>
      <vt:lpstr>PowerPoint Presentation</vt:lpstr>
      <vt:lpstr>Budget Overview</vt:lpstr>
      <vt:lpstr>Cost Categories</vt:lpstr>
      <vt:lpstr>Researcher Costs</vt:lpstr>
      <vt:lpstr>Living Allowance</vt:lpstr>
      <vt:lpstr>Mobility Allowance</vt:lpstr>
      <vt:lpstr>Family Allowance</vt:lpstr>
      <vt:lpstr>Institutional Costs</vt:lpstr>
      <vt:lpstr>Research, Training and Networking</vt:lpstr>
      <vt:lpstr>Research, Training and Networking</vt:lpstr>
      <vt:lpstr>Management and Indirect Costs</vt:lpstr>
      <vt:lpstr>Partner Organizations</vt:lpstr>
      <vt:lpstr>Example: Travel claim</vt:lpstr>
      <vt:lpstr>Participant Guarantee Fund</vt:lpstr>
      <vt:lpstr>Financial Lifecycle</vt:lpstr>
      <vt:lpstr>Pre-financing</vt:lpstr>
      <vt:lpstr>Reporting</vt:lpstr>
      <vt:lpstr>Reporting</vt:lpstr>
      <vt:lpstr>Reporting - Timeline</vt:lpstr>
      <vt:lpstr>Reporting - Template</vt:lpstr>
      <vt:lpstr>Reporting – who submits what?</vt:lpstr>
      <vt:lpstr>Summary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Welsch, Alexandra (Cockcroft Inst,DL,-)</dc:creator>
  <cp:lastModifiedBy>Welsch, Carsten</cp:lastModifiedBy>
  <cp:revision>62</cp:revision>
  <dcterms:created xsi:type="dcterms:W3CDTF">2018-02-09T13:41:45Z</dcterms:created>
  <dcterms:modified xsi:type="dcterms:W3CDTF">2023-01-13T15:50:01Z</dcterms:modified>
</cp:coreProperties>
</file>