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4" r:id="rId2"/>
    <p:sldId id="295" r:id="rId3"/>
    <p:sldId id="29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98"/>
    <p:restoredTop sz="94686"/>
  </p:normalViewPr>
  <p:slideViewPr>
    <p:cSldViewPr snapToGrid="0" snapToObjects="1">
      <p:cViewPr varScale="1">
        <p:scale>
          <a:sx n="67" d="100"/>
          <a:sy n="67" d="100"/>
        </p:scale>
        <p:origin x="752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73593"/>
            <a:ext cx="561657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159226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9" y="396970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5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2" y="396970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7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2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0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7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4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78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8" y="2732444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2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9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1709740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5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9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dirty="0" err="1"/>
              <a:t>home.cern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2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4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101" y="635085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2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52" y="79099"/>
            <a:ext cx="3862453" cy="573464"/>
          </a:xfrm>
        </p:spPr>
        <p:txBody>
          <a:bodyPr/>
          <a:lstStyle/>
          <a:p>
            <a:r>
              <a:rPr lang="en-US" sz="3200" u="sng" dirty="0"/>
              <a:t>ISOLDE wk. 44 </a:t>
            </a:r>
            <a:r>
              <a:rPr lang="en-US" sz="3200" b="0" u="sng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34" y="6366275"/>
            <a:ext cx="8201395" cy="365125"/>
          </a:xfrm>
        </p:spPr>
        <p:txBody>
          <a:bodyPr/>
          <a:lstStyle/>
          <a:p>
            <a:pPr algn="r"/>
            <a:r>
              <a:rPr lang="en-US" sz="1600" dirty="0"/>
              <a:t>Erwin Siesling – FOM report: ISOLDE wk. 44 – 2022.11.08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E88C624-09EE-B44C-804E-F47C2640A66C}"/>
              </a:ext>
            </a:extLst>
          </p:cNvPr>
          <p:cNvSpPr txBox="1">
            <a:spLocks/>
          </p:cNvSpPr>
          <p:nvPr/>
        </p:nvSpPr>
        <p:spPr>
          <a:xfrm>
            <a:off x="291600" y="600660"/>
            <a:ext cx="11686755" cy="11478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b="1" u="sng" dirty="0">
                <a:solidFill>
                  <a:schemeClr val="tx1"/>
                </a:solidFill>
              </a:rPr>
              <a:t>GPS: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Target #534 Sn for Cd Solid State Physics collections at GLM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STAGISO beam from PSB with low p-current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Smooth and successful run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The run finished Monday morning. Target change for #784 UC done.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E519A4B-D490-DC4E-BBF1-96FBCE41775C}"/>
              </a:ext>
            </a:extLst>
          </p:cNvPr>
          <p:cNvSpPr txBox="1">
            <a:spLocks/>
          </p:cNvSpPr>
          <p:nvPr/>
        </p:nvSpPr>
        <p:spPr>
          <a:xfrm>
            <a:off x="291600" y="2045267"/>
            <a:ext cx="11686755" cy="945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b="1" u="sng" dirty="0">
                <a:solidFill>
                  <a:schemeClr val="tx1"/>
                </a:solidFill>
              </a:rPr>
              <a:t>HRS / REX-HIE ISOLDE: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33A0"/>
                </a:solidFill>
              </a:rPr>
              <a:t>Replacement Target #789 UC VD5 plasma for 130Sn to HIE ISOLDE experiment </a:t>
            </a:r>
            <a:r>
              <a:rPr lang="en-US" sz="1600" dirty="0" err="1">
                <a:solidFill>
                  <a:srgbClr val="0033A0"/>
                </a:solidFill>
              </a:rPr>
              <a:t>Miniball</a:t>
            </a:r>
            <a:r>
              <a:rPr lang="en-US" sz="1600" dirty="0">
                <a:solidFill>
                  <a:srgbClr val="0033A0"/>
                </a:solidFill>
              </a:rPr>
              <a:t>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33A0"/>
                </a:solidFill>
              </a:rPr>
              <a:t>Reduced setting up time (original target failed). Difficult molecular Tin Sulfide beam (130Sn34S). However, managed to start the run Thursday-night, ahead of schedule – appeared to be very useful to debug and commission the </a:t>
            </a:r>
            <a:r>
              <a:rPr lang="en-US" sz="1600" dirty="0" err="1">
                <a:solidFill>
                  <a:srgbClr val="0033A0"/>
                </a:solidFill>
              </a:rPr>
              <a:t>Miniball</a:t>
            </a:r>
            <a:r>
              <a:rPr lang="en-US" sz="1600" dirty="0">
                <a:solidFill>
                  <a:srgbClr val="0033A0"/>
                </a:solidFill>
              </a:rPr>
              <a:t> DAC system.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33A0"/>
                </a:solidFill>
              </a:rPr>
              <a:t>Very good target production: running with low NORMHRS p-current from PSB (~0.2 </a:t>
            </a:r>
            <a:r>
              <a:rPr lang="en-US" sz="1600" dirty="0" err="1">
                <a:solidFill>
                  <a:srgbClr val="0033A0"/>
                </a:solidFill>
              </a:rPr>
              <a:t>uA</a:t>
            </a:r>
            <a:r>
              <a:rPr lang="en-US" sz="1600" dirty="0">
                <a:solidFill>
                  <a:srgbClr val="0033A0"/>
                </a:solidFill>
              </a:rPr>
              <a:t>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33A0"/>
                </a:solidFill>
              </a:rPr>
              <a:t>The run finished this morning. Yield test will follow.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solidFill>
                  <a:srgbClr val="0033A0"/>
                </a:solidFill>
              </a:rPr>
              <a:t>Technical issues: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33A0"/>
                </a:solidFill>
              </a:rPr>
              <a:t>Several, acceptable, trips of the REX and SRF RF amplifiers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33A0"/>
                </a:solidFill>
              </a:rPr>
              <a:t>Main issue on Friday-night when the HRS separator magnet MAG60 B-field regulation failed as well as the MAG90 controls in the process of restarting.</a:t>
            </a:r>
            <a:br>
              <a:rPr lang="en-US" sz="1600" dirty="0">
                <a:solidFill>
                  <a:srgbClr val="0033A0"/>
                </a:solidFill>
              </a:rPr>
            </a:br>
            <a:r>
              <a:rPr lang="en-US" sz="1600" dirty="0">
                <a:solidFill>
                  <a:srgbClr val="0033A0"/>
                </a:solidFill>
              </a:rPr>
              <a:t>Support from ISO OP colleagues E. Piselli, A. Rodriguez and V. Di Capua (MSC magnet FESA class responsible – from his holiday address), EPC-Control piquet D. Zielinski and First-Line D. Bozon.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33A0"/>
                </a:solidFill>
              </a:rPr>
              <a:t>MAG90 returned operational by swapping the G64 controller crate for its spare (First-Line). The MAG60 issue could not be solved, and the magnet was set manually to the current corresponding to the 130Sn34S mass to continue physics and save the run.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rgbClr val="0033A0"/>
                </a:solidFill>
              </a:rPr>
              <a:t>Specialists have been contacted to attack the issue after the run has finished (as of this morning)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1BA9DC-3E6E-3D61-FB9F-5F35D6D69C34}"/>
              </a:ext>
            </a:extLst>
          </p:cNvPr>
          <p:cNvSpPr txBox="1">
            <a:spLocks/>
          </p:cNvSpPr>
          <p:nvPr/>
        </p:nvSpPr>
        <p:spPr>
          <a:xfrm rot="1386998">
            <a:off x="8310707" y="909687"/>
            <a:ext cx="3423149" cy="11478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sz="2400" b="1" dirty="0">
                <a:solidFill>
                  <a:schemeClr val="tx1"/>
                </a:solidFill>
              </a:rPr>
              <a:t>Full ISOLDE facility running!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371" y="640660"/>
            <a:ext cx="2859065" cy="573464"/>
          </a:xfrm>
        </p:spPr>
        <p:txBody>
          <a:bodyPr/>
          <a:lstStyle/>
          <a:p>
            <a:r>
              <a:rPr lang="en-US" sz="2400" u="sng" dirty="0"/>
              <a:t>GPS wk.44</a:t>
            </a:r>
            <a:endParaRPr lang="en-US" sz="2400" b="0" u="sng" dirty="0">
              <a:solidFill>
                <a:srgbClr val="00B050"/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033E6C7-1291-3CB3-9D6D-26A34589E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34" y="6366275"/>
            <a:ext cx="8201395" cy="365125"/>
          </a:xfrm>
        </p:spPr>
        <p:txBody>
          <a:bodyPr/>
          <a:lstStyle/>
          <a:p>
            <a:pPr algn="r"/>
            <a:r>
              <a:rPr lang="en-US" sz="1600" dirty="0"/>
              <a:t>Erwin Siesling – FOM report: ISOLDE wk. 44 – 2022.11.08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8C9A5E-7DD8-16C8-2031-21DD5E638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229" y="269507"/>
            <a:ext cx="9974400" cy="590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679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65" y="501133"/>
            <a:ext cx="2122332" cy="573464"/>
          </a:xfrm>
        </p:spPr>
        <p:txBody>
          <a:bodyPr/>
          <a:lstStyle/>
          <a:p>
            <a:r>
              <a:rPr lang="en-US" sz="2400" u="sng" dirty="0"/>
              <a:t>HRS / REX-HIE ISOLDE availability</a:t>
            </a:r>
            <a:br>
              <a:rPr lang="en-US" sz="2400" u="sng" dirty="0"/>
            </a:br>
            <a:r>
              <a:rPr lang="en-US" sz="2400" u="sng" dirty="0"/>
              <a:t>wk. 44 </a:t>
            </a:r>
            <a:r>
              <a:rPr lang="en-US" sz="2400" b="0" u="sng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033E6C7-1291-3CB3-9D6D-26A34589E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34" y="6366275"/>
            <a:ext cx="8201395" cy="365125"/>
          </a:xfrm>
        </p:spPr>
        <p:txBody>
          <a:bodyPr/>
          <a:lstStyle/>
          <a:p>
            <a:pPr algn="r"/>
            <a:r>
              <a:rPr lang="en-US" sz="1600" dirty="0"/>
              <a:t>Erwin Siesling – FOM report: ISOLDE wk. 44 – 2022.11.08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616692-B66F-A5BD-534B-05E68B69C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704" y="346967"/>
            <a:ext cx="10094843" cy="559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297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12712</TotalTime>
  <Words>332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Office Theme</vt:lpstr>
      <vt:lpstr>ISOLDE wk. 44  </vt:lpstr>
      <vt:lpstr>GPS wk.44</vt:lpstr>
      <vt:lpstr>HRS / REX-HIE ISOLDE availability wk. 44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Erwin Siesling</cp:lastModifiedBy>
  <cp:revision>93</cp:revision>
  <dcterms:created xsi:type="dcterms:W3CDTF">2021-10-25T08:11:27Z</dcterms:created>
  <dcterms:modified xsi:type="dcterms:W3CDTF">2022-11-07T11:24:22Z</dcterms:modified>
</cp:coreProperties>
</file>