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57" r:id="rId2"/>
    <p:sldId id="279" r:id="rId3"/>
    <p:sldId id="28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C77BAF"/>
    <a:srgbClr val="A0638D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79"/>
    <p:restoredTop sz="94559"/>
  </p:normalViewPr>
  <p:slideViewPr>
    <p:cSldViewPr snapToGrid="0" snapToObjects="1">
      <p:cViewPr varScale="1">
        <p:scale>
          <a:sx n="119" d="100"/>
          <a:sy n="119" d="100"/>
        </p:scale>
        <p:origin x="117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16842-7BA3-5246-B889-A875E7C4E86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25741-2254-864B-8B6D-5BE44B2D0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421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25741-2254-864B-8B6D-5BE44B2D08F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945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585352" y="635634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FOM 15/08/2022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FOM 15/08/2022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FOM 15/08/2022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710547" y="6356349"/>
            <a:ext cx="1719730" cy="365125"/>
          </a:xfrm>
        </p:spPr>
        <p:txBody>
          <a:bodyPr/>
          <a:lstStyle/>
          <a:p>
            <a:r>
              <a:rPr lang="fr-FR"/>
              <a:t>FOM 15/08/2022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54290" y="6356350"/>
            <a:ext cx="20240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3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38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FOM 15/08/2022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3827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FOM 15/08/2022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124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FOM 15/08/2022</a:t>
            </a: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505200" y="636002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FOM 15/08/2022</a:t>
            </a:r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FOM 15/08/2022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8994"/>
            <a:ext cx="8226854" cy="1316264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PSB FOM Report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097773" y="6362377"/>
            <a:ext cx="2367935" cy="365125"/>
          </a:xfrm>
        </p:spPr>
        <p:txBody>
          <a:bodyPr/>
          <a:lstStyle/>
          <a:p>
            <a:pPr algn="ctr"/>
            <a:r>
              <a:rPr lang="fr-FR" dirty="0"/>
              <a:t>FOM 08/11/2022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846930" y="3396695"/>
            <a:ext cx="3447394" cy="1926304"/>
          </a:xfrm>
        </p:spPr>
        <p:txBody>
          <a:bodyPr>
            <a:normAutofit/>
          </a:bodyPr>
          <a:lstStyle/>
          <a:p>
            <a:pPr algn="ctr"/>
            <a:r>
              <a:rPr lang="is-IS" sz="1800" dirty="0"/>
              <a:t>C. Bracco</a:t>
            </a:r>
          </a:p>
          <a:p>
            <a:pPr algn="ctr"/>
            <a:r>
              <a:rPr lang="is-IS" sz="1800" dirty="0"/>
              <a:t>for the PSB operations and beam commissioning team</a:t>
            </a:r>
          </a:p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790380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46C47-6BB1-8C4B-842A-E755944A0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393"/>
            <a:ext cx="8226854" cy="701456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Availability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7BC08C-CC83-5149-AB92-B2786858C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FOM 08/11/2022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203ECB-EE1B-FE42-9B07-7F6651056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57807D-2D86-DE4A-925F-8145AD414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55" y="1006262"/>
            <a:ext cx="8351882" cy="477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7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C4C7F-D1A7-3745-BD59-BEA3165B6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Report W44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BE38AA-7F9D-8341-9A17-0B41D74D9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FOM 15/08/2022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3E419-7B84-7242-9546-4C79BD3B1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5A7966-D6E8-5E41-A9FD-02DC018C394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09663" y="1257108"/>
            <a:ext cx="8226425" cy="501606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Faults</a:t>
            </a:r>
            <a:r>
              <a:rPr lang="fr-FR" sz="2400" dirty="0"/>
              <a:t>:	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fr-FR" sz="2000" dirty="0" err="1"/>
              <a:t>Mainly</a:t>
            </a:r>
            <a:r>
              <a:rPr lang="fr-FR" sz="2000" dirty="0"/>
              <a:t> ISOLDE </a:t>
            </a:r>
            <a:r>
              <a:rPr lang="fr-FR" sz="2000" dirty="0" err="1"/>
              <a:t>being</a:t>
            </a:r>
            <a:r>
              <a:rPr lang="fr-FR" sz="2000" dirty="0"/>
              <a:t> </a:t>
            </a:r>
            <a:r>
              <a:rPr lang="fr-FR" sz="2000" dirty="0" err="1"/>
              <a:t>affected</a:t>
            </a:r>
            <a:r>
              <a:rPr lang="fr-FR" sz="2000" dirty="0"/>
              <a:t> by </a:t>
            </a:r>
            <a:r>
              <a:rPr lang="fr-FR" sz="2000" dirty="0" err="1"/>
              <a:t>problems</a:t>
            </a:r>
            <a:r>
              <a:rPr lang="fr-FR" sz="2000" dirty="0"/>
              <a:t> at </a:t>
            </a:r>
            <a:r>
              <a:rPr lang="fr-FR" sz="2000" dirty="0" err="1"/>
              <a:t>two</a:t>
            </a:r>
            <a:r>
              <a:rPr lang="fr-FR" sz="2000" dirty="0"/>
              <a:t> </a:t>
            </a:r>
            <a:r>
              <a:rPr lang="fr-FR" sz="2000" dirty="0" err="1"/>
              <a:t>different</a:t>
            </a:r>
            <a:r>
              <a:rPr lang="fr-FR" sz="2000" dirty="0"/>
              <a:t> </a:t>
            </a:r>
            <a:r>
              <a:rPr lang="fr-FR" sz="2000" dirty="0" err="1"/>
              <a:t>quadrupoles</a:t>
            </a:r>
            <a:r>
              <a:rPr lang="fr-FR" sz="2000" dirty="0"/>
              <a:t> of the BTY line (trip of BTY.QDE120 and acquisition not </a:t>
            </a:r>
            <a:r>
              <a:rPr lang="fr-FR" sz="2000" dirty="0" err="1"/>
              <a:t>following</a:t>
            </a:r>
            <a:r>
              <a:rPr lang="fr-FR" sz="2000" dirty="0"/>
              <a:t> CCV for BTY.QDE151) </a:t>
            </a:r>
            <a:r>
              <a:rPr lang="fr-FR" sz="2000" dirty="0" err="1"/>
              <a:t>which</a:t>
            </a:r>
            <a:r>
              <a:rPr lang="fr-FR" sz="2000" dirty="0"/>
              <a:t> </a:t>
            </a:r>
            <a:r>
              <a:rPr lang="fr-FR" sz="2000" dirty="0" err="1"/>
              <a:t>required</a:t>
            </a:r>
            <a:r>
              <a:rPr lang="fr-FR" sz="2000" dirty="0"/>
              <a:t> the intervention of the piquet. 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fr-FR" sz="2000" dirty="0"/>
              <a:t>Long stop due to LINAC4 RF issues on Sunday night.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endParaRPr lang="fr-FR" sz="105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Highlights</a:t>
            </a:r>
            <a:r>
              <a:rPr lang="fr-FR" sz="2400" dirty="0"/>
              <a:t>: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fr-FR" sz="2000" dirty="0" err="1"/>
              <a:t>Successful</a:t>
            </a:r>
            <a:r>
              <a:rPr lang="fr-FR" sz="2000" dirty="0"/>
              <a:t> </a:t>
            </a:r>
            <a:r>
              <a:rPr lang="fr-FR" sz="2000" dirty="0" err="1"/>
              <a:t>preparation</a:t>
            </a:r>
            <a:r>
              <a:rPr lang="fr-FR" sz="2000" dirty="0"/>
              <a:t> of all </a:t>
            </a:r>
            <a:r>
              <a:rPr lang="fr-FR" sz="2000" dirty="0" err="1"/>
              <a:t>beams</a:t>
            </a:r>
            <a:r>
              <a:rPr lang="fr-FR" sz="2000" dirty="0"/>
              <a:t> for the </a:t>
            </a:r>
            <a:r>
              <a:rPr lang="fr-FR" sz="2000" dirty="0" err="1"/>
              <a:t>different</a:t>
            </a:r>
            <a:r>
              <a:rPr lang="fr-FR" sz="2000" dirty="0"/>
              <a:t> SPS and LHC </a:t>
            </a:r>
            <a:r>
              <a:rPr lang="fr-FR" sz="2000" dirty="0" err="1"/>
              <a:t>MDs</a:t>
            </a:r>
            <a:r>
              <a:rPr lang="fr-FR" sz="2000" dirty="0"/>
              <a:t> plus </a:t>
            </a:r>
            <a:r>
              <a:rPr lang="fr-FR" sz="2000" dirty="0" err="1"/>
              <a:t>VdM</a:t>
            </a:r>
            <a:r>
              <a:rPr lang="fr-FR" sz="2000" dirty="0"/>
              <a:t> scan</a:t>
            </a:r>
          </a:p>
          <a:p>
            <a:pPr marL="697230" lvl="1" indent="-285750">
              <a:buFont typeface="Arial" panose="020B0604020202020204" pitchFamily="34" charset="0"/>
              <a:buChar char="•"/>
            </a:pPr>
            <a:r>
              <a:rPr lang="fr-FR" sz="2000" dirty="0"/>
              <a:t>SC </a:t>
            </a:r>
            <a:r>
              <a:rPr lang="fr-FR" sz="2000" dirty="0" err="1"/>
              <a:t>with</a:t>
            </a:r>
            <a:r>
              <a:rPr lang="fr-FR" sz="2000" dirty="0"/>
              <a:t> HRS and STAGISO in </a:t>
            </a:r>
            <a:r>
              <a:rPr lang="fr-FR" sz="2000" dirty="0" err="1"/>
              <a:t>parallel</a:t>
            </a:r>
            <a:r>
              <a:rPr lang="fr-FR" sz="2000" dirty="0"/>
              <a:t> </a:t>
            </a:r>
            <a:r>
              <a:rPr lang="fr-FR" sz="2000" dirty="0" err="1"/>
              <a:t>prepared</a:t>
            </a:r>
            <a:r>
              <a:rPr lang="fr-FR" sz="2000" dirty="0"/>
              <a:t> and </a:t>
            </a:r>
            <a:r>
              <a:rPr lang="fr-FR" sz="2000" dirty="0" err="1"/>
              <a:t>fulfilled</a:t>
            </a:r>
            <a:r>
              <a:rPr lang="fr-FR" sz="2000" dirty="0"/>
              <a:t> </a:t>
            </a:r>
            <a:r>
              <a:rPr lang="fr-FR" sz="2000" dirty="0" err="1"/>
              <a:t>experiments</a:t>
            </a:r>
            <a:r>
              <a:rPr lang="fr-FR" sz="2000" dirty="0"/>
              <a:t>’ </a:t>
            </a:r>
            <a:r>
              <a:rPr lang="fr-FR" sz="2000" dirty="0" err="1"/>
              <a:t>requirements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A7DF43-4907-2040-B861-F74147BEB228}"/>
              </a:ext>
            </a:extLst>
          </p:cNvPr>
          <p:cNvSpPr txBox="1"/>
          <p:nvPr/>
        </p:nvSpPr>
        <p:spPr>
          <a:xfrm>
            <a:off x="3894270" y="5604734"/>
            <a:ext cx="512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Next week coordinator: J.F. </a:t>
            </a:r>
            <a:r>
              <a:rPr lang="en-GB" dirty="0" err="1"/>
              <a:t>Comblin</a:t>
            </a:r>
            <a:r>
              <a:rPr lang="en-GB" dirty="0"/>
              <a:t> (168060)</a:t>
            </a:r>
          </a:p>
        </p:txBody>
      </p:sp>
    </p:spTree>
    <p:extLst>
      <p:ext uri="{BB962C8B-B14F-4D97-AF65-F5344CB8AC3E}">
        <p14:creationId xmlns:p14="http://schemas.microsoft.com/office/powerpoint/2010/main" val="162112328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39655</TotalTime>
  <Words>121</Words>
  <Application>Microsoft Macintosh PowerPoint</Application>
  <PresentationFormat>On-screen Show (4:3)</PresentationFormat>
  <Paragraphs>20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CERNCorporate4-3</vt:lpstr>
      <vt:lpstr>PSB FOM Report</vt:lpstr>
      <vt:lpstr>Availability</vt:lpstr>
      <vt:lpstr>Report W44 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Chiara Bracco</cp:lastModifiedBy>
  <cp:revision>592</cp:revision>
  <dcterms:created xsi:type="dcterms:W3CDTF">2015-11-04T08:08:15Z</dcterms:created>
  <dcterms:modified xsi:type="dcterms:W3CDTF">2022-11-08T08:57:02Z</dcterms:modified>
</cp:coreProperties>
</file>