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7"/>
  </p:notesMasterIdLst>
  <p:handoutMasterIdLst>
    <p:handoutMasterId r:id="rId8"/>
  </p:handoutMasterIdLst>
  <p:sldIdLst>
    <p:sldId id="420" r:id="rId5"/>
    <p:sldId id="42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6807" autoAdjust="0"/>
  </p:normalViewPr>
  <p:slideViewPr>
    <p:cSldViewPr snapToGrid="0">
      <p:cViewPr varScale="1">
        <p:scale>
          <a:sx n="130" d="100"/>
          <a:sy n="130" d="100"/>
        </p:scale>
        <p:origin x="93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1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A14A89E-E408-45A9-982C-DB7387787E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364" y="5325920"/>
            <a:ext cx="1594420" cy="144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0E600346-63C4-4AC1-BE0B-41ABA70E46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893" y="5462918"/>
            <a:ext cx="1632830" cy="129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16E874D1-706B-4B8A-AC72-474DE8F05A46}" type="datetime1">
              <a:rPr lang="fr-FR" smtClean="0"/>
              <a:t>08/11/2022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B. Rae FOM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69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DF565516-69E7-488D-9603-8C9C9134CBE0}" type="datetime1">
              <a:rPr lang="fr-FR" smtClean="0"/>
              <a:t>08/11/2022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B. Rae FOM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2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2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877F4-202D-4471-AD5F-75EDE9F50E17}" type="datetime1">
              <a:rPr lang="fr-FR" smtClean="0"/>
              <a:t>08/11/2022</a:t>
            </a:fld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B. Rae FOM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937EC-42FF-4639-B3A0-BE3F044CB7DA}" type="datetime1">
              <a:rPr lang="fr-FR" smtClean="0"/>
              <a:t>08/11/2022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B. Rae FOM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CA51E-0BEC-418B-B0FA-07808E2B9786}" type="datetime1">
              <a:rPr lang="fr-FR" smtClean="0"/>
              <a:t>08/11/2022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B. Rae FOM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4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3205D8B7-2AE5-4970-9E3F-0C33AA53DA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19" y="2290499"/>
            <a:ext cx="1074861" cy="97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1EFD54A7-63CF-45DE-8FBA-10C98345D9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7458" y="2411252"/>
            <a:ext cx="1074861" cy="85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69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1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1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14C9C72C-9EA8-430C-ABD9-B8DFCAFD21FA}" type="datetime1">
              <a:rPr lang="fr-FR" smtClean="0"/>
              <a:t>08/11/2022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B. Rae FOM</a:t>
            </a:r>
            <a:endParaRPr lang="en-US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A7C27FE4-686A-4D9C-B5D6-B65FBFA304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14" y="6321238"/>
            <a:ext cx="558288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27656C0-12CE-4254-BBBF-B32C6B8C176D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26" y="6352598"/>
            <a:ext cx="558288" cy="44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518A0556-5376-44E2-B4BF-0D353B78A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East Area FOM Report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09609-C019-4DD3-BE9D-6A550F9BF71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69"/>
            <a:ext cx="730250" cy="365125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</a:pPr>
            <a:fld id="{29ACD9C9-8FB1-4DB5-8443-88D9D5EF6F40}" type="slidenum">
              <a:rPr lang="en-US" altLang="en-US" kern="1200" smtClean="0"/>
              <a:pPr>
                <a:spcAft>
                  <a:spcPts val="600"/>
                </a:spcAft>
              </a:pPr>
              <a:t>1</a:t>
            </a:fld>
            <a:endParaRPr lang="en-US" altLang="en-US" kern="1200"/>
          </a:p>
        </p:txBody>
      </p:sp>
      <p:sp>
        <p:nvSpPr>
          <p:cNvPr id="18" name="Date Placeholder 4">
            <a:extLst>
              <a:ext uri="{FF2B5EF4-FFF2-40B4-BE49-F238E27FC236}">
                <a16:creationId xmlns:a16="http://schemas.microsoft.com/office/drawing/2014/main" id="{34BBB85F-A14A-42D5-A6BC-856197CD3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1" y="6356369"/>
            <a:ext cx="248112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1C8A43A3-A03E-4C98-9693-4490A3FC05E6}" type="datetime1">
              <a:rPr lang="fr-FR" smtClean="0"/>
              <a:t>08/11/2022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93E36A-A200-424F-B83F-B06EB80F2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dirty="0"/>
              <a:t>B. Rae FOM</a:t>
            </a:r>
            <a:endParaRPr lang="en-US" dirty="0"/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A94F5A0D-CB5D-4182-BB0E-3FCB6625344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2295525" y="6356369"/>
            <a:ext cx="1371600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1AF20186-B1AE-48CC-8E9B-BA960EB86021}" type="datetime1">
              <a:rPr lang="fr-FR" smtClean="0"/>
              <a:t>08/11/2022</a:t>
            </a:fld>
            <a:endParaRPr lang="en-US"/>
          </a:p>
        </p:txBody>
      </p:sp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A7B336AD-EE22-B728-E4B6-051C143665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9" y="1131992"/>
            <a:ext cx="9024841" cy="506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806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chart, bar chart&#10;&#10;Description automatically generated">
            <a:extLst>
              <a:ext uri="{FF2B5EF4-FFF2-40B4-BE49-F238E27FC236}">
                <a16:creationId xmlns:a16="http://schemas.microsoft.com/office/drawing/2014/main" id="{FDB47C82-B0A6-E564-53B4-7FAA42D479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64" y="1058250"/>
            <a:ext cx="8874471" cy="4890015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518A0556-5376-44E2-B4BF-0D353B78A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North Area FOM Report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09609-C019-4DD3-BE9D-6A550F9BF71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69"/>
            <a:ext cx="730250" cy="365125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</a:pPr>
            <a:fld id="{29ACD9C9-8FB1-4DB5-8443-88D9D5EF6F40}" type="slidenum">
              <a:rPr lang="en-US" altLang="en-US" kern="1200" smtClean="0"/>
              <a:pPr>
                <a:spcAft>
                  <a:spcPts val="600"/>
                </a:spcAft>
              </a:pPr>
              <a:t>2</a:t>
            </a:fld>
            <a:endParaRPr lang="en-US" altLang="en-US" kern="1200"/>
          </a:p>
        </p:txBody>
      </p:sp>
      <p:sp>
        <p:nvSpPr>
          <p:cNvPr id="18" name="Date Placeholder 4">
            <a:extLst>
              <a:ext uri="{FF2B5EF4-FFF2-40B4-BE49-F238E27FC236}">
                <a16:creationId xmlns:a16="http://schemas.microsoft.com/office/drawing/2014/main" id="{34BBB85F-A14A-42D5-A6BC-856197CD3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1" y="6356369"/>
            <a:ext cx="248112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1C8A43A3-A03E-4C98-9693-4490A3FC05E6}" type="datetime1">
              <a:rPr lang="fr-FR" smtClean="0"/>
              <a:t>08/11/2022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93E36A-A200-424F-B83F-B06EB80F2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dirty="0"/>
              <a:t>B. Rae FOM</a:t>
            </a:r>
            <a:endParaRPr lang="en-US" dirty="0"/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A94F5A0D-CB5D-4182-BB0E-3FCB6625344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2295525" y="6356369"/>
            <a:ext cx="1371600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1AF20186-B1AE-48CC-8E9B-BA960EB86021}" type="datetime1">
              <a:rPr lang="fr-FR" smtClean="0"/>
              <a:t>08/11/2022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64B523-E7BA-933D-252B-EA4BE8E16B86}"/>
              </a:ext>
            </a:extLst>
          </p:cNvPr>
          <p:cNvSpPr txBox="1"/>
          <p:nvPr/>
        </p:nvSpPr>
        <p:spPr>
          <a:xfrm>
            <a:off x="3705041" y="4255793"/>
            <a:ext cx="3826225" cy="40011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/>
              <a:t>Potentiometer of a Collimator on H2 need to cut NA beam for intervention. Solved (Thanks to experts)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50591FF-5FA1-EFA8-873F-01868892572E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2175387" y="4255793"/>
            <a:ext cx="1529654" cy="2000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667635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F6D82375B6F8448D63C25CB5BC8400" ma:contentTypeVersion="2" ma:contentTypeDescription="Create a new document." ma:contentTypeScope="" ma:versionID="d85c0f1f2f0251ce4b2e26066c7a74af">
  <xsd:schema xmlns:xsd="http://www.w3.org/2001/XMLSchema" xmlns:xs="http://www.w3.org/2001/XMLSchema" xmlns:p="http://schemas.microsoft.com/office/2006/metadata/properties" xmlns:ns3="73bfae8e-375f-41fc-accb-03dc1cce988b" targetNamespace="http://schemas.microsoft.com/office/2006/metadata/properties" ma:root="true" ma:fieldsID="62173fa6d7c38237e83ade44b67fcc8b" ns3:_="">
    <xsd:import namespace="73bfae8e-375f-41fc-accb-03dc1cce988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bfae8e-375f-41fc-accb-03dc1cce98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900919-1048-4F1A-B040-B27BEA0198F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38415F-AB1D-4A47-8DFE-6955F5CDE743}">
  <ds:schemaRefs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73bfae8e-375f-41fc-accb-03dc1cce988b"/>
  </ds:schemaRefs>
</ds:datastoreItem>
</file>

<file path=customXml/itemProps3.xml><?xml version="1.0" encoding="utf-8"?>
<ds:datastoreItem xmlns:ds="http://schemas.openxmlformats.org/officeDocument/2006/customXml" ds:itemID="{7ED6BD69-0A40-4812-93FE-A97C525D73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3bfae8e-375f-41fc-accb-03dc1cce98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3047</TotalTime>
  <Words>42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Corbel</vt:lpstr>
      <vt:lpstr>CERN_ENdept_Presentation_ArialFont copy</vt:lpstr>
      <vt:lpstr>East Area FOM Report</vt:lpstr>
      <vt:lpstr>North Area FOM Report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 &amp; NA FOM</dc:title>
  <dc:creator>Bastien Rae</dc:creator>
  <cp:lastModifiedBy>Bastien Rae</cp:lastModifiedBy>
  <cp:revision>177</cp:revision>
  <dcterms:created xsi:type="dcterms:W3CDTF">2021-01-26T09:56:08Z</dcterms:created>
  <dcterms:modified xsi:type="dcterms:W3CDTF">2022-11-08T09:12:01Z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0x01010055F6D82375B6F8448D63C25CB5BC8400</vt:lpwstr>
  </property>
</Properties>
</file>