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709" r:id="rId1"/>
  </p:sldMasterIdLst>
  <p:notesMasterIdLst>
    <p:notesMasterId r:id="rId12"/>
  </p:notesMasterIdLst>
  <p:handoutMasterIdLst>
    <p:handoutMasterId r:id="rId13"/>
  </p:handoutMasterIdLst>
  <p:sldIdLst>
    <p:sldId id="1409" r:id="rId2"/>
    <p:sldId id="1571" r:id="rId3"/>
    <p:sldId id="1579" r:id="rId4"/>
    <p:sldId id="1589" r:id="rId5"/>
    <p:sldId id="1590" r:id="rId6"/>
    <p:sldId id="1591" r:id="rId7"/>
    <p:sldId id="1586" r:id="rId8"/>
    <p:sldId id="1575" r:id="rId9"/>
    <p:sldId id="1570" r:id="rId10"/>
    <p:sldId id="1587" r:id="rId11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3300"/>
    <a:srgbClr val="B3CAC7"/>
    <a:srgbClr val="FFA6A6"/>
    <a:srgbClr val="FFB66C"/>
    <a:srgbClr val="009999"/>
    <a:srgbClr val="3333FF"/>
    <a:srgbClr val="0000FF"/>
    <a:srgbClr val="996633"/>
    <a:srgbClr val="1E5A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B91189-50E3-4B4C-AA4D-A1EC7760E9BD}" v="215" dt="2022-11-07T08:42:30.3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43" autoAdjust="0"/>
    <p:restoredTop sz="86421" autoAdjust="0"/>
  </p:normalViewPr>
  <p:slideViewPr>
    <p:cSldViewPr snapToGrid="0" showGuides="1">
      <p:cViewPr varScale="1">
        <p:scale>
          <a:sx n="143" d="100"/>
          <a:sy n="143" d="100"/>
        </p:scale>
        <p:origin x="208" y="60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56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6594"/>
    </p:cViewPr>
  </p:sorterViewPr>
  <p:notesViewPr>
    <p:cSldViewPr snapToGrid="0" showGuides="1">
      <p:cViewPr varScale="1">
        <p:scale>
          <a:sx n="117" d="100"/>
          <a:sy n="117" d="100"/>
        </p:scale>
        <p:origin x="11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vin Shing Bruce Li" userId="6378f547-896a-4b95-bef6-11d9eff0679e" providerId="ADAL" clId="{8BB21CFA-6968-488E-BE11-30EE3F042B59}"/>
    <pc:docChg chg="undo custSel addSld delSld modSld sldOrd">
      <pc:chgData name="Kevin Shing Bruce Li" userId="6378f547-896a-4b95-bef6-11d9eff0679e" providerId="ADAL" clId="{8BB21CFA-6968-488E-BE11-30EE3F042B59}" dt="2022-03-22T09:32:08.281" v="2556"/>
      <pc:docMkLst>
        <pc:docMk/>
      </pc:docMkLst>
      <pc:sldChg chg="modSp mod">
        <pc:chgData name="Kevin Shing Bruce Li" userId="6378f547-896a-4b95-bef6-11d9eff0679e" providerId="ADAL" clId="{8BB21CFA-6968-488E-BE11-30EE3F042B59}" dt="2022-03-22T09:24:42.481" v="2552" actId="20577"/>
        <pc:sldMkLst>
          <pc:docMk/>
          <pc:sldMk cId="3550747568" sldId="1409"/>
        </pc:sldMkLst>
        <pc:spChg chg="mod">
          <ac:chgData name="Kevin Shing Bruce Li" userId="6378f547-896a-4b95-bef6-11d9eff0679e" providerId="ADAL" clId="{8BB21CFA-6968-488E-BE11-30EE3F042B59}" dt="2022-03-22T09:24:42.481" v="2552" actId="20577"/>
          <ac:spMkLst>
            <pc:docMk/>
            <pc:sldMk cId="3550747568" sldId="1409"/>
            <ac:spMk id="2" creationId="{891C01F2-0EC7-4465-A030-69DAEE68FECE}"/>
          </ac:spMkLst>
        </pc:spChg>
      </pc:sldChg>
      <pc:sldChg chg="modSp mod">
        <pc:chgData name="Kevin Shing Bruce Li" userId="6378f547-896a-4b95-bef6-11d9eff0679e" providerId="ADAL" clId="{8BB21CFA-6968-488E-BE11-30EE3F042B59}" dt="2022-03-22T07:31:43.540" v="75" actId="20577"/>
        <pc:sldMkLst>
          <pc:docMk/>
          <pc:sldMk cId="3428501769" sldId="1452"/>
        </pc:sldMkLst>
        <pc:spChg chg="mod">
          <ac:chgData name="Kevin Shing Bruce Li" userId="6378f547-896a-4b95-bef6-11d9eff0679e" providerId="ADAL" clId="{8BB21CFA-6968-488E-BE11-30EE3F042B59}" dt="2022-03-22T07:31:43.540" v="75" actId="20577"/>
          <ac:spMkLst>
            <pc:docMk/>
            <pc:sldMk cId="3428501769" sldId="1452"/>
            <ac:spMk id="3" creationId="{00000000-0000-0000-0000-000000000000}"/>
          </ac:spMkLst>
        </pc:spChg>
        <pc:spChg chg="mod">
          <ac:chgData name="Kevin Shing Bruce Li" userId="6378f547-896a-4b95-bef6-11d9eff0679e" providerId="ADAL" clId="{8BB21CFA-6968-488E-BE11-30EE3F042B59}" dt="2022-03-22T07:31:27.742" v="50" actId="6549"/>
          <ac:spMkLst>
            <pc:docMk/>
            <pc:sldMk cId="3428501769" sldId="1452"/>
            <ac:spMk id="10" creationId="{BE91756C-BBDB-EB4D-9C77-7D5EF08B3C6D}"/>
          </ac:spMkLst>
        </pc:spChg>
      </pc:sldChg>
      <pc:sldChg chg="addSp delSp modSp mod ord delAnim">
        <pc:chgData name="Kevin Shing Bruce Li" userId="6378f547-896a-4b95-bef6-11d9eff0679e" providerId="ADAL" clId="{8BB21CFA-6968-488E-BE11-30EE3F042B59}" dt="2022-03-22T09:13:04.116" v="2495" actId="20577"/>
        <pc:sldMkLst>
          <pc:docMk/>
          <pc:sldMk cId="401012126" sldId="1455"/>
        </pc:sldMkLst>
        <pc:spChg chg="mod">
          <ac:chgData name="Kevin Shing Bruce Li" userId="6378f547-896a-4b95-bef6-11d9eff0679e" providerId="ADAL" clId="{8BB21CFA-6968-488E-BE11-30EE3F042B59}" dt="2022-03-22T07:39:09.186" v="414" actId="20577"/>
          <ac:spMkLst>
            <pc:docMk/>
            <pc:sldMk cId="401012126" sldId="1455"/>
            <ac:spMk id="2" creationId="{753A8D24-B76A-4243-BA4D-1796FF57A6B0}"/>
          </ac:spMkLst>
        </pc:spChg>
        <pc:spChg chg="add mod">
          <ac:chgData name="Kevin Shing Bruce Li" userId="6378f547-896a-4b95-bef6-11d9eff0679e" providerId="ADAL" clId="{8BB21CFA-6968-488E-BE11-30EE3F042B59}" dt="2022-03-22T09:13:04.116" v="2495" actId="20577"/>
          <ac:spMkLst>
            <pc:docMk/>
            <pc:sldMk cId="401012126" sldId="1455"/>
            <ac:spMk id="4" creationId="{76D9A276-A637-4619-9DAA-139DCD078A24}"/>
          </ac:spMkLst>
        </pc:spChg>
        <pc:spChg chg="del">
          <ac:chgData name="Kevin Shing Bruce Li" userId="6378f547-896a-4b95-bef6-11d9eff0679e" providerId="ADAL" clId="{8BB21CFA-6968-488E-BE11-30EE3F042B59}" dt="2022-03-22T07:36:54.606" v="169" actId="478"/>
          <ac:spMkLst>
            <pc:docMk/>
            <pc:sldMk cId="401012126" sldId="1455"/>
            <ac:spMk id="14" creationId="{398D47E7-6501-4BCE-A846-02CE66778249}"/>
          </ac:spMkLst>
        </pc:spChg>
        <pc:picChg chg="del">
          <ac:chgData name="Kevin Shing Bruce Li" userId="6378f547-896a-4b95-bef6-11d9eff0679e" providerId="ADAL" clId="{8BB21CFA-6968-488E-BE11-30EE3F042B59}" dt="2022-03-22T07:36:51.981" v="168" actId="478"/>
          <ac:picMkLst>
            <pc:docMk/>
            <pc:sldMk cId="401012126" sldId="1455"/>
            <ac:picMk id="6" creationId="{EC28AF75-701D-40CF-ABA9-88786D26D739}"/>
          </ac:picMkLst>
        </pc:picChg>
      </pc:sldChg>
      <pc:sldChg chg="delSp modSp mod modAnim">
        <pc:chgData name="Kevin Shing Bruce Li" userId="6378f547-896a-4b95-bef6-11d9eff0679e" providerId="ADAL" clId="{8BB21CFA-6968-488E-BE11-30EE3F042B59}" dt="2022-03-22T08:14:20.537" v="2013"/>
        <pc:sldMkLst>
          <pc:docMk/>
          <pc:sldMk cId="3462788992" sldId="1549"/>
        </pc:sldMkLst>
        <pc:grpChg chg="del">
          <ac:chgData name="Kevin Shing Bruce Li" userId="6378f547-896a-4b95-bef6-11d9eff0679e" providerId="ADAL" clId="{8BB21CFA-6968-488E-BE11-30EE3F042B59}" dt="2022-03-22T08:06:58.939" v="1660" actId="478"/>
          <ac:grpSpMkLst>
            <pc:docMk/>
            <pc:sldMk cId="3462788992" sldId="1549"/>
            <ac:grpSpMk id="14" creationId="{C2B52356-1D55-45A0-B3D9-8C64D4987EE3}"/>
          </ac:grpSpMkLst>
        </pc:grpChg>
        <pc:graphicFrameChg chg="mod modGraphic">
          <ac:chgData name="Kevin Shing Bruce Li" userId="6378f547-896a-4b95-bef6-11d9eff0679e" providerId="ADAL" clId="{8BB21CFA-6968-488E-BE11-30EE3F042B59}" dt="2022-03-22T08:14:20.537" v="2013"/>
          <ac:graphicFrameMkLst>
            <pc:docMk/>
            <pc:sldMk cId="3462788992" sldId="1549"/>
            <ac:graphicFrameMk id="7" creationId="{A153280E-4D1E-45F1-B06B-2C6D89CDCF92}"/>
          </ac:graphicFrameMkLst>
        </pc:graphicFrameChg>
        <pc:picChg chg="del">
          <ac:chgData name="Kevin Shing Bruce Li" userId="6378f547-896a-4b95-bef6-11d9eff0679e" providerId="ADAL" clId="{8BB21CFA-6968-488E-BE11-30EE3F042B59}" dt="2022-03-22T08:07:00.345" v="1661" actId="478"/>
          <ac:picMkLst>
            <pc:docMk/>
            <pc:sldMk cId="3462788992" sldId="1549"/>
            <ac:picMk id="10" creationId="{2BE1230C-D8AE-4451-9FE0-44B15D728A15}"/>
          </ac:picMkLst>
        </pc:picChg>
      </pc:sldChg>
      <pc:sldChg chg="addSp delSp modSp mod modAnim">
        <pc:chgData name="Kevin Shing Bruce Li" userId="6378f547-896a-4b95-bef6-11d9eff0679e" providerId="ADAL" clId="{8BB21CFA-6968-488E-BE11-30EE3F042B59}" dt="2022-03-22T09:32:08.281" v="2556"/>
        <pc:sldMkLst>
          <pc:docMk/>
          <pc:sldMk cId="3797573790" sldId="1550"/>
        </pc:sldMkLst>
        <pc:spChg chg="mod">
          <ac:chgData name="Kevin Shing Bruce Li" userId="6378f547-896a-4b95-bef6-11d9eff0679e" providerId="ADAL" clId="{8BB21CFA-6968-488E-BE11-30EE3F042B59}" dt="2022-03-22T09:13:51.522" v="2550" actId="14100"/>
          <ac:spMkLst>
            <pc:docMk/>
            <pc:sldMk cId="3797573790" sldId="1550"/>
            <ac:spMk id="2" creationId="{2EB0850A-7789-474E-9A46-D6E4AE911186}"/>
          </ac:spMkLst>
        </pc:spChg>
        <pc:spChg chg="add mod">
          <ac:chgData name="Kevin Shing Bruce Li" userId="6378f547-896a-4b95-bef6-11d9eff0679e" providerId="ADAL" clId="{8BB21CFA-6968-488E-BE11-30EE3F042B59}" dt="2022-03-22T09:08:13.238" v="2162" actId="14861"/>
          <ac:spMkLst>
            <pc:docMk/>
            <pc:sldMk cId="3797573790" sldId="1550"/>
            <ac:spMk id="12" creationId="{A3249344-B0E8-4E9D-8CA9-B639ED02E41B}"/>
          </ac:spMkLst>
        </pc:spChg>
        <pc:spChg chg="add mod">
          <ac:chgData name="Kevin Shing Bruce Li" userId="6378f547-896a-4b95-bef6-11d9eff0679e" providerId="ADAL" clId="{8BB21CFA-6968-488E-BE11-30EE3F042B59}" dt="2022-03-22T09:08:29.771" v="2173" actId="14861"/>
          <ac:spMkLst>
            <pc:docMk/>
            <pc:sldMk cId="3797573790" sldId="1550"/>
            <ac:spMk id="13" creationId="{1667CBCC-6BBD-4B17-B4EC-507B9A5373ED}"/>
          </ac:spMkLst>
        </pc:spChg>
        <pc:grpChg chg="del">
          <ac:chgData name="Kevin Shing Bruce Li" userId="6378f547-896a-4b95-bef6-11d9eff0679e" providerId="ADAL" clId="{8BB21CFA-6968-488E-BE11-30EE3F042B59}" dt="2022-03-22T07:35:34.011" v="92" actId="478"/>
          <ac:grpSpMkLst>
            <pc:docMk/>
            <pc:sldMk cId="3797573790" sldId="1550"/>
            <ac:grpSpMk id="8" creationId="{6795A4F8-479B-4CA6-B1B0-3104027D7E17}"/>
          </ac:grpSpMkLst>
        </pc:grpChg>
        <pc:picChg chg="add del mod">
          <ac:chgData name="Kevin Shing Bruce Li" userId="6378f547-896a-4b95-bef6-11d9eff0679e" providerId="ADAL" clId="{8BB21CFA-6968-488E-BE11-30EE3F042B59}" dt="2022-03-22T07:34:36.417" v="90" actId="478"/>
          <ac:picMkLst>
            <pc:docMk/>
            <pc:sldMk cId="3797573790" sldId="1550"/>
            <ac:picMk id="6" creationId="{251CC573-585C-4B8B-B7DC-65E4F06660BF}"/>
          </ac:picMkLst>
        </pc:picChg>
        <pc:picChg chg="add mod">
          <ac:chgData name="Kevin Shing Bruce Li" userId="6378f547-896a-4b95-bef6-11d9eff0679e" providerId="ADAL" clId="{8BB21CFA-6968-488E-BE11-30EE3F042B59}" dt="2022-03-22T07:36:01.246" v="145"/>
          <ac:picMkLst>
            <pc:docMk/>
            <pc:sldMk cId="3797573790" sldId="1550"/>
            <ac:picMk id="11" creationId="{7851E0AE-FD5E-464F-86AF-B6D4254F7E52}"/>
          </ac:picMkLst>
        </pc:picChg>
      </pc:sldChg>
      <pc:sldChg chg="addSp delSp modSp del mod delAnim modAnim">
        <pc:chgData name="Kevin Shing Bruce Li" userId="6378f547-896a-4b95-bef6-11d9eff0679e" providerId="ADAL" clId="{8BB21CFA-6968-488E-BE11-30EE3F042B59}" dt="2022-03-22T08:06:54.611" v="1659" actId="47"/>
        <pc:sldMkLst>
          <pc:docMk/>
          <pc:sldMk cId="723518883" sldId="1566"/>
        </pc:sldMkLst>
        <pc:spChg chg="add del mod">
          <ac:chgData name="Kevin Shing Bruce Li" userId="6378f547-896a-4b95-bef6-11d9eff0679e" providerId="ADAL" clId="{8BB21CFA-6968-488E-BE11-30EE3F042B59}" dt="2022-03-22T07:59:22.887" v="1397" actId="21"/>
          <ac:spMkLst>
            <pc:docMk/>
            <pc:sldMk cId="723518883" sldId="1566"/>
            <ac:spMk id="14" creationId="{6524741C-5C9C-4132-A05D-049A9A91DDDB}"/>
          </ac:spMkLst>
        </pc:spChg>
      </pc:sldChg>
      <pc:sldChg chg="addSp delSp modSp add mod modAnim">
        <pc:chgData name="Kevin Shing Bruce Li" userId="6378f547-896a-4b95-bef6-11d9eff0679e" providerId="ADAL" clId="{8BB21CFA-6968-488E-BE11-30EE3F042B59}" dt="2022-03-22T09:31:12.552" v="2553"/>
        <pc:sldMkLst>
          <pc:docMk/>
          <pc:sldMk cId="4123756159" sldId="1567"/>
        </pc:sldMkLst>
        <pc:spChg chg="mod">
          <ac:chgData name="Kevin Shing Bruce Li" userId="6378f547-896a-4b95-bef6-11d9eff0679e" providerId="ADAL" clId="{8BB21CFA-6968-488E-BE11-30EE3F042B59}" dt="2022-03-22T07:57:46.448" v="1394" actId="20577"/>
          <ac:spMkLst>
            <pc:docMk/>
            <pc:sldMk cId="4123756159" sldId="1567"/>
            <ac:spMk id="2" creationId="{2EB0850A-7789-474E-9A46-D6E4AE911186}"/>
          </ac:spMkLst>
        </pc:spChg>
        <pc:spChg chg="add mod">
          <ac:chgData name="Kevin Shing Bruce Li" userId="6378f547-896a-4b95-bef6-11d9eff0679e" providerId="ADAL" clId="{8BB21CFA-6968-488E-BE11-30EE3F042B59}" dt="2022-03-22T09:08:48.520" v="2176"/>
          <ac:spMkLst>
            <pc:docMk/>
            <pc:sldMk cId="4123756159" sldId="1567"/>
            <ac:spMk id="8" creationId="{72AC4273-07A1-478D-9091-378FC0F28EF5}"/>
          </ac:spMkLst>
        </pc:spChg>
        <pc:spChg chg="add mod">
          <ac:chgData name="Kevin Shing Bruce Li" userId="6378f547-896a-4b95-bef6-11d9eff0679e" providerId="ADAL" clId="{8BB21CFA-6968-488E-BE11-30EE3F042B59}" dt="2022-03-22T09:08:48.520" v="2176"/>
          <ac:spMkLst>
            <pc:docMk/>
            <pc:sldMk cId="4123756159" sldId="1567"/>
            <ac:spMk id="9" creationId="{02158470-53A2-4DF7-A04C-DAE7E0597F9A}"/>
          </ac:spMkLst>
        </pc:spChg>
        <pc:spChg chg="del">
          <ac:chgData name="Kevin Shing Bruce Li" userId="6378f547-896a-4b95-bef6-11d9eff0679e" providerId="ADAL" clId="{8BB21CFA-6968-488E-BE11-30EE3F042B59}" dt="2022-03-22T09:08:48.067" v="2175" actId="478"/>
          <ac:spMkLst>
            <pc:docMk/>
            <pc:sldMk cId="4123756159" sldId="1567"/>
            <ac:spMk id="12" creationId="{A3249344-B0E8-4E9D-8CA9-B639ED02E41B}"/>
          </ac:spMkLst>
        </pc:spChg>
        <pc:spChg chg="del">
          <ac:chgData name="Kevin Shing Bruce Li" userId="6378f547-896a-4b95-bef6-11d9eff0679e" providerId="ADAL" clId="{8BB21CFA-6968-488E-BE11-30EE3F042B59}" dt="2022-03-22T09:08:45.458" v="2174" actId="478"/>
          <ac:spMkLst>
            <pc:docMk/>
            <pc:sldMk cId="4123756159" sldId="1567"/>
            <ac:spMk id="13" creationId="{1667CBCC-6BBD-4B17-B4EC-507B9A5373ED}"/>
          </ac:spMkLst>
        </pc:spChg>
      </pc:sldChg>
      <pc:sldChg chg="addSp modSp add mod modAnim">
        <pc:chgData name="Kevin Shing Bruce Li" userId="6378f547-896a-4b95-bef6-11d9eff0679e" providerId="ADAL" clId="{8BB21CFA-6968-488E-BE11-30EE3F042B59}" dt="2022-03-22T09:31:21.336" v="2555"/>
        <pc:sldMkLst>
          <pc:docMk/>
          <pc:sldMk cId="3272845751" sldId="1568"/>
        </pc:sldMkLst>
        <pc:spChg chg="add mod">
          <ac:chgData name="Kevin Shing Bruce Li" userId="6378f547-896a-4b95-bef6-11d9eff0679e" providerId="ADAL" clId="{8BB21CFA-6968-488E-BE11-30EE3F042B59}" dt="2022-03-22T09:12:01.100" v="2431" actId="20577"/>
          <ac:spMkLst>
            <pc:docMk/>
            <pc:sldMk cId="3272845751" sldId="1568"/>
            <ac:spMk id="4" creationId="{2A68FC40-F1CF-4FB9-A639-2D6EEF95E60A}"/>
          </ac:spMkLst>
        </pc:spChg>
        <pc:spChg chg="add mod">
          <ac:chgData name="Kevin Shing Bruce Li" userId="6378f547-896a-4b95-bef6-11d9eff0679e" providerId="ADAL" clId="{8BB21CFA-6968-488E-BE11-30EE3F042B59}" dt="2022-03-22T08:05:54.547" v="1620" actId="14100"/>
          <ac:spMkLst>
            <pc:docMk/>
            <pc:sldMk cId="3272845751" sldId="1568"/>
            <ac:spMk id="8" creationId="{B05B77F2-72C4-49E2-88DB-8DFFCC384F98}"/>
          </ac:spMkLst>
        </pc:spChg>
        <pc:picChg chg="add mod">
          <ac:chgData name="Kevin Shing Bruce Li" userId="6378f547-896a-4b95-bef6-11d9eff0679e" providerId="ADAL" clId="{8BB21CFA-6968-488E-BE11-30EE3F042B59}" dt="2022-03-22T09:11:03.193" v="2376" actId="1076"/>
          <ac:picMkLst>
            <pc:docMk/>
            <pc:sldMk cId="3272845751" sldId="1568"/>
            <ac:picMk id="1026" creationId="{112C8319-8249-4B44-9B42-57D7EFB6AE52}"/>
          </ac:picMkLst>
        </pc:picChg>
      </pc:sldChg>
    </pc:docChg>
  </pc:docChgLst>
  <pc:docChgLst>
    <pc:chgData name="Kevin Shing Bruce Li" userId="6378f547-896a-4b95-bef6-11d9eff0679e" providerId="ADAL" clId="{EEC337BE-6FBA-C44F-89C8-214FFE3EA907}"/>
    <pc:docChg chg="undo redo custSel addSld delSld modSld sldOrd">
      <pc:chgData name="Kevin Shing Bruce Li" userId="6378f547-896a-4b95-bef6-11d9eff0679e" providerId="ADAL" clId="{EEC337BE-6FBA-C44F-89C8-214FFE3EA907}" dt="2022-08-24T08:04:02.968" v="2536" actId="14100"/>
      <pc:docMkLst>
        <pc:docMk/>
      </pc:docMkLst>
      <pc:sldChg chg="modSp mod">
        <pc:chgData name="Kevin Shing Bruce Li" userId="6378f547-896a-4b95-bef6-11d9eff0679e" providerId="ADAL" clId="{EEC337BE-6FBA-C44F-89C8-214FFE3EA907}" dt="2022-08-10T14:31:58.727" v="30" actId="20577"/>
        <pc:sldMkLst>
          <pc:docMk/>
          <pc:sldMk cId="3550747568" sldId="1409"/>
        </pc:sldMkLst>
        <pc:spChg chg="mod">
          <ac:chgData name="Kevin Shing Bruce Li" userId="6378f547-896a-4b95-bef6-11d9eff0679e" providerId="ADAL" clId="{EEC337BE-6FBA-C44F-89C8-214FFE3EA907}" dt="2022-08-10T14:31:58.727" v="30" actId="20577"/>
          <ac:spMkLst>
            <pc:docMk/>
            <pc:sldMk cId="3550747568" sldId="1409"/>
            <ac:spMk id="2" creationId="{891C01F2-0EC7-4465-A030-69DAEE68FECE}"/>
          </ac:spMkLst>
        </pc:spChg>
      </pc:sldChg>
      <pc:sldChg chg="addSp delSp modSp add mod">
        <pc:chgData name="Kevin Shing Bruce Li" userId="6378f547-896a-4b95-bef6-11d9eff0679e" providerId="ADAL" clId="{EEC337BE-6FBA-C44F-89C8-214FFE3EA907}" dt="2022-08-18T08:24:37.714" v="2492"/>
        <pc:sldMkLst>
          <pc:docMk/>
          <pc:sldMk cId="2071820930" sldId="1518"/>
        </pc:sldMkLst>
        <pc:spChg chg="mod">
          <ac:chgData name="Kevin Shing Bruce Li" userId="6378f547-896a-4b95-bef6-11d9eff0679e" providerId="ADAL" clId="{EEC337BE-6FBA-C44F-89C8-214FFE3EA907}" dt="2022-08-10T15:12:33.470" v="1045" actId="20577"/>
          <ac:spMkLst>
            <pc:docMk/>
            <pc:sldMk cId="2071820930" sldId="1518"/>
            <ac:spMk id="2" creationId="{72F03256-211B-4A87-3B7E-D6EDD5CE7CCB}"/>
          </ac:spMkLst>
        </pc:spChg>
        <pc:spChg chg="mod">
          <ac:chgData name="Kevin Shing Bruce Li" userId="6378f547-896a-4b95-bef6-11d9eff0679e" providerId="ADAL" clId="{EEC337BE-6FBA-C44F-89C8-214FFE3EA907}" dt="2022-08-11T08:16:18.414" v="1408" actId="20577"/>
          <ac:spMkLst>
            <pc:docMk/>
            <pc:sldMk cId="2071820930" sldId="1518"/>
            <ac:spMk id="3" creationId="{B50572CA-8157-1554-05DA-026252D5B8B2}"/>
          </ac:spMkLst>
        </pc:spChg>
        <pc:spChg chg="del">
          <ac:chgData name="Kevin Shing Bruce Li" userId="6378f547-896a-4b95-bef6-11d9eff0679e" providerId="ADAL" clId="{EEC337BE-6FBA-C44F-89C8-214FFE3EA907}" dt="2022-08-18T08:24:37.714" v="2492"/>
          <ac:spMkLst>
            <pc:docMk/>
            <pc:sldMk cId="2071820930" sldId="1518"/>
            <ac:spMk id="4" creationId="{854A4E72-4DED-E65C-5D5C-3EB7B26B0648}"/>
          </ac:spMkLst>
        </pc:spChg>
        <pc:spChg chg="del">
          <ac:chgData name="Kevin Shing Bruce Li" userId="6378f547-896a-4b95-bef6-11d9eff0679e" providerId="ADAL" clId="{EEC337BE-6FBA-C44F-89C8-214FFE3EA907}" dt="2022-08-18T08:24:37.714" v="2492"/>
          <ac:spMkLst>
            <pc:docMk/>
            <pc:sldMk cId="2071820930" sldId="1518"/>
            <ac:spMk id="5" creationId="{CA651882-43F7-1880-AD20-FA389AEE47CC}"/>
          </ac:spMkLst>
        </pc:spChg>
        <pc:spChg chg="del">
          <ac:chgData name="Kevin Shing Bruce Li" userId="6378f547-896a-4b95-bef6-11d9eff0679e" providerId="ADAL" clId="{EEC337BE-6FBA-C44F-89C8-214FFE3EA907}" dt="2022-08-18T08:24:37.714" v="2492"/>
          <ac:spMkLst>
            <pc:docMk/>
            <pc:sldMk cId="2071820930" sldId="1518"/>
            <ac:spMk id="6" creationId="{52E96708-1C34-4FF3-C81F-DF125DDBC46F}"/>
          </ac:spMkLst>
        </pc:spChg>
        <pc:spChg chg="add del">
          <ac:chgData name="Kevin Shing Bruce Li" userId="6378f547-896a-4b95-bef6-11d9eff0679e" providerId="ADAL" clId="{EEC337BE-6FBA-C44F-89C8-214FFE3EA907}" dt="2022-08-18T07:46:08.791" v="1428" actId="22"/>
          <ac:spMkLst>
            <pc:docMk/>
            <pc:sldMk cId="2071820930" sldId="1518"/>
            <ac:spMk id="35" creationId="{1E1A78C4-37C0-8CB7-11E0-B44B55D29356}"/>
          </ac:spMkLst>
        </pc:spChg>
        <pc:spChg chg="mod">
          <ac:chgData name="Kevin Shing Bruce Li" userId="6378f547-896a-4b95-bef6-11d9eff0679e" providerId="ADAL" clId="{EEC337BE-6FBA-C44F-89C8-214FFE3EA907}" dt="2022-08-11T08:16:46.529" v="1414" actId="20577"/>
          <ac:spMkLst>
            <pc:docMk/>
            <pc:sldMk cId="2071820930" sldId="1518"/>
            <ac:spMk id="68" creationId="{F182AF35-20F0-F8E0-5B05-7A10768FF590}"/>
          </ac:spMkLst>
        </pc:spChg>
      </pc:sldChg>
      <pc:sldChg chg="delSp modSp mod">
        <pc:chgData name="Kevin Shing Bruce Li" userId="6378f547-896a-4b95-bef6-11d9eff0679e" providerId="ADAL" clId="{EEC337BE-6FBA-C44F-89C8-214FFE3EA907}" dt="2022-08-18T08:24:37.714" v="2492"/>
        <pc:sldMkLst>
          <pc:docMk/>
          <pc:sldMk cId="957446789" sldId="1569"/>
        </pc:sldMkLst>
        <pc:spChg chg="mod">
          <ac:chgData name="Kevin Shing Bruce Li" userId="6378f547-896a-4b95-bef6-11d9eff0679e" providerId="ADAL" clId="{EEC337BE-6FBA-C44F-89C8-214FFE3EA907}" dt="2022-08-11T08:15:43.674" v="1346" actId="113"/>
          <ac:spMkLst>
            <pc:docMk/>
            <pc:sldMk cId="957446789" sldId="1569"/>
            <ac:spMk id="3" creationId="{4A7B7846-44A4-4F3A-962E-418D34AFED14}"/>
          </ac:spMkLst>
        </pc:spChg>
        <pc:spChg chg="del">
          <ac:chgData name="Kevin Shing Bruce Li" userId="6378f547-896a-4b95-bef6-11d9eff0679e" providerId="ADAL" clId="{EEC337BE-6FBA-C44F-89C8-214FFE3EA907}" dt="2022-08-18T08:24:37.714" v="2492"/>
          <ac:spMkLst>
            <pc:docMk/>
            <pc:sldMk cId="957446789" sldId="1569"/>
            <ac:spMk id="4" creationId="{19172F6A-D92F-40A5-8C2A-C4EFB252B095}"/>
          </ac:spMkLst>
        </pc:spChg>
      </pc:sldChg>
      <pc:sldChg chg="addSp delSp modSp mod">
        <pc:chgData name="Kevin Shing Bruce Li" userId="6378f547-896a-4b95-bef6-11d9eff0679e" providerId="ADAL" clId="{EEC337BE-6FBA-C44F-89C8-214FFE3EA907}" dt="2022-08-18T08:24:37.714" v="2492"/>
        <pc:sldMkLst>
          <pc:docMk/>
          <pc:sldMk cId="3801037135" sldId="1571"/>
        </pc:sldMkLst>
        <pc:spChg chg="del">
          <ac:chgData name="Kevin Shing Bruce Li" userId="6378f547-896a-4b95-bef6-11d9eff0679e" providerId="ADAL" clId="{EEC337BE-6FBA-C44F-89C8-214FFE3EA907}" dt="2022-08-18T08:24:37.714" v="2492"/>
          <ac:spMkLst>
            <pc:docMk/>
            <pc:sldMk cId="3801037135" sldId="1571"/>
            <ac:spMk id="4" creationId="{71C53224-76DE-4F1E-939D-280F927B1C06}"/>
          </ac:spMkLst>
        </pc:spChg>
        <pc:spChg chg="add del mod">
          <ac:chgData name="Kevin Shing Bruce Li" userId="6378f547-896a-4b95-bef6-11d9eff0679e" providerId="ADAL" clId="{EEC337BE-6FBA-C44F-89C8-214FFE3EA907}" dt="2022-08-10T15:03:34.415" v="249" actId="478"/>
          <ac:spMkLst>
            <pc:docMk/>
            <pc:sldMk cId="3801037135" sldId="1571"/>
            <ac:spMk id="8" creationId="{2975386B-C67B-E699-DA83-441E98C64E1A}"/>
          </ac:spMkLst>
        </pc:spChg>
        <pc:picChg chg="add del mod">
          <ac:chgData name="Kevin Shing Bruce Li" userId="6378f547-896a-4b95-bef6-11d9eff0679e" providerId="ADAL" clId="{EEC337BE-6FBA-C44F-89C8-214FFE3EA907}" dt="2022-08-11T08:07:50.350" v="1212" actId="478"/>
          <ac:picMkLst>
            <pc:docMk/>
            <pc:sldMk cId="3801037135" sldId="1571"/>
            <ac:picMk id="5" creationId="{5158A695-655B-5C1F-3391-A16A4E8A4599}"/>
          </ac:picMkLst>
        </pc:picChg>
        <pc:picChg chg="add mod">
          <ac:chgData name="Kevin Shing Bruce Li" userId="6378f547-896a-4b95-bef6-11d9eff0679e" providerId="ADAL" clId="{EEC337BE-6FBA-C44F-89C8-214FFE3EA907}" dt="2022-08-11T08:08:43.442" v="1233" actId="12788"/>
          <ac:picMkLst>
            <pc:docMk/>
            <pc:sldMk cId="3801037135" sldId="1571"/>
            <ac:picMk id="6" creationId="{096E6B43-7906-1303-3CAC-93D89CEDCAA0}"/>
          </ac:picMkLst>
        </pc:picChg>
        <pc:picChg chg="del">
          <ac:chgData name="Kevin Shing Bruce Li" userId="6378f547-896a-4b95-bef6-11d9eff0679e" providerId="ADAL" clId="{EEC337BE-6FBA-C44F-89C8-214FFE3EA907}" dt="2022-08-10T15:02:53.982" v="234" actId="478"/>
          <ac:picMkLst>
            <pc:docMk/>
            <pc:sldMk cId="3801037135" sldId="1571"/>
            <ac:picMk id="6" creationId="{F3FCE602-6F59-4229-BDDF-709E96E0045B}"/>
          </ac:picMkLst>
        </pc:picChg>
      </pc:sldChg>
      <pc:sldChg chg="add del">
        <pc:chgData name="Kevin Shing Bruce Li" userId="6378f547-896a-4b95-bef6-11d9eff0679e" providerId="ADAL" clId="{EEC337BE-6FBA-C44F-89C8-214FFE3EA907}" dt="2022-08-10T15:03:40.870" v="250" actId="2696"/>
        <pc:sldMkLst>
          <pc:docMk/>
          <pc:sldMk cId="681387717" sldId="1572"/>
        </pc:sldMkLst>
      </pc:sldChg>
      <pc:sldChg chg="addSp delSp modSp add mod ord">
        <pc:chgData name="Kevin Shing Bruce Li" userId="6378f547-896a-4b95-bef6-11d9eff0679e" providerId="ADAL" clId="{EEC337BE-6FBA-C44F-89C8-214FFE3EA907}" dt="2022-08-18T08:24:37.714" v="2492"/>
        <pc:sldMkLst>
          <pc:docMk/>
          <pc:sldMk cId="3045855123" sldId="1572"/>
        </pc:sldMkLst>
        <pc:spChg chg="del mod">
          <ac:chgData name="Kevin Shing Bruce Li" userId="6378f547-896a-4b95-bef6-11d9eff0679e" providerId="ADAL" clId="{EEC337BE-6FBA-C44F-89C8-214FFE3EA907}" dt="2022-08-10T15:20:04.136" v="1083" actId="478"/>
          <ac:spMkLst>
            <pc:docMk/>
            <pc:sldMk cId="3045855123" sldId="1572"/>
            <ac:spMk id="3" creationId="{4A7B7846-44A4-4F3A-962E-418D34AFED14}"/>
          </ac:spMkLst>
        </pc:spChg>
        <pc:spChg chg="del">
          <ac:chgData name="Kevin Shing Bruce Li" userId="6378f547-896a-4b95-bef6-11d9eff0679e" providerId="ADAL" clId="{EEC337BE-6FBA-C44F-89C8-214FFE3EA907}" dt="2022-08-18T08:24:37.714" v="2492"/>
          <ac:spMkLst>
            <pc:docMk/>
            <pc:sldMk cId="3045855123" sldId="1572"/>
            <ac:spMk id="4" creationId="{19172F6A-D92F-40A5-8C2A-C4EFB252B095}"/>
          </ac:spMkLst>
        </pc:spChg>
        <pc:spChg chg="add del mod">
          <ac:chgData name="Kevin Shing Bruce Li" userId="6378f547-896a-4b95-bef6-11d9eff0679e" providerId="ADAL" clId="{EEC337BE-6FBA-C44F-89C8-214FFE3EA907}" dt="2022-08-10T15:20:09.076" v="1085" actId="478"/>
          <ac:spMkLst>
            <pc:docMk/>
            <pc:sldMk cId="3045855123" sldId="1572"/>
            <ac:spMk id="9" creationId="{7AEF2D5E-24EF-95C4-591F-B57F3DB81079}"/>
          </ac:spMkLst>
        </pc:spChg>
        <pc:spChg chg="add mod">
          <ac:chgData name="Kevin Shing Bruce Li" userId="6378f547-896a-4b95-bef6-11d9eff0679e" providerId="ADAL" clId="{EEC337BE-6FBA-C44F-89C8-214FFE3EA907}" dt="2022-08-11T08:12:47.301" v="1260" actId="1076"/>
          <ac:spMkLst>
            <pc:docMk/>
            <pc:sldMk cId="3045855123" sldId="1572"/>
            <ac:spMk id="9" creationId="{D8474F57-81D0-4699-835F-B4D7B0CD5A33}"/>
          </ac:spMkLst>
        </pc:spChg>
        <pc:picChg chg="add del mod">
          <ac:chgData name="Kevin Shing Bruce Li" userId="6378f547-896a-4b95-bef6-11d9eff0679e" providerId="ADAL" clId="{EEC337BE-6FBA-C44F-89C8-214FFE3EA907}" dt="2022-08-11T08:11:23.824" v="1236" actId="478"/>
          <ac:picMkLst>
            <pc:docMk/>
            <pc:sldMk cId="3045855123" sldId="1572"/>
            <ac:picMk id="3" creationId="{A1A5E16D-66D3-6D28-3C9C-D84817853543}"/>
          </ac:picMkLst>
        </pc:picChg>
        <pc:picChg chg="add mod">
          <ac:chgData name="Kevin Shing Bruce Li" userId="6378f547-896a-4b95-bef6-11d9eff0679e" providerId="ADAL" clId="{EEC337BE-6FBA-C44F-89C8-214FFE3EA907}" dt="2022-08-11T08:14:28.533" v="1271" actId="1076"/>
          <ac:picMkLst>
            <pc:docMk/>
            <pc:sldMk cId="3045855123" sldId="1572"/>
            <ac:picMk id="5" creationId="{DDF19366-E235-3DFB-19F0-B506F99C7D86}"/>
          </ac:picMkLst>
        </pc:picChg>
        <pc:picChg chg="add del mod">
          <ac:chgData name="Kevin Shing Bruce Li" userId="6378f547-896a-4b95-bef6-11d9eff0679e" providerId="ADAL" clId="{EEC337BE-6FBA-C44F-89C8-214FFE3EA907}" dt="2022-08-11T08:11:40.597" v="1240" actId="478"/>
          <ac:picMkLst>
            <pc:docMk/>
            <pc:sldMk cId="3045855123" sldId="1572"/>
            <ac:picMk id="6" creationId="{69C6CBE5-E1FD-8DB8-D25F-F9F0C05B3159}"/>
          </ac:picMkLst>
        </pc:picChg>
        <pc:picChg chg="add mod">
          <ac:chgData name="Kevin Shing Bruce Li" userId="6378f547-896a-4b95-bef6-11d9eff0679e" providerId="ADAL" clId="{EEC337BE-6FBA-C44F-89C8-214FFE3EA907}" dt="2022-08-10T15:21:37.406" v="1180" actId="14100"/>
          <ac:picMkLst>
            <pc:docMk/>
            <pc:sldMk cId="3045855123" sldId="1572"/>
            <ac:picMk id="7" creationId="{7F37EAF2-A660-002A-F414-A685BBEF84EA}"/>
          </ac:picMkLst>
        </pc:picChg>
        <pc:picChg chg="add mod">
          <ac:chgData name="Kevin Shing Bruce Li" userId="6378f547-896a-4b95-bef6-11d9eff0679e" providerId="ADAL" clId="{EEC337BE-6FBA-C44F-89C8-214FFE3EA907}" dt="2022-08-11T08:11:50.227" v="1244" actId="1076"/>
          <ac:picMkLst>
            <pc:docMk/>
            <pc:sldMk cId="3045855123" sldId="1572"/>
            <ac:picMk id="8" creationId="{B01264F6-0C35-C325-216C-A63461692379}"/>
          </ac:picMkLst>
        </pc:picChg>
        <pc:picChg chg="add mod">
          <ac:chgData name="Kevin Shing Bruce Li" userId="6378f547-896a-4b95-bef6-11d9eff0679e" providerId="ADAL" clId="{EEC337BE-6FBA-C44F-89C8-214FFE3EA907}" dt="2022-08-11T08:14:53.541" v="1333" actId="1076"/>
          <ac:picMkLst>
            <pc:docMk/>
            <pc:sldMk cId="3045855123" sldId="1572"/>
            <ac:picMk id="10" creationId="{1CF8D40D-2C3B-0CC3-37C7-05CD52B1B8AA}"/>
          </ac:picMkLst>
        </pc:picChg>
        <pc:picChg chg="add del mod">
          <ac:chgData name="Kevin Shing Bruce Li" userId="6378f547-896a-4b95-bef6-11d9eff0679e" providerId="ADAL" clId="{EEC337BE-6FBA-C44F-89C8-214FFE3EA907}" dt="2022-08-10T15:23:13.038" v="1204" actId="478"/>
          <ac:picMkLst>
            <pc:docMk/>
            <pc:sldMk cId="3045855123" sldId="1572"/>
            <ac:picMk id="10" creationId="{2F189FE3-D14E-E697-4FE3-154B423F4C20}"/>
          </ac:picMkLst>
        </pc:picChg>
        <pc:picChg chg="add del">
          <ac:chgData name="Kevin Shing Bruce Li" userId="6378f547-896a-4b95-bef6-11d9eff0679e" providerId="ADAL" clId="{EEC337BE-6FBA-C44F-89C8-214FFE3EA907}" dt="2022-08-10T15:23:15.415" v="1206" actId="478"/>
          <ac:picMkLst>
            <pc:docMk/>
            <pc:sldMk cId="3045855123" sldId="1572"/>
            <ac:picMk id="11" creationId="{CC4580BE-5874-C9A7-8250-AB8D3D47FCC1}"/>
          </ac:picMkLst>
        </pc:picChg>
        <pc:picChg chg="add del mod">
          <ac:chgData name="Kevin Shing Bruce Li" userId="6378f547-896a-4b95-bef6-11d9eff0679e" providerId="ADAL" clId="{EEC337BE-6FBA-C44F-89C8-214FFE3EA907}" dt="2022-08-10T15:24:05.584" v="1209" actId="478"/>
          <ac:picMkLst>
            <pc:docMk/>
            <pc:sldMk cId="3045855123" sldId="1572"/>
            <ac:picMk id="12" creationId="{63CA71E5-61EA-2F3B-1228-7909D67E0442}"/>
          </ac:picMkLst>
        </pc:picChg>
        <pc:picChg chg="add del">
          <ac:chgData name="Kevin Shing Bruce Li" userId="6378f547-896a-4b95-bef6-11d9eff0679e" providerId="ADAL" clId="{EEC337BE-6FBA-C44F-89C8-214FFE3EA907}" dt="2022-08-10T15:24:39.396" v="1211" actId="478"/>
          <ac:picMkLst>
            <pc:docMk/>
            <pc:sldMk cId="3045855123" sldId="1572"/>
            <ac:picMk id="13" creationId="{725741B6-27B3-0DA8-52C8-2A8242D410D5}"/>
          </ac:picMkLst>
        </pc:picChg>
      </pc:sldChg>
      <pc:sldChg chg="addSp delSp modSp new mod">
        <pc:chgData name="Kevin Shing Bruce Li" userId="6378f547-896a-4b95-bef6-11d9eff0679e" providerId="ADAL" clId="{EEC337BE-6FBA-C44F-89C8-214FFE3EA907}" dt="2022-08-24T08:04:02.968" v="2536" actId="14100"/>
        <pc:sldMkLst>
          <pc:docMk/>
          <pc:sldMk cId="2835916657" sldId="1573"/>
        </pc:sldMkLst>
        <pc:spChg chg="del">
          <ac:chgData name="Kevin Shing Bruce Li" userId="6378f547-896a-4b95-bef6-11d9eff0679e" providerId="ADAL" clId="{EEC337BE-6FBA-C44F-89C8-214FFE3EA907}" dt="2022-08-18T08:24:37.714" v="2492"/>
          <ac:spMkLst>
            <pc:docMk/>
            <pc:sldMk cId="2835916657" sldId="1573"/>
            <ac:spMk id="2" creationId="{EC5B7E84-F4B7-B6C3-BCFB-FCABAC4EE7E7}"/>
          </ac:spMkLst>
        </pc:spChg>
        <pc:picChg chg="add del">
          <ac:chgData name="Kevin Shing Bruce Li" userId="6378f547-896a-4b95-bef6-11d9eff0679e" providerId="ADAL" clId="{EEC337BE-6FBA-C44F-89C8-214FFE3EA907}" dt="2022-08-11T09:36:50.041" v="1417" actId="478"/>
          <ac:picMkLst>
            <pc:docMk/>
            <pc:sldMk cId="2835916657" sldId="1573"/>
            <ac:picMk id="3" creationId="{E9A41484-49A1-E1BD-3908-49712BA1B81C}"/>
          </ac:picMkLst>
        </pc:picChg>
        <pc:picChg chg="add del">
          <ac:chgData name="Kevin Shing Bruce Li" userId="6378f547-896a-4b95-bef6-11d9eff0679e" providerId="ADAL" clId="{EEC337BE-6FBA-C44F-89C8-214FFE3EA907}" dt="2022-08-11T09:36:52.486" v="1419" actId="478"/>
          <ac:picMkLst>
            <pc:docMk/>
            <pc:sldMk cId="2835916657" sldId="1573"/>
            <ac:picMk id="4" creationId="{708AACAD-D05A-1AEC-128F-DB5CE37861B0}"/>
          </ac:picMkLst>
        </pc:picChg>
        <pc:picChg chg="add del">
          <ac:chgData name="Kevin Shing Bruce Li" userId="6378f547-896a-4b95-bef6-11d9eff0679e" providerId="ADAL" clId="{EEC337BE-6FBA-C44F-89C8-214FFE3EA907}" dt="2022-08-11T09:37:17.893" v="1421" actId="478"/>
          <ac:picMkLst>
            <pc:docMk/>
            <pc:sldMk cId="2835916657" sldId="1573"/>
            <ac:picMk id="5" creationId="{D33A6F23-5C0F-2A4F-8709-0F001851F60F}"/>
          </ac:picMkLst>
        </pc:picChg>
        <pc:picChg chg="add del">
          <ac:chgData name="Kevin Shing Bruce Li" userId="6378f547-896a-4b95-bef6-11d9eff0679e" providerId="ADAL" clId="{EEC337BE-6FBA-C44F-89C8-214FFE3EA907}" dt="2022-08-11T09:38:02.871" v="1423" actId="478"/>
          <ac:picMkLst>
            <pc:docMk/>
            <pc:sldMk cId="2835916657" sldId="1573"/>
            <ac:picMk id="6" creationId="{6FCDBFBF-BCEE-B21B-20DC-6EA697AA2DBA}"/>
          </ac:picMkLst>
        </pc:picChg>
        <pc:picChg chg="add mod">
          <ac:chgData name="Kevin Shing Bruce Li" userId="6378f547-896a-4b95-bef6-11d9eff0679e" providerId="ADAL" clId="{EEC337BE-6FBA-C44F-89C8-214FFE3EA907}" dt="2022-08-24T08:04:02.968" v="2536" actId="14100"/>
          <ac:picMkLst>
            <pc:docMk/>
            <pc:sldMk cId="2835916657" sldId="1573"/>
            <ac:picMk id="7" creationId="{2D7B1531-BEB3-3D2B-84ED-1D65019CB446}"/>
          </ac:picMkLst>
        </pc:picChg>
      </pc:sldChg>
      <pc:sldChg chg="addSp delSp modSp add mod modAnim">
        <pc:chgData name="Kevin Shing Bruce Li" userId="6378f547-896a-4b95-bef6-11d9eff0679e" providerId="ADAL" clId="{EEC337BE-6FBA-C44F-89C8-214FFE3EA907}" dt="2022-08-18T08:36:30.027" v="2532" actId="14100"/>
        <pc:sldMkLst>
          <pc:docMk/>
          <pc:sldMk cId="2038309921" sldId="1574"/>
        </pc:sldMkLst>
        <pc:spChg chg="mod">
          <ac:chgData name="Kevin Shing Bruce Li" userId="6378f547-896a-4b95-bef6-11d9eff0679e" providerId="ADAL" clId="{EEC337BE-6FBA-C44F-89C8-214FFE3EA907}" dt="2022-08-18T08:22:32.479" v="2335" actId="20577"/>
          <ac:spMkLst>
            <pc:docMk/>
            <pc:sldMk cId="2038309921" sldId="1574"/>
            <ac:spMk id="3" creationId="{B50572CA-8157-1554-05DA-026252D5B8B2}"/>
          </ac:spMkLst>
        </pc:spChg>
        <pc:spChg chg="del">
          <ac:chgData name="Kevin Shing Bruce Li" userId="6378f547-896a-4b95-bef6-11d9eff0679e" providerId="ADAL" clId="{EEC337BE-6FBA-C44F-89C8-214FFE3EA907}" dt="2022-08-18T08:24:37.714" v="2492"/>
          <ac:spMkLst>
            <pc:docMk/>
            <pc:sldMk cId="2038309921" sldId="1574"/>
            <ac:spMk id="4" creationId="{854A4E72-4DED-E65C-5D5C-3EB7B26B0648}"/>
          </ac:spMkLst>
        </pc:spChg>
        <pc:spChg chg="del">
          <ac:chgData name="Kevin Shing Bruce Li" userId="6378f547-896a-4b95-bef6-11d9eff0679e" providerId="ADAL" clId="{EEC337BE-6FBA-C44F-89C8-214FFE3EA907}" dt="2022-08-18T08:24:37.714" v="2492"/>
          <ac:spMkLst>
            <pc:docMk/>
            <pc:sldMk cId="2038309921" sldId="1574"/>
            <ac:spMk id="5" creationId="{CA651882-43F7-1880-AD20-FA389AEE47CC}"/>
          </ac:spMkLst>
        </pc:spChg>
        <pc:spChg chg="del">
          <ac:chgData name="Kevin Shing Bruce Li" userId="6378f547-896a-4b95-bef6-11d9eff0679e" providerId="ADAL" clId="{EEC337BE-6FBA-C44F-89C8-214FFE3EA907}" dt="2022-08-18T08:24:37.714" v="2492"/>
          <ac:spMkLst>
            <pc:docMk/>
            <pc:sldMk cId="2038309921" sldId="1574"/>
            <ac:spMk id="6" creationId="{52E96708-1C34-4FF3-C81F-DF125DDBC46F}"/>
          </ac:spMkLst>
        </pc:spChg>
        <pc:spChg chg="mod">
          <ac:chgData name="Kevin Shing Bruce Li" userId="6378f547-896a-4b95-bef6-11d9eff0679e" providerId="ADAL" clId="{EEC337BE-6FBA-C44F-89C8-214FFE3EA907}" dt="2022-08-18T07:50:44.359" v="1533" actId="164"/>
          <ac:spMkLst>
            <pc:docMk/>
            <pc:sldMk cId="2038309921" sldId="1574"/>
            <ac:spMk id="31" creationId="{9C864013-E186-220E-5ADA-EAF49EDA1C61}"/>
          </ac:spMkLst>
        </pc:spChg>
        <pc:spChg chg="add mod">
          <ac:chgData name="Kevin Shing Bruce Li" userId="6378f547-896a-4b95-bef6-11d9eff0679e" providerId="ADAL" clId="{EEC337BE-6FBA-C44F-89C8-214FFE3EA907}" dt="2022-08-18T08:22:26.291" v="2334" actId="1076"/>
          <ac:spMkLst>
            <pc:docMk/>
            <pc:sldMk cId="2038309921" sldId="1574"/>
            <ac:spMk id="38" creationId="{73D0B1F0-60EC-9E14-DAD5-095B5138EA50}"/>
          </ac:spMkLst>
        </pc:spChg>
        <pc:spChg chg="add mod">
          <ac:chgData name="Kevin Shing Bruce Li" userId="6378f547-896a-4b95-bef6-11d9eff0679e" providerId="ADAL" clId="{EEC337BE-6FBA-C44F-89C8-214FFE3EA907}" dt="2022-08-18T08:21:39.337" v="2320" actId="1076"/>
          <ac:spMkLst>
            <pc:docMk/>
            <pc:sldMk cId="2038309921" sldId="1574"/>
            <ac:spMk id="50" creationId="{CA368275-7B29-545E-0A7A-D49D8D249313}"/>
          </ac:spMkLst>
        </pc:spChg>
        <pc:spChg chg="add mod">
          <ac:chgData name="Kevin Shing Bruce Li" userId="6378f547-896a-4b95-bef6-11d9eff0679e" providerId="ADAL" clId="{EEC337BE-6FBA-C44F-89C8-214FFE3EA907}" dt="2022-08-18T08:21:43.824" v="2321" actId="1076"/>
          <ac:spMkLst>
            <pc:docMk/>
            <pc:sldMk cId="2038309921" sldId="1574"/>
            <ac:spMk id="51" creationId="{60411E99-DCB8-03CE-4C07-5231BB0C891A}"/>
          </ac:spMkLst>
        </pc:spChg>
        <pc:spChg chg="add mod">
          <ac:chgData name="Kevin Shing Bruce Li" userId="6378f547-896a-4b95-bef6-11d9eff0679e" providerId="ADAL" clId="{EEC337BE-6FBA-C44F-89C8-214FFE3EA907}" dt="2022-08-18T08:36:17.434" v="2520" actId="20577"/>
          <ac:spMkLst>
            <pc:docMk/>
            <pc:sldMk cId="2038309921" sldId="1574"/>
            <ac:spMk id="52" creationId="{D096577B-2698-9983-6394-A9EC2414AC01}"/>
          </ac:spMkLst>
        </pc:spChg>
        <pc:spChg chg="add mod">
          <ac:chgData name="Kevin Shing Bruce Li" userId="6378f547-896a-4b95-bef6-11d9eff0679e" providerId="ADAL" clId="{EEC337BE-6FBA-C44F-89C8-214FFE3EA907}" dt="2022-08-18T08:21:25.163" v="2317" actId="1076"/>
          <ac:spMkLst>
            <pc:docMk/>
            <pc:sldMk cId="2038309921" sldId="1574"/>
            <ac:spMk id="53" creationId="{557B96CD-2C51-B613-1FDD-467E085B0A32}"/>
          </ac:spMkLst>
        </pc:spChg>
        <pc:spChg chg="add mod">
          <ac:chgData name="Kevin Shing Bruce Li" userId="6378f547-896a-4b95-bef6-11d9eff0679e" providerId="ADAL" clId="{EEC337BE-6FBA-C44F-89C8-214FFE3EA907}" dt="2022-08-18T08:21:48.827" v="2322" actId="1076"/>
          <ac:spMkLst>
            <pc:docMk/>
            <pc:sldMk cId="2038309921" sldId="1574"/>
            <ac:spMk id="54" creationId="{CDD18951-2893-FC44-B11D-A0A03FECFDBF}"/>
          </ac:spMkLst>
        </pc:spChg>
        <pc:spChg chg="mod">
          <ac:chgData name="Kevin Shing Bruce Li" userId="6378f547-896a-4b95-bef6-11d9eff0679e" providerId="ADAL" clId="{EEC337BE-6FBA-C44F-89C8-214FFE3EA907}" dt="2022-08-18T08:36:30.027" v="2532" actId="14100"/>
          <ac:spMkLst>
            <pc:docMk/>
            <pc:sldMk cId="2038309921" sldId="1574"/>
            <ac:spMk id="68" creationId="{F182AF35-20F0-F8E0-5B05-7A10768FF590}"/>
          </ac:spMkLst>
        </pc:spChg>
        <pc:spChg chg="mod">
          <ac:chgData name="Kevin Shing Bruce Li" userId="6378f547-896a-4b95-bef6-11d9eff0679e" providerId="ADAL" clId="{EEC337BE-6FBA-C44F-89C8-214FFE3EA907}" dt="2022-08-18T07:50:44.359" v="1533" actId="164"/>
          <ac:spMkLst>
            <pc:docMk/>
            <pc:sldMk cId="2038309921" sldId="1574"/>
            <ac:spMk id="81" creationId="{C59CE831-A407-DC55-2EA4-4164D316DCA8}"/>
          </ac:spMkLst>
        </pc:spChg>
        <pc:spChg chg="mod">
          <ac:chgData name="Kevin Shing Bruce Li" userId="6378f547-896a-4b95-bef6-11d9eff0679e" providerId="ADAL" clId="{EEC337BE-6FBA-C44F-89C8-214FFE3EA907}" dt="2022-08-18T07:50:44.359" v="1533" actId="164"/>
          <ac:spMkLst>
            <pc:docMk/>
            <pc:sldMk cId="2038309921" sldId="1574"/>
            <ac:spMk id="82" creationId="{1B3283CD-9236-83DD-52A9-E9B64295845B}"/>
          </ac:spMkLst>
        </pc:spChg>
        <pc:spChg chg="mod">
          <ac:chgData name="Kevin Shing Bruce Li" userId="6378f547-896a-4b95-bef6-11d9eff0679e" providerId="ADAL" clId="{EEC337BE-6FBA-C44F-89C8-214FFE3EA907}" dt="2022-08-18T07:50:44.359" v="1533" actId="164"/>
          <ac:spMkLst>
            <pc:docMk/>
            <pc:sldMk cId="2038309921" sldId="1574"/>
            <ac:spMk id="83" creationId="{AC69B80D-5696-5606-B379-4A3782F8E03C}"/>
          </ac:spMkLst>
        </pc:spChg>
        <pc:spChg chg="mod">
          <ac:chgData name="Kevin Shing Bruce Li" userId="6378f547-896a-4b95-bef6-11d9eff0679e" providerId="ADAL" clId="{EEC337BE-6FBA-C44F-89C8-214FFE3EA907}" dt="2022-08-18T07:50:44.359" v="1533" actId="164"/>
          <ac:spMkLst>
            <pc:docMk/>
            <pc:sldMk cId="2038309921" sldId="1574"/>
            <ac:spMk id="84" creationId="{FEF328D6-057E-54BF-E14E-0CD8B36319D1}"/>
          </ac:spMkLst>
        </pc:spChg>
        <pc:spChg chg="add mod">
          <ac:chgData name="Kevin Shing Bruce Li" userId="6378f547-896a-4b95-bef6-11d9eff0679e" providerId="ADAL" clId="{EEC337BE-6FBA-C44F-89C8-214FFE3EA907}" dt="2022-08-18T08:24:18.157" v="2491" actId="1076"/>
          <ac:spMkLst>
            <pc:docMk/>
            <pc:sldMk cId="2038309921" sldId="1574"/>
            <ac:spMk id="91" creationId="{38F23299-D9B3-3E03-5AF1-4BA1515B0E2B}"/>
          </ac:spMkLst>
        </pc:spChg>
        <pc:grpChg chg="add mod">
          <ac:chgData name="Kevin Shing Bruce Li" userId="6378f547-896a-4b95-bef6-11d9eff0679e" providerId="ADAL" clId="{EEC337BE-6FBA-C44F-89C8-214FFE3EA907}" dt="2022-08-18T08:22:41.998" v="2337" actId="1076"/>
          <ac:grpSpMkLst>
            <pc:docMk/>
            <pc:sldMk cId="2038309921" sldId="1574"/>
            <ac:grpSpMk id="36" creationId="{C1394A72-3470-B9B1-6C4F-95B5D3006577}"/>
          </ac:grpSpMkLst>
        </pc:grpChg>
        <pc:grpChg chg="del">
          <ac:chgData name="Kevin Shing Bruce Li" userId="6378f547-896a-4b95-bef6-11d9eff0679e" providerId="ADAL" clId="{EEC337BE-6FBA-C44F-89C8-214FFE3EA907}" dt="2022-08-18T07:51:28.361" v="1567" actId="478"/>
          <ac:grpSpMkLst>
            <pc:docMk/>
            <pc:sldMk cId="2038309921" sldId="1574"/>
            <ac:grpSpMk id="76" creationId="{003FC19A-0FB6-D165-8917-7E0D310BC62A}"/>
          </ac:grpSpMkLst>
        </pc:grpChg>
        <pc:grpChg chg="mod">
          <ac:chgData name="Kevin Shing Bruce Li" userId="6378f547-896a-4b95-bef6-11d9eff0679e" providerId="ADAL" clId="{EEC337BE-6FBA-C44F-89C8-214FFE3EA907}" dt="2022-08-18T07:50:44.359" v="1533" actId="164"/>
          <ac:grpSpMkLst>
            <pc:docMk/>
            <pc:sldMk cId="2038309921" sldId="1574"/>
            <ac:grpSpMk id="79" creationId="{B6043ED6-C43D-13CD-5476-B0A83B6B2D99}"/>
          </ac:grpSpMkLst>
        </pc:grpChg>
        <pc:grpChg chg="mod">
          <ac:chgData name="Kevin Shing Bruce Li" userId="6378f547-896a-4b95-bef6-11d9eff0679e" providerId="ADAL" clId="{EEC337BE-6FBA-C44F-89C8-214FFE3EA907}" dt="2022-08-18T07:50:44.359" v="1533" actId="164"/>
          <ac:grpSpMkLst>
            <pc:docMk/>
            <pc:sldMk cId="2038309921" sldId="1574"/>
            <ac:grpSpMk id="80" creationId="{BAD2529F-2F5C-798E-CBEF-9DF421BE3FDB}"/>
          </ac:grpSpMkLst>
        </pc:grpChg>
        <pc:picChg chg="add del mod modCrop">
          <ac:chgData name="Kevin Shing Bruce Li" userId="6378f547-896a-4b95-bef6-11d9eff0679e" providerId="ADAL" clId="{EEC337BE-6FBA-C44F-89C8-214FFE3EA907}" dt="2022-08-18T08:17:28.713" v="2119" actId="478"/>
          <ac:picMkLst>
            <pc:docMk/>
            <pc:sldMk cId="2038309921" sldId="1574"/>
            <ac:picMk id="35" creationId="{77210253-592E-5979-5F18-706D3AE6D0F7}"/>
          </ac:picMkLst>
        </pc:picChg>
        <pc:picChg chg="add mod">
          <ac:chgData name="Kevin Shing Bruce Li" userId="6378f547-896a-4b95-bef6-11d9eff0679e" providerId="ADAL" clId="{EEC337BE-6FBA-C44F-89C8-214FFE3EA907}" dt="2022-08-18T08:15:29.366" v="2070" actId="1076"/>
          <ac:picMkLst>
            <pc:docMk/>
            <pc:sldMk cId="2038309921" sldId="1574"/>
            <ac:picMk id="37" creationId="{AF685148-0DD3-38CB-C62F-8E61A277901B}"/>
          </ac:picMkLst>
        </pc:picChg>
        <pc:picChg chg="add del mod">
          <ac:chgData name="Kevin Shing Bruce Li" userId="6378f547-896a-4b95-bef6-11d9eff0679e" providerId="ADAL" clId="{EEC337BE-6FBA-C44F-89C8-214FFE3EA907}" dt="2022-08-18T08:18:27.687" v="2125" actId="478"/>
          <ac:picMkLst>
            <pc:docMk/>
            <pc:sldMk cId="2038309921" sldId="1574"/>
            <ac:picMk id="66" creationId="{51F01E6E-3689-09E7-BC3F-FD5D3057D33B}"/>
          </ac:picMkLst>
        </pc:picChg>
        <pc:picChg chg="add del mod">
          <ac:chgData name="Kevin Shing Bruce Li" userId="6378f547-896a-4b95-bef6-11d9eff0679e" providerId="ADAL" clId="{EEC337BE-6FBA-C44F-89C8-214FFE3EA907}" dt="2022-08-18T08:19:54.069" v="2260" actId="478"/>
          <ac:picMkLst>
            <pc:docMk/>
            <pc:sldMk cId="2038309921" sldId="1574"/>
            <ac:picMk id="72" creationId="{8763602B-9694-9A4E-F949-C5E36AB46EA6}"/>
          </ac:picMkLst>
        </pc:picChg>
        <pc:picChg chg="mod">
          <ac:chgData name="Kevin Shing Bruce Li" userId="6378f547-896a-4b95-bef6-11d9eff0679e" providerId="ADAL" clId="{EEC337BE-6FBA-C44F-89C8-214FFE3EA907}" dt="2022-08-18T08:15:33.420" v="2072" actId="1076"/>
          <ac:picMkLst>
            <pc:docMk/>
            <pc:sldMk cId="2038309921" sldId="1574"/>
            <ac:picMk id="75" creationId="{68A19FA1-958F-5B5C-6BD9-E501AFDD446B}"/>
          </ac:picMkLst>
        </pc:picChg>
        <pc:picChg chg="add mod">
          <ac:chgData name="Kevin Shing Bruce Li" userId="6378f547-896a-4b95-bef6-11d9eff0679e" providerId="ADAL" clId="{EEC337BE-6FBA-C44F-89C8-214FFE3EA907}" dt="2022-08-18T08:21:11.469" v="2314" actId="1076"/>
          <ac:picMkLst>
            <pc:docMk/>
            <pc:sldMk cId="2038309921" sldId="1574"/>
            <ac:picMk id="86" creationId="{9DEBED96-6FEB-4389-CCC9-67189B816389}"/>
          </ac:picMkLst>
        </pc:picChg>
        <pc:cxnChg chg="add mod">
          <ac:chgData name="Kevin Shing Bruce Li" userId="6378f547-896a-4b95-bef6-11d9eff0679e" providerId="ADAL" clId="{EEC337BE-6FBA-C44F-89C8-214FFE3EA907}" dt="2022-08-18T08:20:49.361" v="2310" actId="1035"/>
          <ac:cxnSpMkLst>
            <pc:docMk/>
            <pc:sldMk cId="2038309921" sldId="1574"/>
            <ac:cxnSpMk id="40" creationId="{BC41FFC3-C24C-971F-F6E2-3A45E3DFD755}"/>
          </ac:cxnSpMkLst>
        </pc:cxnChg>
        <pc:cxnChg chg="add mod">
          <ac:chgData name="Kevin Shing Bruce Li" userId="6378f547-896a-4b95-bef6-11d9eff0679e" providerId="ADAL" clId="{EEC337BE-6FBA-C44F-89C8-214FFE3EA907}" dt="2022-08-18T08:21:02.392" v="2312" actId="14100"/>
          <ac:cxnSpMkLst>
            <pc:docMk/>
            <pc:sldMk cId="2038309921" sldId="1574"/>
            <ac:cxnSpMk id="42" creationId="{0AF8F2A4-FCBA-B0DE-D6C2-A1982237F9A4}"/>
          </ac:cxnSpMkLst>
        </pc:cxnChg>
        <pc:cxnChg chg="add mod">
          <ac:chgData name="Kevin Shing Bruce Li" userId="6378f547-896a-4b95-bef6-11d9eff0679e" providerId="ADAL" clId="{EEC337BE-6FBA-C44F-89C8-214FFE3EA907}" dt="2022-08-18T08:22:06.610" v="2324" actId="14100"/>
          <ac:cxnSpMkLst>
            <pc:docMk/>
            <pc:sldMk cId="2038309921" sldId="1574"/>
            <ac:cxnSpMk id="43" creationId="{3F44C9E9-EA1A-82B5-EB5A-C9F7C2BA525D}"/>
          </ac:cxnSpMkLst>
        </pc:cxnChg>
      </pc:sldChg>
    </pc:docChg>
  </pc:docChgLst>
  <pc:docChgLst>
    <pc:chgData name="Kevin Shing Bruce Li" userId="6378f547-896a-4b95-bef6-11d9eff0679e" providerId="ADAL" clId="{35A9F4C8-1CF7-4C4F-8114-9C55DB8D5EBA}"/>
    <pc:docChg chg="custSel addSld delSld modSld">
      <pc:chgData name="Kevin Shing Bruce Li" userId="6378f547-896a-4b95-bef6-11d9eff0679e" providerId="ADAL" clId="{35A9F4C8-1CF7-4C4F-8114-9C55DB8D5EBA}" dt="2022-06-23T20:30:55.575" v="694" actId="20577"/>
      <pc:docMkLst>
        <pc:docMk/>
      </pc:docMkLst>
      <pc:sldChg chg="modSp mod">
        <pc:chgData name="Kevin Shing Bruce Li" userId="6378f547-896a-4b95-bef6-11d9eff0679e" providerId="ADAL" clId="{35A9F4C8-1CF7-4C4F-8114-9C55DB8D5EBA}" dt="2022-06-23T19:36:31.868" v="655" actId="20577"/>
        <pc:sldMkLst>
          <pc:docMk/>
          <pc:sldMk cId="3550747568" sldId="1409"/>
        </pc:sldMkLst>
        <pc:spChg chg="mod">
          <ac:chgData name="Kevin Shing Bruce Li" userId="6378f547-896a-4b95-bef6-11d9eff0679e" providerId="ADAL" clId="{35A9F4C8-1CF7-4C4F-8114-9C55DB8D5EBA}" dt="2022-06-23T19:36:31.868" v="655" actId="20577"/>
          <ac:spMkLst>
            <pc:docMk/>
            <pc:sldMk cId="3550747568" sldId="1409"/>
            <ac:spMk id="2" creationId="{891C01F2-0EC7-4465-A030-69DAEE68FECE}"/>
          </ac:spMkLst>
        </pc:spChg>
      </pc:sldChg>
      <pc:sldChg chg="del">
        <pc:chgData name="Kevin Shing Bruce Li" userId="6378f547-896a-4b95-bef6-11d9eff0679e" providerId="ADAL" clId="{35A9F4C8-1CF7-4C4F-8114-9C55DB8D5EBA}" dt="2022-06-23T19:33:38.582" v="630" actId="47"/>
        <pc:sldMkLst>
          <pc:docMk/>
          <pc:sldMk cId="3428501769" sldId="1452"/>
        </pc:sldMkLst>
      </pc:sldChg>
      <pc:sldChg chg="del">
        <pc:chgData name="Kevin Shing Bruce Li" userId="6378f547-896a-4b95-bef6-11d9eff0679e" providerId="ADAL" clId="{35A9F4C8-1CF7-4C4F-8114-9C55DB8D5EBA}" dt="2022-06-23T19:33:13.925" v="625" actId="47"/>
        <pc:sldMkLst>
          <pc:docMk/>
          <pc:sldMk cId="401012126" sldId="1455"/>
        </pc:sldMkLst>
      </pc:sldChg>
      <pc:sldChg chg="del">
        <pc:chgData name="Kevin Shing Bruce Li" userId="6378f547-896a-4b95-bef6-11d9eff0679e" providerId="ADAL" clId="{35A9F4C8-1CF7-4C4F-8114-9C55DB8D5EBA}" dt="2022-06-23T20:30:46.418" v="692" actId="47"/>
        <pc:sldMkLst>
          <pc:docMk/>
          <pc:sldMk cId="3462788992" sldId="1549"/>
        </pc:sldMkLst>
      </pc:sldChg>
      <pc:sldChg chg="del">
        <pc:chgData name="Kevin Shing Bruce Li" userId="6378f547-896a-4b95-bef6-11d9eff0679e" providerId="ADAL" clId="{35A9F4C8-1CF7-4C4F-8114-9C55DB8D5EBA}" dt="2022-06-23T19:33:14.465" v="626" actId="47"/>
        <pc:sldMkLst>
          <pc:docMk/>
          <pc:sldMk cId="3797573790" sldId="1550"/>
        </pc:sldMkLst>
      </pc:sldChg>
      <pc:sldChg chg="del">
        <pc:chgData name="Kevin Shing Bruce Li" userId="6378f547-896a-4b95-bef6-11d9eff0679e" providerId="ADAL" clId="{35A9F4C8-1CF7-4C4F-8114-9C55DB8D5EBA}" dt="2022-06-23T19:33:15.050" v="627" actId="47"/>
        <pc:sldMkLst>
          <pc:docMk/>
          <pc:sldMk cId="4123756159" sldId="1567"/>
        </pc:sldMkLst>
      </pc:sldChg>
      <pc:sldChg chg="del">
        <pc:chgData name="Kevin Shing Bruce Li" userId="6378f547-896a-4b95-bef6-11d9eff0679e" providerId="ADAL" clId="{35A9F4C8-1CF7-4C4F-8114-9C55DB8D5EBA}" dt="2022-06-23T19:33:21.128" v="628" actId="47"/>
        <pc:sldMkLst>
          <pc:docMk/>
          <pc:sldMk cId="3272845751" sldId="1568"/>
        </pc:sldMkLst>
      </pc:sldChg>
      <pc:sldChg chg="modSp new mod">
        <pc:chgData name="Kevin Shing Bruce Li" userId="6378f547-896a-4b95-bef6-11d9eff0679e" providerId="ADAL" clId="{35A9F4C8-1CF7-4C4F-8114-9C55DB8D5EBA}" dt="2022-06-23T20:30:55.575" v="694" actId="20577"/>
        <pc:sldMkLst>
          <pc:docMk/>
          <pc:sldMk cId="957446789" sldId="1569"/>
        </pc:sldMkLst>
        <pc:spChg chg="mod">
          <ac:chgData name="Kevin Shing Bruce Li" userId="6378f547-896a-4b95-bef6-11d9eff0679e" providerId="ADAL" clId="{35A9F4C8-1CF7-4C4F-8114-9C55DB8D5EBA}" dt="2022-06-23T19:35:00.943" v="645" actId="20577"/>
          <ac:spMkLst>
            <pc:docMk/>
            <pc:sldMk cId="957446789" sldId="1569"/>
            <ac:spMk id="2" creationId="{04CBE80A-989A-4B16-9A4B-E48DC5EA1EFA}"/>
          </ac:spMkLst>
        </pc:spChg>
        <pc:spChg chg="mod">
          <ac:chgData name="Kevin Shing Bruce Li" userId="6378f547-896a-4b95-bef6-11d9eff0679e" providerId="ADAL" clId="{35A9F4C8-1CF7-4C4F-8114-9C55DB8D5EBA}" dt="2022-06-23T20:30:55.575" v="694" actId="20577"/>
          <ac:spMkLst>
            <pc:docMk/>
            <pc:sldMk cId="957446789" sldId="1569"/>
            <ac:spMk id="3" creationId="{4A7B7846-44A4-4F3A-962E-418D34AFED14}"/>
          </ac:spMkLst>
        </pc:spChg>
      </pc:sldChg>
      <pc:sldChg chg="new">
        <pc:chgData name="Kevin Shing Bruce Li" userId="6378f547-896a-4b95-bef6-11d9eff0679e" providerId="ADAL" clId="{35A9F4C8-1CF7-4C4F-8114-9C55DB8D5EBA}" dt="2022-06-23T19:33:34.738" v="629" actId="680"/>
        <pc:sldMkLst>
          <pc:docMk/>
          <pc:sldMk cId="860562470" sldId="1570"/>
        </pc:sldMkLst>
      </pc:sldChg>
      <pc:sldChg chg="addSp delSp modSp new mod">
        <pc:chgData name="Kevin Shing Bruce Li" userId="6378f547-896a-4b95-bef6-11d9eff0679e" providerId="ADAL" clId="{35A9F4C8-1CF7-4C4F-8114-9C55DB8D5EBA}" dt="2022-06-23T20:29:43.981" v="676" actId="12788"/>
        <pc:sldMkLst>
          <pc:docMk/>
          <pc:sldMk cId="3801037135" sldId="1571"/>
        </pc:sldMkLst>
        <pc:spChg chg="mod">
          <ac:chgData name="Kevin Shing Bruce Li" userId="6378f547-896a-4b95-bef6-11d9eff0679e" providerId="ADAL" clId="{35A9F4C8-1CF7-4C4F-8114-9C55DB8D5EBA}" dt="2022-06-23T20:29:33.120" v="674" actId="20577"/>
          <ac:spMkLst>
            <pc:docMk/>
            <pc:sldMk cId="3801037135" sldId="1571"/>
            <ac:spMk id="2" creationId="{77772269-BF2F-4209-AED0-76B89F7006B9}"/>
          </ac:spMkLst>
        </pc:spChg>
        <pc:spChg chg="del">
          <ac:chgData name="Kevin Shing Bruce Li" userId="6378f547-896a-4b95-bef6-11d9eff0679e" providerId="ADAL" clId="{35A9F4C8-1CF7-4C4F-8114-9C55DB8D5EBA}" dt="2022-06-23T20:29:24.417" v="657" actId="931"/>
          <ac:spMkLst>
            <pc:docMk/>
            <pc:sldMk cId="3801037135" sldId="1571"/>
            <ac:spMk id="3" creationId="{F405ED0B-E36F-4303-9116-1D04CB293C4E}"/>
          </ac:spMkLst>
        </pc:spChg>
        <pc:picChg chg="add mod">
          <ac:chgData name="Kevin Shing Bruce Li" userId="6378f547-896a-4b95-bef6-11d9eff0679e" providerId="ADAL" clId="{35A9F4C8-1CF7-4C4F-8114-9C55DB8D5EBA}" dt="2022-06-23T20:29:43.981" v="676" actId="12788"/>
          <ac:picMkLst>
            <pc:docMk/>
            <pc:sldMk cId="3801037135" sldId="1571"/>
            <ac:picMk id="6" creationId="{F3FCE602-6F59-4229-BDDF-709E96E0045B}"/>
          </ac:picMkLst>
        </pc:picChg>
      </pc:sldChg>
    </pc:docChg>
  </pc:docChgLst>
  <pc:docChgLst>
    <pc:chgData name="Kevin Shing Bruce Li" userId="6378f547-896a-4b95-bef6-11d9eff0679e" providerId="ADAL" clId="{EDB91189-50E3-4B4C-AA4D-A1EC7760E9BD}"/>
    <pc:docChg chg="custSel addSld delSld modSld">
      <pc:chgData name="Kevin Shing Bruce Li" userId="6378f547-896a-4b95-bef6-11d9eff0679e" providerId="ADAL" clId="{EDB91189-50E3-4B4C-AA4D-A1EC7760E9BD}" dt="2022-11-08T09:28:46.448" v="1046" actId="207"/>
      <pc:docMkLst>
        <pc:docMk/>
      </pc:docMkLst>
      <pc:sldChg chg="modSp mod modTransition">
        <pc:chgData name="Kevin Shing Bruce Li" userId="6378f547-896a-4b95-bef6-11d9eff0679e" providerId="ADAL" clId="{EDB91189-50E3-4B4C-AA4D-A1EC7760E9BD}" dt="2022-11-08T08:56:21.791" v="1042" actId="20577"/>
        <pc:sldMkLst>
          <pc:docMk/>
          <pc:sldMk cId="3550747568" sldId="1409"/>
        </pc:sldMkLst>
        <pc:spChg chg="mod">
          <ac:chgData name="Kevin Shing Bruce Li" userId="6378f547-896a-4b95-bef6-11d9eff0679e" providerId="ADAL" clId="{EDB91189-50E3-4B4C-AA4D-A1EC7760E9BD}" dt="2022-11-08T08:56:21.791" v="1042" actId="20577"/>
          <ac:spMkLst>
            <pc:docMk/>
            <pc:sldMk cId="3550747568" sldId="1409"/>
            <ac:spMk id="2" creationId="{891C01F2-0EC7-4465-A030-69DAEE68FECE}"/>
          </ac:spMkLst>
        </pc:spChg>
      </pc:sldChg>
      <pc:sldChg chg="modTransition">
        <pc:chgData name="Kevin Shing Bruce Li" userId="6378f547-896a-4b95-bef6-11d9eff0679e" providerId="ADAL" clId="{EDB91189-50E3-4B4C-AA4D-A1EC7760E9BD}" dt="2022-11-07T08:42:57.954" v="1008"/>
        <pc:sldMkLst>
          <pc:docMk/>
          <pc:sldMk cId="860562470" sldId="1570"/>
        </pc:sldMkLst>
      </pc:sldChg>
      <pc:sldChg chg="addSp delSp modSp mod modTransition delAnim modAnim">
        <pc:chgData name="Kevin Shing Bruce Li" userId="6378f547-896a-4b95-bef6-11d9eff0679e" providerId="ADAL" clId="{EDB91189-50E3-4B4C-AA4D-A1EC7760E9BD}" dt="2022-11-07T08:42:57.954" v="1008"/>
        <pc:sldMkLst>
          <pc:docMk/>
          <pc:sldMk cId="3801037135" sldId="1571"/>
        </pc:sldMkLst>
        <pc:spChg chg="add mod">
          <ac:chgData name="Kevin Shing Bruce Li" userId="6378f547-896a-4b95-bef6-11d9eff0679e" providerId="ADAL" clId="{EDB91189-50E3-4B4C-AA4D-A1EC7760E9BD}" dt="2022-11-07T08:25:06.136" v="74" actId="1076"/>
          <ac:spMkLst>
            <pc:docMk/>
            <pc:sldMk cId="3801037135" sldId="1571"/>
            <ac:spMk id="7" creationId="{DBE186D0-6E9A-6C48-751B-DCE3E1BBC720}"/>
          </ac:spMkLst>
        </pc:spChg>
        <pc:spChg chg="mod">
          <ac:chgData name="Kevin Shing Bruce Li" userId="6378f547-896a-4b95-bef6-11d9eff0679e" providerId="ADAL" clId="{EDB91189-50E3-4B4C-AA4D-A1EC7760E9BD}" dt="2022-11-07T08:24:21.695" v="59" actId="1076"/>
          <ac:spMkLst>
            <pc:docMk/>
            <pc:sldMk cId="3801037135" sldId="1571"/>
            <ac:spMk id="9" creationId="{EF538066-C355-A519-CF44-CB45AEF513C5}"/>
          </ac:spMkLst>
        </pc:spChg>
        <pc:spChg chg="add mod">
          <ac:chgData name="Kevin Shing Bruce Li" userId="6378f547-896a-4b95-bef6-11d9eff0679e" providerId="ADAL" clId="{EDB91189-50E3-4B4C-AA4D-A1EC7760E9BD}" dt="2022-11-07T08:25:31.698" v="91" actId="1076"/>
          <ac:spMkLst>
            <pc:docMk/>
            <pc:sldMk cId="3801037135" sldId="1571"/>
            <ac:spMk id="10" creationId="{51B4E0D6-A395-D791-14B7-F3373CA3FEE3}"/>
          </ac:spMkLst>
        </pc:spChg>
        <pc:picChg chg="add mod">
          <ac:chgData name="Kevin Shing Bruce Li" userId="6378f547-896a-4b95-bef6-11d9eff0679e" providerId="ADAL" clId="{EDB91189-50E3-4B4C-AA4D-A1EC7760E9BD}" dt="2022-11-07T08:25:58.288" v="105" actId="1076"/>
          <ac:picMkLst>
            <pc:docMk/>
            <pc:sldMk cId="3801037135" sldId="1571"/>
            <ac:picMk id="4" creationId="{1B125A96-5606-93F3-8CB9-5FA78EB02D47}"/>
          </ac:picMkLst>
        </pc:picChg>
        <pc:picChg chg="add mod">
          <ac:chgData name="Kevin Shing Bruce Li" userId="6378f547-896a-4b95-bef6-11d9eff0679e" providerId="ADAL" clId="{EDB91189-50E3-4B4C-AA4D-A1EC7760E9BD}" dt="2022-11-07T08:24:03.130" v="51" actId="171"/>
          <ac:picMkLst>
            <pc:docMk/>
            <pc:sldMk cId="3801037135" sldId="1571"/>
            <ac:picMk id="6" creationId="{02296E48-7F09-64FF-CC1F-3A800AEE43B4}"/>
          </ac:picMkLst>
        </pc:picChg>
        <pc:picChg chg="del">
          <ac:chgData name="Kevin Shing Bruce Li" userId="6378f547-896a-4b95-bef6-11d9eff0679e" providerId="ADAL" clId="{EDB91189-50E3-4B4C-AA4D-A1EC7760E9BD}" dt="2022-11-07T08:22:52.531" v="19" actId="478"/>
          <ac:picMkLst>
            <pc:docMk/>
            <pc:sldMk cId="3801037135" sldId="1571"/>
            <ac:picMk id="8" creationId="{6DB78D26-F0F5-0E8F-9DB7-478A1EADD5EE}"/>
          </ac:picMkLst>
        </pc:picChg>
        <pc:picChg chg="del">
          <ac:chgData name="Kevin Shing Bruce Li" userId="6378f547-896a-4b95-bef6-11d9eff0679e" providerId="ADAL" clId="{EDB91189-50E3-4B4C-AA4D-A1EC7760E9BD}" dt="2022-11-07T08:22:47.017" v="18" actId="478"/>
          <ac:picMkLst>
            <pc:docMk/>
            <pc:sldMk cId="3801037135" sldId="1571"/>
            <ac:picMk id="13" creationId="{84855A83-0A24-0AE6-C926-0A343E30917B}"/>
          </ac:picMkLst>
        </pc:picChg>
      </pc:sldChg>
      <pc:sldChg chg="modSp add mod modTransition">
        <pc:chgData name="Kevin Shing Bruce Li" userId="6378f547-896a-4b95-bef6-11d9eff0679e" providerId="ADAL" clId="{EDB91189-50E3-4B4C-AA4D-A1EC7760E9BD}" dt="2022-11-07T08:42:57.954" v="1008"/>
        <pc:sldMkLst>
          <pc:docMk/>
          <pc:sldMk cId="932581589" sldId="1575"/>
        </pc:sldMkLst>
        <pc:spChg chg="mod">
          <ac:chgData name="Kevin Shing Bruce Li" userId="6378f547-896a-4b95-bef6-11d9eff0679e" providerId="ADAL" clId="{EDB91189-50E3-4B4C-AA4D-A1EC7760E9BD}" dt="2022-11-07T08:42:40.065" v="1007" actId="20577"/>
          <ac:spMkLst>
            <pc:docMk/>
            <pc:sldMk cId="932581589" sldId="1575"/>
            <ac:spMk id="3" creationId="{00000000-0000-0000-0000-000000000000}"/>
          </ac:spMkLst>
        </pc:spChg>
      </pc:sldChg>
      <pc:sldChg chg="addSp delSp modSp mod modTransition">
        <pc:chgData name="Kevin Shing Bruce Li" userId="6378f547-896a-4b95-bef6-11d9eff0679e" providerId="ADAL" clId="{EDB91189-50E3-4B4C-AA4D-A1EC7760E9BD}" dt="2022-11-08T09:28:02.804" v="1043" actId="207"/>
        <pc:sldMkLst>
          <pc:docMk/>
          <pc:sldMk cId="2024290150" sldId="1579"/>
        </pc:sldMkLst>
        <pc:spChg chg="mod">
          <ac:chgData name="Kevin Shing Bruce Li" userId="6378f547-896a-4b95-bef6-11d9eff0679e" providerId="ADAL" clId="{EDB91189-50E3-4B4C-AA4D-A1EC7760E9BD}" dt="2022-11-08T09:28:02.804" v="1043" actId="207"/>
          <ac:spMkLst>
            <pc:docMk/>
            <pc:sldMk cId="2024290150" sldId="1579"/>
            <ac:spMk id="6" creationId="{071D9223-9FE6-0DAA-53D8-949732FDFD97}"/>
          </ac:spMkLst>
        </pc:spChg>
        <pc:spChg chg="mod">
          <ac:chgData name="Kevin Shing Bruce Li" userId="6378f547-896a-4b95-bef6-11d9eff0679e" providerId="ADAL" clId="{EDB91189-50E3-4B4C-AA4D-A1EC7760E9BD}" dt="2022-11-07T08:37:44.877" v="671" actId="1076"/>
          <ac:spMkLst>
            <pc:docMk/>
            <pc:sldMk cId="2024290150" sldId="1579"/>
            <ac:spMk id="7" creationId="{A22C062F-264F-C19F-7F78-8A0F5382EE62}"/>
          </ac:spMkLst>
        </pc:spChg>
        <pc:picChg chg="del">
          <ac:chgData name="Kevin Shing Bruce Li" userId="6378f547-896a-4b95-bef6-11d9eff0679e" providerId="ADAL" clId="{EDB91189-50E3-4B4C-AA4D-A1EC7760E9BD}" dt="2022-11-07T08:27:11.490" v="108" actId="478"/>
          <ac:picMkLst>
            <pc:docMk/>
            <pc:sldMk cId="2024290150" sldId="1579"/>
            <ac:picMk id="5" creationId="{C324AC85-7D9E-000C-1DD9-02EA69534106}"/>
          </ac:picMkLst>
        </pc:picChg>
        <pc:picChg chg="add del mod">
          <ac:chgData name="Kevin Shing Bruce Li" userId="6378f547-896a-4b95-bef6-11d9eff0679e" providerId="ADAL" clId="{EDB91189-50E3-4B4C-AA4D-A1EC7760E9BD}" dt="2022-11-07T08:27:24.546" v="110" actId="478"/>
          <ac:picMkLst>
            <pc:docMk/>
            <pc:sldMk cId="2024290150" sldId="1579"/>
            <ac:picMk id="8" creationId="{4329AF11-28F0-D47B-3B0E-73B5C888D852}"/>
          </ac:picMkLst>
        </pc:picChg>
        <pc:picChg chg="add mod">
          <ac:chgData name="Kevin Shing Bruce Li" userId="6378f547-896a-4b95-bef6-11d9eff0679e" providerId="ADAL" clId="{EDB91189-50E3-4B4C-AA4D-A1EC7760E9BD}" dt="2022-11-07T08:37:35.618" v="667" actId="1076"/>
          <ac:picMkLst>
            <pc:docMk/>
            <pc:sldMk cId="2024290150" sldId="1579"/>
            <ac:picMk id="10" creationId="{05256E19-A108-3401-E8C8-3BEF3D37B8C1}"/>
          </ac:picMkLst>
        </pc:picChg>
        <pc:picChg chg="add mod">
          <ac:chgData name="Kevin Shing Bruce Li" userId="6378f547-896a-4b95-bef6-11d9eff0679e" providerId="ADAL" clId="{EDB91189-50E3-4B4C-AA4D-A1EC7760E9BD}" dt="2022-11-07T08:36:51.334" v="620" actId="1076"/>
          <ac:picMkLst>
            <pc:docMk/>
            <pc:sldMk cId="2024290150" sldId="1579"/>
            <ac:picMk id="11" creationId="{1E08BDEB-C48C-81AD-6D69-2F303DF1B4F4}"/>
          </ac:picMkLst>
        </pc:picChg>
      </pc:sldChg>
      <pc:sldChg chg="modSp mod modTransition">
        <pc:chgData name="Kevin Shing Bruce Li" userId="6378f547-896a-4b95-bef6-11d9eff0679e" providerId="ADAL" clId="{EDB91189-50E3-4B4C-AA4D-A1EC7760E9BD}" dt="2022-11-07T08:42:57.954" v="1008"/>
        <pc:sldMkLst>
          <pc:docMk/>
          <pc:sldMk cId="91823988" sldId="1586"/>
        </pc:sldMkLst>
        <pc:spChg chg="mod">
          <ac:chgData name="Kevin Shing Bruce Li" userId="6378f547-896a-4b95-bef6-11d9eff0679e" providerId="ADAL" clId="{EDB91189-50E3-4B4C-AA4D-A1EC7760E9BD}" dt="2022-11-07T08:40:33.844" v="978" actId="20577"/>
          <ac:spMkLst>
            <pc:docMk/>
            <pc:sldMk cId="91823988" sldId="1586"/>
            <ac:spMk id="6" creationId="{071D9223-9FE6-0DAA-53D8-949732FDFD97}"/>
          </ac:spMkLst>
        </pc:spChg>
      </pc:sldChg>
      <pc:sldChg chg="addSp delSp modSp new del mod">
        <pc:chgData name="Kevin Shing Bruce Li" userId="6378f547-896a-4b95-bef6-11d9eff0679e" providerId="ADAL" clId="{EDB91189-50E3-4B4C-AA4D-A1EC7760E9BD}" dt="2022-11-07T08:41:04.756" v="986" actId="2696"/>
        <pc:sldMkLst>
          <pc:docMk/>
          <pc:sldMk cId="1933410788" sldId="1587"/>
        </pc:sldMkLst>
        <pc:spChg chg="add del mod">
          <ac:chgData name="Kevin Shing Bruce Li" userId="6378f547-896a-4b95-bef6-11d9eff0679e" providerId="ADAL" clId="{EDB91189-50E3-4B4C-AA4D-A1EC7760E9BD}" dt="2022-11-07T08:21:00.695" v="16"/>
          <ac:spMkLst>
            <pc:docMk/>
            <pc:sldMk cId="1933410788" sldId="1587"/>
            <ac:spMk id="3" creationId="{FD05AC2B-1697-975C-D4CF-DA36F1465166}"/>
          </ac:spMkLst>
        </pc:spChg>
        <pc:picChg chg="add del">
          <ac:chgData name="Kevin Shing Bruce Li" userId="6378f547-896a-4b95-bef6-11d9eff0679e" providerId="ADAL" clId="{EDB91189-50E3-4B4C-AA4D-A1EC7760E9BD}" dt="2022-11-07T08:35:55.730" v="576" actId="21"/>
          <ac:picMkLst>
            <pc:docMk/>
            <pc:sldMk cId="1933410788" sldId="1587"/>
            <ac:picMk id="1026" creationId="{BDC3D036-1F86-AC0A-6F5B-0F7D89A0370D}"/>
          </ac:picMkLst>
        </pc:picChg>
        <pc:picChg chg="add del">
          <ac:chgData name="Kevin Shing Bruce Li" userId="6378f547-896a-4b95-bef6-11d9eff0679e" providerId="ADAL" clId="{EDB91189-50E3-4B4C-AA4D-A1EC7760E9BD}" dt="2022-11-07T08:34:18.342" v="549" actId="21"/>
          <ac:picMkLst>
            <pc:docMk/>
            <pc:sldMk cId="1933410788" sldId="1587"/>
            <ac:picMk id="1028" creationId="{A7222E1D-5B4D-A747-1F71-375E879E1118}"/>
          </ac:picMkLst>
        </pc:picChg>
        <pc:picChg chg="add del">
          <ac:chgData name="Kevin Shing Bruce Li" userId="6378f547-896a-4b95-bef6-11d9eff0679e" providerId="ADAL" clId="{EDB91189-50E3-4B4C-AA4D-A1EC7760E9BD}" dt="2022-11-07T08:33:11.447" v="487" actId="21"/>
          <ac:picMkLst>
            <pc:docMk/>
            <pc:sldMk cId="1933410788" sldId="1587"/>
            <ac:picMk id="1030" creationId="{5F0D3B4B-82E9-FEE8-F03C-8E4C5696059F}"/>
          </ac:picMkLst>
        </pc:picChg>
        <pc:picChg chg="add del">
          <ac:chgData name="Kevin Shing Bruce Li" userId="6378f547-896a-4b95-bef6-11d9eff0679e" providerId="ADAL" clId="{EDB91189-50E3-4B4C-AA4D-A1EC7760E9BD}" dt="2022-11-07T08:34:18.342" v="549" actId="21"/>
          <ac:picMkLst>
            <pc:docMk/>
            <pc:sldMk cId="1933410788" sldId="1587"/>
            <ac:picMk id="1032" creationId="{68B7F4D6-F255-5B0D-8220-7FF9FEA4068C}"/>
          </ac:picMkLst>
        </pc:picChg>
        <pc:picChg chg="add del mod">
          <ac:chgData name="Kevin Shing Bruce Li" userId="6378f547-896a-4b95-bef6-11d9eff0679e" providerId="ADAL" clId="{EDB91189-50E3-4B4C-AA4D-A1EC7760E9BD}" dt="2022-11-07T08:33:11.447" v="487" actId="21"/>
          <ac:picMkLst>
            <pc:docMk/>
            <pc:sldMk cId="1933410788" sldId="1587"/>
            <ac:picMk id="1034" creationId="{FC24F14B-5B8B-2DB0-3881-6FA8C1BB0475}"/>
          </ac:picMkLst>
        </pc:picChg>
        <pc:picChg chg="add del">
          <ac:chgData name="Kevin Shing Bruce Li" userId="6378f547-896a-4b95-bef6-11d9eff0679e" providerId="ADAL" clId="{EDB91189-50E3-4B4C-AA4D-A1EC7760E9BD}" dt="2022-11-07T08:31:34.618" v="425" actId="21"/>
          <ac:picMkLst>
            <pc:docMk/>
            <pc:sldMk cId="1933410788" sldId="1587"/>
            <ac:picMk id="1036" creationId="{BE2B86EA-C634-50E2-379F-F4969308F3EF}"/>
          </ac:picMkLst>
        </pc:picChg>
        <pc:picChg chg="add del">
          <ac:chgData name="Kevin Shing Bruce Li" userId="6378f547-896a-4b95-bef6-11d9eff0679e" providerId="ADAL" clId="{EDB91189-50E3-4B4C-AA4D-A1EC7760E9BD}" dt="2022-11-07T08:30:15.525" v="378" actId="21"/>
          <ac:picMkLst>
            <pc:docMk/>
            <pc:sldMk cId="1933410788" sldId="1587"/>
            <ac:picMk id="1038" creationId="{2B245E81-E465-17B1-3B8A-5871BF0B9181}"/>
          </ac:picMkLst>
        </pc:picChg>
        <pc:picChg chg="add del mod">
          <ac:chgData name="Kevin Shing Bruce Li" userId="6378f547-896a-4b95-bef6-11d9eff0679e" providerId="ADAL" clId="{EDB91189-50E3-4B4C-AA4D-A1EC7760E9BD}" dt="2022-11-07T08:29:46.835" v="365" actId="21"/>
          <ac:picMkLst>
            <pc:docMk/>
            <pc:sldMk cId="1933410788" sldId="1587"/>
            <ac:picMk id="1040" creationId="{C3A4CD5C-C88E-1D3E-4A03-126C5A4D82F4}"/>
          </ac:picMkLst>
        </pc:picChg>
        <pc:picChg chg="add mod">
          <ac:chgData name="Kevin Shing Bruce Li" userId="6378f547-896a-4b95-bef6-11d9eff0679e" providerId="ADAL" clId="{EDB91189-50E3-4B4C-AA4D-A1EC7760E9BD}" dt="2022-11-07T08:40:55.550" v="982" actId="12789"/>
          <ac:picMkLst>
            <pc:docMk/>
            <pc:sldMk cId="1933410788" sldId="1587"/>
            <ac:picMk id="1042" creationId="{F9DF7085-08AA-D58E-118E-B9F387975525}"/>
          </ac:picMkLst>
        </pc:picChg>
        <pc:picChg chg="add mod">
          <ac:chgData name="Kevin Shing Bruce Li" userId="6378f547-896a-4b95-bef6-11d9eff0679e" providerId="ADAL" clId="{EDB91189-50E3-4B4C-AA4D-A1EC7760E9BD}" dt="2022-11-07T08:41:01.859" v="985" actId="12789"/>
          <ac:picMkLst>
            <pc:docMk/>
            <pc:sldMk cId="1933410788" sldId="1587"/>
            <ac:picMk id="1044" creationId="{862D9D7D-F9FB-E510-D984-FE4979C30E81}"/>
          </ac:picMkLst>
        </pc:picChg>
      </pc:sldChg>
      <pc:sldChg chg="add modTransition">
        <pc:chgData name="Kevin Shing Bruce Li" userId="6378f547-896a-4b95-bef6-11d9eff0679e" providerId="ADAL" clId="{EDB91189-50E3-4B4C-AA4D-A1EC7760E9BD}" dt="2022-11-07T08:42:57.954" v="1008"/>
        <pc:sldMkLst>
          <pc:docMk/>
          <pc:sldMk cId="3174619111" sldId="1587"/>
        </pc:sldMkLst>
      </pc:sldChg>
      <pc:sldChg chg="modSp new del mod">
        <pc:chgData name="Kevin Shing Bruce Li" userId="6378f547-896a-4b95-bef6-11d9eff0679e" providerId="ADAL" clId="{EDB91189-50E3-4B4C-AA4D-A1EC7760E9BD}" dt="2022-11-07T08:41:10.966" v="988" actId="2696"/>
        <pc:sldMkLst>
          <pc:docMk/>
          <pc:sldMk cId="7165662" sldId="1588"/>
        </pc:sldMkLst>
        <pc:spChg chg="mod">
          <ac:chgData name="Kevin Shing Bruce Li" userId="6378f547-896a-4b95-bef6-11d9eff0679e" providerId="ADAL" clId="{EDB91189-50E3-4B4C-AA4D-A1EC7760E9BD}" dt="2022-11-06T19:23:07.025" v="9" actId="27636"/>
          <ac:spMkLst>
            <pc:docMk/>
            <pc:sldMk cId="7165662" sldId="1588"/>
            <ac:spMk id="3" creationId="{7B1AE86F-24DA-1A66-032D-39BFB783D8E0}"/>
          </ac:spMkLst>
        </pc:spChg>
      </pc:sldChg>
      <pc:sldChg chg="add del">
        <pc:chgData name="Kevin Shing Bruce Li" userId="6378f547-896a-4b95-bef6-11d9eff0679e" providerId="ADAL" clId="{EDB91189-50E3-4B4C-AA4D-A1EC7760E9BD}" dt="2022-11-07T08:26:15.801" v="107" actId="2696"/>
        <pc:sldMkLst>
          <pc:docMk/>
          <pc:sldMk cId="817634066" sldId="1589"/>
        </pc:sldMkLst>
      </pc:sldChg>
      <pc:sldChg chg="addSp delSp modSp add mod modTransition">
        <pc:chgData name="Kevin Shing Bruce Li" userId="6378f547-896a-4b95-bef6-11d9eff0679e" providerId="ADAL" clId="{EDB91189-50E3-4B4C-AA4D-A1EC7760E9BD}" dt="2022-11-08T09:28:46.448" v="1046" actId="207"/>
        <pc:sldMkLst>
          <pc:docMk/>
          <pc:sldMk cId="3179648431" sldId="1589"/>
        </pc:sldMkLst>
        <pc:spChg chg="mod">
          <ac:chgData name="Kevin Shing Bruce Li" userId="6378f547-896a-4b95-bef6-11d9eff0679e" providerId="ADAL" clId="{EDB91189-50E3-4B4C-AA4D-A1EC7760E9BD}" dt="2022-11-08T09:28:46.448" v="1046" actId="207"/>
          <ac:spMkLst>
            <pc:docMk/>
            <pc:sldMk cId="3179648431" sldId="1589"/>
            <ac:spMk id="6" creationId="{071D9223-9FE6-0DAA-53D8-949732FDFD97}"/>
          </ac:spMkLst>
        </pc:spChg>
        <pc:spChg chg="del">
          <ac:chgData name="Kevin Shing Bruce Li" userId="6378f547-896a-4b95-bef6-11d9eff0679e" providerId="ADAL" clId="{EDB91189-50E3-4B4C-AA4D-A1EC7760E9BD}" dt="2022-11-07T08:29:52.097" v="367" actId="478"/>
          <ac:spMkLst>
            <pc:docMk/>
            <pc:sldMk cId="3179648431" sldId="1589"/>
            <ac:spMk id="7" creationId="{A22C062F-264F-C19F-7F78-8A0F5382EE62}"/>
          </ac:spMkLst>
        </pc:spChg>
        <pc:picChg chg="add del mod">
          <ac:chgData name="Kevin Shing Bruce Li" userId="6378f547-896a-4b95-bef6-11d9eff0679e" providerId="ADAL" clId="{EDB91189-50E3-4B4C-AA4D-A1EC7760E9BD}" dt="2022-11-07T08:32:00.022" v="432" actId="478"/>
          <ac:picMkLst>
            <pc:docMk/>
            <pc:sldMk cId="3179648431" sldId="1589"/>
            <ac:picMk id="5" creationId="{3FEA0A4A-85F8-F205-6A54-83A2533F6915}"/>
          </ac:picMkLst>
        </pc:picChg>
        <pc:picChg chg="add del mod">
          <ac:chgData name="Kevin Shing Bruce Li" userId="6378f547-896a-4b95-bef6-11d9eff0679e" providerId="ADAL" clId="{EDB91189-50E3-4B4C-AA4D-A1EC7760E9BD}" dt="2022-11-07T08:31:59.147" v="431" actId="478"/>
          <ac:picMkLst>
            <pc:docMk/>
            <pc:sldMk cId="3179648431" sldId="1589"/>
            <ac:picMk id="8" creationId="{B434F544-47E1-4D54-AD9A-6C0E95C402FF}"/>
          </ac:picMkLst>
        </pc:picChg>
        <pc:picChg chg="del">
          <ac:chgData name="Kevin Shing Bruce Li" userId="6378f547-896a-4b95-bef6-11d9eff0679e" providerId="ADAL" clId="{EDB91189-50E3-4B4C-AA4D-A1EC7760E9BD}" dt="2022-11-07T08:29:49.938" v="366" actId="478"/>
          <ac:picMkLst>
            <pc:docMk/>
            <pc:sldMk cId="3179648431" sldId="1589"/>
            <ac:picMk id="10" creationId="{05256E19-A108-3401-E8C8-3BEF3D37B8C1}"/>
          </ac:picMkLst>
        </pc:picChg>
        <pc:picChg chg="add mod">
          <ac:chgData name="Kevin Shing Bruce Li" userId="6378f547-896a-4b95-bef6-11d9eff0679e" providerId="ADAL" clId="{EDB91189-50E3-4B4C-AA4D-A1EC7760E9BD}" dt="2022-11-07T08:32:16.888" v="444" actId="1076"/>
          <ac:picMkLst>
            <pc:docMk/>
            <pc:sldMk cId="3179648431" sldId="1589"/>
            <ac:picMk id="11" creationId="{077D38C6-4BE0-CA16-067B-576823364B87}"/>
          </ac:picMkLst>
        </pc:picChg>
      </pc:sldChg>
      <pc:sldChg chg="modSp add mod modTransition">
        <pc:chgData name="Kevin Shing Bruce Li" userId="6378f547-896a-4b95-bef6-11d9eff0679e" providerId="ADAL" clId="{EDB91189-50E3-4B4C-AA4D-A1EC7760E9BD}" dt="2022-11-08T09:28:28.316" v="1045" actId="207"/>
        <pc:sldMkLst>
          <pc:docMk/>
          <pc:sldMk cId="1878082639" sldId="1590"/>
        </pc:sldMkLst>
        <pc:spChg chg="mod">
          <ac:chgData name="Kevin Shing Bruce Li" userId="6378f547-896a-4b95-bef6-11d9eff0679e" providerId="ADAL" clId="{EDB91189-50E3-4B4C-AA4D-A1EC7760E9BD}" dt="2022-11-08T09:28:28.316" v="1045" actId="207"/>
          <ac:spMkLst>
            <pc:docMk/>
            <pc:sldMk cId="1878082639" sldId="1590"/>
            <ac:spMk id="6" creationId="{071D9223-9FE6-0DAA-53D8-949732FDFD97}"/>
          </ac:spMkLst>
        </pc:spChg>
      </pc:sldChg>
      <pc:sldChg chg="addSp delSp modSp add mod modTransition">
        <pc:chgData name="Kevin Shing Bruce Li" userId="6378f547-896a-4b95-bef6-11d9eff0679e" providerId="ADAL" clId="{EDB91189-50E3-4B4C-AA4D-A1EC7760E9BD}" dt="2022-11-07T08:42:57.954" v="1008"/>
        <pc:sldMkLst>
          <pc:docMk/>
          <pc:sldMk cId="3837727632" sldId="1591"/>
        </pc:sldMkLst>
        <pc:spChg chg="mod">
          <ac:chgData name="Kevin Shing Bruce Li" userId="6378f547-896a-4b95-bef6-11d9eff0679e" providerId="ADAL" clId="{EDB91189-50E3-4B4C-AA4D-A1EC7760E9BD}" dt="2022-11-07T08:33:02.559" v="486" actId="27636"/>
          <ac:spMkLst>
            <pc:docMk/>
            <pc:sldMk cId="3837727632" sldId="1591"/>
            <ac:spMk id="6" creationId="{071D9223-9FE6-0DAA-53D8-949732FDFD97}"/>
          </ac:spMkLst>
        </pc:spChg>
        <pc:picChg chg="del">
          <ac:chgData name="Kevin Shing Bruce Li" userId="6378f547-896a-4b95-bef6-11d9eff0679e" providerId="ADAL" clId="{EDB91189-50E3-4B4C-AA4D-A1EC7760E9BD}" dt="2022-11-07T08:33:18.539" v="489" actId="478"/>
          <ac:picMkLst>
            <pc:docMk/>
            <pc:sldMk cId="3837727632" sldId="1591"/>
            <ac:picMk id="5" creationId="{3FEA0A4A-85F8-F205-6A54-83A2533F6915}"/>
          </ac:picMkLst>
        </pc:picChg>
        <pc:picChg chg="add mod">
          <ac:chgData name="Kevin Shing Bruce Li" userId="6378f547-896a-4b95-bef6-11d9eff0679e" providerId="ADAL" clId="{EDB91189-50E3-4B4C-AA4D-A1EC7760E9BD}" dt="2022-11-07T08:34:06.371" v="548" actId="1076"/>
          <ac:picMkLst>
            <pc:docMk/>
            <pc:sldMk cId="3837727632" sldId="1591"/>
            <ac:picMk id="7" creationId="{DD74CE96-3593-DC81-D5E8-9DAC37B4C29D}"/>
          </ac:picMkLst>
        </pc:picChg>
        <pc:picChg chg="del">
          <ac:chgData name="Kevin Shing Bruce Li" userId="6378f547-896a-4b95-bef6-11d9eff0679e" providerId="ADAL" clId="{EDB91189-50E3-4B4C-AA4D-A1EC7760E9BD}" dt="2022-11-07T08:33:17.671" v="488" actId="478"/>
          <ac:picMkLst>
            <pc:docMk/>
            <pc:sldMk cId="3837727632" sldId="1591"/>
            <ac:picMk id="8" creationId="{B434F544-47E1-4D54-AD9A-6C0E95C402FF}"/>
          </ac:picMkLst>
        </pc:picChg>
        <pc:picChg chg="add mod">
          <ac:chgData name="Kevin Shing Bruce Li" userId="6378f547-896a-4b95-bef6-11d9eff0679e" providerId="ADAL" clId="{EDB91189-50E3-4B4C-AA4D-A1EC7760E9BD}" dt="2022-11-07T08:33:49.347" v="507" actId="1076"/>
          <ac:picMkLst>
            <pc:docMk/>
            <pc:sldMk cId="3837727632" sldId="1591"/>
            <ac:picMk id="10" creationId="{11D480F0-715D-93F6-0BC0-0BA4B1B7422F}"/>
          </ac:picMkLst>
        </pc:picChg>
        <pc:picChg chg="add mod">
          <ac:chgData name="Kevin Shing Bruce Li" userId="6378f547-896a-4b95-bef6-11d9eff0679e" providerId="ADAL" clId="{EDB91189-50E3-4B4C-AA4D-A1EC7760E9BD}" dt="2022-11-07T08:35:48.124" v="575" actId="1076"/>
          <ac:picMkLst>
            <pc:docMk/>
            <pc:sldMk cId="3837727632" sldId="1591"/>
            <ac:picMk id="11" creationId="{628B07A1-7EB8-0440-D0A6-BE827812EC83}"/>
          </ac:picMkLst>
        </pc:picChg>
        <pc:picChg chg="add mod">
          <ac:chgData name="Kevin Shing Bruce Li" userId="6378f547-896a-4b95-bef6-11d9eff0679e" providerId="ADAL" clId="{EDB91189-50E3-4B4C-AA4D-A1EC7760E9BD}" dt="2022-11-07T08:35:32.348" v="571" actId="1076"/>
          <ac:picMkLst>
            <pc:docMk/>
            <pc:sldMk cId="3837727632" sldId="1591"/>
            <ac:picMk id="13" creationId="{155A3520-051B-356D-2AE3-38C7F3410F10}"/>
          </ac:picMkLst>
        </pc:picChg>
      </pc:sldChg>
    </pc:docChg>
  </pc:docChgLst>
  <pc:docChgLst>
    <pc:chgData name="Kevin Shing Bruce Li" userId="6378f547-896a-4b95-bef6-11d9eff0679e" providerId="ADAL" clId="{C9041199-8217-5E48-BA17-160B7C60F41F}"/>
    <pc:docChg chg="undo custSel addSld delSld modSld">
      <pc:chgData name="Kevin Shing Bruce Li" userId="6378f547-896a-4b95-bef6-11d9eff0679e" providerId="ADAL" clId="{C9041199-8217-5E48-BA17-160B7C60F41F}" dt="2022-11-03T10:05:49.585" v="1557" actId="1076"/>
      <pc:docMkLst>
        <pc:docMk/>
      </pc:docMkLst>
      <pc:sldChg chg="modSp mod">
        <pc:chgData name="Kevin Shing Bruce Li" userId="6378f547-896a-4b95-bef6-11d9eff0679e" providerId="ADAL" clId="{C9041199-8217-5E48-BA17-160B7C60F41F}" dt="2022-11-02T10:45:47.909" v="15" actId="20577"/>
        <pc:sldMkLst>
          <pc:docMk/>
          <pc:sldMk cId="3550747568" sldId="1409"/>
        </pc:sldMkLst>
        <pc:spChg chg="mod">
          <ac:chgData name="Kevin Shing Bruce Li" userId="6378f547-896a-4b95-bef6-11d9eff0679e" providerId="ADAL" clId="{C9041199-8217-5E48-BA17-160B7C60F41F}" dt="2022-11-02T10:45:47.909" v="15" actId="20577"/>
          <ac:spMkLst>
            <pc:docMk/>
            <pc:sldMk cId="3550747568" sldId="1409"/>
            <ac:spMk id="2" creationId="{891C01F2-0EC7-4465-A030-69DAEE68FECE}"/>
          </ac:spMkLst>
        </pc:spChg>
      </pc:sldChg>
      <pc:sldChg chg="del">
        <pc:chgData name="Kevin Shing Bruce Li" userId="6378f547-896a-4b95-bef6-11d9eff0679e" providerId="ADAL" clId="{C9041199-8217-5E48-BA17-160B7C60F41F}" dt="2022-11-02T18:27:38.887" v="1458" actId="2696"/>
        <pc:sldMkLst>
          <pc:docMk/>
          <pc:sldMk cId="957446789" sldId="1569"/>
        </pc:sldMkLst>
      </pc:sldChg>
      <pc:sldChg chg="addSp delSp modSp mod delAnim modAnim">
        <pc:chgData name="Kevin Shing Bruce Li" userId="6378f547-896a-4b95-bef6-11d9eff0679e" providerId="ADAL" clId="{C9041199-8217-5E48-BA17-160B7C60F41F}" dt="2022-11-02T22:26:42.626" v="1519" actId="12788"/>
        <pc:sldMkLst>
          <pc:docMk/>
          <pc:sldMk cId="3801037135" sldId="1571"/>
        </pc:sldMkLst>
        <pc:spChg chg="del">
          <ac:chgData name="Kevin Shing Bruce Li" userId="6378f547-896a-4b95-bef6-11d9eff0679e" providerId="ADAL" clId="{C9041199-8217-5E48-BA17-160B7C60F41F}" dt="2022-11-02T22:21:25.753" v="1479" actId="478"/>
          <ac:spMkLst>
            <pc:docMk/>
            <pc:sldMk cId="3801037135" sldId="1571"/>
            <ac:spMk id="6" creationId="{AAF21DE4-0B8B-F2FA-44C2-556FA7939B99}"/>
          </ac:spMkLst>
        </pc:spChg>
        <pc:spChg chg="del">
          <ac:chgData name="Kevin Shing Bruce Li" userId="6378f547-896a-4b95-bef6-11d9eff0679e" providerId="ADAL" clId="{C9041199-8217-5E48-BA17-160B7C60F41F}" dt="2022-11-02T22:21:20.771" v="1476" actId="478"/>
          <ac:spMkLst>
            <pc:docMk/>
            <pc:sldMk cId="3801037135" sldId="1571"/>
            <ac:spMk id="7" creationId="{B2AF532A-35CA-31BB-ECD5-75A66C8E4907}"/>
          </ac:spMkLst>
        </pc:spChg>
        <pc:spChg chg="add mod">
          <ac:chgData name="Kevin Shing Bruce Li" userId="6378f547-896a-4b95-bef6-11d9eff0679e" providerId="ADAL" clId="{C9041199-8217-5E48-BA17-160B7C60F41F}" dt="2022-11-02T22:22:43.584" v="1506" actId="1076"/>
          <ac:spMkLst>
            <pc:docMk/>
            <pc:sldMk cId="3801037135" sldId="1571"/>
            <ac:spMk id="9" creationId="{EF538066-C355-A519-CF44-CB45AEF513C5}"/>
          </ac:spMkLst>
        </pc:spChg>
        <pc:spChg chg="del mod">
          <ac:chgData name="Kevin Shing Bruce Li" userId="6378f547-896a-4b95-bef6-11d9eff0679e" providerId="ADAL" clId="{C9041199-8217-5E48-BA17-160B7C60F41F}" dt="2022-11-02T22:21:23.227" v="1478" actId="478"/>
          <ac:spMkLst>
            <pc:docMk/>
            <pc:sldMk cId="3801037135" sldId="1571"/>
            <ac:spMk id="11" creationId="{885C2C66-39D9-B0B6-9A7D-54FDAD69E08E}"/>
          </ac:spMkLst>
        </pc:spChg>
        <pc:picChg chg="add del mod">
          <ac:chgData name="Kevin Shing Bruce Li" userId="6378f547-896a-4b95-bef6-11d9eff0679e" providerId="ADAL" clId="{C9041199-8217-5E48-BA17-160B7C60F41F}" dt="2022-11-02T22:21:32.406" v="1481" actId="478"/>
          <ac:picMkLst>
            <pc:docMk/>
            <pc:sldMk cId="3801037135" sldId="1571"/>
            <ac:picMk id="4" creationId="{11F56D34-958C-B92B-EE2A-A636639CE85A}"/>
          </ac:picMkLst>
        </pc:picChg>
        <pc:picChg chg="add mod">
          <ac:chgData name="Kevin Shing Bruce Li" userId="6378f547-896a-4b95-bef6-11d9eff0679e" providerId="ADAL" clId="{C9041199-8217-5E48-BA17-160B7C60F41F}" dt="2022-11-02T22:21:29.307" v="1480" actId="167"/>
          <ac:picMkLst>
            <pc:docMk/>
            <pc:sldMk cId="3801037135" sldId="1571"/>
            <ac:picMk id="8" creationId="{6DB78D26-F0F5-0E8F-9DB7-478A1EADD5EE}"/>
          </ac:picMkLst>
        </pc:picChg>
        <pc:picChg chg="del">
          <ac:chgData name="Kevin Shing Bruce Li" userId="6378f547-896a-4b95-bef6-11d9eff0679e" providerId="ADAL" clId="{C9041199-8217-5E48-BA17-160B7C60F41F}" dt="2022-11-02T22:20:54.346" v="1462" actId="478"/>
          <ac:picMkLst>
            <pc:docMk/>
            <pc:sldMk cId="3801037135" sldId="1571"/>
            <ac:picMk id="12" creationId="{BA7FDF45-5E22-8D4A-1834-5BCBBA33C16E}"/>
          </ac:picMkLst>
        </pc:picChg>
        <pc:picChg chg="add mod">
          <ac:chgData name="Kevin Shing Bruce Li" userId="6378f547-896a-4b95-bef6-11d9eff0679e" providerId="ADAL" clId="{C9041199-8217-5E48-BA17-160B7C60F41F}" dt="2022-11-02T22:26:42.626" v="1519" actId="12788"/>
          <ac:picMkLst>
            <pc:docMk/>
            <pc:sldMk cId="3801037135" sldId="1571"/>
            <ac:picMk id="13" creationId="{84855A83-0A24-0AE6-C926-0A343E30917B}"/>
          </ac:picMkLst>
        </pc:picChg>
      </pc:sldChg>
      <pc:sldChg chg="addSp modSp mod">
        <pc:chgData name="Kevin Shing Bruce Li" userId="6378f547-896a-4b95-bef6-11d9eff0679e" providerId="ADAL" clId="{C9041199-8217-5E48-BA17-160B7C60F41F}" dt="2022-11-03T10:05:49.585" v="1557" actId="1076"/>
        <pc:sldMkLst>
          <pc:docMk/>
          <pc:sldMk cId="2024290150" sldId="1579"/>
        </pc:sldMkLst>
        <pc:spChg chg="mod">
          <ac:chgData name="Kevin Shing Bruce Li" userId="6378f547-896a-4b95-bef6-11d9eff0679e" providerId="ADAL" clId="{C9041199-8217-5E48-BA17-160B7C60F41F}" dt="2022-11-02T10:51:17.625" v="185" actId="20577"/>
          <ac:spMkLst>
            <pc:docMk/>
            <pc:sldMk cId="2024290150" sldId="1579"/>
            <ac:spMk id="2" creationId="{35B344A9-0602-A036-7837-637835F28FDE}"/>
          </ac:spMkLst>
        </pc:spChg>
        <pc:spChg chg="mod">
          <ac:chgData name="Kevin Shing Bruce Li" userId="6378f547-896a-4b95-bef6-11d9eff0679e" providerId="ADAL" clId="{C9041199-8217-5E48-BA17-160B7C60F41F}" dt="2022-11-02T22:27:32.609" v="1525" actId="113"/>
          <ac:spMkLst>
            <pc:docMk/>
            <pc:sldMk cId="2024290150" sldId="1579"/>
            <ac:spMk id="6" creationId="{071D9223-9FE6-0DAA-53D8-949732FDFD97}"/>
          </ac:spMkLst>
        </pc:spChg>
        <pc:spChg chg="add mod">
          <ac:chgData name="Kevin Shing Bruce Li" userId="6378f547-896a-4b95-bef6-11d9eff0679e" providerId="ADAL" clId="{C9041199-8217-5E48-BA17-160B7C60F41F}" dt="2022-11-03T10:05:49.585" v="1557" actId="1076"/>
          <ac:spMkLst>
            <pc:docMk/>
            <pc:sldMk cId="2024290150" sldId="1579"/>
            <ac:spMk id="7" creationId="{A22C062F-264F-C19F-7F78-8A0F5382EE62}"/>
          </ac:spMkLst>
        </pc:spChg>
        <pc:spChg chg="mod">
          <ac:chgData name="Kevin Shing Bruce Li" userId="6378f547-896a-4b95-bef6-11d9eff0679e" providerId="ADAL" clId="{C9041199-8217-5E48-BA17-160B7C60F41F}" dt="2022-11-02T10:50:07.460" v="147" actId="14100"/>
          <ac:spMkLst>
            <pc:docMk/>
            <pc:sldMk cId="2024290150" sldId="1579"/>
            <ac:spMk id="9" creationId="{0AAEE709-D099-2F95-BAE5-83CCDC6244D2}"/>
          </ac:spMkLst>
        </pc:spChg>
        <pc:picChg chg="add mod modCrop">
          <ac:chgData name="Kevin Shing Bruce Li" userId="6378f547-896a-4b95-bef6-11d9eff0679e" providerId="ADAL" clId="{C9041199-8217-5E48-BA17-160B7C60F41F}" dt="2022-11-02T10:49:46.110" v="100" actId="1076"/>
          <ac:picMkLst>
            <pc:docMk/>
            <pc:sldMk cId="2024290150" sldId="1579"/>
            <ac:picMk id="4" creationId="{706D914E-CB25-9B9B-C626-D27F916B0C63}"/>
          </ac:picMkLst>
        </pc:picChg>
        <pc:picChg chg="add mod">
          <ac:chgData name="Kevin Shing Bruce Li" userId="6378f547-896a-4b95-bef6-11d9eff0679e" providerId="ADAL" clId="{C9041199-8217-5E48-BA17-160B7C60F41F}" dt="2022-11-03T10:05:06.940" v="1536" actId="1076"/>
          <ac:picMkLst>
            <pc:docMk/>
            <pc:sldMk cId="2024290150" sldId="1579"/>
            <ac:picMk id="5" creationId="{C324AC85-7D9E-000C-1DD9-02EA69534106}"/>
          </ac:picMkLst>
        </pc:picChg>
      </pc:sldChg>
      <pc:sldChg chg="del">
        <pc:chgData name="Kevin Shing Bruce Li" userId="6378f547-896a-4b95-bef6-11d9eff0679e" providerId="ADAL" clId="{C9041199-8217-5E48-BA17-160B7C60F41F}" dt="2022-11-02T18:27:25.882" v="1454" actId="2696"/>
        <pc:sldMkLst>
          <pc:docMk/>
          <pc:sldMk cId="4088063483" sldId="1581"/>
        </pc:sldMkLst>
      </pc:sldChg>
      <pc:sldChg chg="del">
        <pc:chgData name="Kevin Shing Bruce Li" userId="6378f547-896a-4b95-bef6-11d9eff0679e" providerId="ADAL" clId="{C9041199-8217-5E48-BA17-160B7C60F41F}" dt="2022-11-02T18:27:27.523" v="1455" actId="2696"/>
        <pc:sldMkLst>
          <pc:docMk/>
          <pc:sldMk cId="4055616492" sldId="1582"/>
        </pc:sldMkLst>
      </pc:sldChg>
      <pc:sldChg chg="del">
        <pc:chgData name="Kevin Shing Bruce Li" userId="6378f547-896a-4b95-bef6-11d9eff0679e" providerId="ADAL" clId="{C9041199-8217-5E48-BA17-160B7C60F41F}" dt="2022-11-02T18:27:30.635" v="1456" actId="2696"/>
        <pc:sldMkLst>
          <pc:docMk/>
          <pc:sldMk cId="1130687094" sldId="1584"/>
        </pc:sldMkLst>
      </pc:sldChg>
      <pc:sldChg chg="del">
        <pc:chgData name="Kevin Shing Bruce Li" userId="6378f547-896a-4b95-bef6-11d9eff0679e" providerId="ADAL" clId="{C9041199-8217-5E48-BA17-160B7C60F41F}" dt="2022-11-02T18:27:32.749" v="1457" actId="2696"/>
        <pc:sldMkLst>
          <pc:docMk/>
          <pc:sldMk cId="2826523604" sldId="1585"/>
        </pc:sldMkLst>
      </pc:sldChg>
      <pc:sldChg chg="modSp add mod">
        <pc:chgData name="Kevin Shing Bruce Li" userId="6378f547-896a-4b95-bef6-11d9eff0679e" providerId="ADAL" clId="{C9041199-8217-5E48-BA17-160B7C60F41F}" dt="2022-11-02T22:28:06.791" v="1531" actId="20577"/>
        <pc:sldMkLst>
          <pc:docMk/>
          <pc:sldMk cId="91823988" sldId="1586"/>
        </pc:sldMkLst>
        <pc:spChg chg="mod">
          <ac:chgData name="Kevin Shing Bruce Li" userId="6378f547-896a-4b95-bef6-11d9eff0679e" providerId="ADAL" clId="{C9041199-8217-5E48-BA17-160B7C60F41F}" dt="2022-11-02T22:28:06.791" v="1531" actId="20577"/>
          <ac:spMkLst>
            <pc:docMk/>
            <pc:sldMk cId="91823988" sldId="1586"/>
            <ac:spMk id="2" creationId="{35B344A9-0602-A036-7837-637835F28FDE}"/>
          </ac:spMkLst>
        </pc:spChg>
        <pc:spChg chg="mod">
          <ac:chgData name="Kevin Shing Bruce Li" userId="6378f547-896a-4b95-bef6-11d9eff0679e" providerId="ADAL" clId="{C9041199-8217-5E48-BA17-160B7C60F41F}" dt="2022-11-02T18:27:05.331" v="1453" actId="20577"/>
          <ac:spMkLst>
            <pc:docMk/>
            <pc:sldMk cId="91823988" sldId="1586"/>
            <ac:spMk id="6" creationId="{071D9223-9FE6-0DAA-53D8-949732FDFD97}"/>
          </ac:spMkLst>
        </pc:spChg>
        <pc:spChg chg="mod">
          <ac:chgData name="Kevin Shing Bruce Li" userId="6378f547-896a-4b95-bef6-11d9eff0679e" providerId="ADAL" clId="{C9041199-8217-5E48-BA17-160B7C60F41F}" dt="2022-11-02T18:22:22.872" v="955" actId="692"/>
          <ac:spMkLst>
            <pc:docMk/>
            <pc:sldMk cId="91823988" sldId="1586"/>
            <ac:spMk id="9" creationId="{0AAEE709-D099-2F95-BAE5-83CCDC6244D2}"/>
          </ac:spMkLst>
        </pc:spChg>
      </pc:sldChg>
    </pc:docChg>
  </pc:docChgLst>
  <pc:docChgLst>
    <pc:chgData name="Kevin Shing Bruce Li" userId="6378f547-896a-4b95-bef6-11d9eff0679e" providerId="ADAL" clId="{7E1841C7-3AA1-444E-A0BA-99D3BCCB6F34}"/>
    <pc:docChg chg="undo custSel addSld delSld modSld">
      <pc:chgData name="Kevin Shing Bruce Li" userId="6378f547-896a-4b95-bef6-11d9eff0679e" providerId="ADAL" clId="{7E1841C7-3AA1-444E-A0BA-99D3BCCB6F34}" dt="2022-09-23T18:16:46.674" v="3136" actId="14100"/>
      <pc:docMkLst>
        <pc:docMk/>
      </pc:docMkLst>
      <pc:sldChg chg="modSp mod">
        <pc:chgData name="Kevin Shing Bruce Li" userId="6378f547-896a-4b95-bef6-11d9eff0679e" providerId="ADAL" clId="{7E1841C7-3AA1-444E-A0BA-99D3BCCB6F34}" dt="2022-09-23T17:17:06.399" v="929" actId="20577"/>
        <pc:sldMkLst>
          <pc:docMk/>
          <pc:sldMk cId="3550747568" sldId="1409"/>
        </pc:sldMkLst>
        <pc:spChg chg="mod">
          <ac:chgData name="Kevin Shing Bruce Li" userId="6378f547-896a-4b95-bef6-11d9eff0679e" providerId="ADAL" clId="{7E1841C7-3AA1-444E-A0BA-99D3BCCB6F34}" dt="2022-09-23T17:17:06.399" v="929" actId="20577"/>
          <ac:spMkLst>
            <pc:docMk/>
            <pc:sldMk cId="3550747568" sldId="1409"/>
            <ac:spMk id="2" creationId="{891C01F2-0EC7-4465-A030-69DAEE68FECE}"/>
          </ac:spMkLst>
        </pc:spChg>
      </pc:sldChg>
      <pc:sldChg chg="del">
        <pc:chgData name="Kevin Shing Bruce Li" userId="6378f547-896a-4b95-bef6-11d9eff0679e" providerId="ADAL" clId="{7E1841C7-3AA1-444E-A0BA-99D3BCCB6F34}" dt="2022-09-21T10:13:24.607" v="19" actId="2696"/>
        <pc:sldMkLst>
          <pc:docMk/>
          <pc:sldMk cId="2071820930" sldId="1518"/>
        </pc:sldMkLst>
      </pc:sldChg>
      <pc:sldChg chg="addSp delSp modSp mod delAnim modAnim">
        <pc:chgData name="Kevin Shing Bruce Li" userId="6378f547-896a-4b95-bef6-11d9eff0679e" providerId="ADAL" clId="{7E1841C7-3AA1-444E-A0BA-99D3BCCB6F34}" dt="2022-09-23T18:13:19.057" v="3014" actId="20577"/>
        <pc:sldMkLst>
          <pc:docMk/>
          <pc:sldMk cId="957446789" sldId="1569"/>
        </pc:sldMkLst>
        <pc:spChg chg="mod">
          <ac:chgData name="Kevin Shing Bruce Li" userId="6378f547-896a-4b95-bef6-11d9eff0679e" providerId="ADAL" clId="{7E1841C7-3AA1-444E-A0BA-99D3BCCB6F34}" dt="2022-09-23T18:13:19.057" v="3014" actId="20577"/>
          <ac:spMkLst>
            <pc:docMk/>
            <pc:sldMk cId="957446789" sldId="1569"/>
            <ac:spMk id="3" creationId="{4A7B7846-44A4-4F3A-962E-418D34AFED14}"/>
          </ac:spMkLst>
        </pc:spChg>
        <pc:spChg chg="add del mod">
          <ac:chgData name="Kevin Shing Bruce Li" userId="6378f547-896a-4b95-bef6-11d9eff0679e" providerId="ADAL" clId="{7E1841C7-3AA1-444E-A0BA-99D3BCCB6F34}" dt="2022-09-23T18:10:49.330" v="2795" actId="478"/>
          <ac:spMkLst>
            <pc:docMk/>
            <pc:sldMk cId="957446789" sldId="1569"/>
            <ac:spMk id="4" creationId="{D0641BFD-4FCE-6C85-DAEF-DDFA828774BB}"/>
          </ac:spMkLst>
        </pc:spChg>
        <pc:picChg chg="add del mod">
          <ac:chgData name="Kevin Shing Bruce Li" userId="6378f547-896a-4b95-bef6-11d9eff0679e" providerId="ADAL" clId="{7E1841C7-3AA1-444E-A0BA-99D3BCCB6F34}" dt="2022-09-23T18:10:51.611" v="2796" actId="478"/>
          <ac:picMkLst>
            <pc:docMk/>
            <pc:sldMk cId="957446789" sldId="1569"/>
            <ac:picMk id="5" creationId="{9E5489D4-40E1-9F65-8EE1-A93C97B185B0}"/>
          </ac:picMkLst>
        </pc:picChg>
        <pc:picChg chg="add mod">
          <ac:chgData name="Kevin Shing Bruce Li" userId="6378f547-896a-4b95-bef6-11d9eff0679e" providerId="ADAL" clId="{7E1841C7-3AA1-444E-A0BA-99D3BCCB6F34}" dt="2022-09-21T10:42:44.799" v="768" actId="1076"/>
          <ac:picMkLst>
            <pc:docMk/>
            <pc:sldMk cId="957446789" sldId="1569"/>
            <ac:picMk id="1026" creationId="{2DB5E676-D38B-F512-71FD-5DD66C40E58D}"/>
          </ac:picMkLst>
        </pc:picChg>
      </pc:sldChg>
      <pc:sldChg chg="addSp delSp modSp mod addAnim delAnim modAnim">
        <pc:chgData name="Kevin Shing Bruce Li" userId="6378f547-896a-4b95-bef6-11d9eff0679e" providerId="ADAL" clId="{7E1841C7-3AA1-444E-A0BA-99D3BCCB6F34}" dt="2022-09-23T18:16:46.674" v="3136" actId="14100"/>
        <pc:sldMkLst>
          <pc:docMk/>
          <pc:sldMk cId="3801037135" sldId="1571"/>
        </pc:sldMkLst>
        <pc:spChg chg="add del mod">
          <ac:chgData name="Kevin Shing Bruce Li" userId="6378f547-896a-4b95-bef6-11d9eff0679e" providerId="ADAL" clId="{7E1841C7-3AA1-444E-A0BA-99D3BCCB6F34}" dt="2022-09-23T17:23:48.349" v="994" actId="478"/>
          <ac:spMkLst>
            <pc:docMk/>
            <pc:sldMk cId="3801037135" sldId="1571"/>
            <ac:spMk id="5" creationId="{839928F1-7191-159F-7548-56717F117CF4}"/>
          </ac:spMkLst>
        </pc:spChg>
        <pc:spChg chg="add del mod">
          <ac:chgData name="Kevin Shing Bruce Li" userId="6378f547-896a-4b95-bef6-11d9eff0679e" providerId="ADAL" clId="{7E1841C7-3AA1-444E-A0BA-99D3BCCB6F34}" dt="2022-09-23T18:16:46.674" v="3136" actId="14100"/>
          <ac:spMkLst>
            <pc:docMk/>
            <pc:sldMk cId="3801037135" sldId="1571"/>
            <ac:spMk id="6" creationId="{AAF21DE4-0B8B-F2FA-44C2-556FA7939B99}"/>
          </ac:spMkLst>
        </pc:spChg>
        <pc:spChg chg="add mod">
          <ac:chgData name="Kevin Shing Bruce Li" userId="6378f547-896a-4b95-bef6-11d9eff0679e" providerId="ADAL" clId="{7E1841C7-3AA1-444E-A0BA-99D3BCCB6F34}" dt="2022-09-23T18:16:27.032" v="3115" actId="1076"/>
          <ac:spMkLst>
            <pc:docMk/>
            <pc:sldMk cId="3801037135" sldId="1571"/>
            <ac:spMk id="7" creationId="{B2AF532A-35CA-31BB-ECD5-75A66C8E4907}"/>
          </ac:spMkLst>
        </pc:spChg>
        <pc:spChg chg="add del mod">
          <ac:chgData name="Kevin Shing Bruce Li" userId="6378f547-896a-4b95-bef6-11d9eff0679e" providerId="ADAL" clId="{7E1841C7-3AA1-444E-A0BA-99D3BCCB6F34}" dt="2022-09-22T09:34:51.700" v="927" actId="478"/>
          <ac:spMkLst>
            <pc:docMk/>
            <pc:sldMk cId="3801037135" sldId="1571"/>
            <ac:spMk id="8" creationId="{03DE5DD3-C878-C675-C06A-891439EA5CC7}"/>
          </ac:spMkLst>
        </pc:spChg>
        <pc:spChg chg="add del mod">
          <ac:chgData name="Kevin Shing Bruce Li" userId="6378f547-896a-4b95-bef6-11d9eff0679e" providerId="ADAL" clId="{7E1841C7-3AA1-444E-A0BA-99D3BCCB6F34}" dt="2022-09-23T17:23:50.734" v="995" actId="478"/>
          <ac:spMkLst>
            <pc:docMk/>
            <pc:sldMk cId="3801037135" sldId="1571"/>
            <ac:spMk id="9" creationId="{68A42FC4-BEAA-8EA9-5836-44A216EBC553}"/>
          </ac:spMkLst>
        </pc:spChg>
        <pc:spChg chg="add del mod">
          <ac:chgData name="Kevin Shing Bruce Li" userId="6378f547-896a-4b95-bef6-11d9eff0679e" providerId="ADAL" clId="{7E1841C7-3AA1-444E-A0BA-99D3BCCB6F34}" dt="2022-09-23T17:22:55.387" v="963" actId="478"/>
          <ac:spMkLst>
            <pc:docMk/>
            <pc:sldMk cId="3801037135" sldId="1571"/>
            <ac:spMk id="10" creationId="{50A36ACB-C9F5-E4A1-33DD-C317053EBDE2}"/>
          </ac:spMkLst>
        </pc:spChg>
        <pc:spChg chg="add mod">
          <ac:chgData name="Kevin Shing Bruce Li" userId="6378f547-896a-4b95-bef6-11d9eff0679e" providerId="ADAL" clId="{7E1841C7-3AA1-444E-A0BA-99D3BCCB6F34}" dt="2022-09-23T18:16:09.639" v="3101" actId="14100"/>
          <ac:spMkLst>
            <pc:docMk/>
            <pc:sldMk cId="3801037135" sldId="1571"/>
            <ac:spMk id="11" creationId="{885C2C66-39D9-B0B6-9A7D-54FDAD69E08E}"/>
          </ac:spMkLst>
        </pc:spChg>
        <pc:picChg chg="add del mod">
          <ac:chgData name="Kevin Shing Bruce Li" userId="6378f547-896a-4b95-bef6-11d9eff0679e" providerId="ADAL" clId="{7E1841C7-3AA1-444E-A0BA-99D3BCCB6F34}" dt="2022-09-23T18:15:27.350" v="3023" actId="478"/>
          <ac:picMkLst>
            <pc:docMk/>
            <pc:sldMk cId="3801037135" sldId="1571"/>
            <ac:picMk id="4" creationId="{49A1877B-BD81-AB9D-89AF-B34D59028813}"/>
          </ac:picMkLst>
        </pc:picChg>
        <pc:picChg chg="add del mod">
          <ac:chgData name="Kevin Shing Bruce Li" userId="6378f547-896a-4b95-bef6-11d9eff0679e" providerId="ADAL" clId="{7E1841C7-3AA1-444E-A0BA-99D3BCCB6F34}" dt="2022-09-22T09:11:30.114" v="887" actId="478"/>
          <ac:picMkLst>
            <pc:docMk/>
            <pc:sldMk cId="3801037135" sldId="1571"/>
            <ac:picMk id="4" creationId="{F1A2B769-3145-739A-CF04-9A92C5A1C4CD}"/>
          </ac:picMkLst>
        </pc:picChg>
        <pc:picChg chg="del">
          <ac:chgData name="Kevin Shing Bruce Li" userId="6378f547-896a-4b95-bef6-11d9eff0679e" providerId="ADAL" clId="{7E1841C7-3AA1-444E-A0BA-99D3BCCB6F34}" dt="2022-09-21T10:11:50.169" v="1" actId="478"/>
          <ac:picMkLst>
            <pc:docMk/>
            <pc:sldMk cId="3801037135" sldId="1571"/>
            <ac:picMk id="6" creationId="{096E6B43-7906-1303-3CAC-93D89CEDCAA0}"/>
          </ac:picMkLst>
        </pc:picChg>
        <pc:picChg chg="add del mod">
          <ac:chgData name="Kevin Shing Bruce Li" userId="6378f547-896a-4b95-bef6-11d9eff0679e" providerId="ADAL" clId="{7E1841C7-3AA1-444E-A0BA-99D3BCCB6F34}" dt="2022-09-22T09:34:42.576" v="921" actId="478"/>
          <ac:picMkLst>
            <pc:docMk/>
            <pc:sldMk cId="3801037135" sldId="1571"/>
            <ac:picMk id="6" creationId="{7952A9EC-5A8F-8E3F-D76B-EE10C42F54C5}"/>
          </ac:picMkLst>
        </pc:picChg>
        <pc:picChg chg="add mod">
          <ac:chgData name="Kevin Shing Bruce Li" userId="6378f547-896a-4b95-bef6-11d9eff0679e" providerId="ADAL" clId="{7E1841C7-3AA1-444E-A0BA-99D3BCCB6F34}" dt="2022-09-23T18:16:17.782" v="3102" actId="167"/>
          <ac:picMkLst>
            <pc:docMk/>
            <pc:sldMk cId="3801037135" sldId="1571"/>
            <ac:picMk id="12" creationId="{BA7FDF45-5E22-8D4A-1834-5BCBBA33C16E}"/>
          </ac:picMkLst>
        </pc:picChg>
        <pc:picChg chg="add del mod">
          <ac:chgData name="Kevin Shing Bruce Li" userId="6378f547-896a-4b95-bef6-11d9eff0679e" providerId="ADAL" clId="{7E1841C7-3AA1-444E-A0BA-99D3BCCB6F34}" dt="2022-09-23T17:22:14.813" v="931" actId="478"/>
          <ac:picMkLst>
            <pc:docMk/>
            <pc:sldMk cId="3801037135" sldId="1571"/>
            <ac:picMk id="13" creationId="{F49425B3-5812-0A71-7B95-499DF58B17C0}"/>
          </ac:picMkLst>
        </pc:picChg>
      </pc:sldChg>
      <pc:sldChg chg="del">
        <pc:chgData name="Kevin Shing Bruce Li" userId="6378f547-896a-4b95-bef6-11d9eff0679e" providerId="ADAL" clId="{7E1841C7-3AA1-444E-A0BA-99D3BCCB6F34}" dt="2022-09-21T10:30:15.854" v="496" actId="2696"/>
        <pc:sldMkLst>
          <pc:docMk/>
          <pc:sldMk cId="3045855123" sldId="1572"/>
        </pc:sldMkLst>
      </pc:sldChg>
      <pc:sldChg chg="addSp delSp modSp del mod">
        <pc:chgData name="Kevin Shing Bruce Li" userId="6378f547-896a-4b95-bef6-11d9eff0679e" providerId="ADAL" clId="{7E1841C7-3AA1-444E-A0BA-99D3BCCB6F34}" dt="2022-09-21T14:05:34.725" v="862" actId="2696"/>
        <pc:sldMkLst>
          <pc:docMk/>
          <pc:sldMk cId="2835916657" sldId="1573"/>
        </pc:sldMkLst>
        <pc:picChg chg="add del mod modCrop">
          <ac:chgData name="Kevin Shing Bruce Li" userId="6378f547-896a-4b95-bef6-11d9eff0679e" providerId="ADAL" clId="{7E1841C7-3AA1-444E-A0BA-99D3BCCB6F34}" dt="2022-09-21T14:04:50.692" v="835" actId="21"/>
          <ac:picMkLst>
            <pc:docMk/>
            <pc:sldMk cId="2835916657" sldId="1573"/>
            <ac:picMk id="2" creationId="{B1D31DF7-06D1-8675-89B6-A47D9AA07399}"/>
          </ac:picMkLst>
        </pc:picChg>
        <pc:picChg chg="del">
          <ac:chgData name="Kevin Shing Bruce Li" userId="6378f547-896a-4b95-bef6-11d9eff0679e" providerId="ADAL" clId="{7E1841C7-3AA1-444E-A0BA-99D3BCCB6F34}" dt="2022-09-21T14:04:33.334" v="831" actId="478"/>
          <ac:picMkLst>
            <pc:docMk/>
            <pc:sldMk cId="2835916657" sldId="1573"/>
            <ac:picMk id="7" creationId="{2D7B1531-BEB3-3D2B-84ED-1D65019CB446}"/>
          </ac:picMkLst>
        </pc:picChg>
      </pc:sldChg>
      <pc:sldChg chg="add del">
        <pc:chgData name="Kevin Shing Bruce Li" userId="6378f547-896a-4b95-bef6-11d9eff0679e" providerId="ADAL" clId="{7E1841C7-3AA1-444E-A0BA-99D3BCCB6F34}" dt="2022-09-21T10:18:16.584" v="493" actId="2696"/>
        <pc:sldMkLst>
          <pc:docMk/>
          <pc:sldMk cId="472531011" sldId="1574"/>
        </pc:sldMkLst>
      </pc:sldChg>
      <pc:sldChg chg="del">
        <pc:chgData name="Kevin Shing Bruce Li" userId="6378f547-896a-4b95-bef6-11d9eff0679e" providerId="ADAL" clId="{7E1841C7-3AA1-444E-A0BA-99D3BCCB6F34}" dt="2022-09-21T10:13:26.487" v="20" actId="2696"/>
        <pc:sldMkLst>
          <pc:docMk/>
          <pc:sldMk cId="2038309921" sldId="1574"/>
        </pc:sldMkLst>
      </pc:sldChg>
      <pc:sldChg chg="add del">
        <pc:chgData name="Kevin Shing Bruce Li" userId="6378f547-896a-4b95-bef6-11d9eff0679e" providerId="ADAL" clId="{7E1841C7-3AA1-444E-A0BA-99D3BCCB6F34}" dt="2022-09-21T10:13:32.290" v="21" actId="2696"/>
        <pc:sldMkLst>
          <pc:docMk/>
          <pc:sldMk cId="557301897" sldId="1575"/>
        </pc:sldMkLst>
      </pc:sldChg>
      <pc:sldChg chg="add del">
        <pc:chgData name="Kevin Shing Bruce Li" userId="6378f547-896a-4b95-bef6-11d9eff0679e" providerId="ADAL" clId="{7E1841C7-3AA1-444E-A0BA-99D3BCCB6F34}" dt="2022-09-21T10:30:04.288" v="495" actId="2696"/>
        <pc:sldMkLst>
          <pc:docMk/>
          <pc:sldMk cId="3048758585" sldId="1575"/>
        </pc:sldMkLst>
      </pc:sldChg>
      <pc:sldChg chg="addSp delSp modSp add mod delAnim">
        <pc:chgData name="Kevin Shing Bruce Li" userId="6378f547-896a-4b95-bef6-11d9eff0679e" providerId="ADAL" clId="{7E1841C7-3AA1-444E-A0BA-99D3BCCB6F34}" dt="2022-09-23T17:55:24.783" v="2448" actId="478"/>
        <pc:sldMkLst>
          <pc:docMk/>
          <pc:sldMk cId="2024290150" sldId="1579"/>
        </pc:sldMkLst>
        <pc:spChg chg="mod">
          <ac:chgData name="Kevin Shing Bruce Li" userId="6378f547-896a-4b95-bef6-11d9eff0679e" providerId="ADAL" clId="{7E1841C7-3AA1-444E-A0BA-99D3BCCB6F34}" dt="2022-09-23T17:46:23.446" v="2033" actId="20577"/>
          <ac:spMkLst>
            <pc:docMk/>
            <pc:sldMk cId="2024290150" sldId="1579"/>
            <ac:spMk id="2" creationId="{35B344A9-0602-A036-7837-637835F28FDE}"/>
          </ac:spMkLst>
        </pc:spChg>
        <pc:spChg chg="mod">
          <ac:chgData name="Kevin Shing Bruce Li" userId="6378f547-896a-4b95-bef6-11d9eff0679e" providerId="ADAL" clId="{7E1841C7-3AA1-444E-A0BA-99D3BCCB6F34}" dt="2022-09-23T17:54:43.359" v="2443" actId="207"/>
          <ac:spMkLst>
            <pc:docMk/>
            <pc:sldMk cId="2024290150" sldId="1579"/>
            <ac:spMk id="6" creationId="{071D9223-9FE6-0DAA-53D8-949732FDFD97}"/>
          </ac:spMkLst>
        </pc:spChg>
        <pc:spChg chg="del mod">
          <ac:chgData name="Kevin Shing Bruce Li" userId="6378f547-896a-4b95-bef6-11d9eff0679e" providerId="ADAL" clId="{7E1841C7-3AA1-444E-A0BA-99D3BCCB6F34}" dt="2022-09-23T17:55:07.574" v="2444" actId="478"/>
          <ac:spMkLst>
            <pc:docMk/>
            <pc:sldMk cId="2024290150" sldId="1579"/>
            <ac:spMk id="7" creationId="{40C706B0-B550-2746-7644-593A1B09D0EC}"/>
          </ac:spMkLst>
        </pc:spChg>
        <pc:spChg chg="del">
          <ac:chgData name="Kevin Shing Bruce Li" userId="6378f547-896a-4b95-bef6-11d9eff0679e" providerId="ADAL" clId="{7E1841C7-3AA1-444E-A0BA-99D3BCCB6F34}" dt="2022-09-23T17:55:24.783" v="2448" actId="478"/>
          <ac:spMkLst>
            <pc:docMk/>
            <pc:sldMk cId="2024290150" sldId="1579"/>
            <ac:spMk id="8" creationId="{5427A604-EE50-2E2D-3D1C-38574456EF73}"/>
          </ac:spMkLst>
        </pc:spChg>
        <pc:spChg chg="del">
          <ac:chgData name="Kevin Shing Bruce Li" userId="6378f547-896a-4b95-bef6-11d9eff0679e" providerId="ADAL" clId="{7E1841C7-3AA1-444E-A0BA-99D3BCCB6F34}" dt="2022-09-23T17:42:48.488" v="1906" actId="478"/>
          <ac:spMkLst>
            <pc:docMk/>
            <pc:sldMk cId="2024290150" sldId="1579"/>
            <ac:spMk id="14" creationId="{ABE4E59B-3684-D1AE-924F-78CC65A2B59B}"/>
          </ac:spMkLst>
        </pc:spChg>
        <pc:spChg chg="del">
          <ac:chgData name="Kevin Shing Bruce Li" userId="6378f547-896a-4b95-bef6-11d9eff0679e" providerId="ADAL" clId="{7E1841C7-3AA1-444E-A0BA-99D3BCCB6F34}" dt="2022-09-23T17:42:51.355" v="1907" actId="478"/>
          <ac:spMkLst>
            <pc:docMk/>
            <pc:sldMk cId="2024290150" sldId="1579"/>
            <ac:spMk id="15" creationId="{E163D95F-2AC3-22E7-80F9-47D26C3FDF8C}"/>
          </ac:spMkLst>
        </pc:spChg>
        <pc:graphicFrameChg chg="add del mod">
          <ac:chgData name="Kevin Shing Bruce Li" userId="6378f547-896a-4b95-bef6-11d9eff0679e" providerId="ADAL" clId="{7E1841C7-3AA1-444E-A0BA-99D3BCCB6F34}" dt="2022-09-23T17:36:21.958" v="1363"/>
          <ac:graphicFrameMkLst>
            <pc:docMk/>
            <pc:sldMk cId="2024290150" sldId="1579"/>
            <ac:graphicFrameMk id="4" creationId="{DC038407-7EF3-399A-5B6F-5F8F094526A8}"/>
          </ac:graphicFrameMkLst>
        </pc:graphicFrameChg>
        <pc:graphicFrameChg chg="add del mod">
          <ac:chgData name="Kevin Shing Bruce Li" userId="6378f547-896a-4b95-bef6-11d9eff0679e" providerId="ADAL" clId="{7E1841C7-3AA1-444E-A0BA-99D3BCCB6F34}" dt="2022-09-23T17:36:28.728" v="1366" actId="478"/>
          <ac:graphicFrameMkLst>
            <pc:docMk/>
            <pc:sldMk cId="2024290150" sldId="1579"/>
            <ac:graphicFrameMk id="5" creationId="{93352522-6646-D084-F600-624D552B8506}"/>
          </ac:graphicFrameMkLst>
        </pc:graphicFrameChg>
        <pc:picChg chg="del">
          <ac:chgData name="Kevin Shing Bruce Li" userId="6378f547-896a-4b95-bef6-11d9eff0679e" providerId="ADAL" clId="{7E1841C7-3AA1-444E-A0BA-99D3BCCB6F34}" dt="2022-09-23T17:40:06.360" v="1556" actId="478"/>
          <ac:picMkLst>
            <pc:docMk/>
            <pc:sldMk cId="2024290150" sldId="1579"/>
            <ac:picMk id="16" creationId="{BD506292-35A9-2387-0277-BAE8D73F637F}"/>
          </ac:picMkLst>
        </pc:picChg>
        <pc:picChg chg="del">
          <ac:chgData name="Kevin Shing Bruce Li" userId="6378f547-896a-4b95-bef6-11d9eff0679e" providerId="ADAL" clId="{7E1841C7-3AA1-444E-A0BA-99D3BCCB6F34}" dt="2022-09-23T17:40:07.175" v="1557" actId="478"/>
          <ac:picMkLst>
            <pc:docMk/>
            <pc:sldMk cId="2024290150" sldId="1579"/>
            <ac:picMk id="17" creationId="{6D0AEB63-9979-4339-BFE5-5F708CE53C82}"/>
          </ac:picMkLst>
        </pc:picChg>
      </pc:sldChg>
      <pc:sldChg chg="add del">
        <pc:chgData name="Kevin Shing Bruce Li" userId="6378f547-896a-4b95-bef6-11d9eff0679e" providerId="ADAL" clId="{7E1841C7-3AA1-444E-A0BA-99D3BCCB6F34}" dt="2022-09-23T17:52:56.934" v="2339" actId="2696"/>
        <pc:sldMkLst>
          <pc:docMk/>
          <pc:sldMk cId="3074545957" sldId="1580"/>
        </pc:sldMkLst>
      </pc:sldChg>
      <pc:sldChg chg="addSp delSp modSp add mod delAnim">
        <pc:chgData name="Kevin Shing Bruce Li" userId="6378f547-896a-4b95-bef6-11d9eff0679e" providerId="ADAL" clId="{7E1841C7-3AA1-444E-A0BA-99D3BCCB6F34}" dt="2022-09-23T18:03:33.653" v="2645" actId="14100"/>
        <pc:sldMkLst>
          <pc:docMk/>
          <pc:sldMk cId="4088063483" sldId="1581"/>
        </pc:sldMkLst>
        <pc:spChg chg="add mod">
          <ac:chgData name="Kevin Shing Bruce Li" userId="6378f547-896a-4b95-bef6-11d9eff0679e" providerId="ADAL" clId="{7E1841C7-3AA1-444E-A0BA-99D3BCCB6F34}" dt="2022-09-23T17:49:08.208" v="2217" actId="1076"/>
          <ac:spMkLst>
            <pc:docMk/>
            <pc:sldMk cId="4088063483" sldId="1581"/>
            <ac:spMk id="4" creationId="{316E9636-DD52-3164-3922-DF9EB141BB71}"/>
          </ac:spMkLst>
        </pc:spChg>
        <pc:spChg chg="add del">
          <ac:chgData name="Kevin Shing Bruce Li" userId="6378f547-896a-4b95-bef6-11d9eff0679e" providerId="ADAL" clId="{7E1841C7-3AA1-444E-A0BA-99D3BCCB6F34}" dt="2022-09-23T17:58:15.382" v="2455"/>
          <ac:spMkLst>
            <pc:docMk/>
            <pc:sldMk cId="4088063483" sldId="1581"/>
            <ac:spMk id="5" creationId="{79A35B43-D9E3-18D8-0531-1DC3B0B67FB6}"/>
          </ac:spMkLst>
        </pc:spChg>
        <pc:spChg chg="mod">
          <ac:chgData name="Kevin Shing Bruce Li" userId="6378f547-896a-4b95-bef6-11d9eff0679e" providerId="ADAL" clId="{7E1841C7-3AA1-444E-A0BA-99D3BCCB6F34}" dt="2022-09-23T17:54:22.208" v="2433" actId="404"/>
          <ac:spMkLst>
            <pc:docMk/>
            <pc:sldMk cId="4088063483" sldId="1581"/>
            <ac:spMk id="6" creationId="{071D9223-9FE6-0DAA-53D8-949732FDFD97}"/>
          </ac:spMkLst>
        </pc:spChg>
        <pc:spChg chg="del">
          <ac:chgData name="Kevin Shing Bruce Li" userId="6378f547-896a-4b95-bef6-11d9eff0679e" providerId="ADAL" clId="{7E1841C7-3AA1-444E-A0BA-99D3BCCB6F34}" dt="2022-09-23T17:55:10.770" v="2445" actId="478"/>
          <ac:spMkLst>
            <pc:docMk/>
            <pc:sldMk cId="4088063483" sldId="1581"/>
            <ac:spMk id="7" creationId="{40C706B0-B550-2746-7644-593A1B09D0EC}"/>
          </ac:spMkLst>
        </pc:spChg>
        <pc:spChg chg="del">
          <ac:chgData name="Kevin Shing Bruce Li" userId="6378f547-896a-4b95-bef6-11d9eff0679e" providerId="ADAL" clId="{7E1841C7-3AA1-444E-A0BA-99D3BCCB6F34}" dt="2022-09-23T17:55:27.065" v="2449" actId="478"/>
          <ac:spMkLst>
            <pc:docMk/>
            <pc:sldMk cId="4088063483" sldId="1581"/>
            <ac:spMk id="8" creationId="{5427A604-EE50-2E2D-3D1C-38574456EF73}"/>
          </ac:spMkLst>
        </pc:spChg>
        <pc:spChg chg="add del">
          <ac:chgData name="Kevin Shing Bruce Li" userId="6378f547-896a-4b95-bef6-11d9eff0679e" providerId="ADAL" clId="{7E1841C7-3AA1-444E-A0BA-99D3BCCB6F34}" dt="2022-09-23T18:02:57.915" v="2542"/>
          <ac:spMkLst>
            <pc:docMk/>
            <pc:sldMk cId="4088063483" sldId="1581"/>
            <ac:spMk id="11" creationId="{6D0E4D0B-E775-9C8E-C180-A6A5BC321663}"/>
          </ac:spMkLst>
        </pc:spChg>
        <pc:picChg chg="add del mod">
          <ac:chgData name="Kevin Shing Bruce Li" userId="6378f547-896a-4b95-bef6-11d9eff0679e" providerId="ADAL" clId="{7E1841C7-3AA1-444E-A0BA-99D3BCCB6F34}" dt="2022-09-23T18:02:51.775" v="2540" actId="478"/>
          <ac:picMkLst>
            <pc:docMk/>
            <pc:sldMk cId="4088063483" sldId="1581"/>
            <ac:picMk id="10" creationId="{125558A9-165A-D6F3-17F3-4A07D7A6B75F}"/>
          </ac:picMkLst>
        </pc:picChg>
        <pc:picChg chg="add mod">
          <ac:chgData name="Kevin Shing Bruce Li" userId="6378f547-896a-4b95-bef6-11d9eff0679e" providerId="ADAL" clId="{7E1841C7-3AA1-444E-A0BA-99D3BCCB6F34}" dt="2022-09-23T18:03:33.653" v="2645" actId="14100"/>
          <ac:picMkLst>
            <pc:docMk/>
            <pc:sldMk cId="4088063483" sldId="1581"/>
            <ac:picMk id="13" creationId="{03DE428D-80DB-9EC9-CEAE-89497C0ABA98}"/>
          </ac:picMkLst>
        </pc:picChg>
      </pc:sldChg>
      <pc:sldChg chg="addSp delSp modSp add mod delAnim">
        <pc:chgData name="Kevin Shing Bruce Li" userId="6378f547-896a-4b95-bef6-11d9eff0679e" providerId="ADAL" clId="{7E1841C7-3AA1-444E-A0BA-99D3BCCB6F34}" dt="2022-09-23T17:59:42.539" v="2493" actId="1076"/>
        <pc:sldMkLst>
          <pc:docMk/>
          <pc:sldMk cId="4055616492" sldId="1582"/>
        </pc:sldMkLst>
        <pc:spChg chg="mod">
          <ac:chgData name="Kevin Shing Bruce Li" userId="6378f547-896a-4b95-bef6-11d9eff0679e" providerId="ADAL" clId="{7E1841C7-3AA1-444E-A0BA-99D3BCCB6F34}" dt="2022-09-23T17:50:05.729" v="2274" actId="207"/>
          <ac:spMkLst>
            <pc:docMk/>
            <pc:sldMk cId="4055616492" sldId="1582"/>
            <ac:spMk id="4" creationId="{316E9636-DD52-3164-3922-DF9EB141BB71}"/>
          </ac:spMkLst>
        </pc:spChg>
        <pc:spChg chg="add del">
          <ac:chgData name="Kevin Shing Bruce Li" userId="6378f547-896a-4b95-bef6-11d9eff0679e" providerId="ADAL" clId="{7E1841C7-3AA1-444E-A0BA-99D3BCCB6F34}" dt="2022-09-23T17:59:30.530" v="2465"/>
          <ac:spMkLst>
            <pc:docMk/>
            <pc:sldMk cId="4055616492" sldId="1582"/>
            <ac:spMk id="5" creationId="{35FAEA38-D4A6-220B-7D13-429C95CD8B8E}"/>
          </ac:spMkLst>
        </pc:spChg>
        <pc:spChg chg="mod">
          <ac:chgData name="Kevin Shing Bruce Li" userId="6378f547-896a-4b95-bef6-11d9eff0679e" providerId="ADAL" clId="{7E1841C7-3AA1-444E-A0BA-99D3BCCB6F34}" dt="2022-09-23T17:54:02.988" v="2421" actId="27636"/>
          <ac:spMkLst>
            <pc:docMk/>
            <pc:sldMk cId="4055616492" sldId="1582"/>
            <ac:spMk id="6" creationId="{071D9223-9FE6-0DAA-53D8-949732FDFD97}"/>
          </ac:spMkLst>
        </pc:spChg>
        <pc:spChg chg="del">
          <ac:chgData name="Kevin Shing Bruce Li" userId="6378f547-896a-4b95-bef6-11d9eff0679e" providerId="ADAL" clId="{7E1841C7-3AA1-444E-A0BA-99D3BCCB6F34}" dt="2022-09-23T17:55:13.468" v="2446" actId="478"/>
          <ac:spMkLst>
            <pc:docMk/>
            <pc:sldMk cId="4055616492" sldId="1582"/>
            <ac:spMk id="7" creationId="{40C706B0-B550-2746-7644-593A1B09D0EC}"/>
          </ac:spMkLst>
        </pc:spChg>
        <pc:spChg chg="del">
          <ac:chgData name="Kevin Shing Bruce Li" userId="6378f547-896a-4b95-bef6-11d9eff0679e" providerId="ADAL" clId="{7E1841C7-3AA1-444E-A0BA-99D3BCCB6F34}" dt="2022-09-23T17:55:28.917" v="2450" actId="478"/>
          <ac:spMkLst>
            <pc:docMk/>
            <pc:sldMk cId="4055616492" sldId="1582"/>
            <ac:spMk id="8" creationId="{5427A604-EE50-2E2D-3D1C-38574456EF73}"/>
          </ac:spMkLst>
        </pc:spChg>
        <pc:picChg chg="add mod">
          <ac:chgData name="Kevin Shing Bruce Li" userId="6378f547-896a-4b95-bef6-11d9eff0679e" providerId="ADAL" clId="{7E1841C7-3AA1-444E-A0BA-99D3BCCB6F34}" dt="2022-09-23T17:59:42.539" v="2493" actId="1076"/>
          <ac:picMkLst>
            <pc:docMk/>
            <pc:sldMk cId="4055616492" sldId="1582"/>
            <ac:picMk id="10" creationId="{14C82E9B-2669-B555-8D64-426A98DC5C42}"/>
          </ac:picMkLst>
        </pc:picChg>
      </pc:sldChg>
      <pc:sldChg chg="add del">
        <pc:chgData name="Kevin Shing Bruce Li" userId="6378f547-896a-4b95-bef6-11d9eff0679e" providerId="ADAL" clId="{7E1841C7-3AA1-444E-A0BA-99D3BCCB6F34}" dt="2022-09-23T17:52:53.646" v="2338" actId="2696"/>
        <pc:sldMkLst>
          <pc:docMk/>
          <pc:sldMk cId="2872360552" sldId="1583"/>
        </pc:sldMkLst>
      </pc:sldChg>
      <pc:sldChg chg="addSp delSp modSp add mod delAnim">
        <pc:chgData name="Kevin Shing Bruce Li" userId="6378f547-896a-4b95-bef6-11d9eff0679e" providerId="ADAL" clId="{7E1841C7-3AA1-444E-A0BA-99D3BCCB6F34}" dt="2022-09-23T18:05:15.040" v="2665" actId="1076"/>
        <pc:sldMkLst>
          <pc:docMk/>
          <pc:sldMk cId="1130687094" sldId="1584"/>
        </pc:sldMkLst>
        <pc:spChg chg="mod">
          <ac:chgData name="Kevin Shing Bruce Li" userId="6378f547-896a-4b95-bef6-11d9eff0679e" providerId="ADAL" clId="{7E1841C7-3AA1-444E-A0BA-99D3BCCB6F34}" dt="2022-09-23T17:51:24.158" v="2298" actId="692"/>
          <ac:spMkLst>
            <pc:docMk/>
            <pc:sldMk cId="1130687094" sldId="1584"/>
            <ac:spMk id="4" creationId="{316E9636-DD52-3164-3922-DF9EB141BB71}"/>
          </ac:spMkLst>
        </pc:spChg>
        <pc:spChg chg="add mod">
          <ac:chgData name="Kevin Shing Bruce Li" userId="6378f547-896a-4b95-bef6-11d9eff0679e" providerId="ADAL" clId="{7E1841C7-3AA1-444E-A0BA-99D3BCCB6F34}" dt="2022-09-23T17:51:32.554" v="2300" actId="1076"/>
          <ac:spMkLst>
            <pc:docMk/>
            <pc:sldMk cId="1130687094" sldId="1584"/>
            <ac:spMk id="5" creationId="{D27A12D4-C9C0-4EE8-4DC3-12890756098B}"/>
          </ac:spMkLst>
        </pc:spChg>
        <pc:spChg chg="mod">
          <ac:chgData name="Kevin Shing Bruce Li" userId="6378f547-896a-4b95-bef6-11d9eff0679e" providerId="ADAL" clId="{7E1841C7-3AA1-444E-A0BA-99D3BCCB6F34}" dt="2022-09-23T17:53:49.367" v="2409" actId="404"/>
          <ac:spMkLst>
            <pc:docMk/>
            <pc:sldMk cId="1130687094" sldId="1584"/>
            <ac:spMk id="6" creationId="{071D9223-9FE6-0DAA-53D8-949732FDFD97}"/>
          </ac:spMkLst>
        </pc:spChg>
        <pc:spChg chg="del">
          <ac:chgData name="Kevin Shing Bruce Li" userId="6378f547-896a-4b95-bef6-11d9eff0679e" providerId="ADAL" clId="{7E1841C7-3AA1-444E-A0BA-99D3BCCB6F34}" dt="2022-09-23T17:55:17.439" v="2447" actId="478"/>
          <ac:spMkLst>
            <pc:docMk/>
            <pc:sldMk cId="1130687094" sldId="1584"/>
            <ac:spMk id="7" creationId="{40C706B0-B550-2746-7644-593A1B09D0EC}"/>
          </ac:spMkLst>
        </pc:spChg>
        <pc:spChg chg="del">
          <ac:chgData name="Kevin Shing Bruce Li" userId="6378f547-896a-4b95-bef6-11d9eff0679e" providerId="ADAL" clId="{7E1841C7-3AA1-444E-A0BA-99D3BCCB6F34}" dt="2022-09-23T17:55:31.658" v="2451" actId="478"/>
          <ac:spMkLst>
            <pc:docMk/>
            <pc:sldMk cId="1130687094" sldId="1584"/>
            <ac:spMk id="8" creationId="{5427A604-EE50-2E2D-3D1C-38574456EF73}"/>
          </ac:spMkLst>
        </pc:spChg>
        <pc:picChg chg="add mod modCrop">
          <ac:chgData name="Kevin Shing Bruce Li" userId="6378f547-896a-4b95-bef6-11d9eff0679e" providerId="ADAL" clId="{7E1841C7-3AA1-444E-A0BA-99D3BCCB6F34}" dt="2022-09-23T18:05:15.040" v="2665" actId="1076"/>
          <ac:picMkLst>
            <pc:docMk/>
            <pc:sldMk cId="1130687094" sldId="1584"/>
            <ac:picMk id="10" creationId="{04DB2976-9F3A-2445-0124-2151B0680EC5}"/>
          </ac:picMkLst>
        </pc:picChg>
      </pc:sldChg>
      <pc:sldChg chg="addSp delSp modSp add mod addAnim delAnim">
        <pc:chgData name="Kevin Shing Bruce Li" userId="6378f547-896a-4b95-bef6-11d9eff0679e" providerId="ADAL" clId="{7E1841C7-3AA1-444E-A0BA-99D3BCCB6F34}" dt="2022-09-23T17:55:39.622" v="2453" actId="478"/>
        <pc:sldMkLst>
          <pc:docMk/>
          <pc:sldMk cId="2826523604" sldId="1585"/>
        </pc:sldMkLst>
        <pc:spChg chg="del">
          <ac:chgData name="Kevin Shing Bruce Li" userId="6378f547-896a-4b95-bef6-11d9eff0679e" providerId="ADAL" clId="{7E1841C7-3AA1-444E-A0BA-99D3BCCB6F34}" dt="2022-09-23T17:51:53.733" v="2303" actId="478"/>
          <ac:spMkLst>
            <pc:docMk/>
            <pc:sldMk cId="2826523604" sldId="1585"/>
            <ac:spMk id="4" creationId="{316E9636-DD52-3164-3922-DF9EB141BB71}"/>
          </ac:spMkLst>
        </pc:spChg>
        <pc:spChg chg="del">
          <ac:chgData name="Kevin Shing Bruce Li" userId="6378f547-896a-4b95-bef6-11d9eff0679e" providerId="ADAL" clId="{7E1841C7-3AA1-444E-A0BA-99D3BCCB6F34}" dt="2022-09-23T17:51:52.056" v="2302" actId="478"/>
          <ac:spMkLst>
            <pc:docMk/>
            <pc:sldMk cId="2826523604" sldId="1585"/>
            <ac:spMk id="5" creationId="{D27A12D4-C9C0-4EE8-4DC3-12890756098B}"/>
          </ac:spMkLst>
        </pc:spChg>
        <pc:spChg chg="mod">
          <ac:chgData name="Kevin Shing Bruce Li" userId="6378f547-896a-4b95-bef6-11d9eff0679e" providerId="ADAL" clId="{7E1841C7-3AA1-444E-A0BA-99D3BCCB6F34}" dt="2022-09-23T17:53:29.648" v="2401" actId="404"/>
          <ac:spMkLst>
            <pc:docMk/>
            <pc:sldMk cId="2826523604" sldId="1585"/>
            <ac:spMk id="6" creationId="{071D9223-9FE6-0DAA-53D8-949732FDFD97}"/>
          </ac:spMkLst>
        </pc:spChg>
        <pc:spChg chg="add del">
          <ac:chgData name="Kevin Shing Bruce Li" userId="6378f547-896a-4b95-bef6-11d9eff0679e" providerId="ADAL" clId="{7E1841C7-3AA1-444E-A0BA-99D3BCCB6F34}" dt="2022-09-23T17:55:39.622" v="2453" actId="478"/>
          <ac:spMkLst>
            <pc:docMk/>
            <pc:sldMk cId="2826523604" sldId="1585"/>
            <ac:spMk id="8" creationId="{5427A604-EE50-2E2D-3D1C-38574456EF73}"/>
          </ac:spMkLst>
        </pc:spChg>
        <pc:spChg chg="add mod">
          <ac:chgData name="Kevin Shing Bruce Li" userId="6378f547-896a-4b95-bef6-11d9eff0679e" providerId="ADAL" clId="{7E1841C7-3AA1-444E-A0BA-99D3BCCB6F34}" dt="2022-09-23T17:52:23.079" v="2331" actId="692"/>
          <ac:spMkLst>
            <pc:docMk/>
            <pc:sldMk cId="2826523604" sldId="1585"/>
            <ac:spMk id="10" creationId="{CCE3039F-64E8-42DF-04BB-E94113DE85E4}"/>
          </ac:spMkLst>
        </pc:spChg>
      </pc:sldChg>
      <pc:sldChg chg="new del">
        <pc:chgData name="Kevin Shing Bruce Li" userId="6378f547-896a-4b95-bef6-11d9eff0679e" providerId="ADAL" clId="{7E1841C7-3AA1-444E-A0BA-99D3BCCB6F34}" dt="2022-09-23T18:13:37.222" v="3016" actId="2696"/>
        <pc:sldMkLst>
          <pc:docMk/>
          <pc:sldMk cId="2786250025" sldId="158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5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5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C98A3-AD06-4B51-8EC3-73C53AE79DE7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9755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9755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C9AAA8-191E-4885-8E8C-3CFA21E569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343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8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8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C9F85-845B-4F9C-AE20-90E89B4664DB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39838"/>
            <a:ext cx="5954712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8"/>
            <a:ext cx="533527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6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74B54-9BF4-4224-B98A-D42A2C22A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481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06.07.2022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 MPC - Kevin 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258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06.07.2022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 MPC - Kevin 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0242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06.07.2022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 MPC - Kevin 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1294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06.07.2022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SPS MPC - Kevin Li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3582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6013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6941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4906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903287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210000"/>
            <a:ext cx="12193200" cy="648000"/>
          </a:xfrm>
          <a:prstGeom prst="rect">
            <a:avLst/>
          </a:prstGeom>
          <a:solidFill>
            <a:srgbClr val="1E5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6000" y="144000"/>
            <a:ext cx="10800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0" y="900000"/>
            <a:ext cx="11160000" cy="511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06.07.2022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68000" y="6492875"/>
            <a:ext cx="43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SPS MPC - Kevin 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0000" y="6492875"/>
            <a:ext cx="27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CC1A6-AE81-4220-97E8-2DBAC9DABC59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" y="6246000"/>
            <a:ext cx="576000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69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5" r:id="rId3"/>
    <p:sldLayoutId id="2147483716" r:id="rId4"/>
    <p:sldLayoutId id="2147483718" r:id="rId5"/>
    <p:sldLayoutId id="2147483719" r:id="rId6"/>
    <p:sldLayoutId id="2147483720" r:id="rId7"/>
    <p:sldLayoutId id="2147483721" r:id="rId8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1E5AAE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>
          <a:solidFill>
            <a:srgbClr val="1E5AA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64" b="26448"/>
          <a:stretch/>
        </p:blipFill>
        <p:spPr>
          <a:xfrm>
            <a:off x="-600" y="720000"/>
            <a:ext cx="12193200" cy="50093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1C01F2-0EC7-4465-A030-69DAEE68FE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600" y="0"/>
            <a:ext cx="12193200" cy="6858000"/>
          </a:xfrm>
          <a:solidFill>
            <a:srgbClr val="FFFFFF">
              <a:alpha val="70000"/>
            </a:srgbClr>
          </a:solidFill>
        </p:spPr>
        <p:txBody>
          <a:bodyPr anchor="ctr">
            <a:normAutofit/>
          </a:bodyPr>
          <a:lstStyle/>
          <a:p>
            <a:r>
              <a:rPr lang="en-GB" sz="3600" dirty="0"/>
              <a:t>FOM</a:t>
            </a:r>
            <a:br>
              <a:rPr lang="en-GB" sz="3600" dirty="0"/>
            </a:br>
            <a:br>
              <a:rPr lang="en-GB" sz="3600" dirty="0"/>
            </a:br>
            <a:r>
              <a:rPr lang="en-GB" sz="3600" dirty="0"/>
              <a:t>SPS machine report – week 44</a:t>
            </a:r>
            <a:br>
              <a:rPr lang="en-GB" sz="3600" dirty="0"/>
            </a:br>
            <a:br>
              <a:rPr lang="en-GB" sz="3600" dirty="0"/>
            </a:br>
            <a:br>
              <a:rPr lang="en-US" sz="3200" dirty="0"/>
            </a:br>
            <a:r>
              <a:rPr lang="en-US" sz="2000" dirty="0"/>
              <a:t>K. Li on behalf of the SPS Operations and Supervisors Teams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08. November 2022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55074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F6AF3-8855-83BE-60FD-8C7780E63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42" name="Picture 18" descr="zoom">
            <a:extLst>
              <a:ext uri="{FF2B5EF4-FFF2-40B4-BE49-F238E27FC236}">
                <a16:creationId xmlns:a16="http://schemas.microsoft.com/office/drawing/2014/main" id="{F9DF7085-08AA-D58E-118E-B9F3879755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94" y="0"/>
            <a:ext cx="107680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zoom">
            <a:extLst>
              <a:ext uri="{FF2B5EF4-FFF2-40B4-BE49-F238E27FC236}">
                <a16:creationId xmlns:a16="http://schemas.microsoft.com/office/drawing/2014/main" id="{862D9D7D-F9FB-E510-D984-FE4979C30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082" y="0"/>
            <a:ext cx="93678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61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imeline&#10;&#10;Description automatically generated">
            <a:extLst>
              <a:ext uri="{FF2B5EF4-FFF2-40B4-BE49-F238E27FC236}">
                <a16:creationId xmlns:a16="http://schemas.microsoft.com/office/drawing/2014/main" id="{02296E48-7F09-64FF-CC1F-3A800AEE43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000" y="720000"/>
            <a:ext cx="9720000" cy="54691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7772269-BF2F-4209-AED0-76B89F700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Faults overview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F538066-C355-A519-CF44-CB45AEF513C5}"/>
              </a:ext>
            </a:extLst>
          </p:cNvPr>
          <p:cNvSpPr/>
          <p:nvPr/>
        </p:nvSpPr>
        <p:spPr>
          <a:xfrm>
            <a:off x="2880000" y="4356000"/>
            <a:ext cx="1080000" cy="25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H2 collimator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BE186D0-6E9A-6C48-751B-DCE3E1BBC720}"/>
              </a:ext>
            </a:extLst>
          </p:cNvPr>
          <p:cNvSpPr/>
          <p:nvPr/>
        </p:nvSpPr>
        <p:spPr>
          <a:xfrm>
            <a:off x="7848000" y="5076000"/>
            <a:ext cx="1080000" cy="252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800 MHz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51B4E0D6-A395-D791-14B7-F3373CA3FEE3}"/>
              </a:ext>
            </a:extLst>
          </p:cNvPr>
          <p:cNvSpPr/>
          <p:nvPr/>
        </p:nvSpPr>
        <p:spPr>
          <a:xfrm>
            <a:off x="9144000" y="4536000"/>
            <a:ext cx="1080000" cy="25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Injectors</a:t>
            </a:r>
          </a:p>
        </p:txBody>
      </p:sp>
      <p:pic>
        <p:nvPicPr>
          <p:cNvPr id="4" name="Picture 3" descr="A picture containing timeline&#10;&#10;Description automatically generated">
            <a:extLst>
              <a:ext uri="{FF2B5EF4-FFF2-40B4-BE49-F238E27FC236}">
                <a16:creationId xmlns:a16="http://schemas.microsoft.com/office/drawing/2014/main" id="{1B125A96-5606-93F3-8CB9-5FA78EB02D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000" y="720000"/>
            <a:ext cx="9720000" cy="5469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037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5256E19-A108-3401-E8C8-3BEF3D37B8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4000" y="3600000"/>
            <a:ext cx="3024000" cy="2538394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71D9223-9FE6-0DAA-53D8-949732FDFD97}"/>
              </a:ext>
            </a:extLst>
          </p:cNvPr>
          <p:cNvSpPr txBox="1">
            <a:spLocks/>
          </p:cNvSpPr>
          <p:nvPr/>
        </p:nvSpPr>
        <p:spPr>
          <a:xfrm>
            <a:off x="5399999" y="900000"/>
            <a:ext cx="6480000" cy="5220000"/>
          </a:xfrm>
          <a:prstGeom prst="rect">
            <a:avLst/>
          </a:prstGeom>
          <a:ln w="19050">
            <a:solidFill>
              <a:schemeClr val="accent4">
                <a:shade val="50000"/>
              </a:schemeClr>
            </a:solidFill>
          </a:ln>
        </p:spPr>
        <p:txBody>
          <a:bodyPr lIns="144000" rIns="21600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err="1"/>
              <a:t>Programme</a:t>
            </a:r>
            <a:endParaRPr lang="en-US" sz="1600" b="1" dirty="0">
              <a:solidFill>
                <a:srgbClr val="FF0000"/>
              </a:solidFill>
            </a:endParaRPr>
          </a:p>
          <a:p>
            <a:pPr lvl="1" algn="just"/>
            <a:r>
              <a:rPr lang="en-US" dirty="0"/>
              <a:t>Physics:</a:t>
            </a:r>
          </a:p>
          <a:p>
            <a:pPr lvl="2" algn="just"/>
            <a:r>
              <a:rPr lang="en-US" dirty="0"/>
              <a:t>Overall good delivery of beams beside very dense program otherwise – physics delivered on target!</a:t>
            </a:r>
          </a:p>
          <a:p>
            <a:pPr lvl="2" algn="just"/>
            <a:r>
              <a:rPr lang="en-US" dirty="0"/>
              <a:t>COMPASS lost polarization before weekend – are now trying to catch up for last 2 days of their run!</a:t>
            </a:r>
          </a:p>
          <a:p>
            <a:pPr lvl="1" algn="just"/>
            <a:r>
              <a:rPr lang="en-US" dirty="0"/>
              <a:t>MDs </a:t>
            </a:r>
          </a:p>
          <a:p>
            <a:pPr lvl="2" algn="just"/>
            <a:r>
              <a:rPr lang="en-US" dirty="0">
                <a:sym typeface="Wingdings" pitchFamily="2" charset="2"/>
              </a:rPr>
              <a:t>Difficulties with long ion cycle – debugging tedious due to long low duty cycle; made some progress but needs improvements for next MD</a:t>
            </a:r>
          </a:p>
          <a:p>
            <a:pPr lvl="2" algn="just"/>
            <a:r>
              <a:rPr lang="en-US" dirty="0">
                <a:sym typeface="Wingdings" pitchFamily="2" charset="2"/>
              </a:rPr>
              <a:t>Successful dedicated MD on crystal channeling – achieved 48% loss reduction in volume reflection mode with non-local crystal</a:t>
            </a:r>
          </a:p>
          <a:p>
            <a:pPr lvl="1" algn="just"/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LHC</a:t>
            </a:r>
          </a:p>
          <a:p>
            <a:pPr lvl="2" algn="just"/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Regular delivery of 36 bunches BCMS beams up to 1.5e11 ppb</a:t>
            </a:r>
          </a:p>
          <a:p>
            <a:pPr lvl="2" algn="just"/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Dedicated fills test still foreseen for one of the upcoming fills</a:t>
            </a:r>
          </a:p>
          <a:p>
            <a:pPr lvl="1" algn="just"/>
            <a:r>
              <a:rPr lang="en-US" dirty="0">
                <a:solidFill>
                  <a:schemeClr val="bg1"/>
                </a:solidFill>
              </a:rPr>
              <a:t>Ions</a:t>
            </a:r>
          </a:p>
          <a:p>
            <a:pPr lvl="2" algn="just"/>
            <a:r>
              <a:rPr lang="en-US" dirty="0">
                <a:solidFill>
                  <a:schemeClr val="bg1"/>
                </a:solidFill>
              </a:rPr>
              <a:t>HWC for </a:t>
            </a:r>
            <a:r>
              <a:rPr lang="en-US" b="1" dirty="0">
                <a:solidFill>
                  <a:schemeClr val="bg1"/>
                </a:solidFill>
              </a:rPr>
              <a:t>SFTION progressing slowly</a:t>
            </a:r>
            <a:r>
              <a:rPr lang="en-US" dirty="0">
                <a:solidFill>
                  <a:schemeClr val="bg1"/>
                </a:solidFill>
              </a:rPr>
              <a:t>; several difficulties and obstacles faced; new FW deployed and being tested today</a:t>
            </a:r>
          </a:p>
          <a:p>
            <a:pPr lvl="2" algn="just"/>
            <a:r>
              <a:rPr lang="en-US" dirty="0">
                <a:solidFill>
                  <a:schemeClr val="bg1"/>
                </a:solidFill>
              </a:rPr>
              <a:t>No more slots officially foreseen for ion commissioning; will need to find additional time if required</a:t>
            </a:r>
          </a:p>
          <a:p>
            <a:pPr lvl="1" algn="just"/>
            <a:r>
              <a:rPr lang="en-US" dirty="0">
                <a:solidFill>
                  <a:schemeClr val="bg1"/>
                </a:solidFill>
              </a:rPr>
              <a:t>Interventions</a:t>
            </a:r>
          </a:p>
          <a:p>
            <a:pPr lvl="2" algn="just"/>
            <a:r>
              <a:rPr lang="en-US" dirty="0">
                <a:solidFill>
                  <a:schemeClr val="bg1"/>
                </a:solidFill>
              </a:rPr>
              <a:t>H2 collimator intervention </a:t>
            </a:r>
            <a:r>
              <a:rPr lang="en-US" b="1" dirty="0">
                <a:solidFill>
                  <a:schemeClr val="bg1"/>
                </a:solidFill>
              </a:rPr>
              <a:t>successfully completed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B344A9-0602-A036-7837-637835F28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 43 / 44 Review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6283AF-0B12-ABE5-86C2-C689B7E5F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FOM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2D26B4A-333C-CDC4-E3D5-56D010D721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00" y="684000"/>
            <a:ext cx="4572000" cy="27470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06D914E-CB25-9B9B-C626-D27F916B0C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333" t="5145"/>
          <a:stretch/>
        </p:blipFill>
        <p:spPr>
          <a:xfrm>
            <a:off x="144000" y="684000"/>
            <a:ext cx="4572000" cy="269095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AAEE709-D099-2F95-BAE5-83CCDC6244D2}"/>
              </a:ext>
            </a:extLst>
          </p:cNvPr>
          <p:cNvSpPr/>
          <p:nvPr/>
        </p:nvSpPr>
        <p:spPr>
          <a:xfrm>
            <a:off x="1692000" y="1188000"/>
            <a:ext cx="756000" cy="2124000"/>
          </a:xfrm>
          <a:prstGeom prst="rect">
            <a:avLst/>
          </a:prstGeom>
          <a:solidFill>
            <a:schemeClr val="accent4">
              <a:alpha val="30000"/>
            </a:schemeClr>
          </a:solidFill>
          <a:ln w="25400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2C062F-264F-C19F-7F78-8A0F5382EE62}"/>
              </a:ext>
            </a:extLst>
          </p:cNvPr>
          <p:cNvSpPr/>
          <p:nvPr/>
        </p:nvSpPr>
        <p:spPr>
          <a:xfrm>
            <a:off x="4896000" y="4212000"/>
            <a:ext cx="288000" cy="50400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zoom">
            <a:extLst>
              <a:ext uri="{FF2B5EF4-FFF2-40B4-BE49-F238E27FC236}">
                <a16:creationId xmlns:a16="http://schemas.microsoft.com/office/drawing/2014/main" id="{1E08BDEB-C48C-81AD-6D69-2F303DF1B4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14" b="11899"/>
          <a:stretch/>
        </p:blipFill>
        <p:spPr bwMode="auto">
          <a:xfrm>
            <a:off x="144000" y="3528000"/>
            <a:ext cx="2160000" cy="1583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29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71D9223-9FE6-0DAA-53D8-949732FDFD97}"/>
              </a:ext>
            </a:extLst>
          </p:cNvPr>
          <p:cNvSpPr txBox="1">
            <a:spLocks/>
          </p:cNvSpPr>
          <p:nvPr/>
        </p:nvSpPr>
        <p:spPr>
          <a:xfrm>
            <a:off x="5399999" y="900000"/>
            <a:ext cx="6480000" cy="5220000"/>
          </a:xfrm>
          <a:prstGeom prst="rect">
            <a:avLst/>
          </a:prstGeom>
          <a:ln w="19050">
            <a:solidFill>
              <a:schemeClr val="accent4">
                <a:shade val="50000"/>
              </a:schemeClr>
            </a:solidFill>
          </a:ln>
        </p:spPr>
        <p:txBody>
          <a:bodyPr lIns="144000" rIns="21600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err="1"/>
              <a:t>Programme</a:t>
            </a:r>
            <a:endParaRPr lang="en-US" sz="1600" b="1" dirty="0">
              <a:solidFill>
                <a:srgbClr val="FF0000"/>
              </a:solidFill>
            </a:endParaRPr>
          </a:p>
          <a:p>
            <a:pPr lvl="1" algn="just"/>
            <a:r>
              <a:rPr lang="en-US" dirty="0"/>
              <a:t>Physics:</a:t>
            </a:r>
          </a:p>
          <a:p>
            <a:pPr lvl="2" algn="just"/>
            <a:r>
              <a:rPr lang="en-US" dirty="0"/>
              <a:t>Overall good delivery of beams beside very dense program otherwise – physics delivered on target!</a:t>
            </a:r>
          </a:p>
          <a:p>
            <a:pPr lvl="2" algn="just"/>
            <a:r>
              <a:rPr lang="en-US" dirty="0"/>
              <a:t>COMPASS lost polarization before weekend – are now trying to catch up for last 2 days of their run!</a:t>
            </a:r>
          </a:p>
          <a:p>
            <a:pPr lvl="1" algn="just"/>
            <a:r>
              <a:rPr lang="en-US" dirty="0"/>
              <a:t>MDs </a:t>
            </a:r>
          </a:p>
          <a:p>
            <a:pPr lvl="2" algn="just"/>
            <a:r>
              <a:rPr lang="en-US" dirty="0">
                <a:sym typeface="Wingdings" pitchFamily="2" charset="2"/>
              </a:rPr>
              <a:t>Difficulties with long ion cycle – debugging tedious due to long low duty cycle; made some progress but needs improvements for next MD</a:t>
            </a:r>
          </a:p>
          <a:p>
            <a:pPr lvl="2" algn="just"/>
            <a:r>
              <a:rPr lang="en-US" dirty="0">
                <a:sym typeface="Wingdings" pitchFamily="2" charset="2"/>
              </a:rPr>
              <a:t>Successful dedicated MD on crystal channeling – achieved 48% loss reduction in volume reflection mode with non-local crystal</a:t>
            </a:r>
          </a:p>
          <a:p>
            <a:pPr lvl="1" algn="just"/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LHC</a:t>
            </a:r>
          </a:p>
          <a:p>
            <a:pPr lvl="2" algn="just"/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Regular delivery of 36 bunches BCMS beams up to 1.5e11 ppb</a:t>
            </a:r>
          </a:p>
          <a:p>
            <a:pPr lvl="2" algn="just"/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Dedicated fills test still foreseen for one of the upcoming fills</a:t>
            </a:r>
          </a:p>
          <a:p>
            <a:pPr lvl="1" algn="just"/>
            <a:r>
              <a:rPr lang="en-US" dirty="0">
                <a:solidFill>
                  <a:schemeClr val="bg1"/>
                </a:solidFill>
              </a:rPr>
              <a:t>Ions</a:t>
            </a:r>
          </a:p>
          <a:p>
            <a:pPr lvl="2" algn="just"/>
            <a:r>
              <a:rPr lang="en-US" dirty="0">
                <a:solidFill>
                  <a:schemeClr val="bg1"/>
                </a:solidFill>
              </a:rPr>
              <a:t>HWC for </a:t>
            </a:r>
            <a:r>
              <a:rPr lang="en-US" b="1" dirty="0">
                <a:solidFill>
                  <a:schemeClr val="bg1"/>
                </a:solidFill>
              </a:rPr>
              <a:t>SFTION progressing slowly</a:t>
            </a:r>
            <a:r>
              <a:rPr lang="en-US" dirty="0">
                <a:solidFill>
                  <a:schemeClr val="bg1"/>
                </a:solidFill>
              </a:rPr>
              <a:t>; several difficulties and obstacles faced; new FW deployed and being tested today</a:t>
            </a:r>
          </a:p>
          <a:p>
            <a:pPr lvl="2" algn="just"/>
            <a:r>
              <a:rPr lang="en-US" dirty="0">
                <a:solidFill>
                  <a:schemeClr val="bg1"/>
                </a:solidFill>
              </a:rPr>
              <a:t>No more slots officially foreseen for ion commissioning; will need to find additional time if required</a:t>
            </a:r>
          </a:p>
          <a:p>
            <a:pPr lvl="1" algn="just"/>
            <a:r>
              <a:rPr lang="en-US" dirty="0">
                <a:solidFill>
                  <a:schemeClr val="bg1"/>
                </a:solidFill>
              </a:rPr>
              <a:t>Interventions</a:t>
            </a:r>
          </a:p>
          <a:p>
            <a:pPr lvl="2" algn="just"/>
            <a:r>
              <a:rPr lang="en-US" dirty="0">
                <a:solidFill>
                  <a:schemeClr val="bg1"/>
                </a:solidFill>
              </a:rPr>
              <a:t>H2 collimator intervention </a:t>
            </a:r>
            <a:r>
              <a:rPr lang="en-US" b="1" dirty="0">
                <a:solidFill>
                  <a:schemeClr val="bg1"/>
                </a:solidFill>
              </a:rPr>
              <a:t>successfully completed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B344A9-0602-A036-7837-637835F28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 43 / 44 Review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6283AF-0B12-ABE5-86C2-C689B7E5F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FOM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2D26B4A-333C-CDC4-E3D5-56D010D72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00" y="684000"/>
            <a:ext cx="4572000" cy="27470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06D914E-CB25-9B9B-C626-D27F916B0C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333" t="5145"/>
          <a:stretch/>
        </p:blipFill>
        <p:spPr>
          <a:xfrm>
            <a:off x="144000" y="684000"/>
            <a:ext cx="4572000" cy="269095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AAEE709-D099-2F95-BAE5-83CCDC6244D2}"/>
              </a:ext>
            </a:extLst>
          </p:cNvPr>
          <p:cNvSpPr/>
          <p:nvPr/>
        </p:nvSpPr>
        <p:spPr>
          <a:xfrm>
            <a:off x="1692000" y="1188000"/>
            <a:ext cx="756000" cy="2124000"/>
          </a:xfrm>
          <a:prstGeom prst="rect">
            <a:avLst/>
          </a:prstGeom>
          <a:solidFill>
            <a:schemeClr val="accent4">
              <a:alpha val="30000"/>
            </a:schemeClr>
          </a:solidFill>
          <a:ln w="25400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2" descr="zoom">
            <a:extLst>
              <a:ext uri="{FF2B5EF4-FFF2-40B4-BE49-F238E27FC236}">
                <a16:creationId xmlns:a16="http://schemas.microsoft.com/office/drawing/2014/main" id="{077D38C6-4BE0-CA16-067B-576823364B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0" t="19422" r="10280" b="22025"/>
          <a:stretch/>
        </p:blipFill>
        <p:spPr bwMode="auto">
          <a:xfrm>
            <a:off x="792000" y="3456000"/>
            <a:ext cx="3600000" cy="271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64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71D9223-9FE6-0DAA-53D8-949732FDFD97}"/>
              </a:ext>
            </a:extLst>
          </p:cNvPr>
          <p:cNvSpPr txBox="1">
            <a:spLocks/>
          </p:cNvSpPr>
          <p:nvPr/>
        </p:nvSpPr>
        <p:spPr>
          <a:xfrm>
            <a:off x="5399999" y="900000"/>
            <a:ext cx="6480000" cy="5220000"/>
          </a:xfrm>
          <a:prstGeom prst="rect">
            <a:avLst/>
          </a:prstGeom>
          <a:ln w="19050">
            <a:solidFill>
              <a:schemeClr val="accent4">
                <a:shade val="50000"/>
              </a:schemeClr>
            </a:solidFill>
          </a:ln>
        </p:spPr>
        <p:txBody>
          <a:bodyPr lIns="144000" rIns="21600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err="1"/>
              <a:t>Programme</a:t>
            </a:r>
            <a:endParaRPr lang="en-US" sz="1600" b="1" dirty="0">
              <a:solidFill>
                <a:srgbClr val="FF0000"/>
              </a:solidFill>
            </a:endParaRPr>
          </a:p>
          <a:p>
            <a:pPr lvl="1" algn="just"/>
            <a:r>
              <a:rPr lang="en-US" dirty="0"/>
              <a:t>Physics:</a:t>
            </a:r>
          </a:p>
          <a:p>
            <a:pPr lvl="2" algn="just"/>
            <a:r>
              <a:rPr lang="en-US" dirty="0"/>
              <a:t>Overall good delivery of beams beside very dense program otherwise – physics delivered on target!</a:t>
            </a:r>
          </a:p>
          <a:p>
            <a:pPr lvl="2" algn="just"/>
            <a:r>
              <a:rPr lang="en-US" dirty="0"/>
              <a:t>COMPASS lost polarization before weekend – are now trying to catch up for last 2 days of their run!</a:t>
            </a:r>
          </a:p>
          <a:p>
            <a:pPr lvl="1" algn="just"/>
            <a:r>
              <a:rPr lang="en-US" dirty="0"/>
              <a:t>MDs </a:t>
            </a:r>
          </a:p>
          <a:p>
            <a:pPr lvl="2" algn="just"/>
            <a:r>
              <a:rPr lang="en-US" dirty="0">
                <a:sym typeface="Wingdings" pitchFamily="2" charset="2"/>
              </a:rPr>
              <a:t>Difficulties with long ion cycle – debugging tedious due to long low duty cycle; made some progress but needs improvements for next MD</a:t>
            </a:r>
          </a:p>
          <a:p>
            <a:pPr lvl="2" algn="just"/>
            <a:r>
              <a:rPr lang="en-US" dirty="0">
                <a:sym typeface="Wingdings" pitchFamily="2" charset="2"/>
              </a:rPr>
              <a:t>Successful dedicated MD on crystal channeling – achieved 48% loss reduction in volume reflection mode with non-local crystal</a:t>
            </a:r>
          </a:p>
          <a:p>
            <a:pPr lvl="1" algn="just"/>
            <a:r>
              <a:rPr lang="en-US" dirty="0">
                <a:sym typeface="Wingdings" pitchFamily="2" charset="2"/>
              </a:rPr>
              <a:t>LHC</a:t>
            </a:r>
          </a:p>
          <a:p>
            <a:pPr lvl="2" algn="just"/>
            <a:r>
              <a:rPr lang="en-US" dirty="0">
                <a:sym typeface="Wingdings" pitchFamily="2" charset="2"/>
              </a:rPr>
              <a:t>Regular delivery of 36 bunches BCMS beams up to 1.5e11 ppb</a:t>
            </a:r>
          </a:p>
          <a:p>
            <a:pPr lvl="2" algn="just"/>
            <a:r>
              <a:rPr lang="en-US" dirty="0">
                <a:sym typeface="Wingdings" pitchFamily="2" charset="2"/>
              </a:rPr>
              <a:t>Dedicated fills test still foreseen for one of the upcoming fills</a:t>
            </a:r>
          </a:p>
          <a:p>
            <a:pPr lvl="1" algn="just"/>
            <a:r>
              <a:rPr lang="en-US" dirty="0"/>
              <a:t>Ions</a:t>
            </a:r>
          </a:p>
          <a:p>
            <a:pPr lvl="2" algn="just"/>
            <a:r>
              <a:rPr lang="en-US" dirty="0"/>
              <a:t>HWC for </a:t>
            </a:r>
            <a:r>
              <a:rPr lang="en-US" b="1" dirty="0">
                <a:solidFill>
                  <a:srgbClr val="FF0000"/>
                </a:solidFill>
              </a:rPr>
              <a:t>SFTION progressing slowly</a:t>
            </a:r>
            <a:r>
              <a:rPr lang="en-US" dirty="0"/>
              <a:t>; several difficulties and obstacles faced; new FW deployed and being tested today</a:t>
            </a:r>
          </a:p>
          <a:p>
            <a:pPr lvl="2" algn="just"/>
            <a:r>
              <a:rPr lang="en-US" dirty="0"/>
              <a:t>No more slots officially foreseen for ion commissioning; will need to find additional time if required</a:t>
            </a:r>
          </a:p>
          <a:p>
            <a:pPr lvl="1" algn="just"/>
            <a:r>
              <a:rPr lang="en-US" dirty="0">
                <a:solidFill>
                  <a:schemeClr val="bg1"/>
                </a:solidFill>
              </a:rPr>
              <a:t>Interventions</a:t>
            </a:r>
          </a:p>
          <a:p>
            <a:pPr lvl="2" algn="just"/>
            <a:r>
              <a:rPr lang="en-US" dirty="0">
                <a:solidFill>
                  <a:schemeClr val="bg1"/>
                </a:solidFill>
              </a:rPr>
              <a:t>H2 collimator intervention </a:t>
            </a:r>
            <a:r>
              <a:rPr lang="en-US" b="1" dirty="0">
                <a:solidFill>
                  <a:schemeClr val="bg1"/>
                </a:solidFill>
              </a:rPr>
              <a:t>successfully completed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B344A9-0602-A036-7837-637835F28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 43 / 44 Review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6283AF-0B12-ABE5-86C2-C689B7E5F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FOM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2D26B4A-333C-CDC4-E3D5-56D010D72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00" y="684000"/>
            <a:ext cx="4572000" cy="27470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06D914E-CB25-9B9B-C626-D27F916B0C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333" t="5145"/>
          <a:stretch/>
        </p:blipFill>
        <p:spPr>
          <a:xfrm>
            <a:off x="144000" y="684000"/>
            <a:ext cx="4572000" cy="269095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AAEE709-D099-2F95-BAE5-83CCDC6244D2}"/>
              </a:ext>
            </a:extLst>
          </p:cNvPr>
          <p:cNvSpPr/>
          <p:nvPr/>
        </p:nvSpPr>
        <p:spPr>
          <a:xfrm>
            <a:off x="1692000" y="1188000"/>
            <a:ext cx="756000" cy="2124000"/>
          </a:xfrm>
          <a:prstGeom prst="rect">
            <a:avLst/>
          </a:prstGeom>
          <a:solidFill>
            <a:schemeClr val="accent4">
              <a:alpha val="30000"/>
            </a:schemeClr>
          </a:solidFill>
          <a:ln w="25400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16" descr="zoom">
            <a:extLst>
              <a:ext uri="{FF2B5EF4-FFF2-40B4-BE49-F238E27FC236}">
                <a16:creationId xmlns:a16="http://schemas.microsoft.com/office/drawing/2014/main" id="{3FEA0A4A-85F8-F205-6A54-83A2533F69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" y="3528010"/>
            <a:ext cx="2880000" cy="164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zoom">
            <a:extLst>
              <a:ext uri="{FF2B5EF4-FFF2-40B4-BE49-F238E27FC236}">
                <a16:creationId xmlns:a16="http://schemas.microsoft.com/office/drawing/2014/main" id="{B434F544-47E1-4D54-AD9A-6C0E95C402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91" t="19422" r="13626" b="13123"/>
          <a:stretch/>
        </p:blipFill>
        <p:spPr bwMode="auto">
          <a:xfrm>
            <a:off x="2052000" y="3924000"/>
            <a:ext cx="3240000" cy="2163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808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71D9223-9FE6-0DAA-53D8-949732FDFD97}"/>
              </a:ext>
            </a:extLst>
          </p:cNvPr>
          <p:cNvSpPr txBox="1">
            <a:spLocks/>
          </p:cNvSpPr>
          <p:nvPr/>
        </p:nvSpPr>
        <p:spPr>
          <a:xfrm>
            <a:off x="5399999" y="900000"/>
            <a:ext cx="6480000" cy="5220000"/>
          </a:xfrm>
          <a:prstGeom prst="rect">
            <a:avLst/>
          </a:prstGeom>
          <a:ln w="19050">
            <a:solidFill>
              <a:schemeClr val="accent4">
                <a:shade val="50000"/>
              </a:schemeClr>
            </a:solidFill>
          </a:ln>
        </p:spPr>
        <p:txBody>
          <a:bodyPr lIns="144000" rIns="21600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err="1"/>
              <a:t>Programme</a:t>
            </a:r>
            <a:endParaRPr lang="en-US" sz="1600" b="1" dirty="0">
              <a:solidFill>
                <a:srgbClr val="FF0000"/>
              </a:solidFill>
            </a:endParaRPr>
          </a:p>
          <a:p>
            <a:pPr lvl="1" algn="just"/>
            <a:r>
              <a:rPr lang="en-US" dirty="0"/>
              <a:t>Physics:</a:t>
            </a:r>
          </a:p>
          <a:p>
            <a:pPr lvl="2" algn="just"/>
            <a:r>
              <a:rPr lang="en-US" dirty="0"/>
              <a:t>Overall good delivery of beams beside very dense program otherwise – physics delivered on target!</a:t>
            </a:r>
          </a:p>
          <a:p>
            <a:pPr lvl="2" algn="just"/>
            <a:r>
              <a:rPr lang="en-US" dirty="0"/>
              <a:t>COMPASS lost polarization before weekend – are now trying to catch up for last 2 days of their run!</a:t>
            </a:r>
          </a:p>
          <a:p>
            <a:pPr lvl="1" algn="just"/>
            <a:r>
              <a:rPr lang="en-US" dirty="0"/>
              <a:t>MDs </a:t>
            </a:r>
          </a:p>
          <a:p>
            <a:pPr lvl="2" algn="just"/>
            <a:r>
              <a:rPr lang="en-US" dirty="0">
                <a:sym typeface="Wingdings" pitchFamily="2" charset="2"/>
              </a:rPr>
              <a:t>Difficulties with long ion cycle – debugging tedious due to long low duty cycle; made some progress but needs improvements for next MD</a:t>
            </a:r>
          </a:p>
          <a:p>
            <a:pPr lvl="2" algn="just"/>
            <a:r>
              <a:rPr lang="en-US" dirty="0">
                <a:sym typeface="Wingdings" pitchFamily="2" charset="2"/>
              </a:rPr>
              <a:t>Successful dedicated MD on crystal channeling – achieved 48% loss reduction in volume reflection mode with non-local crystal</a:t>
            </a:r>
          </a:p>
          <a:p>
            <a:pPr lvl="1" algn="just"/>
            <a:r>
              <a:rPr lang="en-US" dirty="0">
                <a:sym typeface="Wingdings" pitchFamily="2" charset="2"/>
              </a:rPr>
              <a:t>LHC</a:t>
            </a:r>
          </a:p>
          <a:p>
            <a:pPr lvl="2" algn="just"/>
            <a:r>
              <a:rPr lang="en-US" dirty="0">
                <a:sym typeface="Wingdings" pitchFamily="2" charset="2"/>
              </a:rPr>
              <a:t>Regular delivery of 36 bunches BCMS beams up to 1.5e11 ppb</a:t>
            </a:r>
          </a:p>
          <a:p>
            <a:pPr lvl="2" algn="just"/>
            <a:r>
              <a:rPr lang="en-US" dirty="0">
                <a:sym typeface="Wingdings" pitchFamily="2" charset="2"/>
              </a:rPr>
              <a:t>Dedicated fills test still foreseen for one of the upcoming fills</a:t>
            </a:r>
          </a:p>
          <a:p>
            <a:pPr lvl="1" algn="just"/>
            <a:r>
              <a:rPr lang="en-US" dirty="0"/>
              <a:t>Ions</a:t>
            </a:r>
          </a:p>
          <a:p>
            <a:pPr lvl="2" algn="just"/>
            <a:r>
              <a:rPr lang="en-US" dirty="0"/>
              <a:t>HWC for </a:t>
            </a:r>
            <a:r>
              <a:rPr lang="en-US" b="1" dirty="0">
                <a:solidFill>
                  <a:srgbClr val="FF0000"/>
                </a:solidFill>
              </a:rPr>
              <a:t>SFTION progressing slowly</a:t>
            </a:r>
            <a:r>
              <a:rPr lang="en-US" dirty="0"/>
              <a:t>; several difficulties and obstacles faced; new FW deployed and being tested today</a:t>
            </a:r>
          </a:p>
          <a:p>
            <a:pPr lvl="2" algn="just"/>
            <a:r>
              <a:rPr lang="en-US" dirty="0"/>
              <a:t>No more slots officially foreseen for ion commissioning; will need to find additional time if required</a:t>
            </a:r>
          </a:p>
          <a:p>
            <a:pPr lvl="2" algn="just"/>
            <a:r>
              <a:rPr lang="en-US" dirty="0"/>
              <a:t>LHC EARLY ion beams extracted to TEDs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B344A9-0602-A036-7837-637835F28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 43 / 44 Review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6283AF-0B12-ABE5-86C2-C689B7E5F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FOM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2D26B4A-333C-CDC4-E3D5-56D010D72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00" y="684000"/>
            <a:ext cx="4572000" cy="2747042"/>
          </a:xfrm>
          <a:prstGeom prst="rect">
            <a:avLst/>
          </a:prstGeom>
        </p:spPr>
      </p:pic>
      <p:pic>
        <p:nvPicPr>
          <p:cNvPr id="11" name="Picture 4" descr="zoom">
            <a:extLst>
              <a:ext uri="{FF2B5EF4-FFF2-40B4-BE49-F238E27FC236}">
                <a16:creationId xmlns:a16="http://schemas.microsoft.com/office/drawing/2014/main" id="{628B07A1-7EB8-0440-D0A6-BE827812EC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" y="3528000"/>
            <a:ext cx="4248000" cy="265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06D914E-CB25-9B9B-C626-D27F916B0C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333" t="5145"/>
          <a:stretch/>
        </p:blipFill>
        <p:spPr>
          <a:xfrm>
            <a:off x="144000" y="684000"/>
            <a:ext cx="4572000" cy="269095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AAEE709-D099-2F95-BAE5-83CCDC6244D2}"/>
              </a:ext>
            </a:extLst>
          </p:cNvPr>
          <p:cNvSpPr/>
          <p:nvPr/>
        </p:nvSpPr>
        <p:spPr>
          <a:xfrm>
            <a:off x="1692000" y="1188000"/>
            <a:ext cx="756000" cy="2124000"/>
          </a:xfrm>
          <a:prstGeom prst="rect">
            <a:avLst/>
          </a:prstGeom>
          <a:solidFill>
            <a:schemeClr val="accent4">
              <a:alpha val="30000"/>
            </a:schemeClr>
          </a:solidFill>
          <a:ln w="25400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zoom">
            <a:extLst>
              <a:ext uri="{FF2B5EF4-FFF2-40B4-BE49-F238E27FC236}">
                <a16:creationId xmlns:a16="http://schemas.microsoft.com/office/drawing/2014/main" id="{DD74CE96-3593-DC81-D5E8-9DAC37B4C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" y="3528000"/>
            <a:ext cx="4248000" cy="2498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zoom">
            <a:extLst>
              <a:ext uri="{FF2B5EF4-FFF2-40B4-BE49-F238E27FC236}">
                <a16:creationId xmlns:a16="http://schemas.microsoft.com/office/drawing/2014/main" id="{11D480F0-715D-93F6-0BC0-0BA4B1B742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000" y="3600000"/>
            <a:ext cx="2880000" cy="250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zoom">
            <a:extLst>
              <a:ext uri="{FF2B5EF4-FFF2-40B4-BE49-F238E27FC236}">
                <a16:creationId xmlns:a16="http://schemas.microsoft.com/office/drawing/2014/main" id="{155A3520-051B-356D-2AE3-38C7F3410F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000" y="3600000"/>
            <a:ext cx="2880000" cy="250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727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71D9223-9FE6-0DAA-53D8-949732FDFD97}"/>
              </a:ext>
            </a:extLst>
          </p:cNvPr>
          <p:cNvSpPr txBox="1">
            <a:spLocks/>
          </p:cNvSpPr>
          <p:nvPr/>
        </p:nvSpPr>
        <p:spPr>
          <a:xfrm>
            <a:off x="5399999" y="900000"/>
            <a:ext cx="6480000" cy="5220000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txBody>
          <a:bodyPr lIns="144000" rIns="21600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/>
              <a:t>LHC MD2 Block</a:t>
            </a:r>
            <a:endParaRPr lang="en-US" sz="1400" b="1" dirty="0">
              <a:solidFill>
                <a:srgbClr val="FF0000"/>
              </a:solidFill>
            </a:endParaRPr>
          </a:p>
          <a:p>
            <a:pPr lvl="1" algn="just"/>
            <a:r>
              <a:rPr lang="en-US" sz="1600" dirty="0"/>
              <a:t>Preparation of 8b4e could not be completed on Friday </a:t>
            </a:r>
            <a:r>
              <a:rPr lang="en-US" sz="1600" dirty="0">
                <a:sym typeface="Wingdings" pitchFamily="2" charset="2"/>
              </a:rPr>
              <a:t> still needs to be slotted in in parallel to ongoing LHC MDs</a:t>
            </a:r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algn="just"/>
            <a:r>
              <a:rPr lang="en-US" sz="1800" dirty="0"/>
              <a:t>Additional ion commissioning slots…</a:t>
            </a:r>
          </a:p>
          <a:p>
            <a:pPr lvl="1" algn="just"/>
            <a:r>
              <a:rPr lang="en-US" sz="1600" dirty="0"/>
              <a:t>Monday / Tuesday during LHC MDs </a:t>
            </a:r>
            <a:r>
              <a:rPr lang="en-US" sz="1600" dirty="0">
                <a:sym typeface="Wingdings" pitchFamily="2" charset="2"/>
              </a:rPr>
              <a:t> bad as last protons for COMPASS</a:t>
            </a:r>
            <a:endParaRPr lang="en-US" sz="1600" dirty="0"/>
          </a:p>
          <a:p>
            <a:pPr lvl="1" algn="just"/>
            <a:r>
              <a:rPr lang="en-US" sz="1600" dirty="0"/>
              <a:t>Oven refill done already last week </a:t>
            </a:r>
            <a:r>
              <a:rPr lang="en-US" sz="1600" dirty="0">
                <a:sym typeface="Wingdings" pitchFamily="2" charset="2"/>
              </a:rPr>
              <a:t> Thursday / Friday possibility for additional time – already mentioned at the user’s meeting</a:t>
            </a:r>
          </a:p>
          <a:p>
            <a:pPr lvl="1" algn="just"/>
            <a:endParaRPr lang="en-US" sz="1600" dirty="0">
              <a:sym typeface="Wingdings" pitchFamily="2" charset="2"/>
            </a:endParaRPr>
          </a:p>
          <a:p>
            <a:pPr lvl="1" algn="just"/>
            <a:endParaRPr lang="en-US" sz="1600" dirty="0">
              <a:sym typeface="Wingdings" pitchFamily="2" charset="2"/>
            </a:endParaRPr>
          </a:p>
          <a:p>
            <a:pPr algn="just"/>
            <a:r>
              <a:rPr lang="en-US" sz="1800" dirty="0">
                <a:sym typeface="Wingdings" pitchFamily="2" charset="2"/>
              </a:rPr>
              <a:t>AWAKE</a:t>
            </a:r>
          </a:p>
          <a:p>
            <a:pPr lvl="1" algn="just"/>
            <a:r>
              <a:rPr lang="en-US" sz="1600" dirty="0">
                <a:sym typeface="Wingdings" pitchFamily="2" charset="2"/>
              </a:rPr>
              <a:t>Coming in on the weekend</a:t>
            </a:r>
            <a:endParaRPr lang="en-US" sz="1600" dirty="0"/>
          </a:p>
          <a:p>
            <a:pPr lvl="1" algn="just"/>
            <a:endParaRPr lang="en-US" sz="1400" dirty="0"/>
          </a:p>
          <a:p>
            <a:pPr lvl="1" algn="just"/>
            <a:endParaRPr lang="en-US" sz="1600" dirty="0"/>
          </a:p>
          <a:p>
            <a:pPr lvl="2" algn="just"/>
            <a:endParaRPr lang="en-US" sz="12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B344A9-0602-A036-7837-637835F28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 44 / 45 Incoming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6283AF-0B12-ABE5-86C2-C689B7E5F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FOM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2D26B4A-333C-CDC4-E3D5-56D010D72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00" y="684000"/>
            <a:ext cx="4572000" cy="27470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06D914E-CB25-9B9B-C626-D27F916B0C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333" t="5145"/>
          <a:stretch/>
        </p:blipFill>
        <p:spPr>
          <a:xfrm>
            <a:off x="144000" y="684000"/>
            <a:ext cx="4572000" cy="269095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AAEE709-D099-2F95-BAE5-83CCDC6244D2}"/>
              </a:ext>
            </a:extLst>
          </p:cNvPr>
          <p:cNvSpPr/>
          <p:nvPr/>
        </p:nvSpPr>
        <p:spPr>
          <a:xfrm>
            <a:off x="2412000" y="1188000"/>
            <a:ext cx="756000" cy="2124000"/>
          </a:xfrm>
          <a:prstGeom prst="rect">
            <a:avLst/>
          </a:prstGeom>
          <a:solidFill>
            <a:schemeClr val="accent1">
              <a:alpha val="30000"/>
            </a:schemeClr>
          </a:solidFill>
          <a:ln w="254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2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000" y="2376000"/>
            <a:ext cx="1944000" cy="1700365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>
                <a:latin typeface="+mn-lt"/>
              </a:rPr>
              <a:t>Questions and Comments</a:t>
            </a:r>
            <a:r>
              <a:rPr lang="en-US" sz="3200" b="1" dirty="0">
                <a:latin typeface="+mn-lt"/>
              </a:rPr>
              <a:t> </a:t>
            </a:r>
            <a:endParaRPr lang="en-US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1260000"/>
            <a:ext cx="10800000" cy="144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SPS Supervisor of the week 45 – </a:t>
            </a:r>
            <a:r>
              <a:rPr lang="en-US" sz="2800" b="1" dirty="0"/>
              <a:t>Arthur Spierer</a:t>
            </a:r>
            <a:endParaRPr lang="en-US" sz="2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CA125D-0006-4706-9684-6EB634E66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FOM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91756C-BBDB-EB4D-9C77-7D5EF08B3C6D}"/>
              </a:ext>
            </a:extLst>
          </p:cNvPr>
          <p:cNvSpPr txBox="1"/>
          <p:nvPr/>
        </p:nvSpPr>
        <p:spPr>
          <a:xfrm>
            <a:off x="696000" y="4320000"/>
            <a:ext cx="10800000" cy="1600438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C00000"/>
                </a:solidFill>
              </a:rPr>
              <a:t>Weekly 08:45</a:t>
            </a:r>
            <a:r>
              <a:rPr lang="en-US" b="1" dirty="0">
                <a:solidFill>
                  <a:srgbClr val="C00000"/>
                </a:solidFill>
              </a:rPr>
              <a:t> Weekly Coordination Zoom meeting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Web address: https://cern.zoom.us/j/6929444357?pwd=bFk2OHdYUXA4NnhiQjcyQ2p0VGxnZz09</a:t>
            </a:r>
          </a:p>
          <a:p>
            <a:r>
              <a:rPr lang="en-GB" dirty="0"/>
              <a:t>Meeting ID : 692 944 4357</a:t>
            </a:r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15A0534B-2944-F84E-B304-DBFDED393041}"/>
              </a:ext>
            </a:extLst>
          </p:cNvPr>
          <p:cNvSpPr txBox="1">
            <a:spLocks/>
          </p:cNvSpPr>
          <p:nvPr/>
        </p:nvSpPr>
        <p:spPr>
          <a:xfrm>
            <a:off x="838200" y="186363"/>
            <a:ext cx="10515600" cy="826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58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2A64B-663C-460E-8D45-73FE8C5AE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6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Material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44336"/>
      </a:accent1>
      <a:accent2>
        <a:srgbClr val="FF9800"/>
      </a:accent2>
      <a:accent3>
        <a:srgbClr val="FFC107"/>
      </a:accent3>
      <a:accent4>
        <a:srgbClr val="4CAF50"/>
      </a:accent4>
      <a:accent5>
        <a:srgbClr val="2196F3"/>
      </a:accent5>
      <a:accent6>
        <a:srgbClr val="3F51B5"/>
      </a:accent6>
      <a:hlink>
        <a:srgbClr val="673AB7"/>
      </a:hlink>
      <a:folHlink>
        <a:srgbClr val="E91E63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46096</TotalTime>
  <Words>777</Words>
  <Application>Microsoft Macintosh PowerPoint</Application>
  <PresentationFormat>Widescreen</PresentationFormat>
  <Paragraphs>93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Optima</vt:lpstr>
      <vt:lpstr>Office Theme</vt:lpstr>
      <vt:lpstr>FOM  SPS machine report – week 44   K. Li on behalf of the SPS Operations and Supervisors Teams  08. November 2022</vt:lpstr>
      <vt:lpstr>Faults overview</vt:lpstr>
      <vt:lpstr>Week 43 / 44 Review</vt:lpstr>
      <vt:lpstr>Week 43 / 44 Review</vt:lpstr>
      <vt:lpstr>Week 43 / 44 Review</vt:lpstr>
      <vt:lpstr>Week 43 / 44 Review</vt:lpstr>
      <vt:lpstr>Week 44 / 45 Incoming</vt:lpstr>
      <vt:lpstr>Questions and Comments 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Shing Bruce Li</dc:creator>
  <cp:lastModifiedBy>Kevin Shing Bruce Li</cp:lastModifiedBy>
  <cp:revision>3448</cp:revision>
  <cp:lastPrinted>2019-05-13T10:14:50Z</cp:lastPrinted>
  <dcterms:created xsi:type="dcterms:W3CDTF">2016-01-05T14:08:19Z</dcterms:created>
  <dcterms:modified xsi:type="dcterms:W3CDTF">2022-11-08T09:28:56Z</dcterms:modified>
</cp:coreProperties>
</file>