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9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55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72A2FD-3A54-40D2-84A7-B81408E7AA80}" type="datetimeFigureOut">
              <a:rPr lang="en-GB" smtClean="0"/>
              <a:t>15/11/2022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52A43C-B51C-4B96-BB83-249A42D1D2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39995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70EEA7-2F64-430E-9ACF-4CD51894BB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D8D8E47-941E-47E3-BA92-325E1D6CED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3C2325-4EA7-4A0B-8196-999BD9220A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759DA-FC15-48BE-9892-14F78622CBDE}" type="datetime1">
              <a:rPr lang="en-GB" smtClean="0"/>
              <a:t>15/11/2022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173AB5-6CB5-47FF-8D4F-7615BA4388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injector MDs - FOM - week 13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86B7A1-21C2-48E6-A28A-242C847954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FE0CF-954D-4D52-BC50-EE032EAC95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83479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98B367-399A-4F94-9E61-A04A584E29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0D20FE0-52E0-4812-B51E-A26C61792D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99058F-3AEE-42C6-ABF5-B19313B79C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C2B6F-3D94-417A-9BFC-4BE2A5808A9B}" type="datetime1">
              <a:rPr lang="en-GB" smtClean="0"/>
              <a:t>15/11/2022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C64A76-A429-4495-9047-DBFDFCD4F1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injector MDs - FOM - week 13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F5610F-BD85-4EA8-AED0-FB92EA44CE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FE0CF-954D-4D52-BC50-EE032EAC95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57796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D636477-3573-4E94-A7A3-81A6FC0CE1B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ED0E6A1-DA0F-43A1-9C25-4088FDFC219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39247A-BCD8-49CA-A256-A7B41AEC14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D6DA9-2912-4D9F-8914-BCD026E088C8}" type="datetime1">
              <a:rPr lang="en-GB" smtClean="0"/>
              <a:t>15/11/2022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B2BA1F-94F5-408A-B737-45FE37AA77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injector MDs - FOM - week 13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DDE59B-3736-4333-8CCC-5357B4871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FE0CF-954D-4D52-BC50-EE032EAC95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49441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65147F-2449-4282-A05E-8FF1F6C98C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E8D7BC-AE2D-420D-8BBA-DD79779FB6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F90771-E802-4D79-9F0F-C02A6D6D68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A5362-700A-47D5-9F51-43E61B09890B}" type="datetime1">
              <a:rPr lang="en-GB" smtClean="0"/>
              <a:t>15/11/2022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97545C-2A99-4F76-8AC8-2A9FF89403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injector MDs - FOM - week 13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68A08C-515D-4B15-8A22-E367586D64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FE0CF-954D-4D52-BC50-EE032EAC95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7900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291B2E-F178-4943-B8EA-58685222BA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A1874B-516B-479F-B0FF-AAC345FC56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070BFD-708E-40D1-A948-6800568304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E3457-FF85-4BFA-BFDD-261BC13E77A4}" type="datetime1">
              <a:rPr lang="en-GB" smtClean="0"/>
              <a:t>15/11/2022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28A18D-8BD6-4A8E-BDA7-8DA313D14C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injector MDs - FOM - week 13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FFD3F7-8599-419E-83C0-C53A965991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FE0CF-954D-4D52-BC50-EE032EAC95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99280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F5FAEC-3489-496E-BC4F-BE52CDCA98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458C96-4F46-4A3B-90D6-F574BE3AB74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172B27-4031-4E9C-B7BF-5C03809769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BCE8A27-9F6C-4736-B949-D63E5799EF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C1814-997E-4918-B8BE-8FB14C62A404}" type="datetime1">
              <a:rPr lang="en-GB" smtClean="0"/>
              <a:t>15/11/2022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7865A4-873F-44EF-AC03-3A9BD37942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injector MDs - FOM - week 13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AC56D56-5533-48FF-A397-EEA8598BB4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FE0CF-954D-4D52-BC50-EE032EAC95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5560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7B9EE9-D6DC-4AF3-9C58-8209E9B74F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FB4E49-8885-4BFE-A529-4DA5FAB403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A60E4E-DC84-4E4F-8008-678E17EA3F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11F6F4F-882F-4AFD-B64B-E0423558751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CE5965B-652C-407F-A5AD-641871F36E7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FF77C5E-2F2E-48EB-AEC4-ACFBBEDB57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3D640-B3BE-421C-9F49-CCF9EE042B04}" type="datetime1">
              <a:rPr lang="en-GB" smtClean="0"/>
              <a:t>15/11/2022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B4D7EA3-4FF4-4886-859D-95698ABC79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injector MDs - FOM - week 13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756D9DC-435E-4166-B8A8-5B3A5183A9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FE0CF-954D-4D52-BC50-EE032EAC95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14774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40B2BD-841E-4582-AA3B-72D7EAB2B0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C17B918-76EB-4A06-8799-3FA1AB1E4C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E39DB-47BE-4E8A-ADFA-F8E4E7FDD8B1}" type="datetime1">
              <a:rPr lang="en-GB" smtClean="0"/>
              <a:t>15/11/2022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69773E-1E2C-4BD4-B0DD-619E162DC6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injector MDs - FOM - week 13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E1933D-DD39-4327-B37C-CB2B3B3413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FE0CF-954D-4D52-BC50-EE032EAC95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42983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7D1D259-F030-4D0A-98C7-24450412A2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2A729-18E8-4F2B-9787-41E2DC3EC2ED}" type="datetime1">
              <a:rPr lang="en-GB" smtClean="0"/>
              <a:t>15/11/2022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7D8CEBD-165D-450B-8ED9-3013C0572F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injector MDs - FOM - week 13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BA52CC-47BB-4971-9527-02ADA32706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FE0CF-954D-4D52-BC50-EE032EAC95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84949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3AAC11-82AE-46F9-80DC-F20F45D25E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12CDE0-D642-471D-94AA-0454DB9EEE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77FEDF6-84EC-469B-A075-ACF703222D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56EE999-3897-4B8F-BF34-4FC5BF41BA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34237-52AC-40CB-809B-8197027478A6}" type="datetime1">
              <a:rPr lang="en-GB" smtClean="0"/>
              <a:t>15/11/2022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02AA71-F4E2-4A3A-8228-8756841FEB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injector MDs - FOM - week 13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2446A4-B722-41EF-BE44-32C5FA48E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FE0CF-954D-4D52-BC50-EE032EAC95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93399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5E0F16-BC70-434E-8E74-38CE1AB4B3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7708243-B987-4C19-81BD-654C9065ED9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02782-6807-4930-86ED-E1E0B1F79A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97D334-9854-48E9-BE6C-6B4A880809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66238-2D39-459A-A9AE-D13D4C365B6E}" type="datetime1">
              <a:rPr lang="en-GB" smtClean="0"/>
              <a:t>15/11/2022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AB2B74C-11E9-41A8-A54E-06D50EB1C3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injector MDs - FOM - week 13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AEE726-8A81-48D0-8231-AA16A63892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FE0CF-954D-4D52-BC50-EE032EAC95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48169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C97976F-15FE-475A-85D4-6F0AD7EB02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3306E5-0990-4697-9D03-C8D40ED3F8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89969E-A019-43EC-8910-62E341C48FF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599BD8-9A66-4210-9C97-B1895F6AB56A}" type="datetime1">
              <a:rPr lang="en-GB" smtClean="0"/>
              <a:t>15/11/2022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26F001-E68D-43DF-886F-CF7A19D3C5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injector MDs - FOM - week 13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09377F-C76C-410F-842F-94BD72CCC5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EFE0CF-954D-4D52-BC50-EE032EAC95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4792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A00519-C6D4-40F1-9E09-21195C891E8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665163"/>
            <a:ext cx="9144000" cy="2387600"/>
          </a:xfrm>
        </p:spPr>
        <p:txBody>
          <a:bodyPr/>
          <a:lstStyle/>
          <a:p>
            <a:r>
              <a:rPr lang="en-US" dirty="0"/>
              <a:t>Injector MDs week 46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C189807-224C-48B1-8EEE-46F8A39FEDC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A. Huschauer and B. Salvant</a:t>
            </a:r>
          </a:p>
          <a:p>
            <a:endParaRPr lang="en-GB" dirty="0"/>
          </a:p>
          <a:p>
            <a:r>
              <a:rPr lang="en-GB" dirty="0"/>
              <a:t>FOM 15.11.2022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18E11A-9409-4311-8D64-C4029A95F8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15/11/22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DEB95E-2C91-4362-9984-F1A554195C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injector MDs - FOM - week 46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78DC31-4412-45F2-9D54-12B1744577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FE0CF-954D-4D52-BC50-EE032EAC957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6361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70D3815-5C4A-1F4F-0FAC-B93E6E6858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8393" y="369454"/>
            <a:ext cx="8133607" cy="216475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7D69512-7B0A-4749-9D1B-7D04E7D47510}"/>
              </a:ext>
            </a:extLst>
          </p:cNvPr>
          <p:cNvSpPr txBox="1"/>
          <p:nvPr/>
        </p:nvSpPr>
        <p:spPr>
          <a:xfrm>
            <a:off x="143923" y="1451833"/>
            <a:ext cx="11628582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Last</a:t>
            </a:r>
            <a:r>
              <a:rPr lang="en-US" b="1" dirty="0"/>
              <a:t> </a:t>
            </a:r>
            <a:r>
              <a:rPr lang="en-US" sz="1600" b="1" dirty="0"/>
              <a:t>week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sym typeface="Wingdings" panose="05000000000000000000" pitchFamily="2" charset="2"/>
              </a:rPr>
              <a:t>Short parallel MDs in PSB, PS and SPS</a:t>
            </a:r>
          </a:p>
          <a:p>
            <a:pPr lvl="2"/>
            <a:endParaRPr lang="en-US" sz="1600" dirty="0">
              <a:solidFill>
                <a:srgbClr val="FF0000"/>
              </a:solidFill>
            </a:endParaRPr>
          </a:p>
          <a:p>
            <a:pPr lvl="2"/>
            <a:endParaRPr lang="en-US" sz="1600" dirty="0">
              <a:solidFill>
                <a:srgbClr val="FF0000"/>
              </a:solidFill>
            </a:endParaRPr>
          </a:p>
          <a:p>
            <a:pPr lvl="2"/>
            <a:endParaRPr lang="en-US" sz="1600" dirty="0">
              <a:solidFill>
                <a:srgbClr val="FF0000"/>
              </a:solidFill>
            </a:endParaRPr>
          </a:p>
          <a:p>
            <a:r>
              <a:rPr lang="en-US" sz="1600" b="1" dirty="0"/>
              <a:t>This week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sym typeface="Wingdings" panose="05000000000000000000" pitchFamily="2" charset="2"/>
              </a:rPr>
              <a:t>Dedicated Linac3 MD during the radiation survey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sym typeface="Wingdings" panose="05000000000000000000" pitchFamily="2" charset="2"/>
              </a:rPr>
              <a:t>Short parallel MDs in PSB and PS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sym typeface="Wingdings" panose="05000000000000000000" pitchFamily="2" charset="2"/>
              </a:rPr>
              <a:t>Long parallel MD tomorrow (understanding 8b4e vacuum spikes, and RF studies)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>
              <a:sym typeface="Wingdings" panose="05000000000000000000" pitchFamily="2" charset="2"/>
            </a:endParaRPr>
          </a:p>
          <a:p>
            <a:pPr lvl="1"/>
            <a:endParaRPr lang="en-US" sz="1600" dirty="0">
              <a:sym typeface="Wingdings" panose="05000000000000000000" pitchFamily="2" charset="2"/>
            </a:endParaRPr>
          </a:p>
          <a:p>
            <a:endParaRPr lang="en-US" sz="1600" b="1" dirty="0">
              <a:sym typeface="Wingdings" panose="05000000000000000000" pitchFamily="2" charset="2"/>
            </a:endParaRPr>
          </a:p>
          <a:p>
            <a:r>
              <a:rPr lang="en-US" sz="1600" b="1" dirty="0">
                <a:sym typeface="Wingdings" panose="05000000000000000000" pitchFamily="2" charset="2"/>
              </a:rPr>
              <a:t>Next week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sym typeface="Wingdings" panose="05000000000000000000" pitchFamily="2" charset="2"/>
              </a:rPr>
              <a:t>Short parallel SPS MD on Monday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sym typeface="Wingdings" panose="05000000000000000000" pitchFamily="2" charset="2"/>
              </a:rPr>
              <a:t>Long parallel SPS MD on Wednesday</a:t>
            </a:r>
            <a:endParaRPr lang="en-US" sz="1600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lvl="1"/>
            <a:endParaRPr lang="en-US" sz="1600" b="1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33B7028-9927-491F-8E0E-7C86B78E3F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414" y="209921"/>
            <a:ext cx="10515600" cy="399679"/>
          </a:xfrm>
        </p:spPr>
        <p:txBody>
          <a:bodyPr>
            <a:noAutofit/>
          </a:bodyPr>
          <a:lstStyle/>
          <a:p>
            <a:r>
              <a:rPr lang="en-US" sz="3200" dirty="0"/>
              <a:t>Injector MDs </a:t>
            </a:r>
            <a:endParaRPr lang="en-GB" sz="32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5C7F05-6D0F-4957-B4C7-471D6EB809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FE0CF-954D-4D52-BC50-EE032EAC9570}" type="slidenum">
              <a:rPr lang="en-GB" smtClean="0"/>
              <a:t>2</a:t>
            </a:fld>
            <a:endParaRPr lang="en-GB" dirty="0"/>
          </a:p>
        </p:txBody>
      </p:sp>
      <p:sp>
        <p:nvSpPr>
          <p:cNvPr id="3" name="Star: 5 Points 2">
            <a:extLst>
              <a:ext uri="{FF2B5EF4-FFF2-40B4-BE49-F238E27FC236}">
                <a16:creationId xmlns:a16="http://schemas.microsoft.com/office/drawing/2014/main" id="{6E9BC6E9-15AA-4763-81E6-E9802721EF47}"/>
              </a:ext>
            </a:extLst>
          </p:cNvPr>
          <p:cNvSpPr/>
          <p:nvPr/>
        </p:nvSpPr>
        <p:spPr>
          <a:xfrm>
            <a:off x="8178617" y="1234803"/>
            <a:ext cx="310497" cy="273465"/>
          </a:xfrm>
          <a:prstGeom prst="star5">
            <a:avLst>
              <a:gd name="adj" fmla="val 24751"/>
              <a:gd name="hf" fmla="val 105146"/>
              <a:gd name="vf" fmla="val 110557"/>
            </a:avLst>
          </a:prstGeom>
          <a:solidFill>
            <a:srgbClr val="0070C0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584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56057</TotalTime>
  <Words>80</Words>
  <Application>Microsoft Office PowerPoint</Application>
  <PresentationFormat>Widescreen</PresentationFormat>
  <Paragraphs>24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Injector MDs week 46</vt:lpstr>
      <vt:lpstr>Injector MDs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Injector MDs week 13</dc:title>
  <dc:creator>Benoit Salvant</dc:creator>
  <cp:lastModifiedBy>Benoit Salvant</cp:lastModifiedBy>
  <cp:revision>167</cp:revision>
  <dcterms:created xsi:type="dcterms:W3CDTF">2022-03-29T07:51:35Z</dcterms:created>
  <dcterms:modified xsi:type="dcterms:W3CDTF">2022-11-15T09:42:25Z</dcterms:modified>
</cp:coreProperties>
</file>