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1" autoAdjust="0"/>
    <p:restoredTop sz="94660"/>
  </p:normalViewPr>
  <p:slideViewPr>
    <p:cSldViewPr snapToGrid="0">
      <p:cViewPr varScale="1">
        <p:scale>
          <a:sx n="75" d="100"/>
          <a:sy n="75" d="100"/>
        </p:scale>
        <p:origin x="52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1A6E9-E744-4DC1-9EFD-851DDB1FE597}" type="datetimeFigureOut">
              <a:rPr lang="en-GB" smtClean="0"/>
              <a:t>14/11/2022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3496F-E8C4-467E-A944-FE4ABE3E2A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02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D313A-3B21-81B6-F2AC-BFC73A1D2E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9E547D-97C3-ADD8-C83E-E61D63F570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89BD85-AD75-8EA5-4C04-1829886DF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3469F-F208-4448-9696-98CF163564D0}" type="datetime1">
              <a:rPr lang="en-GB" smtClean="0"/>
              <a:t>14/11/2022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F44EF-727D-1792-F027-4419319D9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C4380-B1BE-ED25-C54E-A53CED711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80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A1443-1763-5616-5CAE-771311223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124D16-1487-69CD-E5CD-714ABDE49A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71A8D-622E-F1D2-3E9A-376992CE8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745D-7827-4C68-87F3-1798F849F1C3}" type="datetime1">
              <a:rPr lang="en-GB" smtClean="0"/>
              <a:t>14/11/2022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00168-74F6-F3A3-DEE1-162567E24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2987F-6093-C8AC-24E4-9959616E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75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5F98E8-941A-5FE6-9C7A-5685FE2CE5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AE1042-A369-0A05-2F7A-EBA22EA92E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1A641-0235-FC2B-E91A-F9065F259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F0316-5EDC-4A37-86B4-F31FC62F9B20}" type="datetime1">
              <a:rPr lang="en-GB" smtClean="0"/>
              <a:t>14/11/2022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022B0-2F48-D566-E079-FAB87C109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CD61B-D8E7-A5BC-334A-FF6872826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68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C9DB6-E7A5-35C1-4AD0-C6EA0C948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EC03A-25C4-8C59-0D0B-8A1BA3C0B6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CCBC3-740A-AFA7-85BB-7F5C911BA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6AB2-64F9-41E5-9C18-1C981447FC88}" type="datetime1">
              <a:rPr lang="en-GB" smtClean="0"/>
              <a:t>14/11/2022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BCAD8-A1AA-0D84-73A7-78C6225D5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1B40A-67B9-67A3-8AC7-1FE2C2B3D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171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22EAB-46CE-A317-9F97-2EC4C49B6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A964C-8783-D3F1-506E-CE89E49AD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5BA49-0EAB-DABC-7DFF-88E2BCDA8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B18-CF84-4DE4-AA68-77D75A754E81}" type="datetime1">
              <a:rPr lang="en-GB" smtClean="0"/>
              <a:t>14/11/2022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7D429-A333-DC70-25D1-384756EEC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E2C83-F623-E93B-6230-0805359F4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508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721CA-2347-9502-463C-487E19CDF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5F91C-CB22-BAAA-E83B-1C4519EE11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DA7AC0-9365-4DBF-E8D3-D0B3A4F6A5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42DA0D-4A77-4BC9-3D44-1869D16F5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8324D-D1FB-4BCD-8C81-634035FC9083}" type="datetime1">
              <a:rPr lang="en-GB" smtClean="0"/>
              <a:t>14/11/2022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AE81C7-A603-3206-1C10-CA3F0540F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59CBC3-2246-CF5B-71DD-61CCB5482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706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08FBC-1E16-6DEE-FD01-C197BACD4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66806A-8E23-6806-A4B2-137FC68C5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1B400-4FF9-37CA-45B7-C9442FA338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92301C-CF05-EA8F-0C22-A011E75CF5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F44371-F81B-645E-B9A7-09A1628488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751B68-2262-D4EF-9E17-280203BAE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1EF73-6F54-4155-B292-3CC5F0CF98B1}" type="datetime1">
              <a:rPr lang="en-GB" smtClean="0"/>
              <a:t>14/11/2022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962A23-6181-9D10-109A-D43572286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5CC9FB-0412-D518-90C6-BAD6F4F13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534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134FE-B619-D90F-F762-FA3B4BB3D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B671CB-E6DD-CB07-B165-6F618EA23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2BD0-3E41-42E4-866A-41F55D8A0D36}" type="datetime1">
              <a:rPr lang="en-GB" smtClean="0"/>
              <a:t>14/11/2022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9FC70E-9EAF-608F-8922-256314574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7824C5-94B0-6982-7513-FA7B1C43E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019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53A14D-9FF9-03D6-DB2A-333C534FC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397DD-126C-4428-A452-EF52A899827A}" type="datetime1">
              <a:rPr lang="en-GB" smtClean="0"/>
              <a:t>14/11/2022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96C979-A49C-1388-6064-6CD9A1095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0E214-9A5E-843C-B99A-5849C163F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92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C8DEF-10A1-0318-EF56-3DB317483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F2DBE-683F-F120-CB04-1CEC92925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8701F0-9819-4975-1EA7-3DDF6A78DB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83620D-609F-66F9-9EB5-DDB299B54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3D16-0947-491C-83E6-252075EA9FC5}" type="datetime1">
              <a:rPr lang="en-GB" smtClean="0"/>
              <a:t>14/11/2022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ACAAC8-B4E7-F6E4-8923-22C0A3965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73DB2-471B-0891-77A4-346CAC3BF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65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42C8D-EEF1-1DE8-8728-7CC3A3A4E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74D9E8-B4B3-1921-58B6-1CB08D97BA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522645-7DB2-82DB-D37C-4A43160FEC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15CEB-695F-6167-DC60-B00530AD5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9ABD8-81BA-4793-9AEB-A9D917FD7A3D}" type="datetime1">
              <a:rPr lang="en-GB" smtClean="0"/>
              <a:t>14/11/2022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39313D-240D-AABB-EC01-D3AE4209E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578841-3E2A-BBB7-6F78-5B034925E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15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22FA5E-BABB-30C5-0161-CC2F908F9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AE3B0-E853-0A66-FDC4-0DE083E43F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22F5A-9C9B-77CD-5331-3C21432B2B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4A698-24CA-419B-93A2-F49CEF3BE54A}" type="datetime1">
              <a:rPr lang="en-GB" smtClean="0"/>
              <a:t>14/11/2022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79356-2D77-6C1E-D24D-32469F8F70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 Bellodi, FOM 15/11/2022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29D05-4886-6167-B3BB-13634311E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1A5CE-BE1A-4E10-AD56-32F03C6BD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06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4AE7A8-D3C2-FFDB-FC55-6A775F6687DD}"/>
              </a:ext>
            </a:extLst>
          </p:cNvPr>
          <p:cNvSpPr txBox="1"/>
          <p:nvPr/>
        </p:nvSpPr>
        <p:spPr>
          <a:xfrm>
            <a:off x="1862160" y="1820372"/>
            <a:ext cx="7576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Linac3 report w45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F95E2D-43AB-4E2D-2529-FD21735C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2493C9-080F-969A-54F9-24962424592D}"/>
              </a:ext>
            </a:extLst>
          </p:cNvPr>
          <p:cNvSpPr txBox="1"/>
          <p:nvPr/>
        </p:nvSpPr>
        <p:spPr>
          <a:xfrm>
            <a:off x="1976284" y="2772697"/>
            <a:ext cx="3942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 Bellodi for the Linac3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679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F0F953E8-3C31-5DE0-6AFE-F019C0D30507}"/>
              </a:ext>
            </a:extLst>
          </p:cNvPr>
          <p:cNvSpPr txBox="1"/>
          <p:nvPr/>
        </p:nvSpPr>
        <p:spPr>
          <a:xfrm>
            <a:off x="432619" y="351381"/>
            <a:ext cx="110514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 algn="l" rtl="0">
              <a:buFont typeface="Wingdings" panose="05000000000000000000" pitchFamily="2" charset="2"/>
              <a:buChar char="§"/>
            </a:pPr>
            <a:r>
              <a:rPr lang="en-GB" sz="1800" b="0" i="0" u="none" strike="noStrike" baseline="0" dirty="0">
                <a:latin typeface="Calibri" panose="020F0502020204030204" pitchFamily="34" charset="0"/>
              </a:rPr>
              <a:t>Linac3 </a:t>
            </a:r>
            <a:r>
              <a:rPr lang="en-GB" sz="1800" b="0" i="0" u="none" strike="noStrike" baseline="0">
                <a:latin typeface="Calibri" panose="020F0502020204030204" pitchFamily="34" charset="0"/>
              </a:rPr>
              <a:t>delivered on average ~35uA </a:t>
            </a:r>
            <a:r>
              <a:rPr lang="en-GB" sz="1800" b="0" i="0" u="none" strike="noStrike" baseline="0" dirty="0">
                <a:latin typeface="Calibri" panose="020F0502020204030204" pitchFamily="34" charset="0"/>
              </a:rPr>
              <a:t>beam currents to LEIR throughout the week without any interruptions. </a:t>
            </a:r>
          </a:p>
          <a:p>
            <a:pPr marL="285750" marR="0" indent="-285750" algn="l" rtl="0">
              <a:buFont typeface="Wingdings" panose="05000000000000000000" pitchFamily="2" charset="2"/>
              <a:buChar char="§"/>
            </a:pPr>
            <a:endParaRPr lang="en-GB" sz="1800" b="0" i="0" u="none" strike="noStrike" baseline="0" dirty="0">
              <a:latin typeface="Calibri" panose="020F0502020204030204" pitchFamily="34" charset="0"/>
            </a:endParaRPr>
          </a:p>
          <a:p>
            <a:pPr marL="285750" marR="0" indent="-285750" algn="l" rtl="0">
              <a:buFont typeface="Wingdings" panose="05000000000000000000" pitchFamily="2" charset="2"/>
              <a:buChar char="§"/>
            </a:pPr>
            <a:r>
              <a:rPr lang="en-GB" sz="1800" b="0" i="0" u="none" strike="noStrike" baseline="0" dirty="0">
                <a:latin typeface="Calibri" panose="020F0502020204030204" pitchFamily="34" charset="0"/>
              </a:rPr>
              <a:t>Intensity fluctuations from the source required daily tuning by the source expert, even outside normal working hours.</a:t>
            </a:r>
          </a:p>
          <a:p>
            <a:pPr marL="285750" marR="0" indent="-285750" algn="l" rtl="0">
              <a:buFont typeface="Wingdings" panose="05000000000000000000" pitchFamily="2" charset="2"/>
              <a:buChar char="§"/>
            </a:pPr>
            <a:endParaRPr lang="en-GB" sz="1800" b="0" i="0" u="none" strike="noStrike" baseline="0" dirty="0">
              <a:latin typeface="Calibri" panose="020F0502020204030204" pitchFamily="34" charset="0"/>
            </a:endParaRPr>
          </a:p>
          <a:p>
            <a:pPr marL="285750" marR="0" indent="-285750" algn="l" rtl="0">
              <a:buFont typeface="Wingdings" panose="05000000000000000000" pitchFamily="2" charset="2"/>
              <a:buChar char="§"/>
            </a:pPr>
            <a:r>
              <a:rPr lang="en-GB" sz="1800" b="0" i="0" u="none" strike="noStrike" baseline="0" dirty="0">
                <a:latin typeface="Calibri" panose="020F0502020204030204" pitchFamily="34" charset="0"/>
              </a:rPr>
              <a:t>The stripping foil was exchanged on Tuesday and daily energy measurements were taken. </a:t>
            </a:r>
          </a:p>
          <a:p>
            <a:pPr marR="0" algn="l" rtl="0"/>
            <a:endParaRPr lang="en-GB" sz="1800" b="0" i="0" u="none" strike="noStrike" baseline="0" dirty="0">
              <a:latin typeface="Calibri" panose="020F0502020204030204" pitchFamily="34" charset="0"/>
            </a:endParaRPr>
          </a:p>
          <a:p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CEC13DC-96AD-13F5-539F-107250B8F559}"/>
              </a:ext>
            </a:extLst>
          </p:cNvPr>
          <p:cNvGrpSpPr/>
          <p:nvPr/>
        </p:nvGrpSpPr>
        <p:grpSpPr>
          <a:xfrm>
            <a:off x="250371" y="2340077"/>
            <a:ext cx="11941629" cy="4379920"/>
            <a:chOff x="250371" y="2340077"/>
            <a:chExt cx="11941629" cy="437992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3D9F705-C824-6B57-677E-61AAB65D5F70}"/>
                </a:ext>
              </a:extLst>
            </p:cNvPr>
            <p:cNvGrpSpPr/>
            <p:nvPr/>
          </p:nvGrpSpPr>
          <p:grpSpPr>
            <a:xfrm>
              <a:off x="250371" y="2340077"/>
              <a:ext cx="11941629" cy="4379920"/>
              <a:chOff x="125185" y="238806"/>
              <a:chExt cx="11941629" cy="6717166"/>
            </a:xfrm>
          </p:grpSpPr>
          <p:pic>
            <p:nvPicPr>
              <p:cNvPr id="5" name="Picture 4" descr="Chart&#10;&#10;Description automatically generated">
                <a:extLst>
                  <a:ext uri="{FF2B5EF4-FFF2-40B4-BE49-F238E27FC236}">
                    <a16:creationId xmlns:a16="http://schemas.microsoft.com/office/drawing/2014/main" id="{144BFD15-5CCD-8DE9-8906-7A16DEA5AA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185" y="238806"/>
                <a:ext cx="11941629" cy="6717166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AD84E0B-4281-1BE2-43C3-581EB58D1F2C}"/>
                  </a:ext>
                </a:extLst>
              </p:cNvPr>
              <p:cNvSpPr txBox="1"/>
              <p:nvPr/>
            </p:nvSpPr>
            <p:spPr>
              <a:xfrm>
                <a:off x="5834743" y="598714"/>
                <a:ext cx="2667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</a:rPr>
                  <a:t>Oven1 power</a:t>
                </a:r>
                <a:endParaRPr lang="en-GB" b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B253CC6-B38F-A348-0D3F-A87ECC2E35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34743" y="1218943"/>
                <a:ext cx="145903" cy="1635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1E7A770-C520-A88D-7501-E85E80ADEC6A}"/>
                </a:ext>
              </a:extLst>
            </p:cNvPr>
            <p:cNvSpPr txBox="1"/>
            <p:nvPr/>
          </p:nvSpPr>
          <p:spPr>
            <a:xfrm>
              <a:off x="1661652" y="3873910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Source, Linac3</a:t>
              </a:r>
              <a:endParaRPr lang="en-GB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76F9A9F-6D5C-6C68-1E35-2F405034E02E}"/>
                </a:ext>
              </a:extLst>
            </p:cNvPr>
            <p:cNvSpPr txBox="1"/>
            <p:nvPr/>
          </p:nvSpPr>
          <p:spPr>
            <a:xfrm>
              <a:off x="1386348" y="5594555"/>
              <a:ext cx="2349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LEIR injection</a:t>
              </a:r>
              <a:endParaRPr lang="en-GB" b="1" dirty="0"/>
            </a:p>
          </p:txBody>
        </p:sp>
      </p:grp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EB570DB6-B6AD-5B52-FBA9-E9A98EFCD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 Bellodi, FOM 15/11/2022</a:t>
            </a:r>
          </a:p>
        </p:txBody>
      </p:sp>
    </p:spTree>
    <p:extLst>
      <p:ext uri="{BB962C8B-B14F-4D97-AF65-F5344CB8AC3E}">
        <p14:creationId xmlns:p14="http://schemas.microsoft.com/office/powerpoint/2010/main" val="1758367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5461</TotalTime>
  <Words>76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Bellodi</dc:creator>
  <cp:lastModifiedBy>Giulia Bellodi</cp:lastModifiedBy>
  <cp:revision>25</cp:revision>
  <dcterms:created xsi:type="dcterms:W3CDTF">2022-11-11T13:26:42Z</dcterms:created>
  <dcterms:modified xsi:type="dcterms:W3CDTF">2022-11-15T08:28:21Z</dcterms:modified>
</cp:coreProperties>
</file>