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57" r:id="rId2"/>
    <p:sldId id="281" r:id="rId3"/>
    <p:sldId id="28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1E5AAE"/>
    <a:srgbClr val="FF9300"/>
    <a:srgbClr val="C77BAF"/>
    <a:srgbClr val="A0638D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15"/>
    <p:restoredTop sz="96512" autoAdjust="0"/>
  </p:normalViewPr>
  <p:slideViewPr>
    <p:cSldViewPr snapToGrid="0" snapToObjects="1">
      <p:cViewPr varScale="1">
        <p:scale>
          <a:sx n="126" d="100"/>
          <a:sy n="126" d="100"/>
        </p:scale>
        <p:origin x="1328" y="192"/>
      </p:cViewPr>
      <p:guideLst>
        <p:guide orient="horz" pos="234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16842-7BA3-5246-B889-A875E7C4E86F}" type="datetimeFigureOut">
              <a:rPr lang="en-GB" smtClean="0"/>
              <a:t>14/11/2022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25741-2254-864B-8B6D-5BE44B2D0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421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25741-2254-864B-8B6D-5BE44B2D08F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945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25741-2254-864B-8B6D-5BE44B2D08F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4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25741-2254-864B-8B6D-5BE44B2D08F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201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585352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15/11/2022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15/11/2022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15/11/2022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15/11/2022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15/11/2022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124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15/11/2022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63600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15/11/2022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15/11/2022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8994"/>
            <a:ext cx="9144000" cy="1316264"/>
          </a:xfrm>
        </p:spPr>
        <p:txBody>
          <a:bodyPr>
            <a:normAutofit/>
          </a:bodyPr>
          <a:lstStyle/>
          <a:p>
            <a:pPr algn="ctr"/>
            <a:r>
              <a:rPr lang="en-GB" sz="5400" dirty="0">
                <a:latin typeface="Calibri" panose="020F0502020204030204" pitchFamily="34" charset="0"/>
                <a:cs typeface="Calibri" panose="020F0502020204030204" pitchFamily="34" charset="0"/>
              </a:rPr>
              <a:t>PSB FOM Report</a:t>
            </a:r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097773" y="6362377"/>
            <a:ext cx="2367935" cy="365125"/>
          </a:xfrm>
        </p:spPr>
        <p:txBody>
          <a:bodyPr/>
          <a:lstStyle/>
          <a:p>
            <a:pPr algn="ctr"/>
            <a:r>
              <a:rPr lang="de-CH"/>
              <a:t>FOM 15/11/2022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183173" y="2704520"/>
            <a:ext cx="4774908" cy="1926304"/>
          </a:xfrm>
        </p:spPr>
        <p:txBody>
          <a:bodyPr>
            <a:normAutofit/>
          </a:bodyPr>
          <a:lstStyle/>
          <a:p>
            <a:pPr algn="ctr"/>
            <a:r>
              <a:rPr lang="is-IS" sz="20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JF Comblin</a:t>
            </a:r>
          </a:p>
          <a:p>
            <a:pPr algn="ctr"/>
            <a:r>
              <a:rPr lang="is-IS" sz="18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PSB operation and coordination teams</a:t>
            </a:r>
          </a:p>
          <a:p>
            <a:pPr algn="ctr"/>
            <a:endParaRPr lang="en-GB" sz="20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380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8F0962-B40F-B406-82A0-CD52FD5DE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050166"/>
            <a:ext cx="9122229" cy="298280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097773" y="6362377"/>
            <a:ext cx="2367935" cy="365125"/>
          </a:xfrm>
        </p:spPr>
        <p:txBody>
          <a:bodyPr/>
          <a:lstStyle/>
          <a:p>
            <a:pPr algn="ctr"/>
            <a:r>
              <a:rPr lang="de-CH"/>
              <a:t>FOM 15/11/2022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6FF429C-57A9-4A9A-8150-1B237379D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1770" y="15778"/>
            <a:ext cx="9187541" cy="701456"/>
          </a:xfrm>
        </p:spPr>
        <p:txBody>
          <a:bodyPr>
            <a:normAutofit/>
          </a:bodyPr>
          <a:lstStyle/>
          <a:p>
            <a:pPr algn="ctr"/>
            <a:r>
              <a:rPr lang="en-US" sz="2800" u="sng" dirty="0"/>
              <a:t>Report Week 45: AFT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F16D1F6B-5502-4198-A69B-112EF063B832}"/>
              </a:ext>
            </a:extLst>
          </p:cNvPr>
          <p:cNvSpPr txBox="1">
            <a:spLocks/>
          </p:cNvSpPr>
          <p:nvPr/>
        </p:nvSpPr>
        <p:spPr>
          <a:xfrm>
            <a:off x="21771" y="866981"/>
            <a:ext cx="9144000" cy="428351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38113"/>
            <a:endParaRPr lang="en-GB" sz="16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2957F541-F1F0-4976-8506-CDE29325932B}"/>
              </a:ext>
            </a:extLst>
          </p:cNvPr>
          <p:cNvSpPr txBox="1">
            <a:spLocks/>
          </p:cNvSpPr>
          <p:nvPr/>
        </p:nvSpPr>
        <p:spPr>
          <a:xfrm>
            <a:off x="21771" y="1016729"/>
            <a:ext cx="9144000" cy="499779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38113">
              <a:buSzPct val="100000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07/11 9:00 AM to 14/11 9:00 AM.</a:t>
            </a:r>
          </a:p>
          <a:p>
            <a:pPr marL="174625" indent="-138113">
              <a:buSzPct val="100000"/>
            </a:pPr>
            <a:r>
              <a:rPr lang="en-GB" sz="16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99.4 % availability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1.0 hour of downtime.</a:t>
            </a:r>
          </a:p>
          <a:p>
            <a:pPr marL="36512" indent="0">
              <a:buSzPct val="100000"/>
              <a:buNone/>
            </a:pP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4625" indent="-138113"/>
            <a:endParaRPr lang="en-GB" sz="28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3" y="2091695"/>
            <a:ext cx="1152247" cy="64679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1771" y="4127273"/>
            <a:ext cx="1152247" cy="8610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8969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292A8C-D3A8-F11E-CE1D-49A0FCE5E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771" y="593180"/>
            <a:ext cx="8929458" cy="228444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097773" y="6362377"/>
            <a:ext cx="2367935" cy="365125"/>
          </a:xfrm>
        </p:spPr>
        <p:txBody>
          <a:bodyPr/>
          <a:lstStyle/>
          <a:p>
            <a:pPr algn="ctr"/>
            <a:r>
              <a:rPr lang="de-CH"/>
              <a:t>FOM 15/11/2022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6FF429C-57A9-4A9A-8150-1B237379D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1770" y="15778"/>
            <a:ext cx="9187541" cy="701456"/>
          </a:xfrm>
        </p:spPr>
        <p:txBody>
          <a:bodyPr>
            <a:normAutofit/>
          </a:bodyPr>
          <a:lstStyle/>
          <a:p>
            <a:pPr algn="ctr"/>
            <a:r>
              <a:rPr lang="en-US" sz="2800" u="sng" dirty="0"/>
              <a:t>Report Week 45: AFT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F16D1F6B-5502-4198-A69B-112EF063B832}"/>
              </a:ext>
            </a:extLst>
          </p:cNvPr>
          <p:cNvSpPr txBox="1">
            <a:spLocks/>
          </p:cNvSpPr>
          <p:nvPr/>
        </p:nvSpPr>
        <p:spPr>
          <a:xfrm>
            <a:off x="21771" y="866981"/>
            <a:ext cx="9144000" cy="55186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38113"/>
            <a:endParaRPr lang="en-GB" sz="16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2957F541-F1F0-4976-8506-CDE29325932B}"/>
              </a:ext>
            </a:extLst>
          </p:cNvPr>
          <p:cNvSpPr txBox="1">
            <a:spLocks/>
          </p:cNvSpPr>
          <p:nvPr/>
        </p:nvSpPr>
        <p:spPr>
          <a:xfrm>
            <a:off x="-21771" y="3219451"/>
            <a:ext cx="7855131" cy="23888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2262" indent="-285750"/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of the downtime came from the Linac 4. </a:t>
            </a:r>
          </a:p>
          <a:p>
            <a:pPr marL="322262" indent="-285750"/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Just a few resets needed.</a:t>
            </a:r>
          </a:p>
          <a:p>
            <a:pPr marL="322262" indent="-285750"/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Tuesday, we fulfilled a last-minute request for a Staggered beam for Isolde.  </a:t>
            </a:r>
          </a:p>
          <a:p>
            <a:pPr marL="322262" indent="-285750"/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 matter of test, we prepared a TOF at 1.4 GeV and sent it to the PS. </a:t>
            </a:r>
          </a:p>
          <a:p>
            <a:pPr marL="322262" indent="-285750"/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Otherwise, all operational and MD beams were delivered to the users as planned.</a:t>
            </a:r>
          </a:p>
          <a:p>
            <a:pPr marL="36512" indent="0">
              <a:buNone/>
            </a:pPr>
            <a:endParaRPr lang="en-GB" sz="14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22262" indent="-285750"/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Coordinator this week: A. Findlay (163961)</a:t>
            </a:r>
          </a:p>
        </p:txBody>
      </p:sp>
    </p:spTree>
    <p:extLst>
      <p:ext uri="{BB962C8B-B14F-4D97-AF65-F5344CB8AC3E}">
        <p14:creationId xmlns:p14="http://schemas.microsoft.com/office/powerpoint/2010/main" val="84451259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36859</TotalTime>
  <Words>127</Words>
  <Application>Microsoft Macintosh PowerPoint</Application>
  <PresentationFormat>On-screen Show (4:3)</PresentationFormat>
  <Paragraphs>23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CERNCorporate4-3</vt:lpstr>
      <vt:lpstr>PSB FOM Report</vt:lpstr>
      <vt:lpstr>Report Week 45: AFT</vt:lpstr>
      <vt:lpstr>Report Week 45: AFT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Jean-Francois Comblin</cp:lastModifiedBy>
  <cp:revision>645</cp:revision>
  <dcterms:created xsi:type="dcterms:W3CDTF">2015-11-04T08:08:15Z</dcterms:created>
  <dcterms:modified xsi:type="dcterms:W3CDTF">2022-11-15T08:15:34Z</dcterms:modified>
</cp:coreProperties>
</file>