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9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>
            <a:alphaModFix amt="10000"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92E9E47-3A60-FA92-D559-6FCFCBF7A4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" t="15466" r="1292" b="5495"/>
          <a:stretch/>
        </p:blipFill>
        <p:spPr>
          <a:xfrm>
            <a:off x="0" y="1129968"/>
            <a:ext cx="8989143" cy="2514479"/>
          </a:xfrm>
          <a:prstGeom prst="rect">
            <a:avLst/>
          </a:prstGeom>
        </p:spPr>
      </p:pic>
      <p:sp>
        <p:nvSpPr>
          <p:cNvPr id="38" name="CustomShape 1"/>
          <p:cNvSpPr/>
          <p:nvPr/>
        </p:nvSpPr>
        <p:spPr>
          <a:xfrm>
            <a:off x="2129328" y="200742"/>
            <a:ext cx="6131232" cy="493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AD-ELENA week 45 summary</a:t>
            </a:r>
            <a:endParaRPr lang="fr-FR" sz="3200" b="0" strike="noStrike" spc="-1" dirty="0">
              <a:latin typeface="Arial"/>
            </a:endParaRPr>
          </a:p>
        </p:txBody>
      </p:sp>
      <p:pic>
        <p:nvPicPr>
          <p:cNvPr id="39" name="Picture 7_0"/>
          <p:cNvPicPr/>
          <p:nvPr/>
        </p:nvPicPr>
        <p:blipFill>
          <a:blip r:embed="rId4"/>
          <a:stretch/>
        </p:blipFill>
        <p:spPr>
          <a:xfrm>
            <a:off x="64440" y="98640"/>
            <a:ext cx="1058760" cy="705600"/>
          </a:xfrm>
          <a:prstGeom prst="rect">
            <a:avLst/>
          </a:prstGeom>
          <a:ln w="0">
            <a:noFill/>
          </a:ln>
        </p:spPr>
      </p:pic>
      <p:pic>
        <p:nvPicPr>
          <p:cNvPr id="40" name="Picture 8_0"/>
          <p:cNvPicPr/>
          <p:nvPr/>
        </p:nvPicPr>
        <p:blipFill>
          <a:blip r:embed="rId5"/>
          <a:stretch/>
        </p:blipFill>
        <p:spPr>
          <a:xfrm>
            <a:off x="8260560" y="0"/>
            <a:ext cx="877680" cy="877680"/>
          </a:xfrm>
          <a:prstGeom prst="rect">
            <a:avLst/>
          </a:prstGeom>
          <a:ln w="0">
            <a:noFill/>
          </a:ln>
        </p:spPr>
      </p:pic>
      <p:sp>
        <p:nvSpPr>
          <p:cNvPr id="41" name="CustomShape 2"/>
          <p:cNvSpPr/>
          <p:nvPr/>
        </p:nvSpPr>
        <p:spPr>
          <a:xfrm>
            <a:off x="-33885" y="1144080"/>
            <a:ext cx="6120360" cy="53344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440">
              <a:lnSpc>
                <a:spcPct val="100000"/>
              </a:lnSpc>
              <a:buClr>
                <a:srgbClr val="000000"/>
              </a:buClr>
              <a:buSzPct val="45000"/>
              <a:tabLst>
                <a:tab pos="164880" algn="l"/>
                <a:tab pos="612720" algn="l"/>
                <a:tab pos="1062000" algn="l"/>
                <a:tab pos="1511280" algn="l"/>
                <a:tab pos="1960560" algn="l"/>
                <a:tab pos="2409480" algn="l"/>
                <a:tab pos="2858760" algn="l"/>
                <a:tab pos="3308040" algn="l"/>
                <a:tab pos="3757320" algn="l"/>
                <a:tab pos="4206600" algn="l"/>
                <a:tab pos="4655880" algn="l"/>
                <a:tab pos="5105160" algn="l"/>
                <a:tab pos="5554440" algn="l"/>
                <a:tab pos="6003720" algn="l"/>
                <a:tab pos="6453000" algn="l"/>
                <a:tab pos="6902280" algn="l"/>
                <a:tab pos="7351560" algn="l"/>
                <a:tab pos="7800840" algn="l"/>
                <a:tab pos="8250120" algn="l"/>
                <a:tab pos="8699400" algn="l"/>
                <a:tab pos="9148680" algn="l"/>
                <a:tab pos="9389880" algn="l"/>
                <a:tab pos="9839160" algn="l"/>
                <a:tab pos="10288440" algn="l"/>
                <a:tab pos="10744200" algn="l"/>
                <a:tab pos="11201400" algn="l"/>
                <a:tab pos="11658600" algn="l"/>
                <a:tab pos="12115800" algn="l"/>
                <a:tab pos="12117240" algn="l"/>
                <a:tab pos="12118680" algn="l"/>
                <a:tab pos="12120480" algn="l"/>
                <a:tab pos="12121920" algn="l"/>
                <a:tab pos="0" algn="l"/>
              </a:tabLst>
            </a:pPr>
            <a:endParaRPr lang="fr-FR" sz="1600" b="0" strike="noStrike" spc="-1" dirty="0"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D436CC-299B-4235-BD7C-B5B433D8F414}"/>
              </a:ext>
            </a:extLst>
          </p:cNvPr>
          <p:cNvSpPr txBox="1"/>
          <p:nvPr/>
        </p:nvSpPr>
        <p:spPr>
          <a:xfrm>
            <a:off x="64440" y="3811320"/>
            <a:ext cx="91382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machine are performing well.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trip of one of the C10 cavity [1]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 PS proton intensity to 1770E10, maximum regarding radiation threshold in Aegis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small tricky mistake of the </a:t>
            </a:r>
            <a:r>
              <a:rPr lang="en-GB" dirty="0" err="1"/>
              <a:t>fesa</a:t>
            </a:r>
            <a:r>
              <a:rPr lang="en-GB" dirty="0"/>
              <a:t> class configuration of the Elena extraction line grids prevent the profile readings during the weekend. Fixed Monday by </a:t>
            </a:r>
            <a:r>
              <a:rPr lang="en-GB"/>
              <a:t>BI expert.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H- source repaired again after an electronic card was damaged by an arc.</a:t>
            </a:r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F184C914-FD76-4BC5-8AA6-CAA8E6535B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GlowEdges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60" t="14602" r="35861" b="38080"/>
          <a:stretch/>
        </p:blipFill>
        <p:spPr>
          <a:xfrm>
            <a:off x="1126440" y="41902"/>
            <a:ext cx="1002889" cy="8390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02FC69-F41F-17BD-BBBD-C3FE07A91F4C}"/>
              </a:ext>
            </a:extLst>
          </p:cNvPr>
          <p:cNvSpPr txBox="1"/>
          <p:nvPr/>
        </p:nvSpPr>
        <p:spPr>
          <a:xfrm>
            <a:off x="1245866" y="2484383"/>
            <a:ext cx="54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6606</TotalTime>
  <Words>78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Symbol</vt:lpstr>
      <vt:lpstr>Wingdings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week42 summary</dc:title>
  <dc:subject/>
  <dc:creator>Pierre Freyermuth</dc:creator>
  <dc:description/>
  <cp:lastModifiedBy>Pierre Freyermuth</cp:lastModifiedBy>
  <cp:revision>203</cp:revision>
  <dcterms:created xsi:type="dcterms:W3CDTF">2016-10-24T14:19:14Z</dcterms:created>
  <dcterms:modified xsi:type="dcterms:W3CDTF">2022-11-15T08:50:44Z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2</vt:i4>
  </property>
</Properties>
</file>