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8" r:id="rId1"/>
  </p:sldMasterIdLst>
  <p:notesMasterIdLst>
    <p:notesMasterId r:id="rId5"/>
  </p:notesMasterIdLst>
  <p:sldIdLst>
    <p:sldId id="256" r:id="rId2"/>
    <p:sldId id="367" r:id="rId3"/>
    <p:sldId id="3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7"/>
    <p:restoredTop sz="93333"/>
  </p:normalViewPr>
  <p:slideViewPr>
    <p:cSldViewPr snapToGrid="0" snapToObjects="1">
      <p:cViewPr varScale="1">
        <p:scale>
          <a:sx n="119" d="100"/>
          <a:sy n="119" d="100"/>
        </p:scale>
        <p:origin x="1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803BB-928F-D740-997E-37B0527580AE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0ADA2-67A0-2444-93E1-415B152345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C0ADA2-67A0-2444-93E1-415B152345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72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C0ADA2-67A0-2444-93E1-415B152345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63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pic>
        <p:nvPicPr>
          <p:cNvPr id="3" name="Picture 2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2022-06-28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ME59 - 66kV cable differential protection fault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518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4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r>
              <a:rPr lang="en-US"/>
              <a:t> - Chamonix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Major TI incidents and impact on LHC physics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3502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r>
              <a:rPr lang="en-US"/>
              <a:t> - Chamonix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719484" y="6356350"/>
            <a:ext cx="3358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Major TI incidents with impact on LHC physics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11/15/22</a:t>
            </a:fld>
            <a:r>
              <a:rPr lang="en-US"/>
              <a:t> – Chamonix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 2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694" r:id="rId13"/>
    <p:sldLayoutId id="2147483676" r:id="rId14"/>
    <p:sldLayoutId id="2147483677" r:id="rId15"/>
    <p:sldLayoutId id="2147483678" r:id="rId16"/>
    <p:sldLayoutId id="2147483681" r:id="rId17"/>
    <p:sldLayoutId id="2147483680" r:id="rId18"/>
    <p:sldLayoutId id="2147483674" r:id="rId19"/>
    <p:sldLayoutId id="2147483773" r:id="rId20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ft.cern.ch/faults/76247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ft.cern.ch/faults/76503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D9D15C-7AA2-E447-91F9-46763FCFCA8A}"/>
              </a:ext>
            </a:extLst>
          </p:cNvPr>
          <p:cNvSpPr txBox="1"/>
          <p:nvPr/>
        </p:nvSpPr>
        <p:spPr>
          <a:xfrm>
            <a:off x="4916245" y="4948517"/>
            <a:ext cx="38988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atin typeface="Cavolini" panose="020B0604020202020204" pitchFamily="34" charset="0"/>
                <a:cs typeface="Cavolini" panose="020B0604020202020204" pitchFamily="34" charset="0"/>
              </a:rPr>
              <a:t>Technical</a:t>
            </a:r>
          </a:p>
          <a:p>
            <a:r>
              <a:rPr lang="en-US" sz="2800" b="1" i="1" dirty="0">
                <a:latin typeface="Cavolini" panose="020B0604020202020204" pitchFamily="34" charset="0"/>
                <a:cs typeface="Cavolini" panose="020B0604020202020204" pitchFamily="34" charset="0"/>
              </a:rPr>
              <a:t>	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9A5C9-A781-D1E1-110A-A1A3BA15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4" y="6362377"/>
            <a:ext cx="2699945" cy="365125"/>
          </a:xfrm>
        </p:spPr>
        <p:txBody>
          <a:bodyPr/>
          <a:lstStyle/>
          <a:p>
            <a:r>
              <a:rPr lang="fr-FR" dirty="0"/>
              <a:t>TI FOM - 15 </a:t>
            </a:r>
            <a:r>
              <a:rPr lang="fr-FR" dirty="0" err="1"/>
              <a:t>November</a:t>
            </a:r>
            <a:r>
              <a:rPr lang="fr-FR" dirty="0"/>
              <a:t>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92DA2-E8F6-BF17-613E-0B23337B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F649DCC5-118A-5BA9-31E4-940E9C19BFF4}"/>
              </a:ext>
            </a:extLst>
          </p:cNvPr>
          <p:cNvSpPr txBox="1">
            <a:spLocks/>
          </p:cNvSpPr>
          <p:nvPr/>
        </p:nvSpPr>
        <p:spPr>
          <a:xfrm>
            <a:off x="457200" y="39131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>
              <a:spcBef>
                <a:spcPct val="0"/>
              </a:spcBef>
              <a:buNone/>
              <a:defRPr kumimoji="0" sz="4600"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i="0" dirty="0">
                <a:solidFill>
                  <a:srgbClr val="333333"/>
                </a:solidFill>
                <a:effectLst/>
                <a:latin typeface="-apple-system"/>
              </a:rPr>
              <a:t>Tue 08/11/22 16:44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A9BA41-21EE-07DD-A6D3-811DE38FC7D4}"/>
              </a:ext>
            </a:extLst>
          </p:cNvPr>
          <p:cNvSpPr txBox="1"/>
          <p:nvPr/>
        </p:nvSpPr>
        <p:spPr>
          <a:xfrm>
            <a:off x="457200" y="3395808"/>
            <a:ext cx="78243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333333"/>
                </a:solidFill>
                <a:latin typeface="-apple-system"/>
              </a:defRPr>
            </a:lvl1pPr>
          </a:lstStyle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Evacuation alarms in SPS 4,5,6 et ECA5. (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  <a:hlinkClick r:id="rId3"/>
              </a:rPr>
              <a:t>AFT 762476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Fire Brigade confirmed an alarm on one of the evacuation buttons in the tunnel. Since no access was given since a long time (nobody possibly present in the tunnel), the alarm was reset remotely, but the reset did not work.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SPS interlock on a kicker magnet (fire alarm) seems to be a consequence of the evacuation alarm (interlock?) 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Alarm was reset locally by Fire Brigade, but the ventilation for the air extraction of the BA5 beam dump couldn't restart. This was due to a problem with a flow meter that didn't allow for the restart.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7254DF-94E7-C70D-452A-DA1390683407}"/>
              </a:ext>
            </a:extLst>
          </p:cNvPr>
          <p:cNvSpPr txBox="1"/>
          <p:nvPr/>
        </p:nvSpPr>
        <p:spPr>
          <a:xfrm>
            <a:off x="457200" y="1447479"/>
            <a:ext cx="8092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dirty="0">
                <a:solidFill>
                  <a:srgbClr val="333333"/>
                </a:solidFill>
                <a:effectLst/>
                <a:latin typeface="-apple-system"/>
              </a:rPr>
              <a:t>Level 3 alarm "Hydrogen leak" and evacuation of EHN1. Fire Brigade on-site, it was a false alarm caused by manipulations done by users of the experiment. </a:t>
            </a:r>
            <a:endParaRPr lang="en-GB" b="0" i="0" dirty="0">
              <a:solidFill>
                <a:srgbClr val="333333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B4D29D5-4492-54E8-B7DE-C5B3005E9181}"/>
              </a:ext>
            </a:extLst>
          </p:cNvPr>
          <p:cNvSpPr txBox="1">
            <a:spLocks/>
          </p:cNvSpPr>
          <p:nvPr/>
        </p:nvSpPr>
        <p:spPr>
          <a:xfrm>
            <a:off x="457200" y="243339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600"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i="0" dirty="0">
                <a:solidFill>
                  <a:srgbClr val="333333"/>
                </a:solidFill>
                <a:effectLst/>
                <a:latin typeface="-apple-system"/>
              </a:rPr>
              <a:t>Wed 09/11/22 18:43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4589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9A5C9-A781-D1E1-110A-A1A3BA15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4" y="6362377"/>
            <a:ext cx="2699945" cy="365125"/>
          </a:xfrm>
        </p:spPr>
        <p:txBody>
          <a:bodyPr/>
          <a:lstStyle/>
          <a:p>
            <a:r>
              <a:rPr lang="fr-FR" dirty="0"/>
              <a:t>TI FOM - 15 </a:t>
            </a:r>
            <a:r>
              <a:rPr lang="fr-FR" dirty="0" err="1"/>
              <a:t>November</a:t>
            </a:r>
            <a:r>
              <a:rPr lang="fr-FR" dirty="0"/>
              <a:t>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92DA2-E8F6-BF17-613E-0B23337B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F649DCC5-118A-5BA9-31E4-940E9C19BFF4}"/>
              </a:ext>
            </a:extLst>
          </p:cNvPr>
          <p:cNvSpPr txBox="1">
            <a:spLocks/>
          </p:cNvSpPr>
          <p:nvPr/>
        </p:nvSpPr>
        <p:spPr>
          <a:xfrm>
            <a:off x="457200" y="39131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>
              <a:spcBef>
                <a:spcPct val="0"/>
              </a:spcBef>
              <a:buNone/>
              <a:defRPr kumimoji="0" sz="4600"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i="0" dirty="0">
                <a:solidFill>
                  <a:srgbClr val="333333"/>
                </a:solidFill>
                <a:effectLst/>
                <a:latin typeface="-apple-system"/>
              </a:rPr>
              <a:t>Sun 13/11/22 01:42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7254DF-94E7-C70D-452A-DA1390683407}"/>
              </a:ext>
            </a:extLst>
          </p:cNvPr>
          <p:cNvSpPr txBox="1"/>
          <p:nvPr/>
        </p:nvSpPr>
        <p:spPr>
          <a:xfrm>
            <a:off x="457200" y="1447479"/>
            <a:ext cx="8092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Fire alarm SFDEI-56504 in SPS PA6. Evacuation BA5, BA6, BA1 triggered. (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  <a:hlinkClick r:id="rId3"/>
              </a:rPr>
              <a:t>AFT 765033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algn="l"/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Ventilation of BA6 stopped.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On site, 10 sensors are showing elevated readings but not enough to go into alarm. No evidence of smoke.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The ventilation had a mechanical problem that caused the smoke, it was left off for the weekend and repairs </a:t>
            </a:r>
            <a:r>
              <a:rPr lang="en-GB" b="0" i="0" strike="sngStrike" dirty="0">
                <a:solidFill>
                  <a:srgbClr val="172B4D"/>
                </a:solidFill>
                <a:effectLst/>
                <a:latin typeface="-apple-system"/>
              </a:rPr>
              <a:t>will be planned as soon as possible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were done, a bearing was replaced. </a:t>
            </a:r>
            <a:endParaRPr lang="en-GB" b="0" i="0" strike="sngStrike" dirty="0">
              <a:solidFill>
                <a:srgbClr val="172B4D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42907858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8091</TotalTime>
  <Words>259</Words>
  <Application>Microsoft Macintosh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-apple-system</vt:lpstr>
      <vt:lpstr>Arial</vt:lpstr>
      <vt:lpstr>Calibri</vt:lpstr>
      <vt:lpstr>Cavolini</vt:lpstr>
      <vt:lpstr>Lato</vt:lpstr>
      <vt:lpstr>Optima</vt:lpstr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Jesper Nielsen</dc:creator>
  <cp:lastModifiedBy>Jesper Nielsen</cp:lastModifiedBy>
  <cp:revision>115</cp:revision>
  <dcterms:created xsi:type="dcterms:W3CDTF">2016-04-19T07:25:15Z</dcterms:created>
  <dcterms:modified xsi:type="dcterms:W3CDTF">2022-11-15T08:57:56Z</dcterms:modified>
</cp:coreProperties>
</file>