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6" r:id="rId3"/>
    <p:sldId id="26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0"/>
    <p:restoredTop sz="94648"/>
  </p:normalViewPr>
  <p:slideViewPr>
    <p:cSldViewPr snapToGrid="0">
      <p:cViewPr varScale="1">
        <p:scale>
          <a:sx n="115" d="100"/>
          <a:sy n="115" d="100"/>
        </p:scale>
        <p:origin x="23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9E72F-2557-4C91-9FC5-9F4158FB7819}" type="datetimeFigureOut">
              <a:rPr lang="en-GB" smtClean="0"/>
              <a:t>14/11/2022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28FEA-B1B1-4BF5-8C74-5C216AEBC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15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28FEA-B1B1-4BF5-8C74-5C216AEBC0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457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28FEA-B1B1-4BF5-8C74-5C216AEBC0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684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Facilities Operations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509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Facilities Operations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27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Facilities Operations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547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Facilities Operations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3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046" y="0"/>
            <a:ext cx="10026507" cy="8229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Facilities Operations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269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Facilities Operations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6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Facilities Operations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8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Facilities Operations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44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Facilities Operations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Facilities Operations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91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Facilities Operations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94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Facilities Operations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7774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Facilities Operations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4292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Facilities Operations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571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Facilities Operations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3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Facilities Operations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75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Facilities Operations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064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Facilities Operations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31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Facilities Operations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710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Facilities Operations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790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Facilities Operations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286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Facilities Operations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08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15.11. 2022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Facilities Operations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11D17-31F8-473F-8291-587A2AD08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4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625244"/>
            <a:ext cx="12192000" cy="22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6046" y="0"/>
            <a:ext cx="10099908" cy="673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080655"/>
            <a:ext cx="10515600" cy="5096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de-CH"/>
              <a:t>15.11. 2022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Facilities Operations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E4AEE9E4-A26E-440D-8E11-BACFB577A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  <p:sp>
        <p:nvSpPr>
          <p:cNvPr id="10" name="AutoShape 2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4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1" y="0"/>
            <a:ext cx="844014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8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66000"/>
        <a:buFont typeface="Wingdings" panose="05000000000000000000" pitchFamily="2" charset="2"/>
        <a:buChar char="Ø"/>
        <a:defRPr sz="24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200" kern="1200">
          <a:solidFill>
            <a:srgbClr val="0070C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399F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Tahoma" panose="020B0604030504040204" pitchFamily="34" charset="0"/>
        <a:buChar char="‒"/>
        <a:defRPr sz="1800" kern="1200">
          <a:solidFill>
            <a:srgbClr val="C784D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B177A9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14794"/>
            <a:ext cx="9144000" cy="2387600"/>
          </a:xfrm>
        </p:spPr>
        <p:txBody>
          <a:bodyPr>
            <a:normAutofit/>
          </a:bodyPr>
          <a:lstStyle/>
          <a:p>
            <a:r>
              <a:rPr lang="en-US" sz="4800" dirty="0"/>
              <a:t>Linac4 report</a:t>
            </a:r>
            <a:br>
              <a:rPr lang="en-US" sz="4800" dirty="0"/>
            </a:br>
            <a:r>
              <a:rPr lang="en-US" sz="3200" dirty="0"/>
              <a:t>Week 45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60049"/>
            <a:ext cx="9144000" cy="1655762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José-Luis Sanchez Alvarez for the L4 team</a:t>
            </a:r>
          </a:p>
          <a:p>
            <a:r>
              <a:rPr lang="en-US" dirty="0"/>
              <a:t>next week LINAC 4 supervisor: Evangelia </a:t>
            </a:r>
            <a:r>
              <a:rPr lang="en-US" dirty="0" err="1"/>
              <a:t>Gousiou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3913C-7441-1345-9FE9-37023BDA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15.11. 2022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9278A-4098-364B-AFF6-BBC757710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Facilities Operations Meeting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9F759-4CD3-B74A-8BB3-643835299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EE9E4-A26E-440D-8E11-BACFB577A6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959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15.11. 2022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4065" y="6645792"/>
            <a:ext cx="7403870" cy="220926"/>
          </a:xfrm>
        </p:spPr>
        <p:txBody>
          <a:bodyPr/>
          <a:lstStyle/>
          <a:p>
            <a:r>
              <a:rPr lang="en-US" dirty="0"/>
              <a:t>Facilities Operations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811221-31BF-5909-FFDF-9B82BD6BE949}"/>
              </a:ext>
            </a:extLst>
          </p:cNvPr>
          <p:cNvSpPr txBox="1"/>
          <p:nvPr/>
        </p:nvSpPr>
        <p:spPr>
          <a:xfrm>
            <a:off x="4557360" y="260090"/>
            <a:ext cx="2119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/>
              <a:t>Cardiogram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FBEE53-9306-9154-5D55-003ADFE34C9D}"/>
              </a:ext>
            </a:extLst>
          </p:cNvPr>
          <p:cNvSpPr txBox="1"/>
          <p:nvPr/>
        </p:nvSpPr>
        <p:spPr>
          <a:xfrm>
            <a:off x="1046046" y="182935"/>
            <a:ext cx="61056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800" b="1" dirty="0">
                <a:solidFill>
                  <a:srgbClr val="0070C0"/>
                </a:solidFill>
              </a:rPr>
              <a:t>Availabitily : 99.5 %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F639766-ADAE-CCAE-2293-36761BBAB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517" y="1018896"/>
            <a:ext cx="12183663" cy="25829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C4506B-182E-E4D0-F247-C7B019D16123}"/>
              </a:ext>
            </a:extLst>
          </p:cNvPr>
          <p:cNvSpPr txBox="1"/>
          <p:nvPr/>
        </p:nvSpPr>
        <p:spPr>
          <a:xfrm>
            <a:off x="270712" y="3914584"/>
            <a:ext cx="1102212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en-GB" sz="2400" b="0" i="0" u="none" strike="noStrike" dirty="0">
                <a:solidFill>
                  <a:srgbClr val="000000"/>
                </a:solidFill>
                <a:effectLst/>
              </a:rPr>
              <a:t>The proton beam from Linac4 will be stopped this afternoon at 14:00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</a:rPr>
              <a:t>to exchange the oil in the HT tank of the RFQ klystron.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to exchange the control rack and the cable </a:t>
            </a:r>
            <a:r>
              <a:rPr lang="en-GB" sz="2000" dirty="0"/>
              <a:t>(subd15) </a:t>
            </a:r>
            <a:r>
              <a:rPr lang="en-GB" sz="2000" dirty="0">
                <a:solidFill>
                  <a:srgbClr val="000000"/>
                </a:solidFill>
              </a:rPr>
              <a:t>of the power converter L4L.RCH.111.</a:t>
            </a:r>
            <a:endParaRPr lang="en-US" sz="2000" b="0" i="0" u="none" strike="noStrike" dirty="0">
              <a:solidFill>
                <a:srgbClr val="000000"/>
              </a:solidFill>
              <a:effectLst/>
            </a:endParaRPr>
          </a:p>
          <a:p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8FD694-D262-C014-6E4D-FA3A1A404509}"/>
              </a:ext>
            </a:extLst>
          </p:cNvPr>
          <p:cNvSpPr txBox="1"/>
          <p:nvPr/>
        </p:nvSpPr>
        <p:spPr>
          <a:xfrm>
            <a:off x="6594175" y="1387039"/>
            <a:ext cx="45615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 converter L4L.RCH.111 tripped 8 times </a:t>
            </a:r>
          </a:p>
          <a:p>
            <a:pPr algn="ctr"/>
            <a:r>
              <a:rPr lang="en-US" sz="18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(downtime 31 min)</a:t>
            </a:r>
          </a:p>
          <a:p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4EB014-BE22-F042-8448-2C55BB1F3555}"/>
              </a:ext>
            </a:extLst>
          </p:cNvPr>
          <p:cNvSpPr txBox="1"/>
          <p:nvPr/>
        </p:nvSpPr>
        <p:spPr>
          <a:xfrm>
            <a:off x="8045849" y="2373219"/>
            <a:ext cx="2087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RFQ tripped 3 times</a:t>
            </a:r>
          </a:p>
          <a:p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 (downtime 17 min)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EB2974-0A94-C5AC-8C03-D7335AFDF465}"/>
              </a:ext>
            </a:extLst>
          </p:cNvPr>
          <p:cNvSpPr txBox="1"/>
          <p:nvPr/>
        </p:nvSpPr>
        <p:spPr>
          <a:xfrm>
            <a:off x="3421429" y="2310369"/>
            <a:ext cx="2579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One Bad pulse of CCDTL3</a:t>
            </a:r>
          </a:p>
          <a:p>
            <a:pPr algn="ctr"/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 (downtime 1 min)</a:t>
            </a:r>
          </a:p>
        </p:txBody>
      </p:sp>
    </p:spTree>
    <p:extLst>
      <p:ext uri="{BB962C8B-B14F-4D97-AF65-F5344CB8AC3E}">
        <p14:creationId xmlns:p14="http://schemas.microsoft.com/office/powerpoint/2010/main" val="339242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19820</TotalTime>
  <Words>123</Words>
  <Application>Microsoft Macintosh PowerPoint</Application>
  <PresentationFormat>Widescreen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Tahoma</vt:lpstr>
      <vt:lpstr>Wingdings</vt:lpstr>
      <vt:lpstr>Office Theme</vt:lpstr>
      <vt:lpstr>1_Office Theme</vt:lpstr>
      <vt:lpstr>Linac4 report Week 45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fond la FOM</dc:title>
  <dc:creator>Jean-Baptiste Lallement</dc:creator>
  <cp:lastModifiedBy>Jose-Luis Sanchez Alvarez</cp:lastModifiedBy>
  <cp:revision>184</cp:revision>
  <dcterms:created xsi:type="dcterms:W3CDTF">2021-01-18T17:03:34Z</dcterms:created>
  <dcterms:modified xsi:type="dcterms:W3CDTF">2022-11-15T06:20:51Z</dcterms:modified>
</cp:coreProperties>
</file>