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7"/>
  </p:notesMasterIdLst>
  <p:handoutMasterIdLst>
    <p:handoutMasterId r:id="rId8"/>
  </p:handoutMasterIdLst>
  <p:sldIdLst>
    <p:sldId id="420" r:id="rId5"/>
    <p:sldId id="42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6807" autoAdjust="0"/>
  </p:normalViewPr>
  <p:slideViewPr>
    <p:cSldViewPr snapToGrid="0">
      <p:cViewPr varScale="1">
        <p:scale>
          <a:sx n="130" d="100"/>
          <a:sy n="130" d="100"/>
        </p:scale>
        <p:origin x="936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A4B50-109A-3648-AE83-7639CBD19B7B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D3C3-14F5-7A41-A2BE-4916C253F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5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4256-49B4-4035-B8A5-FFAC5BCC5997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DED32-3385-45A4-B053-FD11A8C23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311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8A14A89E-E408-45A9-982C-DB7387787E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364" y="5325920"/>
            <a:ext cx="1594420" cy="1445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0E600346-63C4-4AC1-BE0B-41ABA70E46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4893" y="5462918"/>
            <a:ext cx="1632830" cy="129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67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59871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16E874D1-706B-4B8A-AC72-474DE8F05A46}" type="datetime1">
              <a:rPr lang="fr-FR" smtClean="0"/>
              <a:t>29/11/2022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B. Rae FOM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7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60001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1" y="6356369"/>
            <a:ext cx="2481123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DF565516-69E7-488D-9603-8C9C9134CBE0}" type="datetime1">
              <a:rPr lang="fr-FR" smtClean="0"/>
              <a:t>29/11/2022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B. Rae FOM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1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1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4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92"/>
            <a:ext cx="4073702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92"/>
            <a:ext cx="4071135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877F4-202D-4471-AD5F-75EDE9F50E17}" type="datetime1">
              <a:rPr lang="fr-FR" smtClean="0"/>
              <a:t>29/11/2022</a:t>
            </a:fld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B. Rae FOM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2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B937EC-42FF-4639-B3A0-BE3F044CB7DA}" type="datetime1">
              <a:rPr lang="fr-FR" smtClean="0"/>
              <a:t>29/11/2022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B. Rae FOM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9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CA51E-0BEC-418B-B0FA-07808E2B9786}" type="datetime1">
              <a:rPr lang="fr-FR" smtClean="0"/>
              <a:t>29/11/2022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B. Rae FOM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49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5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34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3205D8B7-2AE5-4970-9E3F-0C33AA53DA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319" y="2290499"/>
            <a:ext cx="1074861" cy="974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1EFD54A7-63CF-45DE-8FBA-10C98345D9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7458" y="2411252"/>
            <a:ext cx="1074861" cy="85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24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69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11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text first level</a:t>
            </a:r>
          </a:p>
          <a:p>
            <a:pPr lvl="1"/>
            <a:r>
              <a:rPr lang="fr-CH" altLang="en-US" dirty="0"/>
              <a:t>Slide text second level</a:t>
            </a:r>
          </a:p>
          <a:p>
            <a:pPr lvl="2"/>
            <a:r>
              <a:rPr lang="fr-CH" altLang="en-US" dirty="0"/>
              <a:t>Slide text third level</a:t>
            </a:r>
          </a:p>
          <a:p>
            <a:pPr lvl="3"/>
            <a:r>
              <a:rPr lang="fr-CH" altLang="en-US" dirty="0"/>
              <a:t>Slide text fourth level</a:t>
            </a:r>
          </a:p>
          <a:p>
            <a:pPr lvl="4"/>
            <a:r>
              <a:rPr lang="fr-CH" altLang="en-US" dirty="0"/>
              <a:t>Slide text fifth 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11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23418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14C9C72C-9EA8-430C-ABD9-B8DFCAFD21FA}" type="datetime1">
              <a:rPr lang="fr-FR" smtClean="0"/>
              <a:t>29/11/2022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B. Rae FOM</a:t>
            </a:r>
            <a:endParaRPr lang="en-US" dirty="0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A7C27FE4-686A-4D9C-B5D6-B65FBFA304F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14" y="6321238"/>
            <a:ext cx="558288" cy="506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27656C0-12CE-4254-BBBF-B32C6B8C176D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26" y="6352598"/>
            <a:ext cx="558288" cy="44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8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518A0556-5376-44E2-B4BF-0D353B78A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East Area FOM Report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09609-C019-4DD3-BE9D-6A550F9BF71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7956550" y="6356369"/>
            <a:ext cx="730250" cy="365125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</a:pPr>
            <a:fld id="{29ACD9C9-8FB1-4DB5-8443-88D9D5EF6F40}" type="slidenum">
              <a:rPr lang="en-US" altLang="en-US" kern="1200" smtClean="0"/>
              <a:pPr>
                <a:spcAft>
                  <a:spcPts val="600"/>
                </a:spcAft>
              </a:pPr>
              <a:t>1</a:t>
            </a:fld>
            <a:endParaRPr lang="en-US" altLang="en-US" kern="1200"/>
          </a:p>
        </p:txBody>
      </p:sp>
      <p:sp>
        <p:nvSpPr>
          <p:cNvPr id="18" name="Date Placeholder 4">
            <a:extLst>
              <a:ext uri="{FF2B5EF4-FFF2-40B4-BE49-F238E27FC236}">
                <a16:creationId xmlns:a16="http://schemas.microsoft.com/office/drawing/2014/main" id="{34BBB85F-A14A-42D5-A6BC-856197CD3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93081" y="6356369"/>
            <a:ext cx="2481123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fld id="{1C8A43A3-A03E-4C98-9693-4490A3FC05E6}" type="datetime1">
              <a:rPr lang="fr-FR" smtClean="0"/>
              <a:t>29/11/2022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93E36A-A200-424F-B83F-B06EB80F21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dirty="0"/>
              <a:t>B. Rae FOM</a:t>
            </a:r>
            <a:endParaRPr lang="en-US" dirty="0"/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A94F5A0D-CB5D-4182-BB0E-3FCB66253449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2295525" y="6356369"/>
            <a:ext cx="1371600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fld id="{1AF20186-B1AE-48CC-8E9B-BA960EB86021}" type="datetime1">
              <a:rPr lang="fr-FR" smtClean="0"/>
              <a:t>29/11/2022</a:t>
            </a:fld>
            <a:endParaRPr lang="en-US"/>
          </a:p>
        </p:txBody>
      </p:sp>
      <p:pic>
        <p:nvPicPr>
          <p:cNvPr id="7" name="Picture 6" descr="Chart, bar chart&#10;&#10;Description automatically generated">
            <a:extLst>
              <a:ext uri="{FF2B5EF4-FFF2-40B4-BE49-F238E27FC236}">
                <a16:creationId xmlns:a16="http://schemas.microsoft.com/office/drawing/2014/main" id="{D2227046-D51C-F036-CCFD-7FBA1637FC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2724"/>
            <a:ext cx="9144000" cy="5129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806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518A0556-5376-44E2-B4BF-0D353B78A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North Area FOM Report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09609-C019-4DD3-BE9D-6A550F9BF71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7956550" y="6356369"/>
            <a:ext cx="730250" cy="365125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</a:pPr>
            <a:fld id="{29ACD9C9-8FB1-4DB5-8443-88D9D5EF6F40}" type="slidenum">
              <a:rPr lang="en-US" altLang="en-US" kern="1200" smtClean="0"/>
              <a:pPr>
                <a:spcAft>
                  <a:spcPts val="600"/>
                </a:spcAft>
              </a:pPr>
              <a:t>2</a:t>
            </a:fld>
            <a:endParaRPr lang="en-US" altLang="en-US" kern="1200"/>
          </a:p>
        </p:txBody>
      </p:sp>
      <p:sp>
        <p:nvSpPr>
          <p:cNvPr id="18" name="Date Placeholder 4">
            <a:extLst>
              <a:ext uri="{FF2B5EF4-FFF2-40B4-BE49-F238E27FC236}">
                <a16:creationId xmlns:a16="http://schemas.microsoft.com/office/drawing/2014/main" id="{34BBB85F-A14A-42D5-A6BC-856197CD3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93081" y="6356369"/>
            <a:ext cx="2481123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fld id="{1C8A43A3-A03E-4C98-9693-4490A3FC05E6}" type="datetime1">
              <a:rPr lang="fr-FR" smtClean="0"/>
              <a:t>29/11/2022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93E36A-A200-424F-B83F-B06EB80F21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dirty="0"/>
              <a:t>B. Rae FOM</a:t>
            </a:r>
            <a:endParaRPr lang="en-US" dirty="0"/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A94F5A0D-CB5D-4182-BB0E-3FCB66253449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2295525" y="6356369"/>
            <a:ext cx="1371600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fld id="{1AF20186-B1AE-48CC-8E9B-BA960EB86021}" type="datetime1">
              <a:rPr lang="fr-FR" smtClean="0"/>
              <a:t>29/11/2022</a:t>
            </a:fld>
            <a:endParaRPr lang="en-US"/>
          </a:p>
        </p:txBody>
      </p:sp>
      <p:pic>
        <p:nvPicPr>
          <p:cNvPr id="6" name="Picture 5" descr="Chart, bar chart&#10;&#10;Description automatically generated">
            <a:extLst>
              <a:ext uri="{FF2B5EF4-FFF2-40B4-BE49-F238E27FC236}">
                <a16:creationId xmlns:a16="http://schemas.microsoft.com/office/drawing/2014/main" id="{39CDD5CD-50E5-A9E1-8603-97C39052C0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044"/>
            <a:ext cx="9144000" cy="503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667635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F6D82375B6F8448D63C25CB5BC8400" ma:contentTypeVersion="2" ma:contentTypeDescription="Create a new document." ma:contentTypeScope="" ma:versionID="d85c0f1f2f0251ce4b2e26066c7a74af">
  <xsd:schema xmlns:xsd="http://www.w3.org/2001/XMLSchema" xmlns:xs="http://www.w3.org/2001/XMLSchema" xmlns:p="http://schemas.microsoft.com/office/2006/metadata/properties" xmlns:ns3="73bfae8e-375f-41fc-accb-03dc1cce988b" targetNamespace="http://schemas.microsoft.com/office/2006/metadata/properties" ma:root="true" ma:fieldsID="62173fa6d7c38237e83ade44b67fcc8b" ns3:_="">
    <xsd:import namespace="73bfae8e-375f-41fc-accb-03dc1cce988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bfae8e-375f-41fc-accb-03dc1cce98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D6BD69-0A40-4812-93FE-A97C525D73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3bfae8e-375f-41fc-accb-03dc1cce98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238415F-AB1D-4A47-8DFE-6955F5CDE743}">
  <ds:schemaRefs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73bfae8e-375f-41fc-accb-03dc1cce988b"/>
  </ds:schemaRefs>
</ds:datastoreItem>
</file>

<file path=customXml/itemProps3.xml><?xml version="1.0" encoding="utf-8"?>
<ds:datastoreItem xmlns:ds="http://schemas.openxmlformats.org/officeDocument/2006/customXml" ds:itemID="{15900919-1048-4F1A-B040-B27BEA0198F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3052</TotalTime>
  <Words>22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Corbel</vt:lpstr>
      <vt:lpstr>CERN_ENdept_Presentation_ArialFont copy</vt:lpstr>
      <vt:lpstr>East Area FOM Report</vt:lpstr>
      <vt:lpstr>North Area FOM Report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 &amp; NA FOM</dc:title>
  <dc:creator>Bastien Rae</dc:creator>
  <cp:lastModifiedBy>Bastien Rae</cp:lastModifiedBy>
  <cp:revision>181</cp:revision>
  <dcterms:created xsi:type="dcterms:W3CDTF">2021-01-26T09:56:08Z</dcterms:created>
  <dcterms:modified xsi:type="dcterms:W3CDTF">2022-11-29T09:22:53Z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0x01010055F6D82375B6F8448D63C25CB5BC8400</vt:lpwstr>
  </property>
</Properties>
</file>