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embedTrueTypeFonts="1" autoCompressPictures="0">
  <p:sldMasterIdLst>
    <p:sldMasterId id="2147483663" r:id="rId4"/>
    <p:sldMasterId id="2147483665" r:id="rId5"/>
    <p:sldMasterId id="2147483696" r:id="rId6"/>
  </p:sldMasterIdLst>
  <p:notesMasterIdLst>
    <p:notesMasterId r:id="rId41"/>
  </p:notesMasterIdLst>
  <p:sldIdLst>
    <p:sldId id="256" r:id="rId7"/>
    <p:sldId id="339" r:id="rId8"/>
    <p:sldId id="258" r:id="rId9"/>
    <p:sldId id="316" r:id="rId10"/>
    <p:sldId id="334" r:id="rId11"/>
    <p:sldId id="375" r:id="rId12"/>
    <p:sldId id="376" r:id="rId13"/>
    <p:sldId id="377" r:id="rId14"/>
    <p:sldId id="363" r:id="rId15"/>
    <p:sldId id="315" r:id="rId16"/>
    <p:sldId id="364" r:id="rId17"/>
    <p:sldId id="360" r:id="rId18"/>
    <p:sldId id="361" r:id="rId19"/>
    <p:sldId id="362" r:id="rId20"/>
    <p:sldId id="342" r:id="rId21"/>
    <p:sldId id="356" r:id="rId22"/>
    <p:sldId id="378" r:id="rId23"/>
    <p:sldId id="344" r:id="rId24"/>
    <p:sldId id="308" r:id="rId25"/>
    <p:sldId id="367" r:id="rId26"/>
    <p:sldId id="368" r:id="rId27"/>
    <p:sldId id="345" r:id="rId28"/>
    <p:sldId id="379" r:id="rId29"/>
    <p:sldId id="346" r:id="rId30"/>
    <p:sldId id="369" r:id="rId31"/>
    <p:sldId id="371" r:id="rId32"/>
    <p:sldId id="372" r:id="rId33"/>
    <p:sldId id="373" r:id="rId34"/>
    <p:sldId id="374" r:id="rId35"/>
    <p:sldId id="380" r:id="rId36"/>
    <p:sldId id="365" r:id="rId37"/>
    <p:sldId id="351" r:id="rId38"/>
    <p:sldId id="366" r:id="rId39"/>
    <p:sldId id="352" r:id="rId40"/>
  </p:sldIdLst>
  <p:sldSz cx="12192000" cy="6858000"/>
  <p:notesSz cx="6858000" cy="9144000"/>
  <p:embeddedFontLst>
    <p:embeddedFont>
      <p:font typeface="Calibri" panose="020F0502020204030204" pitchFamily="34" charset="0"/>
      <p:regular r:id="rId42"/>
      <p:bold r:id="rId43"/>
      <p:italic r:id="rId44"/>
      <p:boldItalic r:id="rId45"/>
    </p:embeddedFont>
    <p:embeddedFont>
      <p:font typeface="Calibri Light" panose="020F0302020204030204" pitchFamily="34" charset="0"/>
      <p:regular r:id="rId46"/>
      <p:italic r:id="rId47"/>
    </p:embeddedFont>
    <p:embeddedFont>
      <p:font typeface="Candara" panose="020E0502030303020204" pitchFamily="34" charset="0"/>
      <p:regular r:id="rId48"/>
      <p:bold r:id="rId49"/>
      <p:italic r:id="rId50"/>
      <p:boldItalic r:id="rId5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115502-6CBA-F442-B46E-23046BB70EBC}" v="70" dt="2022-11-02T11:45:02.072"/>
  </p1510:revLst>
</p1510:revInfo>
</file>

<file path=ppt/tableStyles.xml><?xml version="1.0" encoding="utf-8"?>
<a:tblStyleLst xmlns:a="http://schemas.openxmlformats.org/drawingml/2006/main" def="{E41FF645-5CEA-4701-A536-8B1C9AD2DDB4}">
  <a:tblStyle styleId="{E41FF645-5CEA-4701-A536-8B1C9AD2DDB4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 autoAdjust="0"/>
    <p:restoredTop sz="95833"/>
  </p:normalViewPr>
  <p:slideViewPr>
    <p:cSldViewPr snapToGrid="0">
      <p:cViewPr varScale="1">
        <p:scale>
          <a:sx n="107" d="100"/>
          <a:sy n="107" d="100"/>
        </p:scale>
        <p:origin x="640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font" Target="fonts/font1.fntdata"/><Relationship Id="rId47" Type="http://schemas.openxmlformats.org/officeDocument/2006/relationships/font" Target="fonts/font6.fntdata"/><Relationship Id="rId50" Type="http://schemas.openxmlformats.org/officeDocument/2006/relationships/font" Target="fonts/font9.fntdata"/><Relationship Id="rId55" Type="http://schemas.openxmlformats.org/officeDocument/2006/relationships/tableStyles" Target="tableStyles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font" Target="fonts/font4.fntdata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font" Target="fonts/font2.fntdata"/><Relationship Id="rId48" Type="http://schemas.openxmlformats.org/officeDocument/2006/relationships/font" Target="fonts/font7.fntdata"/><Relationship Id="rId56" Type="http://schemas.microsoft.com/office/2016/11/relationships/changesInfo" Target="changesInfos/changesInfo1.xml"/><Relationship Id="rId8" Type="http://schemas.openxmlformats.org/officeDocument/2006/relationships/slide" Target="slides/slide2.xml"/><Relationship Id="rId51" Type="http://schemas.openxmlformats.org/officeDocument/2006/relationships/font" Target="fonts/font10.fntdata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font" Target="fonts/font5.fntdata"/><Relationship Id="rId20" Type="http://schemas.openxmlformats.org/officeDocument/2006/relationships/slide" Target="slides/slide14.xml"/><Relationship Id="rId41" Type="http://schemas.openxmlformats.org/officeDocument/2006/relationships/notesMaster" Target="notesMasters/notesMaster1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font" Target="fonts/font8.fntdata"/><Relationship Id="rId57" Type="http://schemas.microsoft.com/office/2015/10/relationships/revisionInfo" Target="revisionInfo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font" Target="fonts/font3.fntdata"/><Relationship Id="rId5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lsey, David (STFC,RAL,PPD)" userId="5b42de28-439c-4cd0-b27d-83659e39cb2a" providerId="ADAL" clId="{65115502-6CBA-F442-B46E-23046BB70EBC}"/>
    <pc:docChg chg="undo custSel addSld delSld modSld sldOrd modMainMaster">
      <pc:chgData name="Kelsey, David (STFC,RAL,PPD)" userId="5b42de28-439c-4cd0-b27d-83659e39cb2a" providerId="ADAL" clId="{65115502-6CBA-F442-B46E-23046BB70EBC}" dt="2022-11-02T11:45:09.878" v="1780" actId="20577"/>
      <pc:docMkLst>
        <pc:docMk/>
      </pc:docMkLst>
      <pc:sldChg chg="delSp modSp mod">
        <pc:chgData name="Kelsey, David (STFC,RAL,PPD)" userId="5b42de28-439c-4cd0-b27d-83659e39cb2a" providerId="ADAL" clId="{65115502-6CBA-F442-B46E-23046BB70EBC}" dt="2022-11-02T09:45:35.200" v="1376" actId="478"/>
        <pc:sldMkLst>
          <pc:docMk/>
          <pc:sldMk cId="0" sldId="256"/>
        </pc:sldMkLst>
        <pc:spChg chg="mod">
          <ac:chgData name="Kelsey, David (STFC,RAL,PPD)" userId="5b42de28-439c-4cd0-b27d-83659e39cb2a" providerId="ADAL" clId="{65115502-6CBA-F442-B46E-23046BB70EBC}" dt="2022-11-01T14:39:38.908" v="26" actId="20577"/>
          <ac:spMkLst>
            <pc:docMk/>
            <pc:sldMk cId="0" sldId="256"/>
            <ac:spMk id="101" creationId="{00000000-0000-0000-0000-000000000000}"/>
          </ac:spMkLst>
        </pc:spChg>
        <pc:picChg chg="del">
          <ac:chgData name="Kelsey, David (STFC,RAL,PPD)" userId="5b42de28-439c-4cd0-b27d-83659e39cb2a" providerId="ADAL" clId="{65115502-6CBA-F442-B46E-23046BB70EBC}" dt="2022-11-02T09:45:35.200" v="1376" actId="478"/>
          <ac:picMkLst>
            <pc:docMk/>
            <pc:sldMk cId="0" sldId="256"/>
            <ac:picMk id="102" creationId="{00000000-0000-0000-0000-000000000000}"/>
          </ac:picMkLst>
        </pc:picChg>
      </pc:sldChg>
      <pc:sldChg chg="modSp mod">
        <pc:chgData name="Kelsey, David (STFC,RAL,PPD)" userId="5b42de28-439c-4cd0-b27d-83659e39cb2a" providerId="ADAL" clId="{65115502-6CBA-F442-B46E-23046BB70EBC}" dt="2022-11-02T09:59:30.742" v="1544" actId="1076"/>
        <pc:sldMkLst>
          <pc:docMk/>
          <pc:sldMk cId="0" sldId="258"/>
        </pc:sldMkLst>
        <pc:spChg chg="mod">
          <ac:chgData name="Kelsey, David (STFC,RAL,PPD)" userId="5b42de28-439c-4cd0-b27d-83659e39cb2a" providerId="ADAL" clId="{65115502-6CBA-F442-B46E-23046BB70EBC}" dt="2022-11-02T09:59:30.742" v="1544" actId="1076"/>
          <ac:spMkLst>
            <pc:docMk/>
            <pc:sldMk cId="0" sldId="258"/>
            <ac:spMk id="2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0" sldId="258"/>
            <ac:spMk id="3" creationId="{D2B6D71D-9B9C-4A9A-9756-C42AE7ABAF8A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0" sldId="258"/>
            <ac:spMk id="117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9:59:24.459" v="1543" actId="20577"/>
          <ac:spMkLst>
            <pc:docMk/>
            <pc:sldMk cId="0" sldId="258"/>
            <ac:spMk id="118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9:59:14.908" v="1538" actId="20577"/>
          <ac:spMkLst>
            <pc:docMk/>
            <pc:sldMk cId="0" sldId="258"/>
            <ac:spMk id="119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0" sldId="258"/>
            <ac:spMk id="121" creationId="{00000000-0000-0000-0000-000000000000}"/>
          </ac:spMkLst>
        </pc:spChg>
      </pc:sldChg>
      <pc:sldChg chg="del">
        <pc:chgData name="Kelsey, David (STFC,RAL,PPD)" userId="5b42de28-439c-4cd0-b27d-83659e39cb2a" providerId="ADAL" clId="{65115502-6CBA-F442-B46E-23046BB70EBC}" dt="2022-11-02T07:01:54.100" v="652" actId="2696"/>
        <pc:sldMkLst>
          <pc:docMk/>
          <pc:sldMk cId="0" sldId="268"/>
        </pc:sldMkLst>
      </pc:sldChg>
      <pc:sldChg chg="add del">
        <pc:chgData name="Kelsey, David (STFC,RAL,PPD)" userId="5b42de28-439c-4cd0-b27d-83659e39cb2a" providerId="ADAL" clId="{65115502-6CBA-F442-B46E-23046BB70EBC}" dt="2022-11-02T10:57:46.811" v="1668"/>
        <pc:sldMkLst>
          <pc:docMk/>
          <pc:sldMk cId="1989597527" sldId="294"/>
        </pc:sldMkLst>
      </pc:sldChg>
      <pc:sldChg chg="modSp add mod">
        <pc:chgData name="Kelsey, David (STFC,RAL,PPD)" userId="5b42de28-439c-4cd0-b27d-83659e39cb2a" providerId="ADAL" clId="{65115502-6CBA-F442-B46E-23046BB70EBC}" dt="2022-11-02T09:02:24.998" v="1055" actId="20577"/>
        <pc:sldMkLst>
          <pc:docMk/>
          <pc:sldMk cId="2178896927" sldId="308"/>
        </pc:sldMkLst>
        <pc:spChg chg="mod">
          <ac:chgData name="Kelsey, David (STFC,RAL,PPD)" userId="5b42de28-439c-4cd0-b27d-83659e39cb2a" providerId="ADAL" clId="{65115502-6CBA-F442-B46E-23046BB70EBC}" dt="2022-11-02T09:02:24.998" v="1055" actId="20577"/>
          <ac:spMkLst>
            <pc:docMk/>
            <pc:sldMk cId="2178896927" sldId="308"/>
            <ac:spMk id="194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2178896927" sldId="308"/>
            <ac:spMk id="195" creationId="{00000000-0000-0000-0000-000000000000}"/>
          </ac:spMkLst>
        </pc:spChg>
      </pc:sldChg>
      <pc:sldChg chg="addSp delSp modSp mod">
        <pc:chgData name="Kelsey, David (STFC,RAL,PPD)" userId="5b42de28-439c-4cd0-b27d-83659e39cb2a" providerId="ADAL" clId="{65115502-6CBA-F442-B46E-23046BB70EBC}" dt="2022-11-02T08:59:55.656" v="1041"/>
        <pc:sldMkLst>
          <pc:docMk/>
          <pc:sldMk cId="1708895824" sldId="315"/>
        </pc:sldMkLst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1708895824" sldId="315"/>
            <ac:spMk id="2" creationId="{068A6BA3-6525-7D4C-BC28-4277F3EFAB03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1708895824" sldId="315"/>
            <ac:spMk id="3" creationId="{C021D99A-4EBA-4DDB-A2AB-C597795792E2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1708895824" sldId="315"/>
            <ac:spMk id="4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1708895824" sldId="315"/>
            <ac:spMk id="6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1T15:51:01.995" v="120" actId="20577"/>
          <ac:spMkLst>
            <pc:docMk/>
            <pc:sldMk cId="1708895824" sldId="315"/>
            <ac:spMk id="9" creationId="{00000000-0000-0000-0000-000000000000}"/>
          </ac:spMkLst>
        </pc:spChg>
        <pc:picChg chg="add mod">
          <ac:chgData name="Kelsey, David (STFC,RAL,PPD)" userId="5b42de28-439c-4cd0-b27d-83659e39cb2a" providerId="ADAL" clId="{65115502-6CBA-F442-B46E-23046BB70EBC}" dt="2022-11-01T15:50:43.780" v="118" actId="167"/>
          <ac:picMkLst>
            <pc:docMk/>
            <pc:sldMk cId="1708895824" sldId="315"/>
            <ac:picMk id="7" creationId="{A32F42F4-00C8-F3E3-C1C8-E29C55B4EA44}"/>
          </ac:picMkLst>
        </pc:picChg>
        <pc:picChg chg="del">
          <ac:chgData name="Kelsey, David (STFC,RAL,PPD)" userId="5b42de28-439c-4cd0-b27d-83659e39cb2a" providerId="ADAL" clId="{65115502-6CBA-F442-B46E-23046BB70EBC}" dt="2022-11-01T15:48:22.461" v="113" actId="478"/>
          <ac:picMkLst>
            <pc:docMk/>
            <pc:sldMk cId="1708895824" sldId="315"/>
            <ac:picMk id="11" creationId="{9032D689-CE90-45BE-BED4-2965E4EC6C47}"/>
          </ac:picMkLst>
        </pc:picChg>
      </pc:sldChg>
      <pc:sldChg chg="addSp delSp modSp mod">
        <pc:chgData name="Kelsey, David (STFC,RAL,PPD)" userId="5b42de28-439c-4cd0-b27d-83659e39cb2a" providerId="ADAL" clId="{65115502-6CBA-F442-B46E-23046BB70EBC}" dt="2022-11-02T08:59:55.656" v="1041"/>
        <pc:sldMkLst>
          <pc:docMk/>
          <pc:sldMk cId="3849460389" sldId="316"/>
        </pc:sldMkLst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849460389" sldId="316"/>
            <ac:spMk id="2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849460389" sldId="316"/>
            <ac:spMk id="5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849460389" sldId="316"/>
            <ac:spMk id="7" creationId="{05877ECE-0B04-42CC-8DF5-685F457CEF9F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849460389" sldId="316"/>
            <ac:spMk id="15" creationId="{00000000-0000-0000-0000-000000000000}"/>
          </ac:spMkLst>
        </pc:spChg>
        <pc:picChg chg="del">
          <ac:chgData name="Kelsey, David (STFC,RAL,PPD)" userId="5b42de28-439c-4cd0-b27d-83659e39cb2a" providerId="ADAL" clId="{65115502-6CBA-F442-B46E-23046BB70EBC}" dt="2022-11-01T14:56:51.736" v="96" actId="478"/>
          <ac:picMkLst>
            <pc:docMk/>
            <pc:sldMk cId="3849460389" sldId="316"/>
            <ac:picMk id="6" creationId="{329E687A-37D2-478A-B86A-72156E798FF1}"/>
          </ac:picMkLst>
        </pc:picChg>
        <pc:picChg chg="add mod">
          <ac:chgData name="Kelsey, David (STFC,RAL,PPD)" userId="5b42de28-439c-4cd0-b27d-83659e39cb2a" providerId="ADAL" clId="{65115502-6CBA-F442-B46E-23046BB70EBC}" dt="2022-11-01T14:57:44.616" v="104" actId="1076"/>
          <ac:picMkLst>
            <pc:docMk/>
            <pc:sldMk cId="3849460389" sldId="316"/>
            <ac:picMk id="8" creationId="{531025EB-DB2D-2F2C-DCCC-3FC283DEB91D}"/>
          </ac:picMkLst>
        </pc:picChg>
        <pc:picChg chg="del">
          <ac:chgData name="Kelsey, David (STFC,RAL,PPD)" userId="5b42de28-439c-4cd0-b27d-83659e39cb2a" providerId="ADAL" clId="{65115502-6CBA-F442-B46E-23046BB70EBC}" dt="2022-11-01T14:57:24.645" v="100" actId="478"/>
          <ac:picMkLst>
            <pc:docMk/>
            <pc:sldMk cId="3849460389" sldId="316"/>
            <ac:picMk id="10" creationId="{DC8FA76C-80FB-451A-987F-DAE5A7A6AD73}"/>
          </ac:picMkLst>
        </pc:picChg>
        <pc:picChg chg="add mod">
          <ac:chgData name="Kelsey, David (STFC,RAL,PPD)" userId="5b42de28-439c-4cd0-b27d-83659e39cb2a" providerId="ADAL" clId="{65115502-6CBA-F442-B46E-23046BB70EBC}" dt="2022-11-01T14:58:38.923" v="112" actId="1076"/>
          <ac:picMkLst>
            <pc:docMk/>
            <pc:sldMk cId="3849460389" sldId="316"/>
            <ac:picMk id="11" creationId="{96021EA6-1346-5973-D87B-1139D04C3359}"/>
          </ac:picMkLst>
        </pc:picChg>
      </pc:sldChg>
      <pc:sldChg chg="modSp add mod">
        <pc:chgData name="Kelsey, David (STFC,RAL,PPD)" userId="5b42de28-439c-4cd0-b27d-83659e39cb2a" providerId="ADAL" clId="{65115502-6CBA-F442-B46E-23046BB70EBC}" dt="2022-11-02T09:43:45.458" v="1373" actId="20577"/>
        <pc:sldMkLst>
          <pc:docMk/>
          <pc:sldMk cId="744502154" sldId="334"/>
        </pc:sldMkLst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744502154" sldId="334"/>
            <ac:spMk id="2" creationId="{E4FFFC8E-58D4-4A44-A8B0-AF6582FEEC1C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744502154" sldId="334"/>
            <ac:spMk id="3" creationId="{02632EE5-E5FD-CA4B-89AB-946F862D809B}"/>
          </ac:spMkLst>
        </pc:spChg>
        <pc:spChg chg="mod">
          <ac:chgData name="Kelsey, David (STFC,RAL,PPD)" userId="5b42de28-439c-4cd0-b27d-83659e39cb2a" providerId="ADAL" clId="{65115502-6CBA-F442-B46E-23046BB70EBC}" dt="2022-11-02T09:43:45.458" v="1373" actId="20577"/>
          <ac:spMkLst>
            <pc:docMk/>
            <pc:sldMk cId="744502154" sldId="334"/>
            <ac:spMk id="315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744502154" sldId="334"/>
            <ac:spMk id="316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744502154" sldId="334"/>
            <ac:spMk id="317" creationId="{00000000-0000-0000-0000-000000000000}"/>
          </ac:spMkLst>
        </pc:spChg>
      </pc:sldChg>
      <pc:sldChg chg="modSp del mod">
        <pc:chgData name="Kelsey, David (STFC,RAL,PPD)" userId="5b42de28-439c-4cd0-b27d-83659e39cb2a" providerId="ADAL" clId="{65115502-6CBA-F442-B46E-23046BB70EBC}" dt="2022-11-02T07:05:52.232" v="762" actId="2696"/>
        <pc:sldMkLst>
          <pc:docMk/>
          <pc:sldMk cId="1388119077" sldId="337"/>
        </pc:sldMkLst>
        <pc:spChg chg="mod">
          <ac:chgData name="Kelsey, David (STFC,RAL,PPD)" userId="5b42de28-439c-4cd0-b27d-83659e39cb2a" providerId="ADAL" clId="{65115502-6CBA-F442-B46E-23046BB70EBC}" dt="2022-11-01T14:44:19.293" v="95" actId="207"/>
          <ac:spMkLst>
            <pc:docMk/>
            <pc:sldMk cId="1388119077" sldId="337"/>
            <ac:spMk id="340" creationId="{00000000-0000-0000-0000-000000000000}"/>
          </ac:spMkLst>
        </pc:spChg>
      </pc:sldChg>
      <pc:sldChg chg="delSp modSp mod">
        <pc:chgData name="Kelsey, David (STFC,RAL,PPD)" userId="5b42de28-439c-4cd0-b27d-83659e39cb2a" providerId="ADAL" clId="{65115502-6CBA-F442-B46E-23046BB70EBC}" dt="2022-11-02T09:45:39.154" v="1377" actId="478"/>
        <pc:sldMkLst>
          <pc:docMk/>
          <pc:sldMk cId="2714141200" sldId="339"/>
        </pc:sldMkLst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2714141200" sldId="339"/>
            <ac:spMk id="2" creationId="{A7DA317E-33F5-4BC6-A9E5-CC57AF6C9BAC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2714141200" sldId="339"/>
            <ac:spMk id="107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2714141200" sldId="339"/>
            <ac:spMk id="108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2714141200" sldId="339"/>
            <ac:spMk id="109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2714141200" sldId="339"/>
            <ac:spMk id="111" creationId="{00000000-0000-0000-0000-000000000000}"/>
          </ac:spMkLst>
        </pc:spChg>
        <pc:picChg chg="del">
          <ac:chgData name="Kelsey, David (STFC,RAL,PPD)" userId="5b42de28-439c-4cd0-b27d-83659e39cb2a" providerId="ADAL" clId="{65115502-6CBA-F442-B46E-23046BB70EBC}" dt="2022-11-02T09:45:39.154" v="1377" actId="478"/>
          <ac:picMkLst>
            <pc:docMk/>
            <pc:sldMk cId="2714141200" sldId="339"/>
            <ac:picMk id="112" creationId="{00000000-0000-0000-0000-000000000000}"/>
          </ac:picMkLst>
        </pc:picChg>
      </pc:sldChg>
      <pc:sldChg chg="addSp delSp modSp mod">
        <pc:chgData name="Kelsey, David (STFC,RAL,PPD)" userId="5b42de28-439c-4cd0-b27d-83659e39cb2a" providerId="ADAL" clId="{65115502-6CBA-F442-B46E-23046BB70EBC}" dt="2022-11-02T11:42:15.440" v="1682" actId="404"/>
        <pc:sldMkLst>
          <pc:docMk/>
          <pc:sldMk cId="1080861581" sldId="342"/>
        </pc:sldMkLst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1080861581" sldId="342"/>
            <ac:spMk id="2" creationId="{5A42552D-E29F-4FDB-B3E5-A7FD0558B3AA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1080861581" sldId="342"/>
            <ac:spMk id="4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1080861581" sldId="342"/>
            <ac:spMk id="6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11:42:15.440" v="1682" actId="404"/>
          <ac:spMkLst>
            <pc:docMk/>
            <pc:sldMk cId="1080861581" sldId="342"/>
            <ac:spMk id="123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43:55.471" v="878" actId="20577"/>
          <ac:spMkLst>
            <pc:docMk/>
            <pc:sldMk cId="1080861581" sldId="342"/>
            <ac:spMk id="124" creationId="{00000000-0000-0000-0000-000000000000}"/>
          </ac:spMkLst>
        </pc:spChg>
        <pc:graphicFrameChg chg="add mod modGraphic">
          <ac:chgData name="Kelsey, David (STFC,RAL,PPD)" userId="5b42de28-439c-4cd0-b27d-83659e39cb2a" providerId="ADAL" clId="{65115502-6CBA-F442-B46E-23046BB70EBC}" dt="2022-11-02T09:32:26.417" v="1320" actId="1076"/>
          <ac:graphicFrameMkLst>
            <pc:docMk/>
            <pc:sldMk cId="1080861581" sldId="342"/>
            <ac:graphicFrameMk id="7" creationId="{124DB05D-5C0B-F300-C914-83A9440F4962}"/>
          </ac:graphicFrameMkLst>
        </pc:graphicFrameChg>
        <pc:graphicFrameChg chg="del">
          <ac:chgData name="Kelsey, David (STFC,RAL,PPD)" userId="5b42de28-439c-4cd0-b27d-83659e39cb2a" providerId="ADAL" clId="{65115502-6CBA-F442-B46E-23046BB70EBC}" dt="2022-11-02T08:42:15.845" v="864" actId="478"/>
          <ac:graphicFrameMkLst>
            <pc:docMk/>
            <pc:sldMk cId="1080861581" sldId="342"/>
            <ac:graphicFrameMk id="125" creationId="{00000000-0000-0000-0000-000000000000}"/>
          </ac:graphicFrameMkLst>
        </pc:graphicFrameChg>
        <pc:picChg chg="del">
          <ac:chgData name="Kelsey, David (STFC,RAL,PPD)" userId="5b42de28-439c-4cd0-b27d-83659e39cb2a" providerId="ADAL" clId="{65115502-6CBA-F442-B46E-23046BB70EBC}" dt="2022-11-02T08:43:05.453" v="869" actId="478"/>
          <ac:picMkLst>
            <pc:docMk/>
            <pc:sldMk cId="1080861581" sldId="342"/>
            <ac:picMk id="3" creationId="{E3D70BCD-7501-46F2-9B5D-E26D0761E286}"/>
          </ac:picMkLst>
        </pc:picChg>
        <pc:picChg chg="add mod">
          <ac:chgData name="Kelsey, David (STFC,RAL,PPD)" userId="5b42de28-439c-4cd0-b27d-83659e39cb2a" providerId="ADAL" clId="{65115502-6CBA-F442-B46E-23046BB70EBC}" dt="2022-11-02T09:32:22.174" v="1319" actId="1076"/>
          <ac:picMkLst>
            <pc:docMk/>
            <pc:sldMk cId="1080861581" sldId="342"/>
            <ac:picMk id="5" creationId="{F370494A-13C2-98E3-13D4-EBE0C779DF83}"/>
          </ac:picMkLst>
        </pc:picChg>
        <pc:picChg chg="add mod">
          <ac:chgData name="Kelsey, David (STFC,RAL,PPD)" userId="5b42de28-439c-4cd0-b27d-83659e39cb2a" providerId="ADAL" clId="{65115502-6CBA-F442-B46E-23046BB70EBC}" dt="2022-11-02T08:43:41.543" v="872" actId="1076"/>
          <ac:picMkLst>
            <pc:docMk/>
            <pc:sldMk cId="1080861581" sldId="342"/>
            <ac:picMk id="8" creationId="{2998C1DA-EF58-5ED3-6A10-0E1283FAABAD}"/>
          </ac:picMkLst>
        </pc:picChg>
        <pc:picChg chg="del">
          <ac:chgData name="Kelsey, David (STFC,RAL,PPD)" userId="5b42de28-439c-4cd0-b27d-83659e39cb2a" providerId="ADAL" clId="{65115502-6CBA-F442-B46E-23046BB70EBC}" dt="2022-11-02T08:41:55.038" v="860" actId="478"/>
          <ac:picMkLst>
            <pc:docMk/>
            <pc:sldMk cId="1080861581" sldId="342"/>
            <ac:picMk id="10" creationId="{83D04940-82CF-4A01-87F1-5398DECF9EF1}"/>
          </ac:picMkLst>
        </pc:picChg>
      </pc:sldChg>
      <pc:sldChg chg="modSp ord">
        <pc:chgData name="Kelsey, David (STFC,RAL,PPD)" userId="5b42de28-439c-4cd0-b27d-83659e39cb2a" providerId="ADAL" clId="{65115502-6CBA-F442-B46E-23046BB70EBC}" dt="2022-11-02T09:03:23.626" v="1056" actId="20578"/>
        <pc:sldMkLst>
          <pc:docMk/>
          <pc:sldMk cId="3614413580" sldId="344"/>
        </pc:sldMkLst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614413580" sldId="344"/>
            <ac:spMk id="2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614413580" sldId="344"/>
            <ac:spMk id="4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614413580" sldId="344"/>
            <ac:spMk id="7" creationId="{FAFD613C-2D39-4ABA-AC1F-22EFD2A9AAD0}"/>
          </ac:spMkLst>
        </pc:spChg>
        <pc:spChg chg="mod">
          <ac:chgData name="Kelsey, David (STFC,RAL,PPD)" userId="5b42de28-439c-4cd0-b27d-83659e39cb2a" providerId="ADAL" clId="{65115502-6CBA-F442-B46E-23046BB70EBC}" dt="2022-11-02T08:59:03.625" v="1033"/>
          <ac:spMkLst>
            <pc:docMk/>
            <pc:sldMk cId="3614413580" sldId="344"/>
            <ac:spMk id="144" creationId="{00000000-0000-0000-0000-000000000000}"/>
          </ac:spMkLst>
        </pc:spChg>
      </pc:sldChg>
      <pc:sldChg chg="modSp mod">
        <pc:chgData name="Kelsey, David (STFC,RAL,PPD)" userId="5b42de28-439c-4cd0-b27d-83659e39cb2a" providerId="ADAL" clId="{65115502-6CBA-F442-B46E-23046BB70EBC}" dt="2022-11-02T09:48:58.195" v="1463" actId="207"/>
        <pc:sldMkLst>
          <pc:docMk/>
          <pc:sldMk cId="942682073" sldId="345"/>
        </pc:sldMkLst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942682073" sldId="345"/>
            <ac:spMk id="2" creationId="{AAAC8876-CBA6-4A1D-81B6-217038FB8DBF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942682073" sldId="345"/>
            <ac:spMk id="3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9:48:58.195" v="1463" actId="207"/>
          <ac:spMkLst>
            <pc:docMk/>
            <pc:sldMk cId="942682073" sldId="345"/>
            <ac:spMk id="164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942682073" sldId="345"/>
            <ac:spMk id="167" creationId="{00000000-0000-0000-0000-000000000000}"/>
          </ac:spMkLst>
        </pc:spChg>
      </pc:sldChg>
      <pc:sldChg chg="modSp mod">
        <pc:chgData name="Kelsey, David (STFC,RAL,PPD)" userId="5b42de28-439c-4cd0-b27d-83659e39cb2a" providerId="ADAL" clId="{65115502-6CBA-F442-B46E-23046BB70EBC}" dt="2022-11-02T10:13:40.995" v="1664" actId="20577"/>
        <pc:sldMkLst>
          <pc:docMk/>
          <pc:sldMk cId="2144162677" sldId="346"/>
        </pc:sldMkLst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2144162677" sldId="346"/>
            <ac:spMk id="2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2144162677" sldId="346"/>
            <ac:spMk id="4" creationId="{E4F6DFC4-853B-4772-A6F3-B030C0D94FA2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2144162677" sldId="346"/>
            <ac:spMk id="173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10:13:40.995" v="1664" actId="20577"/>
          <ac:spMkLst>
            <pc:docMk/>
            <pc:sldMk cId="2144162677" sldId="346"/>
            <ac:spMk id="174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2144162677" sldId="346"/>
            <ac:spMk id="175" creationId="{00000000-0000-0000-0000-000000000000}"/>
          </ac:spMkLst>
        </pc:spChg>
      </pc:sldChg>
      <pc:sldChg chg="modSp del">
        <pc:chgData name="Kelsey, David (STFC,RAL,PPD)" userId="5b42de28-439c-4cd0-b27d-83659e39cb2a" providerId="ADAL" clId="{65115502-6CBA-F442-B46E-23046BB70EBC}" dt="2022-11-02T09:34:36.389" v="1332" actId="2696"/>
        <pc:sldMkLst>
          <pc:docMk/>
          <pc:sldMk cId="4255902611" sldId="347"/>
        </pc:sldMkLst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4255902611" sldId="347"/>
            <ac:spMk id="2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4255902611" sldId="347"/>
            <ac:spMk id="4" creationId="{E2E7ACFC-B6F6-4F46-909F-A802F4AA1FD1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4255902611" sldId="347"/>
            <ac:spMk id="189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4255902611" sldId="347"/>
            <ac:spMk id="190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4255902611" sldId="347"/>
            <ac:spMk id="191" creationId="{00000000-0000-0000-0000-000000000000}"/>
          </ac:spMkLst>
        </pc:spChg>
      </pc:sldChg>
      <pc:sldChg chg="modSp mod">
        <pc:chgData name="Kelsey, David (STFC,RAL,PPD)" userId="5b42de28-439c-4cd0-b27d-83659e39cb2a" providerId="ADAL" clId="{65115502-6CBA-F442-B46E-23046BB70EBC}" dt="2022-11-02T09:35:04.487" v="1348" actId="20577"/>
        <pc:sldMkLst>
          <pc:docMk/>
          <pc:sldMk cId="3617243234" sldId="351"/>
        </pc:sldMkLst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617243234" sldId="351"/>
            <ac:spMk id="2" creationId="{965133D4-6DA8-48A2-8449-7D35166BA9FB}"/>
          </ac:spMkLst>
        </pc:spChg>
        <pc:spChg chg="mod">
          <ac:chgData name="Kelsey, David (STFC,RAL,PPD)" userId="5b42de28-439c-4cd0-b27d-83659e39cb2a" providerId="ADAL" clId="{65115502-6CBA-F442-B46E-23046BB70EBC}" dt="2022-11-02T09:35:04.487" v="1348" actId="20577"/>
          <ac:spMkLst>
            <pc:docMk/>
            <pc:sldMk cId="3617243234" sldId="351"/>
            <ac:spMk id="3" creationId="{4D065745-2CB5-431D-ADF8-E254398E0735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617243234" sldId="351"/>
            <ac:spMk id="4" creationId="{49B15527-208E-4013-83C9-8226A1BE0A38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617243234" sldId="351"/>
            <ac:spMk id="5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617243234" sldId="351"/>
            <ac:spMk id="7" creationId="{3101B2EC-2B41-4627-A6B5-BB3D856EACEF}"/>
          </ac:spMkLst>
        </pc:spChg>
      </pc:sldChg>
      <pc:sldChg chg="modSp">
        <pc:chgData name="Kelsey, David (STFC,RAL,PPD)" userId="5b42de28-439c-4cd0-b27d-83659e39cb2a" providerId="ADAL" clId="{65115502-6CBA-F442-B46E-23046BB70EBC}" dt="2022-11-02T08:59:55.656" v="1041"/>
        <pc:sldMkLst>
          <pc:docMk/>
          <pc:sldMk cId="3341414746" sldId="352"/>
        </pc:sldMkLst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341414746" sldId="352"/>
            <ac:spMk id="2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341414746" sldId="352"/>
            <ac:spMk id="4" creationId="{AE7C6F30-5A7F-427D-B333-4CA9779099ED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341414746" sldId="352"/>
            <ac:spMk id="219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341414746" sldId="352"/>
            <ac:spMk id="220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341414746" sldId="352"/>
            <ac:spMk id="221" creationId="{00000000-0000-0000-0000-000000000000}"/>
          </ac:spMkLst>
        </pc:spChg>
      </pc:sldChg>
      <pc:sldChg chg="del">
        <pc:chgData name="Kelsey, David (STFC,RAL,PPD)" userId="5b42de28-439c-4cd0-b27d-83659e39cb2a" providerId="ADAL" clId="{65115502-6CBA-F442-B46E-23046BB70EBC}" dt="2022-11-02T07:01:52.632" v="651" actId="2696"/>
        <pc:sldMkLst>
          <pc:docMk/>
          <pc:sldMk cId="813118868" sldId="354"/>
        </pc:sldMkLst>
      </pc:sldChg>
      <pc:sldChg chg="del">
        <pc:chgData name="Kelsey, David (STFC,RAL,PPD)" userId="5b42de28-439c-4cd0-b27d-83659e39cb2a" providerId="ADAL" clId="{65115502-6CBA-F442-B46E-23046BB70EBC}" dt="2022-11-01T16:45:23.831" v="175" actId="2696"/>
        <pc:sldMkLst>
          <pc:docMk/>
          <pc:sldMk cId="486305194" sldId="355"/>
        </pc:sldMkLst>
      </pc:sldChg>
      <pc:sldChg chg="addSp delSp modSp mod">
        <pc:chgData name="Kelsey, David (STFC,RAL,PPD)" userId="5b42de28-439c-4cd0-b27d-83659e39cb2a" providerId="ADAL" clId="{65115502-6CBA-F442-B46E-23046BB70EBC}" dt="2022-11-02T09:32:42.693" v="1322" actId="14100"/>
        <pc:sldMkLst>
          <pc:docMk/>
          <pc:sldMk cId="850181314" sldId="356"/>
        </pc:sldMkLst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850181314" sldId="356"/>
            <ac:spMk id="2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850181314" sldId="356"/>
            <ac:spMk id="4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850181314" sldId="356"/>
            <ac:spMk id="5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850181314" sldId="356"/>
            <ac:spMk id="6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850181314" sldId="356"/>
            <ac:spMk id="7" creationId="{2FB3961E-FBAC-4192-9207-EC1475B8D3C1}"/>
          </ac:spMkLst>
        </pc:spChg>
        <pc:picChg chg="add mod">
          <ac:chgData name="Kelsey, David (STFC,RAL,PPD)" userId="5b42de28-439c-4cd0-b27d-83659e39cb2a" providerId="ADAL" clId="{65115502-6CBA-F442-B46E-23046BB70EBC}" dt="2022-11-02T09:32:36.930" v="1321" actId="1076"/>
          <ac:picMkLst>
            <pc:docMk/>
            <pc:sldMk cId="850181314" sldId="356"/>
            <ac:picMk id="3" creationId="{3C9637FB-B005-79A6-ED1D-382B506FC271}"/>
          </ac:picMkLst>
        </pc:picChg>
        <pc:picChg chg="add mod">
          <ac:chgData name="Kelsey, David (STFC,RAL,PPD)" userId="5b42de28-439c-4cd0-b27d-83659e39cb2a" providerId="ADAL" clId="{65115502-6CBA-F442-B46E-23046BB70EBC}" dt="2022-11-02T09:32:42.693" v="1322" actId="14100"/>
          <ac:picMkLst>
            <pc:docMk/>
            <pc:sldMk cId="850181314" sldId="356"/>
            <ac:picMk id="8" creationId="{F2157D23-CE52-7041-DC75-985D722A1A73}"/>
          </ac:picMkLst>
        </pc:picChg>
        <pc:picChg chg="del">
          <ac:chgData name="Kelsey, David (STFC,RAL,PPD)" userId="5b42de28-439c-4cd0-b27d-83659e39cb2a" providerId="ADAL" clId="{65115502-6CBA-F442-B46E-23046BB70EBC}" dt="2022-11-02T08:45:17.682" v="882" actId="478"/>
          <ac:picMkLst>
            <pc:docMk/>
            <pc:sldMk cId="850181314" sldId="356"/>
            <ac:picMk id="10" creationId="{99134C0C-7950-48EE-887A-7DF9AAF09AAB}"/>
          </ac:picMkLst>
        </pc:picChg>
        <pc:picChg chg="del">
          <ac:chgData name="Kelsey, David (STFC,RAL,PPD)" userId="5b42de28-439c-4cd0-b27d-83659e39cb2a" providerId="ADAL" clId="{65115502-6CBA-F442-B46E-23046BB70EBC}" dt="2022-11-02T08:44:43.828" v="879" actId="21"/>
          <ac:picMkLst>
            <pc:docMk/>
            <pc:sldMk cId="850181314" sldId="356"/>
            <ac:picMk id="12" creationId="{D850B212-2A43-4261-ABDA-EC001469C1A4}"/>
          </ac:picMkLst>
        </pc:picChg>
      </pc:sldChg>
      <pc:sldChg chg="modSp del mod">
        <pc:chgData name="Kelsey, David (STFC,RAL,PPD)" userId="5b42de28-439c-4cd0-b27d-83659e39cb2a" providerId="ADAL" clId="{65115502-6CBA-F442-B46E-23046BB70EBC}" dt="2022-11-02T09:34:12.450" v="1323" actId="2696"/>
        <pc:sldMkLst>
          <pc:docMk/>
          <pc:sldMk cId="1119524612" sldId="357"/>
        </pc:sldMkLst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1119524612" sldId="357"/>
            <ac:spMk id="2" creationId="{E2A25D2B-3BA0-4755-B703-66E95572549C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1119524612" sldId="357"/>
            <ac:spMk id="3" creationId="{40171406-9200-48B1-941D-3F90F440B58A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1119524612" sldId="357"/>
            <ac:spMk id="4" creationId="{F56202CC-917A-41FB-86D9-91DB8248ADC2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1119524612" sldId="357"/>
            <ac:spMk id="6" creationId="{4223B700-94E1-4E36-A2B8-3CEF93573715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1119524612" sldId="357"/>
            <ac:spMk id="7" creationId="{761F03C9-9D43-4DC1-BB60-AAFDE42767C7}"/>
          </ac:spMkLst>
        </pc:spChg>
      </pc:sldChg>
      <pc:sldChg chg="modSp del mod">
        <pc:chgData name="Kelsey, David (STFC,RAL,PPD)" userId="5b42de28-439c-4cd0-b27d-83659e39cb2a" providerId="ADAL" clId="{65115502-6CBA-F442-B46E-23046BB70EBC}" dt="2022-11-02T09:34:13.902" v="1324" actId="2696"/>
        <pc:sldMkLst>
          <pc:docMk/>
          <pc:sldMk cId="902320146" sldId="358"/>
        </pc:sldMkLst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902320146" sldId="358"/>
            <ac:spMk id="2" creationId="{B8E75291-4D57-4DE7-B039-FCD0048550CA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902320146" sldId="358"/>
            <ac:spMk id="3" creationId="{DBDB96FC-9619-41B7-88A1-6BBF1543B224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902320146" sldId="358"/>
            <ac:spMk id="4" creationId="{5B93979F-8E93-4CC9-9AA9-1EFA1A422AF9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902320146" sldId="358"/>
            <ac:spMk id="6" creationId="{6729FEDF-BC70-4110-8146-F8B4DD62BE5A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902320146" sldId="358"/>
            <ac:spMk id="7" creationId="{428B9B53-715F-4A15-9ABE-06A55DD15509}"/>
          </ac:spMkLst>
        </pc:spChg>
      </pc:sldChg>
      <pc:sldChg chg="del">
        <pc:chgData name="Kelsey, David (STFC,RAL,PPD)" userId="5b42de28-439c-4cd0-b27d-83659e39cb2a" providerId="ADAL" clId="{65115502-6CBA-F442-B46E-23046BB70EBC}" dt="2022-11-01T16:49:03.948" v="202" actId="2696"/>
        <pc:sldMkLst>
          <pc:docMk/>
          <pc:sldMk cId="3103751894" sldId="359"/>
        </pc:sldMkLst>
      </pc:sldChg>
      <pc:sldChg chg="addSp modSp new mod ord">
        <pc:chgData name="Kelsey, David (STFC,RAL,PPD)" userId="5b42de28-439c-4cd0-b27d-83659e39cb2a" providerId="ADAL" clId="{65115502-6CBA-F442-B46E-23046BB70EBC}" dt="2022-11-02T09:27:35.090" v="1278" actId="20577"/>
        <pc:sldMkLst>
          <pc:docMk/>
          <pc:sldMk cId="895470767" sldId="360"/>
        </pc:sldMkLst>
        <pc:spChg chg="mod">
          <ac:chgData name="Kelsey, David (STFC,RAL,PPD)" userId="5b42de28-439c-4cd0-b27d-83659e39cb2a" providerId="ADAL" clId="{65115502-6CBA-F442-B46E-23046BB70EBC}" dt="2022-11-02T09:27:35.090" v="1278" actId="20577"/>
          <ac:spMkLst>
            <pc:docMk/>
            <pc:sldMk cId="895470767" sldId="360"/>
            <ac:spMk id="2" creationId="{08DEC290-5F03-6FFA-D7DA-B9071A4AA444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895470767" sldId="360"/>
            <ac:spMk id="3" creationId="{EEA3F10F-B0E3-BE6E-2A42-BAC4067F90CE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895470767" sldId="360"/>
            <ac:spMk id="4" creationId="{E29662BD-C855-74FB-5194-0C56A7A97BD8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895470767" sldId="360"/>
            <ac:spMk id="5" creationId="{D21CAF7D-2402-1BDE-0FCE-B53B55EE31AF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895470767" sldId="360"/>
            <ac:spMk id="6" creationId="{E70D72E7-1257-1AAA-8563-3B1A5B7C7621}"/>
          </ac:spMkLst>
        </pc:spChg>
        <pc:picChg chg="add mod">
          <ac:chgData name="Kelsey, David (STFC,RAL,PPD)" userId="5b42de28-439c-4cd0-b27d-83659e39cb2a" providerId="ADAL" clId="{65115502-6CBA-F442-B46E-23046BB70EBC}" dt="2022-11-02T07:08:35.572" v="767" actId="1076"/>
          <ac:picMkLst>
            <pc:docMk/>
            <pc:sldMk cId="895470767" sldId="360"/>
            <ac:picMk id="8" creationId="{7706BAFE-F6B5-A46A-6B95-50A569E0F0BD}"/>
          </ac:picMkLst>
        </pc:picChg>
        <pc:picChg chg="add mod">
          <ac:chgData name="Kelsey, David (STFC,RAL,PPD)" userId="5b42de28-439c-4cd0-b27d-83659e39cb2a" providerId="ADAL" clId="{65115502-6CBA-F442-B46E-23046BB70EBC}" dt="2022-11-02T07:09:02.589" v="773" actId="14100"/>
          <ac:picMkLst>
            <pc:docMk/>
            <pc:sldMk cId="895470767" sldId="360"/>
            <ac:picMk id="10" creationId="{2475DAA1-14C3-05BB-1724-AB9FB7BDDE04}"/>
          </ac:picMkLst>
        </pc:picChg>
        <pc:picChg chg="add mod">
          <ac:chgData name="Kelsey, David (STFC,RAL,PPD)" userId="5b42de28-439c-4cd0-b27d-83659e39cb2a" providerId="ADAL" clId="{65115502-6CBA-F442-B46E-23046BB70EBC}" dt="2022-11-02T07:09:22.297" v="778" actId="1076"/>
          <ac:picMkLst>
            <pc:docMk/>
            <pc:sldMk cId="895470767" sldId="360"/>
            <ac:picMk id="12" creationId="{8F937A1E-06B5-4A24-2297-6A9F4C47817A}"/>
          </ac:picMkLst>
        </pc:picChg>
      </pc:sldChg>
      <pc:sldChg chg="addSp modSp new mod ord">
        <pc:chgData name="Kelsey, David (STFC,RAL,PPD)" userId="5b42de28-439c-4cd0-b27d-83659e39cb2a" providerId="ADAL" clId="{65115502-6CBA-F442-B46E-23046BB70EBC}" dt="2022-11-02T09:29:10.870" v="1308" actId="1076"/>
        <pc:sldMkLst>
          <pc:docMk/>
          <pc:sldMk cId="3062112474" sldId="361"/>
        </pc:sldMkLst>
        <pc:spChg chg="mod">
          <ac:chgData name="Kelsey, David (STFC,RAL,PPD)" userId="5b42de28-439c-4cd0-b27d-83659e39cb2a" providerId="ADAL" clId="{65115502-6CBA-F442-B46E-23046BB70EBC}" dt="2022-11-02T09:28:23.184" v="1297" actId="20577"/>
          <ac:spMkLst>
            <pc:docMk/>
            <pc:sldMk cId="3062112474" sldId="361"/>
            <ac:spMk id="2" creationId="{B47127F7-E77A-65BD-13A9-113DACD18E0F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062112474" sldId="361"/>
            <ac:spMk id="3" creationId="{C39643DA-F911-5883-F66C-511E0E3858D2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062112474" sldId="361"/>
            <ac:spMk id="4" creationId="{541C8B9C-13F7-C5F2-14D9-FAD33871B234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062112474" sldId="361"/>
            <ac:spMk id="5" creationId="{47B1A3CA-052E-5748-A7DC-6C61A0B8B493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062112474" sldId="361"/>
            <ac:spMk id="6" creationId="{9F9D9095-5E8F-3AE3-B277-5C187813C84F}"/>
          </ac:spMkLst>
        </pc:spChg>
        <pc:picChg chg="add mod">
          <ac:chgData name="Kelsey, David (STFC,RAL,PPD)" userId="5b42de28-439c-4cd0-b27d-83659e39cb2a" providerId="ADAL" clId="{65115502-6CBA-F442-B46E-23046BB70EBC}" dt="2022-11-02T09:28:51.627" v="1302" actId="1076"/>
          <ac:picMkLst>
            <pc:docMk/>
            <pc:sldMk cId="3062112474" sldId="361"/>
            <ac:picMk id="8" creationId="{2437C5AA-09FA-4AE9-3BE6-83DDA2E7F788}"/>
          </ac:picMkLst>
        </pc:picChg>
        <pc:picChg chg="add mod">
          <ac:chgData name="Kelsey, David (STFC,RAL,PPD)" userId="5b42de28-439c-4cd0-b27d-83659e39cb2a" providerId="ADAL" clId="{65115502-6CBA-F442-B46E-23046BB70EBC}" dt="2022-11-02T09:28:36.359" v="1299" actId="14100"/>
          <ac:picMkLst>
            <pc:docMk/>
            <pc:sldMk cId="3062112474" sldId="361"/>
            <ac:picMk id="10" creationId="{96B5EF1F-33AF-8D05-34A2-31F797E4EA7D}"/>
          </ac:picMkLst>
        </pc:picChg>
        <pc:picChg chg="add mod">
          <ac:chgData name="Kelsey, David (STFC,RAL,PPD)" userId="5b42de28-439c-4cd0-b27d-83659e39cb2a" providerId="ADAL" clId="{65115502-6CBA-F442-B46E-23046BB70EBC}" dt="2022-11-02T09:29:01.738" v="1305" actId="1076"/>
          <ac:picMkLst>
            <pc:docMk/>
            <pc:sldMk cId="3062112474" sldId="361"/>
            <ac:picMk id="12" creationId="{C8AFC9CD-C8BF-D44B-F7D8-3C129861164B}"/>
          </ac:picMkLst>
        </pc:picChg>
        <pc:picChg chg="add mod">
          <ac:chgData name="Kelsey, David (STFC,RAL,PPD)" userId="5b42de28-439c-4cd0-b27d-83659e39cb2a" providerId="ADAL" clId="{65115502-6CBA-F442-B46E-23046BB70EBC}" dt="2022-11-02T09:29:10.870" v="1308" actId="1076"/>
          <ac:picMkLst>
            <pc:docMk/>
            <pc:sldMk cId="3062112474" sldId="361"/>
            <ac:picMk id="14" creationId="{7DCE2A05-E22F-314C-213C-E2D5DB4405E3}"/>
          </ac:picMkLst>
        </pc:picChg>
      </pc:sldChg>
      <pc:sldChg chg="addSp modSp new mod ord">
        <pc:chgData name="Kelsey, David (STFC,RAL,PPD)" userId="5b42de28-439c-4cd0-b27d-83659e39cb2a" providerId="ADAL" clId="{65115502-6CBA-F442-B46E-23046BB70EBC}" dt="2022-11-02T09:23:17.508" v="1224" actId="20578"/>
        <pc:sldMkLst>
          <pc:docMk/>
          <pc:sldMk cId="3009012355" sldId="362"/>
        </pc:sldMkLst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009012355" sldId="362"/>
            <ac:spMk id="2" creationId="{68238C64-0C7F-3D98-7E80-11365DA57C24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009012355" sldId="362"/>
            <ac:spMk id="3" creationId="{16F7379E-E9B6-7C25-98CA-2AEEEE947D82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009012355" sldId="362"/>
            <ac:spMk id="4" creationId="{7266FBAA-EDAA-3EF6-9422-C674B2F1D15C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009012355" sldId="362"/>
            <ac:spMk id="5" creationId="{9434D30C-B72B-DDFD-CDCD-6FB8A1BBE5D3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009012355" sldId="362"/>
            <ac:spMk id="6" creationId="{467E4479-DE22-8C38-888F-7EAF74B2E0C2}"/>
          </ac:spMkLst>
        </pc:spChg>
        <pc:picChg chg="add mod">
          <ac:chgData name="Kelsey, David (STFC,RAL,PPD)" userId="5b42de28-439c-4cd0-b27d-83659e39cb2a" providerId="ADAL" clId="{65115502-6CBA-F442-B46E-23046BB70EBC}" dt="2022-11-02T08:38:27.053" v="817" actId="1076"/>
          <ac:picMkLst>
            <pc:docMk/>
            <pc:sldMk cId="3009012355" sldId="362"/>
            <ac:picMk id="8" creationId="{0301435C-4F68-3CF0-F87E-B837FB344366}"/>
          </ac:picMkLst>
        </pc:picChg>
        <pc:picChg chg="add mod">
          <ac:chgData name="Kelsey, David (STFC,RAL,PPD)" userId="5b42de28-439c-4cd0-b27d-83659e39cb2a" providerId="ADAL" clId="{65115502-6CBA-F442-B46E-23046BB70EBC}" dt="2022-11-02T08:38:22.459" v="816" actId="1076"/>
          <ac:picMkLst>
            <pc:docMk/>
            <pc:sldMk cId="3009012355" sldId="362"/>
            <ac:picMk id="10" creationId="{89B2BA42-D547-058A-D3BD-0FCBE6AAB140}"/>
          </ac:picMkLst>
        </pc:picChg>
      </pc:sldChg>
      <pc:sldChg chg="addSp modSp new mod">
        <pc:chgData name="Kelsey, David (STFC,RAL,PPD)" userId="5b42de28-439c-4cd0-b27d-83659e39cb2a" providerId="ADAL" clId="{65115502-6CBA-F442-B46E-23046BB70EBC}" dt="2022-11-02T08:59:55.656" v="1041"/>
        <pc:sldMkLst>
          <pc:docMk/>
          <pc:sldMk cId="2677649543" sldId="363"/>
        </pc:sldMkLst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2677649543" sldId="363"/>
            <ac:spMk id="2" creationId="{E3E4A1BC-999B-634E-EF58-0712A6685801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2677649543" sldId="363"/>
            <ac:spMk id="3" creationId="{0ABB3796-74E2-975A-0305-AF3EDF342C18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2677649543" sldId="363"/>
            <ac:spMk id="4" creationId="{0E729377-79BB-1037-9A03-439E06224767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2677649543" sldId="363"/>
            <ac:spMk id="5" creationId="{5FBEBC72-2ED9-19A0-D27B-825CA04AF543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2677649543" sldId="363"/>
            <ac:spMk id="6" creationId="{71034CD9-F81E-881A-01FA-817E106B8C77}"/>
          </ac:spMkLst>
        </pc:spChg>
        <pc:picChg chg="add mod">
          <ac:chgData name="Kelsey, David (STFC,RAL,PPD)" userId="5b42de28-439c-4cd0-b27d-83659e39cb2a" providerId="ADAL" clId="{65115502-6CBA-F442-B46E-23046BB70EBC}" dt="2022-11-01T16:46:02.090" v="184" actId="1076"/>
          <ac:picMkLst>
            <pc:docMk/>
            <pc:sldMk cId="2677649543" sldId="363"/>
            <ac:picMk id="8" creationId="{E5155B5E-A5E8-75F6-8A37-9585F28DEEF4}"/>
          </ac:picMkLst>
        </pc:picChg>
        <pc:picChg chg="add mod">
          <ac:chgData name="Kelsey, David (STFC,RAL,PPD)" userId="5b42de28-439c-4cd0-b27d-83659e39cb2a" providerId="ADAL" clId="{65115502-6CBA-F442-B46E-23046BB70EBC}" dt="2022-11-01T16:47:05.820" v="200" actId="1076"/>
          <ac:picMkLst>
            <pc:docMk/>
            <pc:sldMk cId="2677649543" sldId="363"/>
            <ac:picMk id="10" creationId="{8541904A-144F-BB16-5319-DA5B6D9334DD}"/>
          </ac:picMkLst>
        </pc:picChg>
        <pc:picChg chg="add mod">
          <ac:chgData name="Kelsey, David (STFC,RAL,PPD)" userId="5b42de28-439c-4cd0-b27d-83659e39cb2a" providerId="ADAL" clId="{65115502-6CBA-F442-B46E-23046BB70EBC}" dt="2022-11-01T16:47:10.360" v="201" actId="1076"/>
          <ac:picMkLst>
            <pc:docMk/>
            <pc:sldMk cId="2677649543" sldId="363"/>
            <ac:picMk id="12" creationId="{9751E30C-4DD4-850C-1CE4-5E46199CF951}"/>
          </ac:picMkLst>
        </pc:picChg>
      </pc:sldChg>
      <pc:sldChg chg="addSp modSp new mod ord">
        <pc:chgData name="Kelsey, David (STFC,RAL,PPD)" userId="5b42de28-439c-4cd0-b27d-83659e39cb2a" providerId="ADAL" clId="{65115502-6CBA-F442-B46E-23046BB70EBC}" dt="2022-11-02T09:25:27.022" v="1262" actId="1076"/>
        <pc:sldMkLst>
          <pc:docMk/>
          <pc:sldMk cId="3356305722" sldId="364"/>
        </pc:sldMkLst>
        <pc:spChg chg="mod">
          <ac:chgData name="Kelsey, David (STFC,RAL,PPD)" userId="5b42de28-439c-4cd0-b27d-83659e39cb2a" providerId="ADAL" clId="{65115502-6CBA-F442-B46E-23046BB70EBC}" dt="2022-11-02T09:24:28.745" v="1251" actId="20577"/>
          <ac:spMkLst>
            <pc:docMk/>
            <pc:sldMk cId="3356305722" sldId="364"/>
            <ac:spMk id="2" creationId="{486DEE76-7790-38B2-7FCF-6DCD327D3B5A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356305722" sldId="364"/>
            <ac:spMk id="3" creationId="{BA9E8285-7EF4-7B26-DE42-AD3A7A2BC65E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356305722" sldId="364"/>
            <ac:spMk id="4" creationId="{3AFAE491-5769-FFBA-C9BD-04D5F1C2A66D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356305722" sldId="364"/>
            <ac:spMk id="5" creationId="{A6D3F2A5-C0BD-A6F7-4240-3ADF29743BBD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356305722" sldId="364"/>
            <ac:spMk id="6" creationId="{89655EE3-0959-9BDE-B6EA-04325E1AC51C}"/>
          </ac:spMkLst>
        </pc:spChg>
        <pc:picChg chg="add mod">
          <ac:chgData name="Kelsey, David (STFC,RAL,PPD)" userId="5b42de28-439c-4cd0-b27d-83659e39cb2a" providerId="ADAL" clId="{65115502-6CBA-F442-B46E-23046BB70EBC}" dt="2022-11-02T09:25:27.022" v="1262" actId="1076"/>
          <ac:picMkLst>
            <pc:docMk/>
            <pc:sldMk cId="3356305722" sldId="364"/>
            <ac:picMk id="8" creationId="{DA9F6B81-DDCB-AE06-EF9E-FBAB5888FF68}"/>
          </ac:picMkLst>
        </pc:picChg>
        <pc:picChg chg="add mod">
          <ac:chgData name="Kelsey, David (STFC,RAL,PPD)" userId="5b42de28-439c-4cd0-b27d-83659e39cb2a" providerId="ADAL" clId="{65115502-6CBA-F442-B46E-23046BB70EBC}" dt="2022-11-02T09:25:20.594" v="1261" actId="14100"/>
          <ac:picMkLst>
            <pc:docMk/>
            <pc:sldMk cId="3356305722" sldId="364"/>
            <ac:picMk id="10" creationId="{3A0C9209-3B5E-10F5-AFC6-FD0A9F17D423}"/>
          </ac:picMkLst>
        </pc:picChg>
        <pc:picChg chg="add mod">
          <ac:chgData name="Kelsey, David (STFC,RAL,PPD)" userId="5b42de28-439c-4cd0-b27d-83659e39cb2a" providerId="ADAL" clId="{65115502-6CBA-F442-B46E-23046BB70EBC}" dt="2022-11-02T09:25:08.095" v="1258" actId="1076"/>
          <ac:picMkLst>
            <pc:docMk/>
            <pc:sldMk cId="3356305722" sldId="364"/>
            <ac:picMk id="12" creationId="{045C3BF1-C439-4E22-B72C-EE6664B8EF4B}"/>
          </ac:picMkLst>
        </pc:picChg>
        <pc:picChg chg="add mod">
          <ac:chgData name="Kelsey, David (STFC,RAL,PPD)" userId="5b42de28-439c-4cd0-b27d-83659e39cb2a" providerId="ADAL" clId="{65115502-6CBA-F442-B46E-23046BB70EBC}" dt="2022-11-02T09:25:13.797" v="1260" actId="14100"/>
          <ac:picMkLst>
            <pc:docMk/>
            <pc:sldMk cId="3356305722" sldId="364"/>
            <ac:picMk id="14" creationId="{641A2584-9DC1-CE67-DAB7-43921C2A2D31}"/>
          </ac:picMkLst>
        </pc:picChg>
      </pc:sldChg>
      <pc:sldChg chg="modSp add mod">
        <pc:chgData name="Kelsey, David (STFC,RAL,PPD)" userId="5b42de28-439c-4cd0-b27d-83659e39cb2a" providerId="ADAL" clId="{65115502-6CBA-F442-B46E-23046BB70EBC}" dt="2022-11-02T09:34:25.270" v="1331" actId="20577"/>
        <pc:sldMkLst>
          <pc:docMk/>
          <pc:sldMk cId="3521009879" sldId="365"/>
        </pc:sldMkLst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521009879" sldId="365"/>
            <ac:spMk id="2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521009879" sldId="365"/>
            <ac:spMk id="4" creationId="{E2E7ACFC-B6F6-4F46-909F-A802F4AA1FD1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521009879" sldId="365"/>
            <ac:spMk id="189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9:34:25.270" v="1331" actId="20577"/>
          <ac:spMkLst>
            <pc:docMk/>
            <pc:sldMk cId="3521009879" sldId="365"/>
            <ac:spMk id="190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3521009879" sldId="365"/>
            <ac:spMk id="191" creationId="{00000000-0000-0000-0000-000000000000}"/>
          </ac:spMkLst>
        </pc:spChg>
      </pc:sldChg>
      <pc:sldChg chg="modSp add">
        <pc:chgData name="Kelsey, David (STFC,RAL,PPD)" userId="5b42de28-439c-4cd0-b27d-83659e39cb2a" providerId="ADAL" clId="{65115502-6CBA-F442-B46E-23046BB70EBC}" dt="2022-11-02T08:59:55.656" v="1041"/>
        <pc:sldMkLst>
          <pc:docMk/>
          <pc:sldMk cId="1379797353" sldId="366"/>
        </pc:sldMkLst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1379797353" sldId="366"/>
            <ac:spMk id="341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1379797353" sldId="366"/>
            <ac:spMk id="342" creationId="{00000000-0000-0000-0000-000000000000}"/>
          </ac:spMkLst>
        </pc:spChg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1379797353" sldId="366"/>
            <ac:spMk id="343" creationId="{00000000-0000-0000-0000-000000000000}"/>
          </ac:spMkLst>
        </pc:spChg>
      </pc:sldChg>
      <pc:sldChg chg="addSp delSp modSp add del mod setBg">
        <pc:chgData name="Kelsey, David (STFC,RAL,PPD)" userId="5b42de28-439c-4cd0-b27d-83659e39cb2a" providerId="ADAL" clId="{65115502-6CBA-F442-B46E-23046BB70EBC}" dt="2022-11-02T09:02:07.109" v="1044" actId="2696"/>
        <pc:sldMkLst>
          <pc:docMk/>
          <pc:sldMk cId="2703209045" sldId="367"/>
        </pc:sldMkLst>
        <pc:spChg chg="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2703209045" sldId="367"/>
            <ac:spMk id="172" creationId="{00000000-0000-0000-0000-000000000000}"/>
          </ac:spMkLst>
        </pc:spChg>
        <pc:spChg chg="add del mod">
          <ac:chgData name="Kelsey, David (STFC,RAL,PPD)" userId="5b42de28-439c-4cd0-b27d-83659e39cb2a" providerId="ADAL" clId="{65115502-6CBA-F442-B46E-23046BB70EBC}" dt="2022-11-02T08:59:55.656" v="1041"/>
          <ac:spMkLst>
            <pc:docMk/>
            <pc:sldMk cId="2703209045" sldId="367"/>
            <ac:spMk id="173" creationId="{00000000-0000-0000-0000-000000000000}"/>
          </ac:spMkLst>
        </pc:spChg>
        <pc:graphicFrameChg chg="add del">
          <ac:chgData name="Kelsey, David (STFC,RAL,PPD)" userId="5b42de28-439c-4cd0-b27d-83659e39cb2a" providerId="ADAL" clId="{65115502-6CBA-F442-B46E-23046BB70EBC}" dt="2022-11-02T08:59:24.257" v="1037" actId="26606"/>
          <ac:graphicFrameMkLst>
            <pc:docMk/>
            <pc:sldMk cId="2703209045" sldId="367"/>
            <ac:graphicFrameMk id="175" creationId="{8016D50F-0CA6-BC32-91B3-8E95539BFB0D}"/>
          </ac:graphicFrameMkLst>
        </pc:graphicFrameChg>
        <pc:picChg chg="add del">
          <ac:chgData name="Kelsey, David (STFC,RAL,PPD)" userId="5b42de28-439c-4cd0-b27d-83659e39cb2a" providerId="ADAL" clId="{65115502-6CBA-F442-B46E-23046BB70EBC}" dt="2022-11-02T08:59:24.257" v="1037" actId="26606"/>
          <ac:picMkLst>
            <pc:docMk/>
            <pc:sldMk cId="2703209045" sldId="367"/>
            <ac:picMk id="179" creationId="{42476583-CC33-45CE-B51B-215B5673CD22}"/>
          </ac:picMkLst>
        </pc:picChg>
      </pc:sldChg>
      <pc:sldChg chg="addSp delSp modSp new mod">
        <pc:chgData name="Kelsey, David (STFC,RAL,PPD)" userId="5b42de28-439c-4cd0-b27d-83659e39cb2a" providerId="ADAL" clId="{65115502-6CBA-F442-B46E-23046BB70EBC}" dt="2022-11-02T09:21:59.530" v="1223" actId="20577"/>
        <pc:sldMkLst>
          <pc:docMk/>
          <pc:sldMk cId="2703209045" sldId="367"/>
        </pc:sldMkLst>
        <pc:spChg chg="mod">
          <ac:chgData name="Kelsey, David (STFC,RAL,PPD)" userId="5b42de28-439c-4cd0-b27d-83659e39cb2a" providerId="ADAL" clId="{65115502-6CBA-F442-B46E-23046BB70EBC}" dt="2022-11-02T09:21:59.530" v="1223" actId="20577"/>
          <ac:spMkLst>
            <pc:docMk/>
            <pc:sldMk cId="2703209045" sldId="367"/>
            <ac:spMk id="2" creationId="{F00A98D0-2A06-D326-6333-8FE7753A2704}"/>
          </ac:spMkLst>
        </pc:spChg>
        <pc:spChg chg="add mod">
          <ac:chgData name="Kelsey, David (STFC,RAL,PPD)" userId="5b42de28-439c-4cd0-b27d-83659e39cb2a" providerId="ADAL" clId="{65115502-6CBA-F442-B46E-23046BB70EBC}" dt="2022-11-02T09:16:17.211" v="1150" actId="1076"/>
          <ac:spMkLst>
            <pc:docMk/>
            <pc:sldMk cId="2703209045" sldId="367"/>
            <ac:spMk id="24" creationId="{4010B749-4BFB-39B6-0305-3F7843A40A48}"/>
          </ac:spMkLst>
        </pc:spChg>
        <pc:spChg chg="add mod">
          <ac:chgData name="Kelsey, David (STFC,RAL,PPD)" userId="5b42de28-439c-4cd0-b27d-83659e39cb2a" providerId="ADAL" clId="{65115502-6CBA-F442-B46E-23046BB70EBC}" dt="2022-11-02T09:16:42.634" v="1160" actId="20577"/>
          <ac:spMkLst>
            <pc:docMk/>
            <pc:sldMk cId="2703209045" sldId="367"/>
            <ac:spMk id="25" creationId="{8DAE995B-92FB-C717-BA45-9990F3F552A8}"/>
          </ac:spMkLst>
        </pc:spChg>
        <pc:spChg chg="add mod">
          <ac:chgData name="Kelsey, David (STFC,RAL,PPD)" userId="5b42de28-439c-4cd0-b27d-83659e39cb2a" providerId="ADAL" clId="{65115502-6CBA-F442-B46E-23046BB70EBC}" dt="2022-11-02T09:16:46.678" v="1164" actId="20577"/>
          <ac:spMkLst>
            <pc:docMk/>
            <pc:sldMk cId="2703209045" sldId="367"/>
            <ac:spMk id="26" creationId="{A7551FF4-4F9F-2C73-6783-C2A41103EE9F}"/>
          </ac:spMkLst>
        </pc:spChg>
        <pc:spChg chg="add mod">
          <ac:chgData name="Kelsey, David (STFC,RAL,PPD)" userId="5b42de28-439c-4cd0-b27d-83659e39cb2a" providerId="ADAL" clId="{65115502-6CBA-F442-B46E-23046BB70EBC}" dt="2022-11-02T09:16:52.236" v="1168" actId="20577"/>
          <ac:spMkLst>
            <pc:docMk/>
            <pc:sldMk cId="2703209045" sldId="367"/>
            <ac:spMk id="27" creationId="{99D2D1A9-D1D8-C096-8C7D-68342099766E}"/>
          </ac:spMkLst>
        </pc:spChg>
        <pc:spChg chg="add mod">
          <ac:chgData name="Kelsey, David (STFC,RAL,PPD)" userId="5b42de28-439c-4cd0-b27d-83659e39cb2a" providerId="ADAL" clId="{65115502-6CBA-F442-B46E-23046BB70EBC}" dt="2022-11-02T09:17:55.784" v="1177" actId="1076"/>
          <ac:spMkLst>
            <pc:docMk/>
            <pc:sldMk cId="2703209045" sldId="367"/>
            <ac:spMk id="28" creationId="{9231E420-2CBB-C8FE-B9AB-AD8CB3F42D13}"/>
          </ac:spMkLst>
        </pc:spChg>
        <pc:spChg chg="add mod">
          <ac:chgData name="Kelsey, David (STFC,RAL,PPD)" userId="5b42de28-439c-4cd0-b27d-83659e39cb2a" providerId="ADAL" clId="{65115502-6CBA-F442-B46E-23046BB70EBC}" dt="2022-11-02T09:18:15.602" v="1181" actId="20577"/>
          <ac:spMkLst>
            <pc:docMk/>
            <pc:sldMk cId="2703209045" sldId="367"/>
            <ac:spMk id="29" creationId="{B25099B8-A871-4708-9D76-1EC0581D44D9}"/>
          </ac:spMkLst>
        </pc:spChg>
        <pc:spChg chg="add mod">
          <ac:chgData name="Kelsey, David (STFC,RAL,PPD)" userId="5b42de28-439c-4cd0-b27d-83659e39cb2a" providerId="ADAL" clId="{65115502-6CBA-F442-B46E-23046BB70EBC}" dt="2022-11-02T09:19:36.050" v="1193" actId="1076"/>
          <ac:spMkLst>
            <pc:docMk/>
            <pc:sldMk cId="2703209045" sldId="367"/>
            <ac:spMk id="30" creationId="{958AF158-1975-6476-7222-4FCC8592FA6E}"/>
          </ac:spMkLst>
        </pc:spChg>
        <pc:spChg chg="add mod">
          <ac:chgData name="Kelsey, David (STFC,RAL,PPD)" userId="5b42de28-439c-4cd0-b27d-83659e39cb2a" providerId="ADAL" clId="{65115502-6CBA-F442-B46E-23046BB70EBC}" dt="2022-11-02T09:20:13.927" v="1216" actId="20577"/>
          <ac:spMkLst>
            <pc:docMk/>
            <pc:sldMk cId="2703209045" sldId="367"/>
            <ac:spMk id="31" creationId="{81306A66-441D-9322-5BB5-7CAE64762179}"/>
          </ac:spMkLst>
        </pc:spChg>
        <pc:spChg chg="add mod">
          <ac:chgData name="Kelsey, David (STFC,RAL,PPD)" userId="5b42de28-439c-4cd0-b27d-83659e39cb2a" providerId="ADAL" clId="{65115502-6CBA-F442-B46E-23046BB70EBC}" dt="2022-11-02T09:20:06.932" v="1207" actId="20577"/>
          <ac:spMkLst>
            <pc:docMk/>
            <pc:sldMk cId="2703209045" sldId="367"/>
            <ac:spMk id="32" creationId="{C6F9300B-66F9-D1E7-50D4-DB5C7E830230}"/>
          </ac:spMkLst>
        </pc:spChg>
        <pc:picChg chg="add del mod">
          <ac:chgData name="Kelsey, David (STFC,RAL,PPD)" userId="5b42de28-439c-4cd0-b27d-83659e39cb2a" providerId="ADAL" clId="{65115502-6CBA-F442-B46E-23046BB70EBC}" dt="2022-11-02T09:09:32.307" v="1095" actId="931"/>
          <ac:picMkLst>
            <pc:docMk/>
            <pc:sldMk cId="2703209045" sldId="367"/>
            <ac:picMk id="9" creationId="{2B8D598F-8934-0B81-1882-3776773F30BE}"/>
          </ac:picMkLst>
        </pc:picChg>
        <pc:picChg chg="add del mod">
          <ac:chgData name="Kelsey, David (STFC,RAL,PPD)" userId="5b42de28-439c-4cd0-b27d-83659e39cb2a" providerId="ADAL" clId="{65115502-6CBA-F442-B46E-23046BB70EBC}" dt="2022-11-02T09:09:32.307" v="1095" actId="931"/>
          <ac:picMkLst>
            <pc:docMk/>
            <pc:sldMk cId="2703209045" sldId="367"/>
            <ac:picMk id="11" creationId="{892C3D10-C826-956D-48B8-0AF269296810}"/>
          </ac:picMkLst>
        </pc:picChg>
        <pc:picChg chg="add del mod">
          <ac:chgData name="Kelsey, David (STFC,RAL,PPD)" userId="5b42de28-439c-4cd0-b27d-83659e39cb2a" providerId="ADAL" clId="{65115502-6CBA-F442-B46E-23046BB70EBC}" dt="2022-11-02T09:09:32.307" v="1095" actId="931"/>
          <ac:picMkLst>
            <pc:docMk/>
            <pc:sldMk cId="2703209045" sldId="367"/>
            <ac:picMk id="13" creationId="{8FE35D13-231A-53E0-2782-E10975FF8036}"/>
          </ac:picMkLst>
        </pc:picChg>
        <pc:picChg chg="add del mod">
          <ac:chgData name="Kelsey, David (STFC,RAL,PPD)" userId="5b42de28-439c-4cd0-b27d-83659e39cb2a" providerId="ADAL" clId="{65115502-6CBA-F442-B46E-23046BB70EBC}" dt="2022-11-02T09:09:32.307" v="1095" actId="931"/>
          <ac:picMkLst>
            <pc:docMk/>
            <pc:sldMk cId="2703209045" sldId="367"/>
            <ac:picMk id="15" creationId="{ED602B2B-E7B5-258C-04BD-1EA705324BE7}"/>
          </ac:picMkLst>
        </pc:picChg>
        <pc:picChg chg="add mod">
          <ac:chgData name="Kelsey, David (STFC,RAL,PPD)" userId="5b42de28-439c-4cd0-b27d-83659e39cb2a" providerId="ADAL" clId="{65115502-6CBA-F442-B46E-23046BB70EBC}" dt="2022-11-02T09:17:17.327" v="1169" actId="1076"/>
          <ac:picMkLst>
            <pc:docMk/>
            <pc:sldMk cId="2703209045" sldId="367"/>
            <ac:picMk id="17" creationId="{0A3FD83F-1C60-8FBE-B4B7-830F75148FF9}"/>
          </ac:picMkLst>
        </pc:picChg>
        <pc:picChg chg="add mod">
          <ac:chgData name="Kelsey, David (STFC,RAL,PPD)" userId="5b42de28-439c-4cd0-b27d-83659e39cb2a" providerId="ADAL" clId="{65115502-6CBA-F442-B46E-23046BB70EBC}" dt="2022-11-02T09:14:03.768" v="1141" actId="1076"/>
          <ac:picMkLst>
            <pc:docMk/>
            <pc:sldMk cId="2703209045" sldId="367"/>
            <ac:picMk id="19" creationId="{6A94FA61-207E-4419-925E-E97AD45EABDB}"/>
          </ac:picMkLst>
        </pc:picChg>
        <pc:picChg chg="add del mod">
          <ac:chgData name="Kelsey, David (STFC,RAL,PPD)" userId="5b42de28-439c-4cd0-b27d-83659e39cb2a" providerId="ADAL" clId="{65115502-6CBA-F442-B46E-23046BB70EBC}" dt="2022-11-02T09:13:44.167" v="1135" actId="478"/>
          <ac:picMkLst>
            <pc:docMk/>
            <pc:sldMk cId="2703209045" sldId="367"/>
            <ac:picMk id="21" creationId="{98C0E988-7FE2-5509-5F94-55F922E3945C}"/>
          </ac:picMkLst>
        </pc:picChg>
        <pc:picChg chg="add del mod">
          <ac:chgData name="Kelsey, David (STFC,RAL,PPD)" userId="5b42de28-439c-4cd0-b27d-83659e39cb2a" providerId="ADAL" clId="{65115502-6CBA-F442-B46E-23046BB70EBC}" dt="2022-11-02T09:13:45.707" v="1136" actId="478"/>
          <ac:picMkLst>
            <pc:docMk/>
            <pc:sldMk cId="2703209045" sldId="367"/>
            <ac:picMk id="23" creationId="{C55BF52B-137F-6516-DD9D-9AF000B64F3B}"/>
          </ac:picMkLst>
        </pc:picChg>
      </pc:sldChg>
      <pc:sldChg chg="delSp modSp add mod">
        <pc:chgData name="Kelsey, David (STFC,RAL,PPD)" userId="5b42de28-439c-4cd0-b27d-83659e39cb2a" providerId="ADAL" clId="{65115502-6CBA-F442-B46E-23046BB70EBC}" dt="2022-11-02T09:13:39.489" v="1134" actId="14100"/>
        <pc:sldMkLst>
          <pc:docMk/>
          <pc:sldMk cId="2280898088" sldId="368"/>
        </pc:sldMkLst>
        <pc:picChg chg="del">
          <ac:chgData name="Kelsey, David (STFC,RAL,PPD)" userId="5b42de28-439c-4cd0-b27d-83659e39cb2a" providerId="ADAL" clId="{65115502-6CBA-F442-B46E-23046BB70EBC}" dt="2022-11-02T09:13:24.669" v="1130" actId="478"/>
          <ac:picMkLst>
            <pc:docMk/>
            <pc:sldMk cId="2280898088" sldId="368"/>
            <ac:picMk id="17" creationId="{0A3FD83F-1C60-8FBE-B4B7-830F75148FF9}"/>
          </ac:picMkLst>
        </pc:picChg>
        <pc:picChg chg="del">
          <ac:chgData name="Kelsey, David (STFC,RAL,PPD)" userId="5b42de28-439c-4cd0-b27d-83659e39cb2a" providerId="ADAL" clId="{65115502-6CBA-F442-B46E-23046BB70EBC}" dt="2022-11-02T09:13:22.904" v="1129" actId="478"/>
          <ac:picMkLst>
            <pc:docMk/>
            <pc:sldMk cId="2280898088" sldId="368"/>
            <ac:picMk id="19" creationId="{6A94FA61-207E-4419-925E-E97AD45EABDB}"/>
          </ac:picMkLst>
        </pc:picChg>
        <pc:picChg chg="mod">
          <ac:chgData name="Kelsey, David (STFC,RAL,PPD)" userId="5b42de28-439c-4cd0-b27d-83659e39cb2a" providerId="ADAL" clId="{65115502-6CBA-F442-B46E-23046BB70EBC}" dt="2022-11-02T09:13:35.026" v="1133" actId="1076"/>
          <ac:picMkLst>
            <pc:docMk/>
            <pc:sldMk cId="2280898088" sldId="368"/>
            <ac:picMk id="21" creationId="{98C0E988-7FE2-5509-5F94-55F922E3945C}"/>
          </ac:picMkLst>
        </pc:picChg>
        <pc:picChg chg="mod">
          <ac:chgData name="Kelsey, David (STFC,RAL,PPD)" userId="5b42de28-439c-4cd0-b27d-83659e39cb2a" providerId="ADAL" clId="{65115502-6CBA-F442-B46E-23046BB70EBC}" dt="2022-11-02T09:13:39.489" v="1134" actId="14100"/>
          <ac:picMkLst>
            <pc:docMk/>
            <pc:sldMk cId="2280898088" sldId="368"/>
            <ac:picMk id="23" creationId="{C55BF52B-137F-6516-DD9D-9AF000B64F3B}"/>
          </ac:picMkLst>
        </pc:picChg>
      </pc:sldChg>
      <pc:sldChg chg="add del">
        <pc:chgData name="Kelsey, David (STFC,RAL,PPD)" userId="5b42de28-439c-4cd0-b27d-83659e39cb2a" providerId="ADAL" clId="{65115502-6CBA-F442-B46E-23046BB70EBC}" dt="2022-11-02T09:00:59.739" v="1043"/>
        <pc:sldMkLst>
          <pc:docMk/>
          <pc:sldMk cId="2280898088" sldId="368"/>
        </pc:sldMkLst>
      </pc:sldChg>
      <pc:sldChg chg="addSp delSp modSp new mod">
        <pc:chgData name="Kelsey, David (STFC,RAL,PPD)" userId="5b42de28-439c-4cd0-b27d-83659e39cb2a" providerId="ADAL" clId="{65115502-6CBA-F442-B46E-23046BB70EBC}" dt="2022-11-02T10:08:50.931" v="1608" actId="1076"/>
        <pc:sldMkLst>
          <pc:docMk/>
          <pc:sldMk cId="2629563764" sldId="369"/>
        </pc:sldMkLst>
        <pc:spChg chg="mod">
          <ac:chgData name="Kelsey, David (STFC,RAL,PPD)" userId="5b42de28-439c-4cd0-b27d-83659e39cb2a" providerId="ADAL" clId="{65115502-6CBA-F442-B46E-23046BB70EBC}" dt="2022-11-02T10:08:39.956" v="1606" actId="20577"/>
          <ac:spMkLst>
            <pc:docMk/>
            <pc:sldMk cId="2629563764" sldId="369"/>
            <ac:spMk id="2" creationId="{B4072E02-92DE-9A5D-EA7A-2D1B73DE0827}"/>
          </ac:spMkLst>
        </pc:spChg>
        <pc:spChg chg="del">
          <ac:chgData name="Kelsey, David (STFC,RAL,PPD)" userId="5b42de28-439c-4cd0-b27d-83659e39cb2a" providerId="ADAL" clId="{65115502-6CBA-F442-B46E-23046BB70EBC}" dt="2022-11-02T10:04:20.708" v="1551" actId="931"/>
          <ac:spMkLst>
            <pc:docMk/>
            <pc:sldMk cId="2629563764" sldId="369"/>
            <ac:spMk id="3" creationId="{EEC9B548-8EEA-E72F-145B-BE923974BBAA}"/>
          </ac:spMkLst>
        </pc:spChg>
        <pc:picChg chg="add mod">
          <ac:chgData name="Kelsey, David (STFC,RAL,PPD)" userId="5b42de28-439c-4cd0-b27d-83659e39cb2a" providerId="ADAL" clId="{65115502-6CBA-F442-B46E-23046BB70EBC}" dt="2022-11-02T10:08:46.221" v="1607" actId="1076"/>
          <ac:picMkLst>
            <pc:docMk/>
            <pc:sldMk cId="2629563764" sldId="369"/>
            <ac:picMk id="8" creationId="{881FFC07-B2AD-AC37-6D75-A3BF9E1FB8ED}"/>
          </ac:picMkLst>
        </pc:picChg>
        <pc:picChg chg="add mod">
          <ac:chgData name="Kelsey, David (STFC,RAL,PPD)" userId="5b42de28-439c-4cd0-b27d-83659e39cb2a" providerId="ADAL" clId="{65115502-6CBA-F442-B46E-23046BB70EBC}" dt="2022-11-02T10:08:50.931" v="1608" actId="1076"/>
          <ac:picMkLst>
            <pc:docMk/>
            <pc:sldMk cId="2629563764" sldId="369"/>
            <ac:picMk id="9" creationId="{773F241A-4E63-713C-0661-95C580813DDC}"/>
          </ac:picMkLst>
        </pc:picChg>
      </pc:sldChg>
      <pc:sldChg chg="addSp delSp modSp new del mod">
        <pc:chgData name="Kelsey, David (STFC,RAL,PPD)" userId="5b42de28-439c-4cd0-b27d-83659e39cb2a" providerId="ADAL" clId="{65115502-6CBA-F442-B46E-23046BB70EBC}" dt="2022-11-02T10:06:50.612" v="1574" actId="2696"/>
        <pc:sldMkLst>
          <pc:docMk/>
          <pc:sldMk cId="4169019815" sldId="370"/>
        </pc:sldMkLst>
        <pc:spChg chg="del">
          <ac:chgData name="Kelsey, David (STFC,RAL,PPD)" userId="5b42de28-439c-4cd0-b27d-83659e39cb2a" providerId="ADAL" clId="{65115502-6CBA-F442-B46E-23046BB70EBC}" dt="2022-11-02T10:04:40.692" v="1553" actId="931"/>
          <ac:spMkLst>
            <pc:docMk/>
            <pc:sldMk cId="4169019815" sldId="370"/>
            <ac:spMk id="3" creationId="{ED2BE611-F5DA-8D1D-AC03-B0BB97315478}"/>
          </ac:spMkLst>
        </pc:spChg>
        <pc:spChg chg="add mod">
          <ac:chgData name="Kelsey, David (STFC,RAL,PPD)" userId="5b42de28-439c-4cd0-b27d-83659e39cb2a" providerId="ADAL" clId="{65115502-6CBA-F442-B46E-23046BB70EBC}" dt="2022-11-02T10:06:42.499" v="1572" actId="21"/>
          <ac:spMkLst>
            <pc:docMk/>
            <pc:sldMk cId="4169019815" sldId="370"/>
            <ac:spMk id="10" creationId="{2E096CDB-527E-BC61-C69B-51249EF62272}"/>
          </ac:spMkLst>
        </pc:spChg>
        <pc:picChg chg="add del mod">
          <ac:chgData name="Kelsey, David (STFC,RAL,PPD)" userId="5b42de28-439c-4cd0-b27d-83659e39cb2a" providerId="ADAL" clId="{65115502-6CBA-F442-B46E-23046BB70EBC}" dt="2022-11-02T10:06:42.499" v="1572" actId="21"/>
          <ac:picMkLst>
            <pc:docMk/>
            <pc:sldMk cId="4169019815" sldId="370"/>
            <ac:picMk id="8" creationId="{FEF3D928-A839-B5CD-4E56-82FC33BCD4D8}"/>
          </ac:picMkLst>
        </pc:picChg>
      </pc:sldChg>
      <pc:sldChg chg="addSp delSp modSp new mod">
        <pc:chgData name="Kelsey, David (STFC,RAL,PPD)" userId="5b42de28-439c-4cd0-b27d-83659e39cb2a" providerId="ADAL" clId="{65115502-6CBA-F442-B46E-23046BB70EBC}" dt="2022-11-02T10:09:28.472" v="1609" actId="14100"/>
        <pc:sldMkLst>
          <pc:docMk/>
          <pc:sldMk cId="847999288" sldId="371"/>
        </pc:sldMkLst>
        <pc:spChg chg="del">
          <ac:chgData name="Kelsey, David (STFC,RAL,PPD)" userId="5b42de28-439c-4cd0-b27d-83659e39cb2a" providerId="ADAL" clId="{65115502-6CBA-F442-B46E-23046BB70EBC}" dt="2022-11-02T10:04:56.489" v="1556" actId="931"/>
          <ac:spMkLst>
            <pc:docMk/>
            <pc:sldMk cId="847999288" sldId="371"/>
            <ac:spMk id="3" creationId="{346FD6D4-92CA-B009-0D05-AAFD90DA63D0}"/>
          </ac:spMkLst>
        </pc:spChg>
        <pc:picChg chg="add mod">
          <ac:chgData name="Kelsey, David (STFC,RAL,PPD)" userId="5b42de28-439c-4cd0-b27d-83659e39cb2a" providerId="ADAL" clId="{65115502-6CBA-F442-B46E-23046BB70EBC}" dt="2022-11-02T10:09:28.472" v="1609" actId="14100"/>
          <ac:picMkLst>
            <pc:docMk/>
            <pc:sldMk cId="847999288" sldId="371"/>
            <ac:picMk id="8" creationId="{423D5F2B-8BE7-AA36-CB81-7BD16999E01A}"/>
          </ac:picMkLst>
        </pc:picChg>
      </pc:sldChg>
      <pc:sldChg chg="addSp delSp modSp new mod">
        <pc:chgData name="Kelsey, David (STFC,RAL,PPD)" userId="5b42de28-439c-4cd0-b27d-83659e39cb2a" providerId="ADAL" clId="{65115502-6CBA-F442-B46E-23046BB70EBC}" dt="2022-11-02T10:06:19.079" v="1568" actId="14100"/>
        <pc:sldMkLst>
          <pc:docMk/>
          <pc:sldMk cId="3562821638" sldId="372"/>
        </pc:sldMkLst>
        <pc:spChg chg="del">
          <ac:chgData name="Kelsey, David (STFC,RAL,PPD)" userId="5b42de28-439c-4cd0-b27d-83659e39cb2a" providerId="ADAL" clId="{65115502-6CBA-F442-B46E-23046BB70EBC}" dt="2022-11-02T10:05:14.095" v="1559" actId="931"/>
          <ac:spMkLst>
            <pc:docMk/>
            <pc:sldMk cId="3562821638" sldId="372"/>
            <ac:spMk id="3" creationId="{E092D1D9-908A-AD61-4F10-0BFD0173DA90}"/>
          </ac:spMkLst>
        </pc:spChg>
        <pc:picChg chg="add mod">
          <ac:chgData name="Kelsey, David (STFC,RAL,PPD)" userId="5b42de28-439c-4cd0-b27d-83659e39cb2a" providerId="ADAL" clId="{65115502-6CBA-F442-B46E-23046BB70EBC}" dt="2022-11-02T10:06:19.079" v="1568" actId="14100"/>
          <ac:picMkLst>
            <pc:docMk/>
            <pc:sldMk cId="3562821638" sldId="372"/>
            <ac:picMk id="8" creationId="{5FDD40E9-3D25-3BD2-4CFB-E9DC473FAF6F}"/>
          </ac:picMkLst>
        </pc:picChg>
      </pc:sldChg>
      <pc:sldChg chg="addSp delSp modSp new mod">
        <pc:chgData name="Kelsey, David (STFC,RAL,PPD)" userId="5b42de28-439c-4cd0-b27d-83659e39cb2a" providerId="ADAL" clId="{65115502-6CBA-F442-B46E-23046BB70EBC}" dt="2022-11-02T10:06:25.243" v="1569" actId="14100"/>
        <pc:sldMkLst>
          <pc:docMk/>
          <pc:sldMk cId="907357782" sldId="373"/>
        </pc:sldMkLst>
        <pc:spChg chg="del">
          <ac:chgData name="Kelsey, David (STFC,RAL,PPD)" userId="5b42de28-439c-4cd0-b27d-83659e39cb2a" providerId="ADAL" clId="{65115502-6CBA-F442-B46E-23046BB70EBC}" dt="2022-11-02T10:05:33.280" v="1562" actId="931"/>
          <ac:spMkLst>
            <pc:docMk/>
            <pc:sldMk cId="907357782" sldId="373"/>
            <ac:spMk id="3" creationId="{D12D046E-FB20-02EB-4A27-5E17D9E3E699}"/>
          </ac:spMkLst>
        </pc:spChg>
        <pc:picChg chg="add mod">
          <ac:chgData name="Kelsey, David (STFC,RAL,PPD)" userId="5b42de28-439c-4cd0-b27d-83659e39cb2a" providerId="ADAL" clId="{65115502-6CBA-F442-B46E-23046BB70EBC}" dt="2022-11-02T10:06:25.243" v="1569" actId="14100"/>
          <ac:picMkLst>
            <pc:docMk/>
            <pc:sldMk cId="907357782" sldId="373"/>
            <ac:picMk id="8" creationId="{95485C84-EE87-2432-8E17-57D990D1F9AA}"/>
          </ac:picMkLst>
        </pc:picChg>
      </pc:sldChg>
      <pc:sldChg chg="addSp delSp modSp new mod">
        <pc:chgData name="Kelsey, David (STFC,RAL,PPD)" userId="5b42de28-439c-4cd0-b27d-83659e39cb2a" providerId="ADAL" clId="{65115502-6CBA-F442-B46E-23046BB70EBC}" dt="2022-11-02T10:06:04.589" v="1567" actId="14100"/>
        <pc:sldMkLst>
          <pc:docMk/>
          <pc:sldMk cId="1763969684" sldId="374"/>
        </pc:sldMkLst>
        <pc:spChg chg="del">
          <ac:chgData name="Kelsey, David (STFC,RAL,PPD)" userId="5b42de28-439c-4cd0-b27d-83659e39cb2a" providerId="ADAL" clId="{65115502-6CBA-F442-B46E-23046BB70EBC}" dt="2022-11-02T10:05:46.654" v="1564" actId="931"/>
          <ac:spMkLst>
            <pc:docMk/>
            <pc:sldMk cId="1763969684" sldId="374"/>
            <ac:spMk id="3" creationId="{472EAC13-0705-9FE9-12B9-678FC1DC55BC}"/>
          </ac:spMkLst>
        </pc:spChg>
        <pc:picChg chg="add mod">
          <ac:chgData name="Kelsey, David (STFC,RAL,PPD)" userId="5b42de28-439c-4cd0-b27d-83659e39cb2a" providerId="ADAL" clId="{65115502-6CBA-F442-B46E-23046BB70EBC}" dt="2022-11-02T10:06:04.589" v="1567" actId="14100"/>
          <ac:picMkLst>
            <pc:docMk/>
            <pc:sldMk cId="1763969684" sldId="374"/>
            <ac:picMk id="8" creationId="{DCBF64A1-856D-3C7B-09FA-3764CAF6BC44}"/>
          </ac:picMkLst>
        </pc:picChg>
      </pc:sldChg>
      <pc:sldChg chg="addSp delSp modSp new mod">
        <pc:chgData name="Kelsey, David (STFC,RAL,PPD)" userId="5b42de28-439c-4cd0-b27d-83659e39cb2a" providerId="ADAL" clId="{65115502-6CBA-F442-B46E-23046BB70EBC}" dt="2022-11-02T10:59:57.422" v="1679" actId="14100"/>
        <pc:sldMkLst>
          <pc:docMk/>
          <pc:sldMk cId="3973793302" sldId="375"/>
        </pc:sldMkLst>
        <pc:spChg chg="del">
          <ac:chgData name="Kelsey, David (STFC,RAL,PPD)" userId="5b42de28-439c-4cd0-b27d-83659e39cb2a" providerId="ADAL" clId="{65115502-6CBA-F442-B46E-23046BB70EBC}" dt="2022-11-02T10:59:22.130" v="1672" actId="931"/>
          <ac:spMkLst>
            <pc:docMk/>
            <pc:sldMk cId="3973793302" sldId="375"/>
            <ac:spMk id="3" creationId="{8B8B697A-211D-F654-731A-A5686A08BC56}"/>
          </ac:spMkLst>
        </pc:spChg>
        <pc:picChg chg="add mod">
          <ac:chgData name="Kelsey, David (STFC,RAL,PPD)" userId="5b42de28-439c-4cd0-b27d-83659e39cb2a" providerId="ADAL" clId="{65115502-6CBA-F442-B46E-23046BB70EBC}" dt="2022-11-02T10:59:57.422" v="1679" actId="14100"/>
          <ac:picMkLst>
            <pc:docMk/>
            <pc:sldMk cId="3973793302" sldId="375"/>
            <ac:picMk id="8" creationId="{3A030D94-AC08-F624-3138-5A6D2C791B56}"/>
          </ac:picMkLst>
        </pc:picChg>
      </pc:sldChg>
      <pc:sldChg chg="addSp delSp modSp new mod">
        <pc:chgData name="Kelsey, David (STFC,RAL,PPD)" userId="5b42de28-439c-4cd0-b27d-83659e39cb2a" providerId="ADAL" clId="{65115502-6CBA-F442-B46E-23046BB70EBC}" dt="2022-11-02T11:00:03.277" v="1680" actId="14100"/>
        <pc:sldMkLst>
          <pc:docMk/>
          <pc:sldMk cId="2316093886" sldId="376"/>
        </pc:sldMkLst>
        <pc:spChg chg="del">
          <ac:chgData name="Kelsey, David (STFC,RAL,PPD)" userId="5b42de28-439c-4cd0-b27d-83659e39cb2a" providerId="ADAL" clId="{65115502-6CBA-F442-B46E-23046BB70EBC}" dt="2022-11-02T10:59:34.581" v="1674" actId="931"/>
          <ac:spMkLst>
            <pc:docMk/>
            <pc:sldMk cId="2316093886" sldId="376"/>
            <ac:spMk id="3" creationId="{C3AAAE2F-9B61-BD0D-9E58-733963DF2457}"/>
          </ac:spMkLst>
        </pc:spChg>
        <pc:picChg chg="add mod">
          <ac:chgData name="Kelsey, David (STFC,RAL,PPD)" userId="5b42de28-439c-4cd0-b27d-83659e39cb2a" providerId="ADAL" clId="{65115502-6CBA-F442-B46E-23046BB70EBC}" dt="2022-11-02T11:00:03.277" v="1680" actId="14100"/>
          <ac:picMkLst>
            <pc:docMk/>
            <pc:sldMk cId="2316093886" sldId="376"/>
            <ac:picMk id="8" creationId="{A4B6168C-3BF9-7318-98C1-D021E2E9F7CD}"/>
          </ac:picMkLst>
        </pc:picChg>
      </pc:sldChg>
      <pc:sldChg chg="addSp delSp modSp new mod">
        <pc:chgData name="Kelsey, David (STFC,RAL,PPD)" userId="5b42de28-439c-4cd0-b27d-83659e39cb2a" providerId="ADAL" clId="{65115502-6CBA-F442-B46E-23046BB70EBC}" dt="2022-11-02T11:00:12.949" v="1681" actId="14100"/>
        <pc:sldMkLst>
          <pc:docMk/>
          <pc:sldMk cId="3959746864" sldId="377"/>
        </pc:sldMkLst>
        <pc:spChg chg="del">
          <ac:chgData name="Kelsey, David (STFC,RAL,PPD)" userId="5b42de28-439c-4cd0-b27d-83659e39cb2a" providerId="ADAL" clId="{65115502-6CBA-F442-B46E-23046BB70EBC}" dt="2022-11-02T10:59:46.909" v="1676" actId="931"/>
          <ac:spMkLst>
            <pc:docMk/>
            <pc:sldMk cId="3959746864" sldId="377"/>
            <ac:spMk id="3" creationId="{CECE1CA1-64E0-D562-07BB-AD68820D890B}"/>
          </ac:spMkLst>
        </pc:spChg>
        <pc:picChg chg="add mod">
          <ac:chgData name="Kelsey, David (STFC,RAL,PPD)" userId="5b42de28-439c-4cd0-b27d-83659e39cb2a" providerId="ADAL" clId="{65115502-6CBA-F442-B46E-23046BB70EBC}" dt="2022-11-02T11:00:12.949" v="1681" actId="14100"/>
          <ac:picMkLst>
            <pc:docMk/>
            <pc:sldMk cId="3959746864" sldId="377"/>
            <ac:picMk id="8" creationId="{3A9F2735-CED8-9B1F-349D-4A9221FC3101}"/>
          </ac:picMkLst>
        </pc:picChg>
      </pc:sldChg>
      <pc:sldChg chg="addSp modSp new mod">
        <pc:chgData name="Kelsey, David (STFC,RAL,PPD)" userId="5b42de28-439c-4cd0-b27d-83659e39cb2a" providerId="ADAL" clId="{65115502-6CBA-F442-B46E-23046BB70EBC}" dt="2022-11-02T11:44:04.887" v="1704" actId="122"/>
        <pc:sldMkLst>
          <pc:docMk/>
          <pc:sldMk cId="3605886954" sldId="378"/>
        </pc:sldMkLst>
        <pc:spChg chg="add mod">
          <ac:chgData name="Kelsey, David (STFC,RAL,PPD)" userId="5b42de28-439c-4cd0-b27d-83659e39cb2a" providerId="ADAL" clId="{65115502-6CBA-F442-B46E-23046BB70EBC}" dt="2022-11-02T11:44:04.887" v="1704" actId="122"/>
          <ac:spMkLst>
            <pc:docMk/>
            <pc:sldMk cId="3605886954" sldId="378"/>
            <ac:spMk id="5" creationId="{44066A5B-5021-896E-8523-DDC612FEBEE7}"/>
          </ac:spMkLst>
        </pc:spChg>
      </pc:sldChg>
      <pc:sldChg chg="modSp add mod">
        <pc:chgData name="Kelsey, David (STFC,RAL,PPD)" userId="5b42de28-439c-4cd0-b27d-83659e39cb2a" providerId="ADAL" clId="{65115502-6CBA-F442-B46E-23046BB70EBC}" dt="2022-11-02T11:44:49.349" v="1760" actId="14100"/>
        <pc:sldMkLst>
          <pc:docMk/>
          <pc:sldMk cId="1590802687" sldId="379"/>
        </pc:sldMkLst>
        <pc:spChg chg="mod">
          <ac:chgData name="Kelsey, David (STFC,RAL,PPD)" userId="5b42de28-439c-4cd0-b27d-83659e39cb2a" providerId="ADAL" clId="{65115502-6CBA-F442-B46E-23046BB70EBC}" dt="2022-11-02T11:44:49.349" v="1760" actId="14100"/>
          <ac:spMkLst>
            <pc:docMk/>
            <pc:sldMk cId="1590802687" sldId="379"/>
            <ac:spMk id="5" creationId="{44066A5B-5021-896E-8523-DDC612FEBEE7}"/>
          </ac:spMkLst>
        </pc:spChg>
      </pc:sldChg>
      <pc:sldChg chg="modSp add mod">
        <pc:chgData name="Kelsey, David (STFC,RAL,PPD)" userId="5b42de28-439c-4cd0-b27d-83659e39cb2a" providerId="ADAL" clId="{65115502-6CBA-F442-B46E-23046BB70EBC}" dt="2022-11-02T11:45:09.878" v="1780" actId="20577"/>
        <pc:sldMkLst>
          <pc:docMk/>
          <pc:sldMk cId="2785593513" sldId="380"/>
        </pc:sldMkLst>
        <pc:spChg chg="mod">
          <ac:chgData name="Kelsey, David (STFC,RAL,PPD)" userId="5b42de28-439c-4cd0-b27d-83659e39cb2a" providerId="ADAL" clId="{65115502-6CBA-F442-B46E-23046BB70EBC}" dt="2022-11-02T11:45:09.878" v="1780" actId="20577"/>
          <ac:spMkLst>
            <pc:docMk/>
            <pc:sldMk cId="2785593513" sldId="380"/>
            <ac:spMk id="5" creationId="{44066A5B-5021-896E-8523-DDC612FEBEE7}"/>
          </ac:spMkLst>
        </pc:spChg>
      </pc:sldChg>
      <pc:sldChg chg="add del">
        <pc:chgData name="Kelsey, David (STFC,RAL,PPD)" userId="5b42de28-439c-4cd0-b27d-83659e39cb2a" providerId="ADAL" clId="{65115502-6CBA-F442-B46E-23046BB70EBC}" dt="2022-11-02T10:57:37.991" v="1667"/>
        <pc:sldMkLst>
          <pc:docMk/>
          <pc:sldMk cId="3784689877" sldId="573"/>
        </pc:sldMkLst>
      </pc:sldChg>
      <pc:sldMasterChg chg="modSldLayout">
        <pc:chgData name="Kelsey, David (STFC,RAL,PPD)" userId="5b42de28-439c-4cd0-b27d-83659e39cb2a" providerId="ADAL" clId="{65115502-6CBA-F442-B46E-23046BB70EBC}" dt="2022-11-02T08:59:50.085" v="1038"/>
        <pc:sldMasterMkLst>
          <pc:docMk/>
          <pc:sldMasterMk cId="3015855756" sldId="2147483665"/>
        </pc:sldMasterMkLst>
        <pc:sldLayoutChg chg="delSp">
          <pc:chgData name="Kelsey, David (STFC,RAL,PPD)" userId="5b42de28-439c-4cd0-b27d-83659e39cb2a" providerId="ADAL" clId="{65115502-6CBA-F442-B46E-23046BB70EBC}" dt="2022-11-02T08:59:50.085" v="1038"/>
          <pc:sldLayoutMkLst>
            <pc:docMk/>
            <pc:sldMasterMk cId="3015855756" sldId="2147483665"/>
            <pc:sldLayoutMk cId="2637523879" sldId="2147483691"/>
          </pc:sldLayoutMkLst>
          <pc:picChg chg="del">
            <ac:chgData name="Kelsey, David (STFC,RAL,PPD)" userId="5b42de28-439c-4cd0-b27d-83659e39cb2a" providerId="ADAL" clId="{65115502-6CBA-F442-B46E-23046BB70EBC}" dt="2022-11-02T08:59:50.085" v="1038"/>
            <ac:picMkLst>
              <pc:docMk/>
              <pc:sldMasterMk cId="3015855756" sldId="2147483665"/>
              <pc:sldLayoutMk cId="2637523879" sldId="2147483691"/>
              <ac:picMk id="7" creationId="{00000000-0000-0000-0000-000000000000}"/>
            </ac:picMkLst>
          </pc:picChg>
        </pc:sldLayoutChg>
        <pc:sldLayoutChg chg="delSp">
          <pc:chgData name="Kelsey, David (STFC,RAL,PPD)" userId="5b42de28-439c-4cd0-b27d-83659e39cb2a" providerId="ADAL" clId="{65115502-6CBA-F442-B46E-23046BB70EBC}" dt="2022-11-02T08:59:50.085" v="1038"/>
          <pc:sldLayoutMkLst>
            <pc:docMk/>
            <pc:sldMasterMk cId="3015855756" sldId="2147483665"/>
            <pc:sldLayoutMk cId="1255716908" sldId="2147483692"/>
          </pc:sldLayoutMkLst>
          <pc:picChg chg="del">
            <ac:chgData name="Kelsey, David (STFC,RAL,PPD)" userId="5b42de28-439c-4cd0-b27d-83659e39cb2a" providerId="ADAL" clId="{65115502-6CBA-F442-B46E-23046BB70EBC}" dt="2022-11-02T08:59:50.085" v="1038"/>
            <ac:picMkLst>
              <pc:docMk/>
              <pc:sldMasterMk cId="3015855756" sldId="2147483665"/>
              <pc:sldLayoutMk cId="1255716908" sldId="2147483692"/>
              <ac:picMk id="7" creationId="{00000000-0000-0000-0000-000000000000}"/>
            </ac:picMkLst>
          </pc:picChg>
        </pc:sldLayoutChg>
        <pc:sldLayoutChg chg="delSp">
          <pc:chgData name="Kelsey, David (STFC,RAL,PPD)" userId="5b42de28-439c-4cd0-b27d-83659e39cb2a" providerId="ADAL" clId="{65115502-6CBA-F442-B46E-23046BB70EBC}" dt="2022-11-02T08:59:50.085" v="1038"/>
          <pc:sldLayoutMkLst>
            <pc:docMk/>
            <pc:sldMasterMk cId="3015855756" sldId="2147483665"/>
            <pc:sldLayoutMk cId="1678539341" sldId="2147483693"/>
          </pc:sldLayoutMkLst>
          <pc:picChg chg="del">
            <ac:chgData name="Kelsey, David (STFC,RAL,PPD)" userId="5b42de28-439c-4cd0-b27d-83659e39cb2a" providerId="ADAL" clId="{65115502-6CBA-F442-B46E-23046BB70EBC}" dt="2022-11-02T08:59:50.085" v="1038"/>
            <ac:picMkLst>
              <pc:docMk/>
              <pc:sldMasterMk cId="3015855756" sldId="2147483665"/>
              <pc:sldLayoutMk cId="1678539341" sldId="2147483693"/>
              <ac:picMk id="5" creationId="{00000000-0000-0000-0000-000000000000}"/>
            </ac:picMkLst>
          </pc:picChg>
        </pc:sldLayoutChg>
      </pc:sldMasterChg>
      <pc:sldMasterChg chg="modSldLayout">
        <pc:chgData name="Kelsey, David (STFC,RAL,PPD)" userId="5b42de28-439c-4cd0-b27d-83659e39cb2a" providerId="ADAL" clId="{65115502-6CBA-F442-B46E-23046BB70EBC}" dt="2022-11-02T08:59:03.625" v="1033"/>
        <pc:sldMasterMkLst>
          <pc:docMk/>
          <pc:sldMasterMk cId="4113587734" sldId="2147483671"/>
        </pc:sldMasterMkLst>
        <pc:sldLayoutChg chg="delSp">
          <pc:chgData name="Kelsey, David (STFC,RAL,PPD)" userId="5b42de28-439c-4cd0-b27d-83659e39cb2a" providerId="ADAL" clId="{65115502-6CBA-F442-B46E-23046BB70EBC}" dt="2022-11-02T08:59:03.625" v="1033"/>
          <pc:sldLayoutMkLst>
            <pc:docMk/>
            <pc:sldMasterMk cId="4113587734" sldId="2147483671"/>
            <pc:sldLayoutMk cId="2748674001" sldId="2147483689"/>
          </pc:sldLayoutMkLst>
          <pc:picChg chg="del">
            <ac:chgData name="Kelsey, David (STFC,RAL,PPD)" userId="5b42de28-439c-4cd0-b27d-83659e39cb2a" providerId="ADAL" clId="{65115502-6CBA-F442-B46E-23046BB70EBC}" dt="2022-11-02T08:59:03.625" v="1033"/>
            <ac:picMkLst>
              <pc:docMk/>
              <pc:sldMasterMk cId="4113587734" sldId="2147483671"/>
              <pc:sldLayoutMk cId="2748674001" sldId="2147483689"/>
              <ac:picMk id="18" creationId="{00000000-0000-0000-0000-000000000000}"/>
            </ac:picMkLst>
          </pc:picChg>
        </pc:sldLayoutChg>
      </pc:sldMasterChg>
      <pc:sldMasterChg chg="addSp modSp mod delSldLayout">
        <pc:chgData name="Kelsey, David (STFC,RAL,PPD)" userId="5b42de28-439c-4cd0-b27d-83659e39cb2a" providerId="ADAL" clId="{65115502-6CBA-F442-B46E-23046BB70EBC}" dt="2022-11-02T09:45:10.692" v="1375" actId="1076"/>
        <pc:sldMasterMkLst>
          <pc:docMk/>
          <pc:sldMasterMk cId="3326470726" sldId="2147483696"/>
        </pc:sldMasterMkLst>
        <pc:picChg chg="add mod">
          <ac:chgData name="Kelsey, David (STFC,RAL,PPD)" userId="5b42de28-439c-4cd0-b27d-83659e39cb2a" providerId="ADAL" clId="{65115502-6CBA-F442-B46E-23046BB70EBC}" dt="2022-11-02T09:45:10.692" v="1375" actId="1076"/>
          <ac:picMkLst>
            <pc:docMk/>
            <pc:sldMasterMk cId="3326470726" sldId="2147483696"/>
            <ac:picMk id="7" creationId="{2F4BAE5B-8C2E-7DEE-C7F4-5DA62747FA0F}"/>
          </ac:picMkLst>
        </pc:picChg>
        <pc:sldLayoutChg chg="del">
          <pc:chgData name="Kelsey, David (STFC,RAL,PPD)" userId="5b42de28-439c-4cd0-b27d-83659e39cb2a" providerId="ADAL" clId="{65115502-6CBA-F442-B46E-23046BB70EBC}" dt="2022-11-02T09:02:07.109" v="1044" actId="2696"/>
          <pc:sldLayoutMkLst>
            <pc:docMk/>
            <pc:sldMasterMk cId="3326470726" sldId="2147483696"/>
            <pc:sldLayoutMk cId="3672420869" sldId="2147483708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e657c48ab7_1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e657c48ab7_1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ge657c48ab7_1_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6" name="Google Shape;186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6" name="Google Shape;336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Google Shape;337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57529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111827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780D7D-9384-A14F-803B-FF1D73646B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Grande" pitchFamily="8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Grande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309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62227fb5a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62227fb5a1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g62227fb5a1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02460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205248c5df_0_14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1205248c5df_0_14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g1205248c5df_0_14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834293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r>
              <a:rPr lang="en-GB"/>
              <a:t>2 Nov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5238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39BC6-B080-F8A2-3F6B-5E4C68927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86D1A3-8AA4-1AE3-08FA-EA1B10E4D3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3D535B-1551-196E-E4D5-8ED9967556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1DA369-FBC4-5D60-182D-A956232CC8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567966-AB8C-EFE2-DE55-BB215C58FA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5F101F-5F28-07E8-0683-039A65E42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 Nov 2022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77DC0F-3843-C221-A3A9-1C877418A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 Kelsey, IPv6 working group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511450-A97F-0AA2-C949-9448434F9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789D8-B6B0-4BA7-8841-633B125909A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6247117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FE934-B8E3-F446-A445-61ECCBD1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35E092-A397-108E-D711-02A0F9634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 Nov 2022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D18922-C280-46EC-F508-ABCBD1A0B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 Kelsey, IPv6 working group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F5F4AE-F158-9A52-B9CF-D237CA2E4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789D8-B6B0-4BA7-8841-633B125909A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1192895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CB238F-6112-317B-EA0E-8D895DDE9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5BCEC7-8AE2-3370-EB58-6E88006C1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FBC4B0-2DF7-E5C6-EF65-1DC19F576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392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C5EDC-22A0-90F8-3B40-5F93B5A2D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1C56E0-4E29-DFAA-DF32-F7386F81F2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0CB256-67C8-DE72-3F82-9841235512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17E658-222C-0859-F37E-43E977DB2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 Nov 2022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A5A4F9-03FB-CE6F-AA06-D154D4933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 Kelsey, IPv6 working group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A0EFB4-677C-A65D-62CC-CB7AE1A7F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789D8-B6B0-4BA7-8841-633B125909A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9419873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106A1-5452-D776-76CE-9DB590546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68B802-D05B-27F6-86E7-6A5249FE66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57F36F-25E9-328F-744D-2870ADD453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656667-5067-6F24-3BB8-963B636F4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 Nov 2022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E6F719-CAEA-2FB8-B141-895F15ABF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 Kelsey, IPv6 working group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5D64E8-4BFA-C63C-9D6B-7BC532468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789D8-B6B0-4BA7-8841-633B125909A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2402966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F0925-C85C-BAC7-5FFB-7DE848D26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2E9432-172A-5E6D-D3C9-007A25D8CE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61770E-5C76-6C94-C80C-F2694C1DE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 Nov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8FD401-A54E-F894-8499-3E542B0D3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 Kelsey, IPv6 working group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7AB9B5-2DD0-FF09-47B3-0CDB88C79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789D8-B6B0-4BA7-8841-633B125909A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6573172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B371DE-AB69-206D-690D-64254077D7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26900-5CE8-D960-5804-BF50CF62F9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49B41A-0BB3-2281-FAE4-4945D92FD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 Nov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F1881-467F-5B12-94BC-E2D10B4B9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 Kelsey, IPv6 working group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2B1431-F87A-895E-3D51-1899B1A28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789D8-B6B0-4BA7-8841-633B125909A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3689569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ntents">
  <p:cSld name="2 Conten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1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2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5449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716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539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with logo">
  <p:cSld name="Title Slide with logo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585360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ntents">
  <p:cSld name="2 Conten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1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2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35120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B1D39-1314-E7BD-DEB7-83DA44EE13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9EBDAA-C68F-D301-CA01-8A1CA0782B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BD7E0C-078F-A343-83AB-816802849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51253-FE86-A591-D8A8-7608460D7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5EEE21-BF04-F0C9-B838-0E5D08504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444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FE905-A65D-4A74-5E09-B58D505CD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D5CA71-442F-86A0-ADCB-DAE11EC59D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F2B2D4-1BBA-56BC-2186-FA9116489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C53D31-3076-F654-83B9-26DA938C2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8C0980-3049-E906-004E-824519235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870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A2848-8527-4CB9-D809-4D8A353CB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3E8924-F600-0136-0FFF-57B701D57B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9435D-795F-191D-28D3-EAE68D1FC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 Nov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CF621E-14B7-48A0-F802-18058C345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 Kelsey, IPv6 working group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537093-2246-F02F-005F-27CEE53CC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789D8-B6B0-4BA7-8841-633B125909A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8631407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A91DB-294B-7B39-C3B9-BA034C59F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9633C8-4336-EED5-50BD-055A5FAA43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97E5AC-FCD1-54A9-10BC-F2C7FC7B10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D9918E-8E86-46E7-D02C-67ED49226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 Nov 2022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0A5A78-4741-D2A6-2EEE-2B48DB7F4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 Kelsey, IPv6 working group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59318A-FAF7-FB74-428C-AA4089181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789D8-B6B0-4BA7-8841-633B125909A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5751151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12200467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0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3929063"/>
            <a:ext cx="103632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2 Nov 2022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D Kelsey, IPv6 working group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fld id="{C18A47A1-507C-4EAC-8456-C806B77300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8487985"/>
      </p:ext>
    </p:extLst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557338"/>
            <a:ext cx="103632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r>
              <a:rPr lang="en-GB"/>
              <a:t>2 Nov 2022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r>
              <a:rPr lang="en-GB"/>
              <a:t>D Kelsey, IPv6 working group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61789D8-B6B0-4BA7-8841-633B125909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5855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C41958-6437-C8D3-3CBD-FAD428334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18F3B8-707E-B53F-733A-AC1781A98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26E9B-3B97-126D-DBCA-C802E39C60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/>
              <a:t>2 Nov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E63A1-F510-7F95-8D6C-44A63072C1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/>
              <a:t>D Kelsey, IPv6 working group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E2121-9F8E-1858-8C0D-F3F31B2255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A47A1-507C-4EAC-8456-C806B77300EB}" type="slidenum">
              <a:rPr lang="en-US" altLang="en-US" smtClean="0"/>
              <a:pPr/>
              <a:t>‹#›</a:t>
            </a:fld>
            <a:endParaRPr lang="en-US" altLang="en-US"/>
          </a:p>
        </p:txBody>
      </p:sp>
      <p:pic>
        <p:nvPicPr>
          <p:cNvPr id="7" name="Google Shape;112;p15" descr="HEPiX.png">
            <a:extLst>
              <a:ext uri="{FF2B5EF4-FFF2-40B4-BE49-F238E27FC236}">
                <a16:creationId xmlns:a16="http://schemas.microsoft.com/office/drawing/2014/main" id="{2F4BAE5B-8C2E-7DEE-C7F4-5DA62747FA0F}"/>
              </a:ext>
            </a:extLst>
          </p:cNvPr>
          <p:cNvPicPr preferRelativeResize="0"/>
          <p:nvPr userDrawn="1"/>
        </p:nvPicPr>
        <p:blipFill rotWithShape="1">
          <a:blip r:embed="rId14">
            <a:alphaModFix/>
          </a:blip>
          <a:srcRect/>
          <a:stretch/>
        </p:blipFill>
        <p:spPr>
          <a:xfrm>
            <a:off x="10162824" y="93445"/>
            <a:ext cx="1922711" cy="1664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6470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9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rsone.mi.infn.it/~prelz/ipv6_vofeed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Ipv6#WLCG_Tier_2_IPv6_deployment_sta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HCOPN/LHCOPNEv4v6Traffic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85115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51/epjconf/202024507045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shapingthefutureofjanet.jiscinvolve.org/wp/uncategorized/100gbps-of-cern-data-over-ipv6-on-the-janet-network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/>
          <p:cNvSpPr txBox="1">
            <a:spLocks noGrp="1"/>
          </p:cNvSpPr>
          <p:nvPr>
            <p:ph type="ctrTitle"/>
          </p:nvPr>
        </p:nvSpPr>
        <p:spPr>
          <a:xfrm>
            <a:off x="1524000" y="2394295"/>
            <a:ext cx="9144000" cy="1825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en-US" sz="5400" b="1" dirty="0"/>
              <a:t>The </a:t>
            </a:r>
            <a:r>
              <a:rPr lang="en-US" sz="5400" b="1" dirty="0" err="1"/>
              <a:t>HEPiX</a:t>
            </a:r>
            <a:r>
              <a:rPr lang="en-US" sz="5400" b="1" dirty="0"/>
              <a:t> IPv6 working group</a:t>
            </a:r>
            <a:br>
              <a:rPr lang="en-US" sz="5400" b="1" dirty="0"/>
            </a:br>
            <a:r>
              <a:rPr lang="en-US" sz="5400" b="1" dirty="0"/>
              <a:t>(Update)</a:t>
            </a:r>
            <a:endParaRPr sz="5400" i="1" dirty="0">
              <a:solidFill>
                <a:srgbClr val="FF0000"/>
              </a:solidFill>
            </a:endParaRPr>
          </a:p>
        </p:txBody>
      </p:sp>
      <p:sp>
        <p:nvSpPr>
          <p:cNvPr id="101" name="Google Shape;101;p14"/>
          <p:cNvSpPr txBox="1">
            <a:spLocks noGrp="1"/>
          </p:cNvSpPr>
          <p:nvPr>
            <p:ph type="subTitle" idx="1"/>
          </p:nvPr>
        </p:nvSpPr>
        <p:spPr>
          <a:xfrm>
            <a:off x="1524000" y="4754880"/>
            <a:ext cx="9144000" cy="1133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US" sz="2590" dirty="0"/>
              <a:t>David Kelsey (STFC UKRI)</a:t>
            </a:r>
            <a:br>
              <a:rPr lang="en-US" sz="2590" dirty="0"/>
            </a:br>
            <a:r>
              <a:rPr lang="en-US" sz="2220" dirty="0" err="1"/>
              <a:t>HEPiX</a:t>
            </a:r>
            <a:r>
              <a:rPr lang="en-US" sz="2220" dirty="0"/>
              <a:t> Workshop, Umea, 2 November 2022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A32F42F4-00C8-F3E3-C1C8-E29C55B4E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300" y="1902983"/>
            <a:ext cx="7772400" cy="36479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8A6BA3-6525-7D4C-BC28-4277F3EFA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Dual-stack services in WLCG </a:t>
            </a:r>
            <a:br>
              <a:rPr lang="en-US" dirty="0"/>
            </a:br>
            <a:r>
              <a:rPr lang="en-US" dirty="0"/>
              <a:t>(green line)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21D99A-4EBA-4DDB-A2AB-C59779579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10</a:t>
            </a:fld>
            <a:endParaRPr lang="en-US"/>
          </a:p>
        </p:txBody>
      </p:sp>
      <p:sp>
        <p:nvSpPr>
          <p:cNvPr id="9" name="Google Shape;131;p17"/>
          <p:cNvSpPr/>
          <p:nvPr/>
        </p:nvSpPr>
        <p:spPr>
          <a:xfrm>
            <a:off x="5434801" y="2484697"/>
            <a:ext cx="528988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results from the LHC Experiment VO feeds (</a:t>
            </a:r>
            <a:r>
              <a:rPr lang="en-US" sz="1800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https://orsone.mi.infn.it/~prelz/ipv6_vofeed/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</a:t>
            </a:r>
            <a:r>
              <a:rPr lang="en-US" sz="18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(~52%)</a:t>
            </a:r>
            <a:endParaRPr dirty="0"/>
          </a:p>
        </p:txBody>
      </p:sp>
      <p:sp>
        <p:nvSpPr>
          <p:cNvPr id="10" name="Rounded Rectangle 9"/>
          <p:cNvSpPr/>
          <p:nvPr/>
        </p:nvSpPr>
        <p:spPr>
          <a:xfrm>
            <a:off x="5279229" y="2484697"/>
            <a:ext cx="5445456" cy="76427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895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DEE76-7790-38B2-7FCF-6DCD327D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ALICE – Costin </a:t>
            </a:r>
            <a:r>
              <a:rPr lang="en-US" dirty="0" err="1"/>
              <a:t>Grigoras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9E8285-7EF4-7B26-DE42-AD3A7A2BC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AE491-5769-FFBA-C9BD-04D5F1C2A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D3F2A5-C0BD-A6F7-4240-3ADF29743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655EE3-0959-9BDE-B6EA-04325E1AC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11</a:t>
            </a:fld>
            <a:endParaRPr lang="en-US"/>
          </a:p>
        </p:txBody>
      </p:sp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DA9F6B81-DDCB-AE06-EF9E-FBAB5888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308" y="1329573"/>
            <a:ext cx="4928260" cy="2755853"/>
          </a:xfrm>
          <a:prstGeom prst="rect">
            <a:avLst/>
          </a:prstGeom>
        </p:spPr>
      </p:pic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3A0C9209-3B5E-10F5-AFC6-FD0A9F17D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10" y="3965622"/>
            <a:ext cx="4313701" cy="2423061"/>
          </a:xfrm>
          <a:prstGeom prst="rect">
            <a:avLst/>
          </a:prstGeom>
        </p:spPr>
      </p:pic>
      <p:pic>
        <p:nvPicPr>
          <p:cNvPr id="12" name="Picture 11" descr="Graphical user interface&#10;&#10;Description automatically generated">
            <a:extLst>
              <a:ext uri="{FF2B5EF4-FFF2-40B4-BE49-F238E27FC236}">
                <a16:creationId xmlns:a16="http://schemas.microsoft.com/office/drawing/2014/main" id="{045C3BF1-C439-4E22-B72C-EE6664B8EF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7538" y="484964"/>
            <a:ext cx="5076262" cy="2869006"/>
          </a:xfrm>
          <a:prstGeom prst="rect">
            <a:avLst/>
          </a:prstGeom>
        </p:spPr>
      </p:pic>
      <p:pic>
        <p:nvPicPr>
          <p:cNvPr id="14" name="Picture 1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41A2584-9DC1-CE67-DAB7-43921C2A2D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8187" y="3473808"/>
            <a:ext cx="5076262" cy="28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305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EC290-5F03-6FFA-D7DA-B9071A4AA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– </a:t>
            </a:r>
            <a:r>
              <a:rPr lang="en-US" dirty="0" err="1"/>
              <a:t>Dimitrios</a:t>
            </a:r>
            <a:r>
              <a:rPr lang="en-US" dirty="0"/>
              <a:t> </a:t>
            </a:r>
            <a:r>
              <a:rPr lang="en-US" dirty="0" err="1"/>
              <a:t>Christidis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A3F10F-B0E3-BE6E-2A42-BAC4067F90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9662BD-C855-74FB-5194-0C56A7A97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1CAF7D-2402-1BDE-0FCE-B53B55EE3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0D72E7-1257-1AAA-8563-3B1A5B7C7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  <p:pic>
        <p:nvPicPr>
          <p:cNvPr id="8" name="Picture 7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7706BAFE-F6B5-A46A-6B95-50A569E0F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10698"/>
            <a:ext cx="5011387" cy="2814442"/>
          </a:xfrm>
          <a:prstGeom prst="rect">
            <a:avLst/>
          </a:prstGeom>
        </p:spPr>
      </p:pic>
      <p:pic>
        <p:nvPicPr>
          <p:cNvPr id="10" name="Picture 9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2475DAA1-14C3-05BB-1724-AB9FB7BDD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2415" y="1810698"/>
            <a:ext cx="4969821" cy="2784598"/>
          </a:xfrm>
          <a:prstGeom prst="rect">
            <a:avLst/>
          </a:prstGeom>
        </p:spPr>
      </p:pic>
      <p:pic>
        <p:nvPicPr>
          <p:cNvPr id="12" name="Picture 11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8F937A1E-06B5-4A24-2297-6A9F4C4781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3893" y="4090438"/>
            <a:ext cx="4684816" cy="263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470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127F7-E77A-65BD-13A9-113DACD18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– Andrea </a:t>
            </a:r>
            <a:r>
              <a:rPr lang="en-US" dirty="0" err="1"/>
              <a:t>Sciaba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643DA-F911-5883-F66C-511E0E385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1C8B9C-13F7-C5F2-14D9-FAD33871B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B1A3CA-052E-5748-A7DC-6C61A0B8B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9D9095-5E8F-3AE3-B277-5C187813C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2437C5AA-09FA-4AE9-3BE6-83DDA2E7F7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564" y="1484596"/>
            <a:ext cx="4114800" cy="2315291"/>
          </a:xfrm>
          <a:prstGeom prst="rect">
            <a:avLst/>
          </a:prstGeom>
        </p:spPr>
      </p:pic>
      <p:pic>
        <p:nvPicPr>
          <p:cNvPr id="10" name="Picture 9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96B5EF1F-33AF-8D05-34A2-31F797E4EA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844734"/>
            <a:ext cx="4114800" cy="2332229"/>
          </a:xfrm>
          <a:prstGeom prst="rect">
            <a:avLst/>
          </a:prstGeom>
        </p:spPr>
      </p:pic>
      <p:pic>
        <p:nvPicPr>
          <p:cNvPr id="12" name="Picture 11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C8AFC9CD-C8BF-D44B-F7D8-3C12986116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1076" y="589473"/>
            <a:ext cx="5027360" cy="2839527"/>
          </a:xfrm>
          <a:prstGeom prst="rect">
            <a:avLst/>
          </a:prstGeom>
        </p:spPr>
      </p:pic>
      <p:pic>
        <p:nvPicPr>
          <p:cNvPr id="14" name="Picture 1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DCE2A05-E22F-314C-213C-E2D5DB4405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8152" y="3594800"/>
            <a:ext cx="4199645" cy="2371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1124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38C64-0C7F-3D98-7E80-11365DA57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LHCb</a:t>
            </a:r>
            <a:r>
              <a:rPr lang="en-US" dirty="0"/>
              <a:t> – Raja Nandakumar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F7379E-E9B6-7C25-98CA-2AEEEE947D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66FBAA-EDAA-3EF6-9422-C674B2F1D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34D30C-B72B-DDFD-CDCD-6FB8A1BBE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7E4479-DE22-8C38-888F-7EAF74B2E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14</a:t>
            </a:fld>
            <a:endParaRPr lang="en-US"/>
          </a:p>
        </p:txBody>
      </p:sp>
      <p:pic>
        <p:nvPicPr>
          <p:cNvPr id="8" name="Picture 7" descr="Chart, pie chart&#10;&#10;Description automatically generated">
            <a:extLst>
              <a:ext uri="{FF2B5EF4-FFF2-40B4-BE49-F238E27FC236}">
                <a16:creationId xmlns:a16="http://schemas.microsoft.com/office/drawing/2014/main" id="{0301435C-4F68-3CF0-F87E-B837FB344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702" y="1627460"/>
            <a:ext cx="5677395" cy="4282479"/>
          </a:xfrm>
          <a:prstGeom prst="rect">
            <a:avLst/>
          </a:prstGeom>
        </p:spPr>
      </p:pic>
      <p:pic>
        <p:nvPicPr>
          <p:cNvPr id="10" name="Picture 9" descr="Table&#10;&#10;Description automatically generated">
            <a:extLst>
              <a:ext uri="{FF2B5EF4-FFF2-40B4-BE49-F238E27FC236}">
                <a16:creationId xmlns:a16="http://schemas.microsoft.com/office/drawing/2014/main" id="{89B2BA42-D547-058A-D3BD-0FCBE6AAB1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0993" y="1967161"/>
            <a:ext cx="4799120" cy="360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012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/>
          <p:nvPr/>
        </p:nvSpPr>
        <p:spPr>
          <a:xfrm>
            <a:off x="611526" y="537126"/>
            <a:ext cx="10742273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IPv4/IPv6 deployment at WLCG 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Tier-2 sites</a:t>
            </a:r>
            <a:endParaRPr sz="4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7"/>
          <p:cNvSpPr txBox="1"/>
          <p:nvPr/>
        </p:nvSpPr>
        <p:spPr>
          <a:xfrm>
            <a:off x="611525" y="1616179"/>
            <a:ext cx="5935800" cy="47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594" marR="0" lvl="0" indent="-22859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deployment campaign was launched in November 2017</a:t>
            </a:r>
            <a:endParaRPr sz="1051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594" marR="0" lvl="0" indent="-22859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Steady progress (</a:t>
            </a:r>
            <a:r>
              <a:rPr lang="en-US" sz="2800" b="0" i="0" u="sng" strike="noStrike" cap="none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status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051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85783" marR="0" lvl="1" indent="-22859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~89</a:t>
            </a:r>
            <a:r>
              <a:rPr lang="en-US" sz="24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%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Tier-2s have dual stack storage</a:t>
            </a:r>
          </a:p>
          <a:p>
            <a:pPr marL="685783" lvl="2" indent="-228594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91% of storage</a:t>
            </a:r>
            <a:endParaRPr lang="en-US"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783" lvl="4" indent="-228594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400"/>
              <a:buFont typeface="Arial"/>
              <a:buChar char="•"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A42552D-E29F-4FDB-B3E5-A7FD0558B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15</a:t>
            </a:fld>
            <a:endParaRPr lang="en-US"/>
          </a:p>
        </p:txBody>
      </p:sp>
      <p:pic>
        <p:nvPicPr>
          <p:cNvPr id="5" name="Immagine 5">
            <a:extLst>
              <a:ext uri="{FF2B5EF4-FFF2-40B4-BE49-F238E27FC236}">
                <a16:creationId xmlns:a16="http://schemas.microsoft.com/office/drawing/2014/main" id="{F370494A-13C2-98E3-13D4-EBE0C779DF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7894" y="1262544"/>
            <a:ext cx="3865904" cy="2390417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24DB05D-5C0B-F300-C914-83A9440F49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3424384"/>
              </p:ext>
            </p:extLst>
          </p:nvPr>
        </p:nvGraphicFramePr>
        <p:xfrm>
          <a:off x="7653406" y="3637787"/>
          <a:ext cx="3700392" cy="2733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9986">
                  <a:extLst>
                    <a:ext uri="{9D8B030D-6E8A-4147-A177-3AD203B41FA5}">
                      <a16:colId xmlns:a16="http://schemas.microsoft.com/office/drawing/2014/main" val="2536503443"/>
                    </a:ext>
                  </a:extLst>
                </a:gridCol>
                <a:gridCol w="2280406">
                  <a:extLst>
                    <a:ext uri="{9D8B030D-6E8A-4147-A177-3AD203B41FA5}">
                      <a16:colId xmlns:a16="http://schemas.microsoft.com/office/drawing/2014/main" val="2646048951"/>
                    </a:ext>
                  </a:extLst>
                </a:gridCol>
              </a:tblGrid>
              <a:tr h="904937">
                <a:tc>
                  <a:txBody>
                    <a:bodyPr/>
                    <a:lstStyle/>
                    <a:p>
                      <a:r>
                        <a:rPr lang="en-GB" dirty="0"/>
                        <a:t>Experiment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Fraction</a:t>
                      </a:r>
                      <a:r>
                        <a:rPr lang="en-GB" baseline="0" dirty="0"/>
                        <a:t> of T2 storage accessible via IPv6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699310"/>
                  </a:ext>
                </a:extLst>
              </a:tr>
              <a:tr h="316011">
                <a:tc>
                  <a:txBody>
                    <a:bodyPr/>
                    <a:lstStyle/>
                    <a:p>
                      <a:r>
                        <a:rPr lang="en-GB" dirty="0"/>
                        <a:t>ALICE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4924972"/>
                  </a:ext>
                </a:extLst>
              </a:tr>
              <a:tr h="316011">
                <a:tc>
                  <a:txBody>
                    <a:bodyPr/>
                    <a:lstStyle/>
                    <a:p>
                      <a:r>
                        <a:rPr lang="en-GB" dirty="0"/>
                        <a:t>ATLAS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1449726"/>
                  </a:ext>
                </a:extLst>
              </a:tr>
              <a:tr h="316011">
                <a:tc>
                  <a:txBody>
                    <a:bodyPr/>
                    <a:lstStyle/>
                    <a:p>
                      <a:r>
                        <a:rPr lang="en-GB" dirty="0"/>
                        <a:t>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1045888"/>
                  </a:ext>
                </a:extLst>
              </a:tr>
              <a:tr h="316011">
                <a:tc>
                  <a:txBody>
                    <a:bodyPr/>
                    <a:lstStyle/>
                    <a:p>
                      <a:r>
                        <a:rPr lang="en-GB" dirty="0"/>
                        <a:t>LHCb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0104255"/>
                  </a:ext>
                </a:extLst>
              </a:tr>
              <a:tr h="316011">
                <a:tc>
                  <a:txBody>
                    <a:bodyPr/>
                    <a:lstStyle/>
                    <a:p>
                      <a:r>
                        <a:rPr lang="en-GB" dirty="0"/>
                        <a:t>Overall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8663012"/>
                  </a:ext>
                </a:extLst>
              </a:tr>
            </a:tbl>
          </a:graphicData>
        </a:graphic>
      </p:graphicFrame>
      <p:pic>
        <p:nvPicPr>
          <p:cNvPr id="8" name="Immagine 7">
            <a:extLst>
              <a:ext uri="{FF2B5EF4-FFF2-40B4-BE49-F238E27FC236}">
                <a16:creationId xmlns:a16="http://schemas.microsoft.com/office/drawing/2014/main" id="{2998C1DA-EF58-5ED3-6A10-0E1283FAAB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011" y="4108961"/>
            <a:ext cx="3692175" cy="2282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8615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Tier-2 evolution of dual-stack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FB3961E-FBAC-4192-9207-EC1475B8D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16</a:t>
            </a:fld>
            <a:endParaRPr lang="en-US"/>
          </a:p>
        </p:txBody>
      </p:sp>
      <p:pic>
        <p:nvPicPr>
          <p:cNvPr id="3" name="Immagine 5">
            <a:extLst>
              <a:ext uri="{FF2B5EF4-FFF2-40B4-BE49-F238E27FC236}">
                <a16:creationId xmlns:a16="http://schemas.microsoft.com/office/drawing/2014/main" id="{3C9637FB-B005-79A6-ED1D-382B506FC2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89" y="1825625"/>
            <a:ext cx="5715000" cy="3533775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F2157D23-CE52-7041-DC75-985D722A1A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642" y="2232562"/>
            <a:ext cx="4257178" cy="3057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1813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580CA4-F521-4BE3-0400-35DED9C4E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17097E-EB19-1FFD-E63E-83C5B78BC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9D7B90-B059-A2D4-10E1-F35D15B74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066A5B-5021-896E-8523-DDC612FEBEE7}"/>
              </a:ext>
            </a:extLst>
          </p:cNvPr>
          <p:cNvSpPr txBox="1"/>
          <p:nvPr/>
        </p:nvSpPr>
        <p:spPr>
          <a:xfrm>
            <a:off x="3087584" y="2719449"/>
            <a:ext cx="45957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Monitoring</a:t>
            </a:r>
          </a:p>
        </p:txBody>
      </p:sp>
    </p:spTree>
    <p:extLst>
      <p:ext uri="{BB962C8B-B14F-4D97-AF65-F5344CB8AC3E}">
        <p14:creationId xmlns:p14="http://schemas.microsoft.com/office/powerpoint/2010/main" val="36058869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AFD613C-2D39-4ABA-AC1F-22EFD2A9A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18</a:t>
            </a:fld>
            <a:endParaRPr lang="en-US"/>
          </a:p>
        </p:txBody>
      </p:sp>
      <p:sp>
        <p:nvSpPr>
          <p:cNvPr id="144" name="Google Shape;144;p19"/>
          <p:cNvSpPr txBox="1">
            <a:spLocks noGrp="1"/>
          </p:cNvSpPr>
          <p:nvPr>
            <p:ph type="title" idx="4294967295"/>
          </p:nvPr>
        </p:nvSpPr>
        <p:spPr>
          <a:xfrm>
            <a:off x="0" y="26987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dirty="0"/>
              <a:t>% of (</a:t>
            </a:r>
            <a:r>
              <a:rPr lang="en-US" dirty="0" err="1"/>
              <a:t>srm</a:t>
            </a:r>
            <a:r>
              <a:rPr lang="en-US" dirty="0"/>
              <a:t> &amp; </a:t>
            </a:r>
            <a:r>
              <a:rPr lang="en-US" dirty="0" err="1"/>
              <a:t>gsiftp</a:t>
            </a:r>
            <a:r>
              <a:rPr lang="en-US" dirty="0"/>
              <a:t>) FTS traffic over IPv6 </a:t>
            </a:r>
            <a:r>
              <a:rPr lang="en-US" dirty="0">
                <a:solidFill>
                  <a:srgbClr val="FF0000"/>
                </a:solidFill>
              </a:rPr>
              <a:t>(OLD)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145" name="Google Shape;145;p19"/>
          <p:cNvSpPr txBox="1"/>
          <p:nvPr/>
        </p:nvSpPr>
        <p:spPr>
          <a:xfrm>
            <a:off x="288073" y="1793875"/>
            <a:ext cx="4809000" cy="1261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 dirty="0">
                <a:solidFill>
                  <a:srgbClr val="FF0000"/>
                </a:solidFill>
              </a:rPr>
              <a:t>Some FTS protocols, e.g. DAVS still not able to monitor IPv6 traffic</a:t>
            </a:r>
            <a:endParaRPr sz="1900" dirty="0">
              <a:solidFill>
                <a:srgbClr val="FF0000"/>
              </a:solidFill>
            </a:endParaRPr>
          </a:p>
          <a:p>
            <a: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 dirty="0"/>
              <a:t>these are excluded from this plot</a:t>
            </a:r>
          </a:p>
          <a:p>
            <a:pPr marL="457200" lvl="2" indent="-349250">
              <a:buSzPts val="1900"/>
              <a:buChar char="●"/>
            </a:pPr>
            <a:r>
              <a:rPr lang="en-US" sz="1900" dirty="0"/>
              <a:t>And explains end dates!</a:t>
            </a:r>
            <a:endParaRPr sz="1900" dirty="0"/>
          </a:p>
        </p:txBody>
      </p:sp>
      <p:pic>
        <p:nvPicPr>
          <p:cNvPr id="148" name="Google Shape;14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661" y="3089875"/>
            <a:ext cx="5107824" cy="2310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832" y="1867313"/>
            <a:ext cx="5801535" cy="3943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94715" y="5503436"/>
            <a:ext cx="2595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 protocols &amp; all experiments</a:t>
            </a:r>
          </a:p>
        </p:txBody>
      </p:sp>
    </p:spTree>
    <p:extLst>
      <p:ext uri="{BB962C8B-B14F-4D97-AF65-F5344CB8AC3E}">
        <p14:creationId xmlns:p14="http://schemas.microsoft.com/office/powerpoint/2010/main" val="36144135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dirty="0"/>
              <a:t>MONIT Architecture (</a:t>
            </a:r>
            <a:r>
              <a:rPr lang="en-US" sz="4400" dirty="0"/>
              <a:t>Nikolay </a:t>
            </a:r>
            <a:r>
              <a:rPr lang="en-US" sz="4400" dirty="0" err="1"/>
              <a:t>Tsvetkov</a:t>
            </a:r>
            <a:r>
              <a:rPr lang="en-US" sz="4400" dirty="0"/>
              <a:t> CERN)</a:t>
            </a:r>
            <a:br>
              <a:rPr lang="en-US" dirty="0"/>
            </a:br>
            <a:endParaRPr lang="en-US" dirty="0"/>
          </a:p>
        </p:txBody>
      </p:sp>
      <p:sp>
        <p:nvSpPr>
          <p:cNvPr id="195" name="Google Shape;195;p2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pic>
        <p:nvPicPr>
          <p:cNvPr id="4" name="Picture 4" descr="Diagram&#10;&#10;Description automatically generated">
            <a:extLst>
              <a:ext uri="{FF2B5EF4-FFF2-40B4-BE49-F238E27FC236}">
                <a16:creationId xmlns:a16="http://schemas.microsoft.com/office/drawing/2014/main" id="{4BECFC09-1C84-382E-AB9E-AEDA776A60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574" y="1030514"/>
            <a:ext cx="10948504" cy="498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896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SzPts val="4400"/>
            </a:pPr>
            <a:r>
              <a:rPr lang="en-US" dirty="0"/>
              <a:t>On behalf of all co-authors in </a:t>
            </a:r>
            <a:br>
              <a:rPr lang="en-US" dirty="0"/>
            </a:br>
            <a:r>
              <a:rPr lang="en-US" dirty="0"/>
              <a:t>the </a:t>
            </a:r>
            <a:r>
              <a:rPr lang="en-US" dirty="0" err="1"/>
              <a:t>HEPiX</a:t>
            </a:r>
            <a:r>
              <a:rPr lang="en-US" dirty="0"/>
              <a:t> IPv6 working group</a:t>
            </a:r>
            <a:endParaRPr dirty="0"/>
          </a:p>
        </p:txBody>
      </p:sp>
      <p:sp>
        <p:nvSpPr>
          <p:cNvPr id="108" name="Google Shape;108;p15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spcBef>
                <a:spcPts val="0"/>
              </a:spcBef>
              <a:buSzPts val="2800"/>
              <a:buNone/>
            </a:pPr>
            <a:r>
              <a:rPr lang="en-US" sz="2400" i="1" dirty="0"/>
              <a:t>Active in </a:t>
            </a:r>
            <a:r>
              <a:rPr lang="en-US" sz="2400" i="1" dirty="0" err="1"/>
              <a:t>HEPiX</a:t>
            </a:r>
            <a:r>
              <a:rPr lang="en-US" sz="2400" i="1" dirty="0"/>
              <a:t> IPv6 Working Group – last 12 months</a:t>
            </a:r>
            <a:endParaRPr sz="2400" dirty="0"/>
          </a:p>
          <a:p>
            <a:pPr marL="228594" indent="-228594">
              <a:buSzPts val="2800"/>
            </a:pPr>
            <a:r>
              <a:rPr lang="en-US" sz="2400" dirty="0"/>
              <a:t>M </a:t>
            </a:r>
            <a:r>
              <a:rPr lang="en-US" sz="2400" dirty="0" err="1"/>
              <a:t>Babik</a:t>
            </a:r>
            <a:r>
              <a:rPr lang="en-US" sz="2400" dirty="0"/>
              <a:t> (CERN), M Bly (RAL), N </a:t>
            </a:r>
            <a:r>
              <a:rPr lang="en-US" sz="2400" dirty="0" err="1"/>
              <a:t>Buraglio</a:t>
            </a:r>
            <a:r>
              <a:rPr lang="en-US" sz="2400" dirty="0"/>
              <a:t> (</a:t>
            </a:r>
            <a:r>
              <a:rPr lang="en-US" sz="2400" dirty="0" err="1"/>
              <a:t>ESnet</a:t>
            </a:r>
            <a:r>
              <a:rPr lang="en-US" sz="2400" dirty="0"/>
              <a:t>), T </a:t>
            </a:r>
            <a:r>
              <a:rPr lang="en-US" sz="2400" dirty="0" err="1"/>
              <a:t>Chown</a:t>
            </a:r>
            <a:r>
              <a:rPr lang="en-US" sz="2400" dirty="0"/>
              <a:t> (</a:t>
            </a:r>
            <a:r>
              <a:rPr lang="en-US" sz="2400" dirty="0" err="1"/>
              <a:t>Jisc</a:t>
            </a:r>
            <a:r>
              <a:rPr lang="en-US" sz="2400" dirty="0"/>
              <a:t>), </a:t>
            </a:r>
            <a:br>
              <a:rPr lang="en-US" sz="2400" dirty="0"/>
            </a:br>
            <a:r>
              <a:rPr lang="en-US" sz="2400" dirty="0"/>
              <a:t>D </a:t>
            </a:r>
            <a:r>
              <a:rPr lang="en-US" sz="2400" dirty="0" err="1"/>
              <a:t>Christidis</a:t>
            </a:r>
            <a:r>
              <a:rPr lang="en-US" sz="2400" dirty="0"/>
              <a:t> (U Texas/ATLAS), J </a:t>
            </a:r>
            <a:r>
              <a:rPr lang="en-US" sz="2400" dirty="0" err="1"/>
              <a:t>Chudoba</a:t>
            </a:r>
            <a:r>
              <a:rPr lang="en-US" sz="2400" dirty="0"/>
              <a:t> (Prague), C </a:t>
            </a:r>
            <a:r>
              <a:rPr lang="en-US" sz="2400" dirty="0" err="1"/>
              <a:t>Condurache</a:t>
            </a:r>
            <a:r>
              <a:rPr lang="en-US" sz="2400" dirty="0"/>
              <a:t> (</a:t>
            </a:r>
            <a:r>
              <a:rPr lang="en-US" sz="2400" dirty="0" err="1"/>
              <a:t>EGI.eu</a:t>
            </a:r>
            <a:r>
              <a:rPr lang="en-US" sz="2400" dirty="0"/>
              <a:t>), </a:t>
            </a:r>
            <a:br>
              <a:rPr lang="en-US" sz="2400" dirty="0"/>
            </a:br>
            <a:r>
              <a:rPr lang="en-US" sz="2400" dirty="0"/>
              <a:t>P </a:t>
            </a:r>
            <a:r>
              <a:rPr lang="en-US" sz="2400" dirty="0" err="1"/>
              <a:t>Demar</a:t>
            </a:r>
            <a:r>
              <a:rPr lang="en-US" sz="2400" dirty="0"/>
              <a:t> (FNAL), J Flix (PIC), C </a:t>
            </a:r>
            <a:r>
              <a:rPr lang="en-US" sz="2400" dirty="0" err="1"/>
              <a:t>Grigoras</a:t>
            </a:r>
            <a:r>
              <a:rPr lang="en-US" sz="2400" dirty="0"/>
              <a:t> (CERN/ALICE), B </a:t>
            </a:r>
            <a:r>
              <a:rPr lang="en-US" sz="2400" dirty="0" err="1"/>
              <a:t>Hoeft</a:t>
            </a:r>
            <a:r>
              <a:rPr lang="en-US" sz="2400" dirty="0"/>
              <a:t> (KIT), H Ito (BNL), </a:t>
            </a:r>
            <a:br>
              <a:rPr lang="en-US" sz="2400" dirty="0"/>
            </a:br>
            <a:r>
              <a:rPr lang="en-US" sz="2400" dirty="0"/>
              <a:t>D P Kelsey (RAL), E </a:t>
            </a:r>
            <a:r>
              <a:rPr lang="en-US" sz="2400" dirty="0" err="1"/>
              <a:t>Martelli</a:t>
            </a:r>
            <a:r>
              <a:rPr lang="en-US" sz="2400" dirty="0"/>
              <a:t> (CERN), S McKee (U Michigan), R Nandakumar (RAL/</a:t>
            </a:r>
            <a:r>
              <a:rPr lang="en-US" sz="2400" dirty="0" err="1"/>
              <a:t>LHCb</a:t>
            </a:r>
            <a:r>
              <a:rPr lang="en-US" sz="2400" dirty="0"/>
              <a:t>), K </a:t>
            </a:r>
            <a:r>
              <a:rPr lang="en-US" sz="2400" dirty="0" err="1"/>
              <a:t>Ohrenberg</a:t>
            </a:r>
            <a:r>
              <a:rPr lang="en-US" sz="2400" dirty="0"/>
              <a:t> (DESY), F </a:t>
            </a:r>
            <a:r>
              <a:rPr lang="en-US" sz="2400" dirty="0" err="1"/>
              <a:t>Prelz</a:t>
            </a:r>
            <a:r>
              <a:rPr lang="en-US" sz="2400" dirty="0"/>
              <a:t> (INFN), D Rand (Imperial), A </a:t>
            </a:r>
            <a:r>
              <a:rPr lang="en-US" sz="2400" dirty="0" err="1"/>
              <a:t>Sciabà</a:t>
            </a:r>
            <a:r>
              <a:rPr lang="en-US" sz="2400" dirty="0"/>
              <a:t> (CERN/CMS), E Simmonds (FNAL), T Skirvin (FNAL)</a:t>
            </a:r>
          </a:p>
          <a:p>
            <a:pPr marL="228594" indent="-228594">
              <a:buSzPts val="2800"/>
            </a:pPr>
            <a:endParaRPr lang="en-US" sz="2400" dirty="0"/>
          </a:p>
          <a:p>
            <a:pPr marL="228594" indent="-228594">
              <a:buSzPts val="2800"/>
            </a:pPr>
            <a:r>
              <a:rPr lang="en-US" sz="2400" dirty="0"/>
              <a:t>Many more in the past, and others join from time to time</a:t>
            </a:r>
            <a:endParaRPr sz="2400" dirty="0"/>
          </a:p>
          <a:p>
            <a:pPr marL="228594" indent="-228594">
              <a:buSzPts val="2800"/>
            </a:pPr>
            <a:r>
              <a:rPr lang="en-US" sz="2400" i="1" dirty="0"/>
              <a:t>and thanks also to WLCG operations, WLCG sites, LHC experiments, networking teams, monitoring groups, storage developers…</a:t>
            </a:r>
            <a:endParaRPr sz="2400" i="1" dirty="0"/>
          </a:p>
        </p:txBody>
      </p:sp>
      <p:sp>
        <p:nvSpPr>
          <p:cNvPr id="109" name="Google Shape;109;p15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GB"/>
              <a:t>2 Nov 2022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7DA317E-33F5-4BC6-A9E5-CC57AF6C9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111" name="Google Shape;111;p1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41412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A98D0-2A06-D326-6333-8FE7753A2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FTS &amp; IPv6 (Mihai </a:t>
            </a:r>
            <a:r>
              <a:rPr lang="en-GB" dirty="0" err="1"/>
              <a:t>Patrascoiu</a:t>
            </a:r>
            <a:r>
              <a:rPr lang="en-GB" dirty="0"/>
              <a:t> CERN) </a:t>
            </a:r>
            <a:br>
              <a:rPr lang="en-GB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DB2666-0140-660A-9D96-FCFB913143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C93E51-D412-1D0C-D6D7-7C828FE28DC0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772D54-6539-2BB7-9D8F-CD0B2E04C60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E04428-85DE-6B99-D201-DCFC060573A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7D2C96-3103-E03C-501D-6D1E58595F3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20</a:t>
            </a:fld>
            <a:endParaRPr lang="en-US"/>
          </a:p>
        </p:txBody>
      </p:sp>
      <p:pic>
        <p:nvPicPr>
          <p:cNvPr id="17" name="Picture 16" descr="A picture containing table&#10;&#10;Description automatically generated">
            <a:extLst>
              <a:ext uri="{FF2B5EF4-FFF2-40B4-BE49-F238E27FC236}">
                <a16:creationId xmlns:a16="http://schemas.microsoft.com/office/drawing/2014/main" id="{0A3FD83F-1C60-8FBE-B4B7-830F75148F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975" y="1796373"/>
            <a:ext cx="6937610" cy="3895106"/>
          </a:xfrm>
          <a:prstGeom prst="rect">
            <a:avLst/>
          </a:prstGeom>
        </p:spPr>
      </p:pic>
      <p:pic>
        <p:nvPicPr>
          <p:cNvPr id="19" name="Picture 18" descr="Diagram&#10;&#10;Description automatically generated">
            <a:extLst>
              <a:ext uri="{FF2B5EF4-FFF2-40B4-BE49-F238E27FC236}">
                <a16:creationId xmlns:a16="http://schemas.microsoft.com/office/drawing/2014/main" id="{6A94FA61-207E-4419-925E-E97AD45EA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" y="2652850"/>
            <a:ext cx="4306517" cy="242264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010B749-4BFB-39B6-0305-3F7843A40A48}"/>
              </a:ext>
            </a:extLst>
          </p:cNvPr>
          <p:cNvSpPr txBox="1"/>
          <p:nvPr/>
        </p:nvSpPr>
        <p:spPr>
          <a:xfrm>
            <a:off x="5450774" y="2345073"/>
            <a:ext cx="72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2019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DAE995B-92FB-C717-BA45-9990F3F552A8}"/>
              </a:ext>
            </a:extLst>
          </p:cNvPr>
          <p:cNvSpPr txBox="1"/>
          <p:nvPr/>
        </p:nvSpPr>
        <p:spPr>
          <a:xfrm>
            <a:off x="6980712" y="2350216"/>
            <a:ext cx="72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7551FF4-4F9F-2C73-6783-C2A41103EE9F}"/>
              </a:ext>
            </a:extLst>
          </p:cNvPr>
          <p:cNvSpPr txBox="1"/>
          <p:nvPr/>
        </p:nvSpPr>
        <p:spPr>
          <a:xfrm>
            <a:off x="8574531" y="2350216"/>
            <a:ext cx="72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2021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9D2D1A9-D1D8-C096-8C7D-68342099766E}"/>
              </a:ext>
            </a:extLst>
          </p:cNvPr>
          <p:cNvSpPr txBox="1"/>
          <p:nvPr/>
        </p:nvSpPr>
        <p:spPr>
          <a:xfrm>
            <a:off x="10003571" y="2345073"/>
            <a:ext cx="72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2022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231E420-2CBB-C8FE-B9AB-AD8CB3F42D13}"/>
              </a:ext>
            </a:extLst>
          </p:cNvPr>
          <p:cNvSpPr txBox="1"/>
          <p:nvPr/>
        </p:nvSpPr>
        <p:spPr>
          <a:xfrm>
            <a:off x="5540828" y="2753609"/>
            <a:ext cx="72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IPv4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5099B8-A871-4708-9D76-1EC0581D44D9}"/>
              </a:ext>
            </a:extLst>
          </p:cNvPr>
          <p:cNvSpPr txBox="1"/>
          <p:nvPr/>
        </p:nvSpPr>
        <p:spPr>
          <a:xfrm>
            <a:off x="5532910" y="3121223"/>
            <a:ext cx="72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IPv6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58AF158-1975-6476-7222-4FCC8592FA6E}"/>
              </a:ext>
            </a:extLst>
          </p:cNvPr>
          <p:cNvSpPr txBox="1"/>
          <p:nvPr/>
        </p:nvSpPr>
        <p:spPr>
          <a:xfrm>
            <a:off x="5501056" y="3952886"/>
            <a:ext cx="7214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GSIFTP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1306A66-441D-9322-5BB5-7CAE64762179}"/>
              </a:ext>
            </a:extLst>
          </p:cNvPr>
          <p:cNvSpPr txBox="1"/>
          <p:nvPr/>
        </p:nvSpPr>
        <p:spPr>
          <a:xfrm>
            <a:off x="5486211" y="4389874"/>
            <a:ext cx="7214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SRM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6F9300B-66F9-D1E7-50D4-DB5C7E830230}"/>
              </a:ext>
            </a:extLst>
          </p:cNvPr>
          <p:cNvSpPr txBox="1"/>
          <p:nvPr/>
        </p:nvSpPr>
        <p:spPr>
          <a:xfrm>
            <a:off x="10000601" y="4205151"/>
            <a:ext cx="7214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DAVS</a:t>
            </a:r>
          </a:p>
        </p:txBody>
      </p:sp>
    </p:spTree>
    <p:extLst>
      <p:ext uri="{BB962C8B-B14F-4D97-AF65-F5344CB8AC3E}">
        <p14:creationId xmlns:p14="http://schemas.microsoft.com/office/powerpoint/2010/main" val="27032090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A98D0-2A06-D326-6333-8FE7753A2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FTS &amp; IPv6 (Mihai </a:t>
            </a:r>
            <a:r>
              <a:rPr lang="en-GB" dirty="0" err="1"/>
              <a:t>Patrascoiu</a:t>
            </a:r>
            <a:r>
              <a:rPr lang="en-GB" dirty="0"/>
              <a:t>) </a:t>
            </a:r>
            <a:br>
              <a:rPr lang="en-GB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DB2666-0140-660A-9D96-FCFB913143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C93E51-D412-1D0C-D6D7-7C828FE28DC0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772D54-6539-2BB7-9D8F-CD0B2E04C60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E04428-85DE-6B99-D201-DCFC060573A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7D2C96-3103-E03C-501D-6D1E58595F3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21</a:t>
            </a:fld>
            <a:endParaRPr lang="en-US"/>
          </a:p>
        </p:txBody>
      </p:sp>
      <p:pic>
        <p:nvPicPr>
          <p:cNvPr id="21" name="Picture 20" descr="Timeline&#10;&#10;Description automatically generated">
            <a:extLst>
              <a:ext uri="{FF2B5EF4-FFF2-40B4-BE49-F238E27FC236}">
                <a16:creationId xmlns:a16="http://schemas.microsoft.com/office/drawing/2014/main" id="{98C0E988-7FE2-5509-5F94-55F922E39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730062"/>
            <a:ext cx="5479846" cy="3068346"/>
          </a:xfrm>
          <a:prstGeom prst="rect">
            <a:avLst/>
          </a:prstGeom>
        </p:spPr>
      </p:pic>
      <p:pic>
        <p:nvPicPr>
          <p:cNvPr id="23" name="Picture 22" descr="Text, timeline&#10;&#10;Description automatically generated with medium confidence">
            <a:extLst>
              <a:ext uri="{FF2B5EF4-FFF2-40B4-BE49-F238E27FC236}">
                <a16:creationId xmlns:a16="http://schemas.microsoft.com/office/drawing/2014/main" id="{C55BF52B-137F-6516-DD9D-9AF000B64F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1761" y="3135086"/>
            <a:ext cx="5602900" cy="3157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8980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1"/>
          <p:cNvSpPr txBox="1">
            <a:spLocks noGrp="1"/>
          </p:cNvSpPr>
          <p:nvPr>
            <p:ph type="title"/>
          </p:nvPr>
        </p:nvSpPr>
        <p:spPr>
          <a:xfrm>
            <a:off x="416119" y="210017"/>
            <a:ext cx="9428636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ndara"/>
              <a:buNone/>
            </a:pPr>
            <a:r>
              <a:rPr lang="en-US" sz="4300" dirty="0"/>
              <a:t>IPv6 traffic on LHCOPN/LHCONE at CERN</a:t>
            </a:r>
            <a:endParaRPr sz="43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AAC8876-CBA6-4A1D-81B6-217038FB8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167" name="Google Shape;167;p21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sp>
        <p:nvSpPr>
          <p:cNvPr id="163" name="Google Shape;163;p21"/>
          <p:cNvSpPr txBox="1"/>
          <p:nvPr/>
        </p:nvSpPr>
        <p:spPr>
          <a:xfrm>
            <a:off x="7125087" y="2287691"/>
            <a:ext cx="2971026" cy="598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sng" strike="noStrike" cap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LINK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 these plots</a:t>
            </a: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21"/>
          <p:cNvSpPr txBox="1"/>
          <p:nvPr/>
        </p:nvSpPr>
        <p:spPr>
          <a:xfrm>
            <a:off x="6975570" y="3546569"/>
            <a:ext cx="4378230" cy="1850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IPv6 traffic on LHCOPN/ONE as seen at CERN</a:t>
            </a:r>
            <a:endParaRPr sz="25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189" marR="0" lvl="0" indent="-3619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100"/>
              <a:buFont typeface="Calibri"/>
              <a:buChar char="●"/>
            </a:pPr>
            <a:r>
              <a:rPr lang="en-US" sz="21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~40-</a:t>
            </a:r>
            <a:r>
              <a:rPr lang="en-US" sz="21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70</a:t>
            </a:r>
            <a:r>
              <a:rPr lang="en-US" sz="21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% of all traffic is IPv6 </a:t>
            </a:r>
            <a:endParaRPr sz="2100" b="0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188" marR="0" lvl="0" indent="-3619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alibri"/>
              <a:buChar char="●"/>
            </a:pPr>
            <a:r>
              <a:rPr lang="en-US" sz="21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from June 2019 onwards</a:t>
            </a:r>
          </a:p>
          <a:p>
            <a:pPr marL="457188" marR="0" lvl="0" indent="-3619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alibri"/>
              <a:buChar char="●"/>
            </a:pPr>
            <a:endParaRPr lang="en-US" sz="2100" dirty="0">
              <a:latin typeface="Calibri"/>
              <a:ea typeface="Calibri"/>
              <a:cs typeface="Calibri"/>
              <a:sym typeface="Calibri"/>
            </a:endParaRPr>
          </a:p>
          <a:p>
            <a:pPr marL="457188" marR="0" lvl="0" indent="-3619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alibri"/>
              <a:buChar char="●"/>
            </a:pPr>
            <a:r>
              <a:rPr lang="en-US" sz="2100" b="0" i="1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Problems with data from April 2022 – awaiting fix from vendor</a:t>
            </a:r>
          </a:p>
          <a:p>
            <a:pPr marL="457188" marR="0" lvl="0" indent="-3619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alibri"/>
              <a:buChar char="●"/>
            </a:pPr>
            <a:endParaRPr lang="en-US" sz="2100" dirty="0">
              <a:latin typeface="Calibri"/>
              <a:ea typeface="Calibri"/>
              <a:cs typeface="Calibri"/>
              <a:sym typeface="Calibri"/>
            </a:endParaRPr>
          </a:p>
          <a:p>
            <a:pPr marL="95249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</a:pPr>
            <a:endParaRPr sz="21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02CFDAA2-1A1C-4F96-8A6F-B292856E94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826" y="1383040"/>
            <a:ext cx="6208744" cy="2854719"/>
          </a:xfrm>
          <a:prstGeom prst="rect">
            <a:avLst/>
          </a:prstGeom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B14903B2-7BFF-4330-945D-ECF3F12DF3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826" y="4164122"/>
            <a:ext cx="5855056" cy="204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6820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580CA4-F521-4BE3-0400-35DED9C4E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17097E-EB19-1FFD-E63E-83C5B78BC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9D7B90-B059-A2D4-10E1-F35D15B74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066A5B-5021-896E-8523-DDC612FEBEE7}"/>
              </a:ext>
            </a:extLst>
          </p:cNvPr>
          <p:cNvSpPr txBox="1"/>
          <p:nvPr/>
        </p:nvSpPr>
        <p:spPr>
          <a:xfrm>
            <a:off x="1140031" y="2719449"/>
            <a:ext cx="98327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Why do we still see IPv4 traffic?</a:t>
            </a:r>
          </a:p>
        </p:txBody>
      </p:sp>
    </p:spTree>
    <p:extLst>
      <p:ext uri="{BB962C8B-B14F-4D97-AF65-F5344CB8AC3E}">
        <p14:creationId xmlns:p14="http://schemas.microsoft.com/office/powerpoint/2010/main" val="15908026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Why: IPv4 transfers on LHCOPN?</a:t>
            </a:r>
            <a:endParaRPr dirty="0"/>
          </a:p>
        </p:txBody>
      </p:sp>
      <p:sp>
        <p:nvSpPr>
          <p:cNvPr id="174" name="Google Shape;174;p22"/>
          <p:cNvSpPr txBox="1">
            <a:spLocks noGrp="1"/>
          </p:cNvSpPr>
          <p:nvPr>
            <p:ph idx="1"/>
          </p:nvPr>
        </p:nvSpPr>
        <p:spPr>
          <a:xfrm>
            <a:off x="838200" y="1599483"/>
            <a:ext cx="10515600" cy="4351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US" sz="2400" dirty="0"/>
              <a:t>Tier1s are dual-stack, but IPv4 often still used for transfers</a:t>
            </a:r>
            <a:endParaRPr sz="24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sz="2000" dirty="0"/>
              <a:t>Site/experiment issues - some storage end-points not yet dual-stack</a:t>
            </a:r>
          </a:p>
          <a:p>
            <a:pPr lvl="2">
              <a:lnSpc>
                <a:spcPct val="115000"/>
              </a:lnSpc>
              <a:spcBef>
                <a:spcPts val="0"/>
              </a:spcBef>
              <a:buChar char="○"/>
            </a:pPr>
            <a:r>
              <a:rPr lang="en-US" sz="1800" dirty="0"/>
              <a:t>Old software stacks (legacy deployments) are still deployed</a:t>
            </a:r>
            <a:endParaRPr sz="18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sz="2000" dirty="0"/>
              <a:t>both ends are dual-stack but configuration or request prefers IPv4</a:t>
            </a: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sz="2000" dirty="0"/>
              <a:t>transfers are to/from WN's and the WNs are still IPv4-only</a:t>
            </a:r>
          </a:p>
          <a:p>
            <a:pPr lvl="2">
              <a:lnSpc>
                <a:spcPct val="115000"/>
              </a:lnSpc>
              <a:spcBef>
                <a:spcPts val="0"/>
              </a:spcBef>
              <a:buChar char="○"/>
            </a:pPr>
            <a:r>
              <a:rPr lang="en-US" sz="1800" dirty="0"/>
              <a:t>Difficult to monitor WN IPv6 traffic centrally – can sites monitor?</a:t>
            </a:r>
          </a:p>
          <a:p>
            <a:pPr>
              <a:lnSpc>
                <a:spcPct val="115000"/>
              </a:lnSpc>
              <a:spcBef>
                <a:spcPts val="0"/>
              </a:spcBef>
              <a:buChar char="○"/>
            </a:pPr>
            <a:r>
              <a:rPr lang="en-US" sz="2400" dirty="0"/>
              <a:t>IPv6 WG has been analyzing Tier-1 top-talkers over IPv4</a:t>
            </a:r>
          </a:p>
          <a:p>
            <a:pPr lvl="1">
              <a:lnSpc>
                <a:spcPct val="115000"/>
              </a:lnSpc>
              <a:spcBef>
                <a:spcPts val="0"/>
              </a:spcBef>
              <a:buChar char="○"/>
            </a:pPr>
            <a:r>
              <a:rPr lang="en-US" sz="2000" dirty="0"/>
              <a:t>We should aim to understand behaviour of each Tier-1</a:t>
            </a:r>
          </a:p>
          <a:p>
            <a:pPr>
              <a:lnSpc>
                <a:spcPct val="115000"/>
              </a:lnSpc>
              <a:spcBef>
                <a:spcPts val="0"/>
              </a:spcBef>
              <a:buChar char="○"/>
            </a:pPr>
            <a:r>
              <a:rPr lang="en-US" sz="2400" dirty="0"/>
              <a:t>CERN Fellow (Carmen) to perform this analysis</a:t>
            </a:r>
            <a:endParaRPr sz="24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2400" dirty="0">
                <a:solidFill>
                  <a:srgbClr val="FF0000"/>
                </a:solidFill>
              </a:rPr>
              <a:t>encourage all</a:t>
            </a:r>
            <a:r>
              <a:rPr lang="en-US" sz="2400" dirty="0"/>
              <a:t> sites to deploy all WNs as dual-stack</a:t>
            </a:r>
            <a:endParaRPr sz="24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2400" dirty="0">
                <a:solidFill>
                  <a:srgbClr val="FF0000"/>
                </a:solidFill>
              </a:rPr>
              <a:t>encourage all</a:t>
            </a:r>
            <a:r>
              <a:rPr lang="en-US" sz="2400" dirty="0"/>
              <a:t> sites and </a:t>
            </a:r>
            <a:r>
              <a:rPr lang="en-US" sz="2400" dirty="0">
                <a:solidFill>
                  <a:srgbClr val="FF0000"/>
                </a:solidFill>
              </a:rPr>
              <a:t>all</a:t>
            </a:r>
            <a:r>
              <a:rPr lang="en-US" sz="2400" dirty="0"/>
              <a:t> experiments to "prefer" IPv6 transfers</a:t>
            </a:r>
            <a:endParaRPr sz="24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F6DFC4-853B-4772-A6F3-B030C0D94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175" name="Google Shape;175;p22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41626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72E02-92DE-9A5D-EA7A-2D1B73DE0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Discovery and analysis of ongoing use of IPv4</a:t>
            </a:r>
            <a:br>
              <a:rPr lang="en-US" sz="3600" dirty="0"/>
            </a:br>
            <a:r>
              <a:rPr lang="en-US" sz="3600" dirty="0"/>
              <a:t>(Carmen Misa Moreira)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EE283C-A18A-90F1-A3A4-FB1DAF289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86A9F2-11B0-0B48-0359-02A3F5B43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645E59-C7D4-6F5A-2846-7911E4A64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25</a:t>
            </a:fld>
            <a:endParaRPr lang="en-US"/>
          </a:p>
        </p:txBody>
      </p:sp>
      <p:pic>
        <p:nvPicPr>
          <p:cNvPr id="9" name="Content Placeholder 7" descr="Graphical user interface, text, application, Word&#10;&#10;Description automatically generated">
            <a:extLst>
              <a:ext uri="{FF2B5EF4-FFF2-40B4-BE49-F238E27FC236}">
                <a16:creationId xmlns:a16="http://schemas.microsoft.com/office/drawing/2014/main" id="{773F241A-4E63-713C-0661-95C580813D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015" y="1519296"/>
            <a:ext cx="6452751" cy="4837054"/>
          </a:xfrm>
          <a:prstGeom prst="rect">
            <a:avLst/>
          </a:prstGeom>
        </p:spPr>
      </p:pic>
      <p:pic>
        <p:nvPicPr>
          <p:cNvPr id="8" name="Content Placeholder 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81FFC07-B2AD-AC37-6D75-A3BF9E1FB8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93050" y="1548628"/>
            <a:ext cx="5795802" cy="4351338"/>
          </a:xfrm>
        </p:spPr>
      </p:pic>
    </p:spTree>
    <p:extLst>
      <p:ext uri="{BB962C8B-B14F-4D97-AF65-F5344CB8AC3E}">
        <p14:creationId xmlns:p14="http://schemas.microsoft.com/office/powerpoint/2010/main" val="26295637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6BB5D-7E4B-F8E2-3ACF-D95C723CC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Graphical user interface, table&#10;&#10;Description automatically generated">
            <a:extLst>
              <a:ext uri="{FF2B5EF4-FFF2-40B4-BE49-F238E27FC236}">
                <a16:creationId xmlns:a16="http://schemas.microsoft.com/office/drawing/2014/main" id="{423D5F2B-8BE7-AA36-CB81-7BD16999E0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153" y="204159"/>
            <a:ext cx="7963739" cy="597280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EB303-664B-0D2B-F048-DE7BBF858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D8BAAD-97AC-18AD-3425-A3422ADFF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65014D-A562-ECA8-9AEE-5845FC99A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9992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1CB44-6D91-8379-5B93-99B63956C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5FDD40E9-3D25-3BD2-4CFB-E9DC473FAF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5657" y="312950"/>
            <a:ext cx="7822739" cy="586401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BF572-D6E9-689C-245F-F6CD3B9DA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ED3802-A78B-726A-796D-33B1B4CFD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DFAF2-A076-EF1A-9A4F-20D54883C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8216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7D7E9-338D-2DEA-BCFF-A862BD1D8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95485C84-EE87-2432-8E17-57D990D1F9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358839"/>
            <a:ext cx="7789753" cy="581812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049F0B-630E-FEF6-B151-E7DE46432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CA1D08-F1E3-CB41-D2C1-BEE1543B3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9250F-E3D1-209D-E1FA-1E9DAC53D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3577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2B5A4-866D-DA9D-8543-06C15C886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DCBF64A1-856D-3C7B-09FA-3764CAF6BC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9874" y="0"/>
            <a:ext cx="8253036" cy="617696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154ED0-A3D0-6C2F-E942-737019995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0AA9D9-3DB1-455F-5E0D-DA114DB09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D7B291-56CC-3137-F48B-48B225D53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969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Overview</a:t>
            </a:r>
            <a:endParaRPr dirty="0"/>
          </a:p>
        </p:txBody>
      </p:sp>
      <p:sp>
        <p:nvSpPr>
          <p:cNvPr id="118" name="Google Shape;118;p16"/>
          <p:cNvSpPr txBox="1">
            <a:spLocks noGrp="1"/>
          </p:cNvSpPr>
          <p:nvPr>
            <p:ph idx="1"/>
          </p:nvPr>
        </p:nvSpPr>
        <p:spPr>
          <a:xfrm>
            <a:off x="838200" y="1570037"/>
            <a:ext cx="10515600" cy="4786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Char char="•"/>
            </a:pPr>
            <a:r>
              <a:rPr lang="en-US" sz="2000" dirty="0"/>
              <a:t>IPv6 WG meetings since April 2022 </a:t>
            </a:r>
            <a:r>
              <a:rPr lang="en-US" sz="2000" dirty="0" err="1"/>
              <a:t>HEPiX</a:t>
            </a:r>
            <a:r>
              <a:rPr lang="en-US" sz="2000" dirty="0"/>
              <a:t> workshop</a:t>
            </a:r>
          </a:p>
          <a:p>
            <a:pPr marL="685800" lvl="1" indent="-228600">
              <a:lnSpc>
                <a:spcPct val="80000"/>
              </a:lnSpc>
              <a:spcBef>
                <a:spcPts val="1000"/>
              </a:spcBef>
              <a:buSzPts val="2590"/>
            </a:pPr>
            <a:r>
              <a:rPr lang="en-US" sz="1800" dirty="0">
                <a:solidFill>
                  <a:schemeClr val="tx1"/>
                </a:solidFill>
              </a:rPr>
              <a:t>12 May 2022, 28 &amp; 29 June (CERN), 28 July, 24 August, 28 September, 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26 October (CERN – after LHCOPN/LHCONE) 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(4* 1 hour Zoom &amp; 2 in-person meetings at CERN)</a:t>
            </a:r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Char char="•"/>
            </a:pPr>
            <a:r>
              <a:rPr lang="en-US" sz="2000" dirty="0"/>
              <a:t>Agenda of </a:t>
            </a:r>
            <a:r>
              <a:rPr lang="en-US" sz="2000" dirty="0">
                <a:solidFill>
                  <a:schemeClr val="tx1"/>
                </a:solidFill>
              </a:rPr>
              <a:t>26 October 2022 </a:t>
            </a:r>
            <a:r>
              <a:rPr lang="en-US" sz="2000" dirty="0"/>
              <a:t>meeting included: (I will include </a:t>
            </a:r>
            <a:r>
              <a:rPr lang="en-US" sz="2000" i="1" dirty="0"/>
              <a:t>some</a:t>
            </a:r>
            <a:r>
              <a:rPr lang="en-US" sz="2000" dirty="0"/>
              <a:t> of these today)</a:t>
            </a:r>
          </a:p>
          <a:p>
            <a:pPr marL="685800" lvl="1" indent="-228600">
              <a:lnSpc>
                <a:spcPct val="80000"/>
              </a:lnSpc>
              <a:spcBef>
                <a:spcPts val="1000"/>
              </a:spcBef>
              <a:buSzPts val="2590"/>
            </a:pPr>
            <a:r>
              <a:rPr lang="en-US" sz="1800" dirty="0"/>
              <a:t>News from sites (not shown today)</a:t>
            </a:r>
          </a:p>
          <a:p>
            <a:pPr marL="1143000" lvl="2" indent="-228600">
              <a:lnSpc>
                <a:spcPct val="80000"/>
              </a:lnSpc>
              <a:spcBef>
                <a:spcPts val="1000"/>
              </a:spcBef>
              <a:buSzPts val="2590"/>
            </a:pPr>
            <a:r>
              <a:rPr lang="en-US" sz="1400" dirty="0"/>
              <a:t>KIT, BNL, CERN, RAL, FNAL, </a:t>
            </a:r>
            <a:r>
              <a:rPr lang="en-US" sz="1400" dirty="0" err="1"/>
              <a:t>ESnet</a:t>
            </a:r>
            <a:endParaRPr lang="en-US" sz="1400" dirty="0"/>
          </a:p>
          <a:p>
            <a:pPr marL="685800" lvl="1" indent="-228600">
              <a:lnSpc>
                <a:spcPct val="80000"/>
              </a:lnSpc>
              <a:spcBef>
                <a:spcPts val="1000"/>
              </a:spcBef>
              <a:buSzPts val="2590"/>
            </a:pPr>
            <a:r>
              <a:rPr lang="en-US" sz="1800" dirty="0"/>
              <a:t>News from the 4 LHC experiments</a:t>
            </a:r>
          </a:p>
          <a:p>
            <a:pPr marL="685800" lvl="1" indent="-228600">
              <a:lnSpc>
                <a:spcPct val="80000"/>
              </a:lnSpc>
              <a:spcBef>
                <a:spcPts val="1000"/>
              </a:spcBef>
              <a:buSzPts val="2590"/>
            </a:pPr>
            <a:r>
              <a:rPr lang="en-US" sz="1800" dirty="0"/>
              <a:t>Dual-stack storage status – WLCG Tier2s</a:t>
            </a:r>
          </a:p>
          <a:p>
            <a:pPr marL="685800" lvl="1" indent="-228600">
              <a:lnSpc>
                <a:spcPct val="80000"/>
              </a:lnSpc>
              <a:spcBef>
                <a:spcPts val="1000"/>
              </a:spcBef>
              <a:buSzPts val="2590"/>
            </a:pPr>
            <a:r>
              <a:rPr lang="en-US" sz="1800" dirty="0"/>
              <a:t>Monitoring &amp; IPv6</a:t>
            </a:r>
          </a:p>
          <a:p>
            <a:pPr marL="1143000" lvl="2" indent="-228600">
              <a:lnSpc>
                <a:spcPct val="80000"/>
              </a:lnSpc>
              <a:spcBef>
                <a:spcPts val="1000"/>
              </a:spcBef>
              <a:buSzPts val="2590"/>
            </a:pPr>
            <a:r>
              <a:rPr lang="en-US" sz="1400" dirty="0"/>
              <a:t>CERN Monitoring Infrastructure (MONIT) &amp; FTS monitoring</a:t>
            </a:r>
          </a:p>
          <a:p>
            <a:pPr marL="1143000" lvl="2" indent="-228600">
              <a:lnSpc>
                <a:spcPct val="80000"/>
              </a:lnSpc>
              <a:spcBef>
                <a:spcPts val="1000"/>
              </a:spcBef>
              <a:buSzPts val="2590"/>
            </a:pPr>
            <a:r>
              <a:rPr lang="en-US" sz="1400" dirty="0" err="1"/>
              <a:t>perfSONAR</a:t>
            </a:r>
            <a:r>
              <a:rPr lang="en-US" sz="1400" dirty="0"/>
              <a:t> and ETF (not included in this meeting)</a:t>
            </a:r>
          </a:p>
          <a:p>
            <a:pPr marL="685800" lvl="1" indent="-228600">
              <a:lnSpc>
                <a:spcPct val="80000"/>
              </a:lnSpc>
              <a:spcBef>
                <a:spcPts val="1000"/>
              </a:spcBef>
              <a:buSzPts val="2590"/>
            </a:pPr>
            <a:r>
              <a:rPr lang="en-US" sz="1800" dirty="0"/>
              <a:t>Discovery and analysis of ongoing use of IPv4</a:t>
            </a:r>
          </a:p>
          <a:p>
            <a:pPr marL="228600" indent="-228600">
              <a:lnSpc>
                <a:spcPct val="80000"/>
              </a:lnSpc>
              <a:buSzPts val="2590"/>
            </a:pPr>
            <a:r>
              <a:rPr lang="en-US" sz="2000" dirty="0"/>
              <a:t>Reminders for WLCG sites &amp; Summary</a:t>
            </a:r>
            <a:endParaRPr sz="2000" dirty="0"/>
          </a:p>
        </p:txBody>
      </p:sp>
      <p:sp>
        <p:nvSpPr>
          <p:cNvPr id="119" name="Google Shape;119;p16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2 Nov 2022</a:t>
            </a:r>
            <a:endParaRPr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B6D71D-9B9C-4A9A-9756-C42AE7ABA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121" name="Google Shape;121;p1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6782442" y="3854242"/>
            <a:ext cx="4250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hlinkClick r:id="rId3"/>
              </a:rPr>
              <a:t>https://indico.cern.ch/event/1185115/</a:t>
            </a:r>
            <a:endParaRPr lang="en-GB" sz="1600" i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580CA4-F521-4BE3-0400-35DED9C4E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17097E-EB19-1FFD-E63E-83C5B78BC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9D7B90-B059-A2D4-10E1-F35D15B74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066A5B-5021-896E-8523-DDC612FEBEE7}"/>
              </a:ext>
            </a:extLst>
          </p:cNvPr>
          <p:cNvSpPr txBox="1"/>
          <p:nvPr/>
        </p:nvSpPr>
        <p:spPr>
          <a:xfrm>
            <a:off x="3087584" y="2719449"/>
            <a:ext cx="45957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/>
              <a:t>IPv6-only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7855935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3200" dirty="0"/>
              <a:t>WLCG - from dual-stack to IPv6-only </a:t>
            </a:r>
            <a:br>
              <a:rPr lang="en-US" sz="3200" dirty="0"/>
            </a:br>
            <a:r>
              <a:rPr lang="en-US" sz="3200" dirty="0"/>
              <a:t>(CHEP2019) </a:t>
            </a:r>
            <a:r>
              <a:rPr lang="en-US" sz="2400" u="sng" dirty="0">
                <a:solidFill>
                  <a:schemeClr val="hlink"/>
                </a:solidFill>
                <a:hlinkClick r:id="rId3"/>
              </a:rPr>
              <a:t>https://doi.org/10.1051/epjconf/202024507045</a:t>
            </a:r>
            <a:endParaRPr sz="2400" dirty="0"/>
          </a:p>
        </p:txBody>
      </p:sp>
      <p:sp>
        <p:nvSpPr>
          <p:cNvPr id="190" name="Google Shape;190;p24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188" marR="0" lvl="0" indent="-38733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Planning for an </a:t>
            </a:r>
            <a:r>
              <a:rPr lang="en-US" sz="2500" dirty="0">
                <a:solidFill>
                  <a:srgbClr val="FF0000"/>
                </a:solidFill>
              </a:rPr>
              <a:t>IPv6-only</a:t>
            </a:r>
            <a:r>
              <a:rPr lang="en-US" sz="2500" dirty="0"/>
              <a:t> WLCG </a:t>
            </a:r>
            <a:endParaRPr sz="2500" dirty="0"/>
          </a:p>
          <a:p>
            <a:pPr marL="457188" marR="0" lvl="0" indent="-38733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To </a:t>
            </a:r>
            <a:r>
              <a:rPr lang="en-US" sz="2500" dirty="0">
                <a:solidFill>
                  <a:srgbClr val="FF0000"/>
                </a:solidFill>
              </a:rPr>
              <a:t>simplify</a:t>
            </a:r>
            <a:r>
              <a:rPr lang="en-US" sz="2500" dirty="0"/>
              <a:t> operations</a:t>
            </a:r>
            <a:endParaRPr sz="2500" dirty="0"/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Dual-stack infrastructure is the most complex</a:t>
            </a:r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Dual-stack is less secure</a:t>
            </a:r>
            <a:endParaRPr sz="2500" dirty="0"/>
          </a:p>
          <a:p>
            <a:pPr marL="457188" marR="0" lvl="0" indent="-38733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Large infrastructures (e.g. Facebook) use IPv6-only internally</a:t>
            </a:r>
            <a:endParaRPr sz="2500" dirty="0"/>
          </a:p>
          <a:p>
            <a:pPr marL="457188" marR="0" lvl="0" indent="-38733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The plan - the goal we are working towards</a:t>
            </a:r>
            <a:endParaRPr sz="2500" dirty="0"/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IPv6-only for the majority of WLCG services and clients</a:t>
            </a:r>
            <a:endParaRPr sz="2500" dirty="0"/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With ongoing support for IPv4-only clients where needed</a:t>
            </a:r>
          </a:p>
          <a:p>
            <a:pPr marL="457188" lvl="0" indent="-387341" algn="l" rtl="0"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Timetable to be defined</a:t>
            </a:r>
            <a:endParaRPr sz="2500" dirty="0"/>
          </a:p>
          <a:p>
            <a:pPr marL="507987" lvl="1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E7ACFC-B6F6-4F46-909F-A802F4AA1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191" name="Google Shape;191;p2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10098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133D4-6DA8-48A2-8449-7D35166BA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Messages to WLCG sites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065745-2CB5-431D-ADF8-E254398E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6348"/>
            <a:ext cx="10515600" cy="4790615"/>
          </a:xfrm>
        </p:spPr>
        <p:txBody>
          <a:bodyPr/>
          <a:lstStyle/>
          <a:p>
            <a:pPr marL="114300" indent="0">
              <a:buNone/>
            </a:pPr>
            <a:r>
              <a:rPr lang="en-US" dirty="0">
                <a:solidFill>
                  <a:srgbClr val="FF0000"/>
                </a:solidFill>
              </a:rPr>
              <a:t>WLCG MB </a:t>
            </a:r>
            <a:r>
              <a:rPr lang="en-US" dirty="0"/>
              <a:t>statements (July 2021)</a:t>
            </a:r>
            <a:endParaRPr lang="en-GB" dirty="0"/>
          </a:p>
          <a:p>
            <a:r>
              <a:rPr lang="en-GB" dirty="0"/>
              <a:t>D</a:t>
            </a:r>
            <a:r>
              <a:rPr lang="en-GB" sz="2800" dirty="0"/>
              <a:t>eployment of dual stack storage remains the priority</a:t>
            </a:r>
          </a:p>
          <a:p>
            <a:pPr lvl="1"/>
            <a:r>
              <a:rPr lang="en-GB" dirty="0"/>
              <a:t>this is a prerequisite to fully supporting IPv6-only WNs</a:t>
            </a:r>
          </a:p>
          <a:p>
            <a:r>
              <a:rPr lang="en-GB" dirty="0"/>
              <a:t>All sites and regions should plan accordingly and as soon as possible</a:t>
            </a:r>
          </a:p>
          <a:p>
            <a:r>
              <a:rPr lang="en-GB" dirty="0"/>
              <a:t>The final goal is IPv6-only (</a:t>
            </a:r>
            <a:r>
              <a:rPr lang="en-GB" sz="2800" dirty="0"/>
              <a:t>timetable to be agreed later)</a:t>
            </a:r>
          </a:p>
          <a:p>
            <a:pPr marL="114300" indent="0">
              <a:buNone/>
            </a:pPr>
            <a:r>
              <a:rPr lang="en-GB" sz="3200" dirty="0"/>
              <a:t>Encouragement: </a:t>
            </a:r>
            <a:r>
              <a:rPr lang="en-GB" sz="3200" dirty="0">
                <a:solidFill>
                  <a:srgbClr val="FF0000"/>
                </a:solidFill>
              </a:rPr>
              <a:t>IPv6 WG to all sites and experiments</a:t>
            </a:r>
            <a:endParaRPr lang="en-GB" sz="3200" dirty="0"/>
          </a:p>
          <a:p>
            <a:pPr lvl="0">
              <a:lnSpc>
                <a:spcPct val="115000"/>
              </a:lnSpc>
              <a:spcBef>
                <a:spcPts val="0"/>
              </a:spcBef>
              <a:buChar char="●"/>
            </a:pPr>
            <a:r>
              <a:rPr lang="en-US" sz="3200" dirty="0"/>
              <a:t>deploy all WN, VM, containers</a:t>
            </a:r>
            <a:r>
              <a:rPr lang="en-US" sz="3200"/>
              <a:t>, local services </a:t>
            </a:r>
            <a:r>
              <a:rPr lang="en-US" sz="3200" dirty="0"/>
              <a:t>as dual-stack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Char char="●"/>
            </a:pPr>
            <a:r>
              <a:rPr lang="en-US" sz="3200" dirty="0">
                <a:solidFill>
                  <a:schemeClr val="tx1"/>
                </a:solidFill>
              </a:rPr>
              <a:t>Configure to </a:t>
            </a:r>
            <a:r>
              <a:rPr lang="en-US" sz="3200" dirty="0"/>
              <a:t>enable and "prefer" IPv6 transfers</a:t>
            </a:r>
          </a:p>
          <a:p>
            <a:pPr marL="114300" indent="0">
              <a:buNone/>
            </a:pPr>
            <a:endParaRPr lang="en-GB" sz="3200" dirty="0"/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101B2EC-2B41-4627-A6B5-BB3D856EA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B15527-208E-4013-83C9-8226A1BE0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2432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71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SzPts val="4400"/>
            </a:pPr>
            <a:r>
              <a:rPr lang="en-US"/>
              <a:t>Summary</a:t>
            </a:r>
            <a:endParaRPr/>
          </a:p>
        </p:txBody>
      </p:sp>
      <p:sp>
        <p:nvSpPr>
          <p:cNvPr id="340" name="Google Shape;340;p37"/>
          <p:cNvSpPr txBox="1">
            <a:spLocks noGrp="1"/>
          </p:cNvSpPr>
          <p:nvPr>
            <p:ph idx="1"/>
          </p:nvPr>
        </p:nvSpPr>
        <p:spPr>
          <a:xfrm>
            <a:off x="838200" y="1444753"/>
            <a:ext cx="10515600" cy="4732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594" indent="-228594">
              <a:spcBef>
                <a:spcPts val="0"/>
              </a:spcBef>
              <a:buSzPts val="2800"/>
            </a:pPr>
            <a:r>
              <a:rPr lang="en-US" dirty="0"/>
              <a:t>WLCG is ready to support use of IPv6-only clients</a:t>
            </a:r>
            <a:endParaRPr dirty="0"/>
          </a:p>
          <a:p>
            <a:pPr marL="228594" indent="-228594">
              <a:buSzPts val="2800"/>
            </a:pPr>
            <a:r>
              <a:rPr lang="en-US" dirty="0"/>
              <a:t>Tier-1s all have production storage accessible over IPv6</a:t>
            </a:r>
            <a:endParaRPr dirty="0"/>
          </a:p>
          <a:p>
            <a:pPr marL="228594" indent="-228594">
              <a:buSzPts val="2800"/>
            </a:pPr>
            <a:r>
              <a:rPr lang="en-US" dirty="0"/>
              <a:t>Tier-2s ~90% sites are done</a:t>
            </a:r>
            <a:endParaRPr dirty="0"/>
          </a:p>
          <a:p>
            <a:pPr marL="228594" indent="-228594">
              <a:buSzPts val="2800"/>
            </a:pPr>
            <a:r>
              <a:rPr lang="en-US" dirty="0"/>
              <a:t>Monitoring data transfers and configuration is essential</a:t>
            </a:r>
          </a:p>
          <a:p>
            <a:pPr marL="228594" indent="-228594">
              <a:buSzPts val="2800"/>
            </a:pPr>
            <a:r>
              <a:rPr lang="en-US" dirty="0"/>
              <a:t>Why do two dual-stack endpoints use IPv4 between them?</a:t>
            </a:r>
          </a:p>
          <a:p>
            <a:pPr marL="685794" lvl="1" indent="-228594">
              <a:buSzPts val="2800"/>
            </a:pPr>
            <a:r>
              <a:rPr lang="en-US" dirty="0"/>
              <a:t>A priority for 2022</a:t>
            </a:r>
          </a:p>
          <a:p>
            <a:pPr marL="228594" indent="-228594">
              <a:buSzPts val="2800"/>
            </a:pPr>
            <a:r>
              <a:rPr lang="en-US" dirty="0"/>
              <a:t>Phase 3 – we are planning for move to IPv6-only services</a:t>
            </a:r>
          </a:p>
          <a:p>
            <a:pPr marL="685794" lvl="1" indent="-228594">
              <a:buSzPts val="2800"/>
            </a:pPr>
            <a:r>
              <a:rPr lang="en-US" dirty="0"/>
              <a:t>Dual-stack is NOT the desired end-point!</a:t>
            </a:r>
          </a:p>
          <a:p>
            <a:pPr marL="228594" indent="-228594">
              <a:buSzPts val="2800"/>
            </a:pPr>
            <a:r>
              <a:rPr lang="en-US" b="1" i="1" dirty="0"/>
              <a:t>message to new research communities - build on IPv6 from start</a:t>
            </a:r>
          </a:p>
          <a:p>
            <a:pPr marL="228594" indent="-228594">
              <a:buSzPts val="2800"/>
            </a:pPr>
            <a:endParaRPr dirty="0"/>
          </a:p>
          <a:p>
            <a:pPr marL="228594" indent="-50799">
              <a:buSzPts val="2800"/>
              <a:buNone/>
            </a:pPr>
            <a:endParaRPr dirty="0"/>
          </a:p>
          <a:p>
            <a:pPr marL="228594" indent="-50799">
              <a:buSzPts val="2800"/>
              <a:buNone/>
            </a:pPr>
            <a:endParaRPr dirty="0"/>
          </a:p>
        </p:txBody>
      </p:sp>
      <p:sp>
        <p:nvSpPr>
          <p:cNvPr id="341" name="Google Shape;341;p37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GB"/>
              <a:t>2 Nov 2022</a:t>
            </a:r>
            <a:endParaRPr/>
          </a:p>
        </p:txBody>
      </p:sp>
      <p:sp>
        <p:nvSpPr>
          <p:cNvPr id="342" name="Google Shape;342;p37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GB"/>
              <a:t>D Kelsey, IPv6 working group</a:t>
            </a:r>
            <a:endParaRPr/>
          </a:p>
        </p:txBody>
      </p:sp>
      <p:sp>
        <p:nvSpPr>
          <p:cNvPr id="343" name="Google Shape;343;p3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33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97973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28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594" lvl="0" indent="-5079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/>
          </a:p>
          <a:p>
            <a:pPr marL="228594" lvl="0" indent="-5079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400"/>
              <a:buNone/>
            </a:pPr>
            <a:r>
              <a:rPr lang="en-US" sz="4400"/>
              <a:t>Questions, Discussion?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7C6F30-5A7F-427D-B333-4CA977909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221" name="Google Shape;221;p28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1414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740BEAC-14DD-CF4C-9175-5470B501951A}"/>
              </a:ext>
            </a:extLst>
          </p:cNvPr>
          <p:cNvCxnSpPr/>
          <p:nvPr/>
        </p:nvCxnSpPr>
        <p:spPr>
          <a:xfrm flipV="1">
            <a:off x="10039350" y="1674976"/>
            <a:ext cx="0" cy="28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IPv6 traffic continues to grow	</a:t>
            </a:r>
            <a:br>
              <a:rPr lang="en-GB" dirty="0"/>
            </a:br>
            <a:r>
              <a:rPr lang="en-GB" dirty="0"/>
              <a:t>(Google and Facebook)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9ED4829-4357-484F-89B7-0CD3F9C7D89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953561" y="4710715"/>
            <a:ext cx="1772546" cy="608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0">
              <a:buNone/>
            </a:pPr>
            <a:r>
              <a:rPr lang="en-US" dirty="0"/>
              <a:t>Google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5877ECE-0B04-42CC-8DF5-685F457CE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D8D99A-50BB-4F15-9BFC-5B45A838C269}"/>
              </a:ext>
            </a:extLst>
          </p:cNvPr>
          <p:cNvSpPr txBox="1"/>
          <p:nvPr/>
        </p:nvSpPr>
        <p:spPr>
          <a:xfrm>
            <a:off x="9725114" y="2855359"/>
            <a:ext cx="1726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Facebook</a:t>
            </a:r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531025EB-DB2D-2F2C-DCCC-3FC283DEB9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7485" y="3349473"/>
            <a:ext cx="5751830" cy="2994015"/>
          </a:xfrm>
          <a:prstGeom prst="rect">
            <a:avLst/>
          </a:prstGeom>
        </p:spPr>
      </p:pic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96021EA6-1346-5973-D87B-1139D04C33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797" y="1960933"/>
            <a:ext cx="4811688" cy="2838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460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 sz="4000" dirty="0"/>
              <a:t>Drivers for IPv6-only networking (2020-)</a:t>
            </a:r>
            <a:endParaRPr sz="4000" dirty="0"/>
          </a:p>
        </p:txBody>
      </p:sp>
      <p:sp>
        <p:nvSpPr>
          <p:cNvPr id="316" name="Google Shape;316;p34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406390">
              <a:buSzPts val="2800"/>
            </a:pPr>
            <a:r>
              <a:rPr lang="en-US" dirty="0"/>
              <a:t>Still need to be ready for use of (opportunistic) IPv6-only CPU</a:t>
            </a:r>
            <a:endParaRPr dirty="0"/>
          </a:p>
          <a:p>
            <a:pPr indent="-406390">
              <a:spcBef>
                <a:spcPts val="0"/>
              </a:spcBef>
              <a:buSzPts val="2800"/>
            </a:pPr>
            <a:r>
              <a:rPr lang="en-US" dirty="0">
                <a:solidFill>
                  <a:srgbClr val="FF0000"/>
                </a:solidFill>
              </a:rPr>
              <a:t>BUT there are other drivers for IPv6-only</a:t>
            </a:r>
            <a:r>
              <a:rPr lang="en-US" sz="2400" dirty="0">
                <a:solidFill>
                  <a:srgbClr val="FF0000"/>
                </a:solidFill>
              </a:rPr>
              <a:t>:</a:t>
            </a:r>
            <a:endParaRPr lang="en-US" sz="2800" dirty="0"/>
          </a:p>
          <a:p>
            <a:pPr marL="1022337" lvl="1" indent="-514350">
              <a:spcBef>
                <a:spcPts val="0"/>
              </a:spcBef>
              <a:buSzPts val="2800"/>
            </a:pPr>
            <a:r>
              <a:rPr lang="en-US" sz="2800" dirty="0"/>
              <a:t>lack of public IPv4 addresses in Data </a:t>
            </a:r>
            <a:r>
              <a:rPr lang="en-US" sz="2800" dirty="0" err="1"/>
              <a:t>Centres</a:t>
            </a:r>
            <a:r>
              <a:rPr lang="en-US" sz="2800" dirty="0"/>
              <a:t> (avoid use of NAT)</a:t>
            </a:r>
          </a:p>
          <a:p>
            <a:pPr marL="1479526" lvl="2" indent="-514350">
              <a:spcBef>
                <a:spcPts val="0"/>
              </a:spcBef>
              <a:buSzPts val="2800"/>
            </a:pPr>
            <a:r>
              <a:rPr lang="en-US" sz="2400" dirty="0"/>
              <a:t>Use only IPv6 addresses for external public networking?</a:t>
            </a:r>
            <a:endParaRPr lang="en-US" sz="3200" dirty="0"/>
          </a:p>
          <a:p>
            <a:pPr marL="1022337" lvl="1" indent="-514350">
              <a:spcBef>
                <a:spcPts val="0"/>
              </a:spcBef>
              <a:buSzPts val="2800"/>
            </a:pPr>
            <a:r>
              <a:rPr lang="en-US" sz="2800" dirty="0" err="1"/>
              <a:t>multiONE</a:t>
            </a:r>
            <a:r>
              <a:rPr lang="en-US" sz="2800" dirty="0"/>
              <a:t> (several LHCONE for different communities)</a:t>
            </a:r>
            <a:endParaRPr sz="2800" dirty="0"/>
          </a:p>
          <a:p>
            <a:pPr lvl="2" indent="-406390">
              <a:spcBef>
                <a:spcPts val="0"/>
              </a:spcBef>
              <a:buSzPts val="2800"/>
            </a:pPr>
            <a:r>
              <a:rPr lang="en-US" sz="2400" dirty="0"/>
              <a:t>multiple overlay networks</a:t>
            </a:r>
          </a:p>
          <a:p>
            <a:pPr lvl="2" indent="-406390">
              <a:spcBef>
                <a:spcPts val="0"/>
              </a:spcBef>
              <a:buSzPts val="2800"/>
            </a:pPr>
            <a:r>
              <a:rPr lang="en-US" sz="2400" dirty="0"/>
              <a:t>sites likely have lack of sufficient IPv4 address space to configure these</a:t>
            </a:r>
            <a:endParaRPr lang="en-US" sz="2800" dirty="0"/>
          </a:p>
          <a:p>
            <a:pPr lvl="1" indent="-406390">
              <a:spcBef>
                <a:spcPts val="0"/>
              </a:spcBef>
              <a:buSzPts val="2800"/>
            </a:pPr>
            <a:r>
              <a:rPr lang="en-US" sz="2800" dirty="0"/>
              <a:t>SCITAG – packet marking (in header of IPv6 packets) - RNTWG</a:t>
            </a:r>
          </a:p>
          <a:p>
            <a:pPr lvl="1" indent="-406390">
              <a:spcBef>
                <a:spcPts val="0"/>
              </a:spcBef>
              <a:buSzPts val="2800"/>
            </a:pPr>
            <a:r>
              <a:rPr lang="en-US" sz="2800" dirty="0"/>
              <a:t>USA Federal Government – directive on IPv6-only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FFFC8E-58D4-4A44-A8B0-AF6582FEE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632EE5-E5FD-CA4B-89AB-946F862D8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317" name="Google Shape;317;p3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4502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510CC-099A-2F16-231A-82A0A4594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A030D94-AC08-F624-3138-5A6D2C791B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1487" y="182061"/>
            <a:ext cx="7996660" cy="599490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94DE9B-FE85-2D6A-86B7-2E9E3869F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64007A-D0EA-108C-D894-50EB34121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20F16D-F95C-9FB5-1421-59E09883E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793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7A121-2648-3BE6-0785-94DB39CA5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A picture containing table&#10;&#10;Description automatically generated">
            <a:extLst>
              <a:ext uri="{FF2B5EF4-FFF2-40B4-BE49-F238E27FC236}">
                <a16:creationId xmlns:a16="http://schemas.microsoft.com/office/drawing/2014/main" id="{A4B6168C-3BF9-7318-98C1-D021E2E9F7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0514" y="157601"/>
            <a:ext cx="7932733" cy="601936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A06C5-4FAA-C224-B147-E02FE5E82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C41DB-ECB0-A438-DBBC-3D717E6EB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70B44-DBA1-E969-8E56-FD3433192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093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618C2-0C6B-1073-0147-550E87BA9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3A9F2735-CED8-9B1F-349D-4A9221FC31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3429" y="123447"/>
            <a:ext cx="8043425" cy="605351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D76433-8538-09DB-9899-4F3B77DD4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40F996-55A4-B5A9-B4E3-269BB441D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FE08D-A1E1-3B06-C06E-2E5BE3644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746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4A1BC-999B-634E-EF58-0712A6685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Imperial London - LHCONE - 100 Gbps on IPv6</a:t>
            </a:r>
            <a:br>
              <a:rPr lang="en-US" dirty="0"/>
            </a:br>
            <a:r>
              <a:rPr lang="en-US" sz="1400" dirty="0">
                <a:hlinkClick r:id="rId2"/>
              </a:rPr>
              <a:t>https://shapingthefutureofjanet.jiscinvolve.org/wp/uncategorized/100gbps-of-cern-data-over-ipv6-on-the-janet-network/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BB3796-74E2-975A-0305-AF3EDF342C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29377-79BB-1037-9A03-439E06224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 Nov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BEBC72-2ED9-19A0-D27B-825CA04AF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 Kelsey, IPv6 working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034CD9-F81E-881A-01FA-817E106B8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 descr="Graphical user interface&#10;&#10;Description automatically generated">
            <a:extLst>
              <a:ext uri="{FF2B5EF4-FFF2-40B4-BE49-F238E27FC236}">
                <a16:creationId xmlns:a16="http://schemas.microsoft.com/office/drawing/2014/main" id="{E5155B5E-A5E8-75F6-8A37-9585F28DEE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460500"/>
            <a:ext cx="4730260" cy="5032375"/>
          </a:xfrm>
          <a:prstGeom prst="rect">
            <a:avLst/>
          </a:prstGeom>
        </p:spPr>
      </p:pic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8541904A-144F-BB16-5319-DA5B6D9334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3984" y="1460500"/>
            <a:ext cx="3831335" cy="2481580"/>
          </a:xfrm>
          <a:prstGeom prst="rect">
            <a:avLst/>
          </a:prstGeom>
        </p:spPr>
      </p:pic>
      <p:pic>
        <p:nvPicPr>
          <p:cNvPr id="12" name="Picture 11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9751E30C-4DD4-850C-1CE4-5E46199CF9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3984" y="3976687"/>
            <a:ext cx="5139690" cy="2325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649543"/>
      </p:ext>
    </p:extLst>
  </p:cSld>
  <p:clrMapOvr>
    <a:masterClrMapping/>
  </p:clrMapOvr>
</p:sld>
</file>

<file path=ppt/theme/theme1.xml><?xml version="1.0" encoding="utf-8"?>
<a:theme xmlns:a="http://schemas.openxmlformats.org/drawingml/2006/main" name="1_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2432A73D823C43B2271A9C4310F3FD" ma:contentTypeVersion="14" ma:contentTypeDescription="Create a new document." ma:contentTypeScope="" ma:versionID="46e8b4d0fc6898dd90e289414b0734ea">
  <xsd:schema xmlns:xsd="http://www.w3.org/2001/XMLSchema" xmlns:xs="http://www.w3.org/2001/XMLSchema" xmlns:p="http://schemas.microsoft.com/office/2006/metadata/properties" xmlns:ns3="56029904-8cb5-45c4-aa6a-3e35b737c698" xmlns:ns4="72031dc8-2612-4c1b-8391-0fd7da3938a4" targetNamespace="http://schemas.microsoft.com/office/2006/metadata/properties" ma:root="true" ma:fieldsID="efab9e34ef38923c03a3a431e5d99ea4" ns3:_="" ns4:_="">
    <xsd:import namespace="56029904-8cb5-45c4-aa6a-3e35b737c698"/>
    <xsd:import namespace="72031dc8-2612-4c1b-8391-0fd7da3938a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Locatio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029904-8cb5-45c4-aa6a-3e35b737c69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031dc8-2612-4c1b-8391-0fd7da3938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39F9739-07F2-4B5A-AEB0-10030F43DBB0}">
  <ds:schemaRefs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72031dc8-2612-4c1b-8391-0fd7da3938a4"/>
    <ds:schemaRef ds:uri="http://www.w3.org/XML/1998/namespace"/>
    <ds:schemaRef ds:uri="http://purl.org/dc/terms/"/>
    <ds:schemaRef ds:uri="http://schemas.openxmlformats.org/package/2006/metadata/core-properties"/>
    <ds:schemaRef ds:uri="56029904-8cb5-45c4-aa6a-3e35b737c698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FBB21F2-DC8B-4EA2-9FD2-BD498FA1AB1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191BA6-21F0-4AED-B30B-B6403EF7C9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029904-8cb5-45c4-aa6a-3e35b737c698"/>
    <ds:schemaRef ds:uri="72031dc8-2612-4c1b-8391-0fd7da3938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1426</Words>
  <Application>Microsoft Macintosh PowerPoint</Application>
  <PresentationFormat>Widescreen</PresentationFormat>
  <Paragraphs>235</Paragraphs>
  <Slides>34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Arial</vt:lpstr>
      <vt:lpstr>Calibri Light</vt:lpstr>
      <vt:lpstr>Candara</vt:lpstr>
      <vt:lpstr>Lucida Grande</vt:lpstr>
      <vt:lpstr>Calibri</vt:lpstr>
      <vt:lpstr>1_STFC_PowerPoint_template</vt:lpstr>
      <vt:lpstr>2_Blank Presentation</vt:lpstr>
      <vt:lpstr>Office Theme</vt:lpstr>
      <vt:lpstr>The HEPiX IPv6 working group (Update)</vt:lpstr>
      <vt:lpstr>On behalf of all co-authors in  the HEPiX IPv6 working group</vt:lpstr>
      <vt:lpstr>Overview</vt:lpstr>
      <vt:lpstr>General IPv6 traffic continues to grow  (Google and Facebook)</vt:lpstr>
      <vt:lpstr>Drivers for IPv6-only networking (2020-)</vt:lpstr>
      <vt:lpstr>PowerPoint Presentation</vt:lpstr>
      <vt:lpstr>PowerPoint Presentation</vt:lpstr>
      <vt:lpstr>PowerPoint Presentation</vt:lpstr>
      <vt:lpstr>Imperial London - LHCONE - 100 Gbps on IPv6 https://shapingthefutureofjanet.jiscinvolve.org/wp/uncategorized/100gbps-of-cern-data-over-ipv6-on-the-janet-network/</vt:lpstr>
      <vt:lpstr>Dual-stack services in WLCG  (green line)</vt:lpstr>
      <vt:lpstr>ALICE – Costin Grigoras</vt:lpstr>
      <vt:lpstr>ATLAS – Dimitrios Christidis</vt:lpstr>
      <vt:lpstr>CMS – Andrea Sciaba</vt:lpstr>
      <vt:lpstr>LHCb – Raja Nandakumar</vt:lpstr>
      <vt:lpstr>PowerPoint Presentation</vt:lpstr>
      <vt:lpstr>Tier-2 evolution of dual-stack</vt:lpstr>
      <vt:lpstr>PowerPoint Presentation</vt:lpstr>
      <vt:lpstr>% of (srm &amp; gsiftp) FTS traffic over IPv6 (OLD)</vt:lpstr>
      <vt:lpstr>MONIT Architecture (Nikolay Tsvetkov CERN) </vt:lpstr>
      <vt:lpstr>FTS &amp; IPv6 (Mihai Patrascoiu CERN)  </vt:lpstr>
      <vt:lpstr>FTS &amp; IPv6 (Mihai Patrascoiu)  </vt:lpstr>
      <vt:lpstr>IPv6 traffic on LHCOPN/LHCONE at CERN</vt:lpstr>
      <vt:lpstr>PowerPoint Presentation</vt:lpstr>
      <vt:lpstr>Why: IPv4 transfers on LHCOPN?</vt:lpstr>
      <vt:lpstr>Discovery and analysis of ongoing use of IPv4 (Carmen Misa Moreira)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WLCG - from dual-stack to IPv6-only  (CHEP2019) https://doi.org/10.1051/epjconf/202024507045</vt:lpstr>
      <vt:lpstr>Messages to WLCG sites</vt:lpstr>
      <vt:lpstr>Summary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modified xsi:type="dcterms:W3CDTF">2022-11-02T11:45:10Z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0x010100FA2432A73D823C43B2271A9C4310F3FD</vt:lpwstr>
  </property>
</Properties>
</file>