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mv" ContentType="video/x-ms-wmv"/>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4"/>
  </p:sldMasterIdLst>
  <p:notesMasterIdLst>
    <p:notesMasterId r:id="rId29"/>
  </p:notesMasterIdLst>
  <p:handoutMasterIdLst>
    <p:handoutMasterId r:id="rId30"/>
  </p:handoutMasterIdLst>
  <p:sldIdLst>
    <p:sldId id="344" r:id="rId5"/>
    <p:sldId id="401" r:id="rId6"/>
    <p:sldId id="402" r:id="rId7"/>
    <p:sldId id="355" r:id="rId8"/>
    <p:sldId id="351" r:id="rId9"/>
    <p:sldId id="352" r:id="rId10"/>
    <p:sldId id="403" r:id="rId11"/>
    <p:sldId id="356" r:id="rId12"/>
    <p:sldId id="404" r:id="rId13"/>
    <p:sldId id="378" r:id="rId14"/>
    <p:sldId id="373" r:id="rId15"/>
    <p:sldId id="374" r:id="rId16"/>
    <p:sldId id="380" r:id="rId17"/>
    <p:sldId id="399" r:id="rId18"/>
    <p:sldId id="408" r:id="rId19"/>
    <p:sldId id="349" r:id="rId20"/>
    <p:sldId id="370" r:id="rId21"/>
    <p:sldId id="371" r:id="rId22"/>
    <p:sldId id="360" r:id="rId23"/>
    <p:sldId id="361" r:id="rId24"/>
    <p:sldId id="397" r:id="rId25"/>
    <p:sldId id="409" r:id="rId26"/>
    <p:sldId id="410" r:id="rId27"/>
    <p:sldId id="347" r:id="rId28"/>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rancesco Fransesini" initials="FF" lastIdx="1" clrIdx="0">
    <p:extLst>
      <p:ext uri="{19B8F6BF-5375-455C-9EA6-DF929625EA0E}">
        <p15:presenceInfo xmlns:p15="http://schemas.microsoft.com/office/powerpoint/2012/main" userId="Francesco Fransesini"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55E29"/>
    <a:srgbClr val="B4C2D5"/>
    <a:srgbClr val="C7D3E5"/>
    <a:srgbClr val="CDDAEB"/>
    <a:srgbClr val="CFDBED"/>
    <a:srgbClr val="C3D0E2"/>
    <a:srgbClr val="D6E3F4"/>
    <a:srgbClr val="ADBBCE"/>
    <a:srgbClr val="B8C6D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87C9A25-5DBC-4FAE-98D2-9BDD8C419ACD}" v="314" dt="2023-06-05T16:01:58.97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92" d="100"/>
          <a:sy n="92" d="100"/>
        </p:scale>
        <p:origin x="250" y="48"/>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37"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handoutMaster" Target="handoutMasters/handoutMaster1.xml"/><Relationship Id="rId35" Type="http://schemas.openxmlformats.org/officeDocument/2006/relationships/tableStyles" Target="tableStyles.xml"/><Relationship Id="rId8" Type="http://schemas.openxmlformats.org/officeDocument/2006/relationships/slide" Target="slides/slide4.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rancesco Fransesini" userId="f4b06c69-b125-4814-a67d-adf8dc91bd7e" providerId="ADAL" clId="{0F7B4A5B-9FA0-4C8F-B3B0-7A370DD5930E}"/>
    <pc:docChg chg="undo custSel addSld delSld modSld">
      <pc:chgData name="Francesco Fransesini" userId="f4b06c69-b125-4814-a67d-adf8dc91bd7e" providerId="ADAL" clId="{0F7B4A5B-9FA0-4C8F-B3B0-7A370DD5930E}" dt="2022-08-26T14:48:10.961" v="1662" actId="1076"/>
      <pc:docMkLst>
        <pc:docMk/>
      </pc:docMkLst>
      <pc:sldChg chg="addSp modSp mod">
        <pc:chgData name="Francesco Fransesini" userId="f4b06c69-b125-4814-a67d-adf8dc91bd7e" providerId="ADAL" clId="{0F7B4A5B-9FA0-4C8F-B3B0-7A370DD5930E}" dt="2022-08-26T13:30:32.125" v="1648" actId="20577"/>
        <pc:sldMkLst>
          <pc:docMk/>
          <pc:sldMk cId="3110927197" sldId="283"/>
        </pc:sldMkLst>
        <pc:spChg chg="add mod">
          <ac:chgData name="Francesco Fransesini" userId="f4b06c69-b125-4814-a67d-adf8dc91bd7e" providerId="ADAL" clId="{0F7B4A5B-9FA0-4C8F-B3B0-7A370DD5930E}" dt="2022-08-26T13:30:32.125" v="1648" actId="20577"/>
          <ac:spMkLst>
            <pc:docMk/>
            <pc:sldMk cId="3110927197" sldId="283"/>
            <ac:spMk id="3" creationId="{20271FAA-5105-38B3-1350-A5E1238A1CED}"/>
          </ac:spMkLst>
        </pc:spChg>
        <pc:spChg chg="mod">
          <ac:chgData name="Francesco Fransesini" userId="f4b06c69-b125-4814-a67d-adf8dc91bd7e" providerId="ADAL" clId="{0F7B4A5B-9FA0-4C8F-B3B0-7A370DD5930E}" dt="2022-08-26T09:30:29.568" v="5"/>
          <ac:spMkLst>
            <pc:docMk/>
            <pc:sldMk cId="3110927197" sldId="283"/>
            <ac:spMk id="10" creationId="{4F769AF9-9998-4535-A0B8-F7AC06DA6FDC}"/>
          </ac:spMkLst>
        </pc:spChg>
        <pc:spChg chg="mod">
          <ac:chgData name="Francesco Fransesini" userId="f4b06c69-b125-4814-a67d-adf8dc91bd7e" providerId="ADAL" clId="{0F7B4A5B-9FA0-4C8F-B3B0-7A370DD5930E}" dt="2022-08-26T09:30:26.110" v="4" actId="20577"/>
          <ac:spMkLst>
            <pc:docMk/>
            <pc:sldMk cId="3110927197" sldId="283"/>
            <ac:spMk id="48" creationId="{EA777D94-B97F-4FEC-8873-BB959D9332F5}"/>
          </ac:spMkLst>
        </pc:spChg>
      </pc:sldChg>
      <pc:sldChg chg="del">
        <pc:chgData name="Francesco Fransesini" userId="f4b06c69-b125-4814-a67d-adf8dc91bd7e" providerId="ADAL" clId="{0F7B4A5B-9FA0-4C8F-B3B0-7A370DD5930E}" dt="2022-08-26T09:32:23.533" v="81" actId="47"/>
        <pc:sldMkLst>
          <pc:docMk/>
          <pc:sldMk cId="2228359365" sldId="284"/>
        </pc:sldMkLst>
      </pc:sldChg>
      <pc:sldChg chg="del">
        <pc:chgData name="Francesco Fransesini" userId="f4b06c69-b125-4814-a67d-adf8dc91bd7e" providerId="ADAL" clId="{0F7B4A5B-9FA0-4C8F-B3B0-7A370DD5930E}" dt="2022-08-26T09:32:19.398" v="80" actId="47"/>
        <pc:sldMkLst>
          <pc:docMk/>
          <pc:sldMk cId="3097175895" sldId="285"/>
        </pc:sldMkLst>
      </pc:sldChg>
      <pc:sldChg chg="modSp mod">
        <pc:chgData name="Francesco Fransesini" userId="f4b06c69-b125-4814-a67d-adf8dc91bd7e" providerId="ADAL" clId="{0F7B4A5B-9FA0-4C8F-B3B0-7A370DD5930E}" dt="2022-08-26T09:30:12.708" v="0"/>
        <pc:sldMkLst>
          <pc:docMk/>
          <pc:sldMk cId="3660757301" sldId="289"/>
        </pc:sldMkLst>
        <pc:spChg chg="mod">
          <ac:chgData name="Francesco Fransesini" userId="f4b06c69-b125-4814-a67d-adf8dc91bd7e" providerId="ADAL" clId="{0F7B4A5B-9FA0-4C8F-B3B0-7A370DD5930E}" dt="2022-08-26T09:30:12.708" v="0"/>
          <ac:spMkLst>
            <pc:docMk/>
            <pc:sldMk cId="3660757301" sldId="289"/>
            <ac:spMk id="2" creationId="{B75C5EC8-F6BE-4EDD-8A1F-E7C4E339CEBA}"/>
          </ac:spMkLst>
        </pc:spChg>
      </pc:sldChg>
      <pc:sldChg chg="modSp mod">
        <pc:chgData name="Francesco Fransesini" userId="f4b06c69-b125-4814-a67d-adf8dc91bd7e" providerId="ADAL" clId="{0F7B4A5B-9FA0-4C8F-B3B0-7A370DD5930E}" dt="2022-08-26T09:30:47.871" v="9"/>
        <pc:sldMkLst>
          <pc:docMk/>
          <pc:sldMk cId="2300865899" sldId="291"/>
        </pc:sldMkLst>
        <pc:spChg chg="mod">
          <ac:chgData name="Francesco Fransesini" userId="f4b06c69-b125-4814-a67d-adf8dc91bd7e" providerId="ADAL" clId="{0F7B4A5B-9FA0-4C8F-B3B0-7A370DD5930E}" dt="2022-08-26T09:30:47.871" v="9"/>
          <ac:spMkLst>
            <pc:docMk/>
            <pc:sldMk cId="2300865899" sldId="291"/>
            <ac:spMk id="10" creationId="{D497722C-2CA5-43DE-B506-D1190A6DD4D5}"/>
          </ac:spMkLst>
        </pc:spChg>
      </pc:sldChg>
      <pc:sldChg chg="modSp del mod">
        <pc:chgData name="Francesco Fransesini" userId="f4b06c69-b125-4814-a67d-adf8dc91bd7e" providerId="ADAL" clId="{0F7B4A5B-9FA0-4C8F-B3B0-7A370DD5930E}" dt="2022-08-26T09:32:33.679" v="84" actId="47"/>
        <pc:sldMkLst>
          <pc:docMk/>
          <pc:sldMk cId="1794152004" sldId="320"/>
        </pc:sldMkLst>
        <pc:spChg chg="mod">
          <ac:chgData name="Francesco Fransesini" userId="f4b06c69-b125-4814-a67d-adf8dc91bd7e" providerId="ADAL" clId="{0F7B4A5B-9FA0-4C8F-B3B0-7A370DD5930E}" dt="2022-08-26T09:30:37.431" v="7"/>
          <ac:spMkLst>
            <pc:docMk/>
            <pc:sldMk cId="1794152004" sldId="320"/>
            <ac:spMk id="23" creationId="{4DABF008-A671-45B8-8B3D-C75CD367BF36}"/>
          </ac:spMkLst>
        </pc:spChg>
      </pc:sldChg>
      <pc:sldChg chg="modSp del mod">
        <pc:chgData name="Francesco Fransesini" userId="f4b06c69-b125-4814-a67d-adf8dc91bd7e" providerId="ADAL" clId="{0F7B4A5B-9FA0-4C8F-B3B0-7A370DD5930E}" dt="2022-08-26T09:32:31.648" v="83" actId="47"/>
        <pc:sldMkLst>
          <pc:docMk/>
          <pc:sldMk cId="4162778142" sldId="321"/>
        </pc:sldMkLst>
        <pc:spChg chg="mod">
          <ac:chgData name="Francesco Fransesini" userId="f4b06c69-b125-4814-a67d-adf8dc91bd7e" providerId="ADAL" clId="{0F7B4A5B-9FA0-4C8F-B3B0-7A370DD5930E}" dt="2022-08-26T09:30:33.927" v="6"/>
          <ac:spMkLst>
            <pc:docMk/>
            <pc:sldMk cId="4162778142" sldId="321"/>
            <ac:spMk id="10" creationId="{4F769AF9-9998-4535-A0B8-F7AC06DA6FDC}"/>
          </ac:spMkLst>
        </pc:spChg>
      </pc:sldChg>
      <pc:sldChg chg="del">
        <pc:chgData name="Francesco Fransesini" userId="f4b06c69-b125-4814-a67d-adf8dc91bd7e" providerId="ADAL" clId="{0F7B4A5B-9FA0-4C8F-B3B0-7A370DD5930E}" dt="2022-08-26T09:32:40.268" v="87" actId="47"/>
        <pc:sldMkLst>
          <pc:docMk/>
          <pc:sldMk cId="3443271767" sldId="322"/>
        </pc:sldMkLst>
      </pc:sldChg>
      <pc:sldChg chg="del">
        <pc:chgData name="Francesco Fransesini" userId="f4b06c69-b125-4814-a67d-adf8dc91bd7e" providerId="ADAL" clId="{0F7B4A5B-9FA0-4C8F-B3B0-7A370DD5930E}" dt="2022-08-26T09:32:25.704" v="82" actId="47"/>
        <pc:sldMkLst>
          <pc:docMk/>
          <pc:sldMk cId="4018901915" sldId="323"/>
        </pc:sldMkLst>
      </pc:sldChg>
      <pc:sldChg chg="delSp modSp mod">
        <pc:chgData name="Francesco Fransesini" userId="f4b06c69-b125-4814-a67d-adf8dc91bd7e" providerId="ADAL" clId="{0F7B4A5B-9FA0-4C8F-B3B0-7A370DD5930E}" dt="2022-08-26T09:32:50.417" v="88"/>
        <pc:sldMkLst>
          <pc:docMk/>
          <pc:sldMk cId="1645952745" sldId="324"/>
        </pc:sldMkLst>
        <pc:spChg chg="mod">
          <ac:chgData name="Francesco Fransesini" userId="f4b06c69-b125-4814-a67d-adf8dc91bd7e" providerId="ADAL" clId="{0F7B4A5B-9FA0-4C8F-B3B0-7A370DD5930E}" dt="2022-08-26T09:32:50.417" v="88"/>
          <ac:spMkLst>
            <pc:docMk/>
            <pc:sldMk cId="1645952745" sldId="324"/>
            <ac:spMk id="10" creationId="{4F769AF9-9998-4535-A0B8-F7AC06DA6FDC}"/>
          </ac:spMkLst>
        </pc:spChg>
        <pc:spChg chg="del">
          <ac:chgData name="Francesco Fransesini" userId="f4b06c69-b125-4814-a67d-adf8dc91bd7e" providerId="ADAL" clId="{0F7B4A5B-9FA0-4C8F-B3B0-7A370DD5930E}" dt="2022-08-26T09:31:35.819" v="12" actId="478"/>
          <ac:spMkLst>
            <pc:docMk/>
            <pc:sldMk cId="1645952745" sldId="324"/>
            <ac:spMk id="11" creationId="{5F06D633-208A-0F49-4813-8A47F191827F}"/>
          </ac:spMkLst>
        </pc:spChg>
        <pc:spChg chg="mod">
          <ac:chgData name="Francesco Fransesini" userId="f4b06c69-b125-4814-a67d-adf8dc91bd7e" providerId="ADAL" clId="{0F7B4A5B-9FA0-4C8F-B3B0-7A370DD5930E}" dt="2022-08-26T09:32:10.078" v="79" actId="1076"/>
          <ac:spMkLst>
            <pc:docMk/>
            <pc:sldMk cId="1645952745" sldId="324"/>
            <ac:spMk id="49" creationId="{9C0437E8-F3C7-49BE-85BF-948370FA1007}"/>
          </ac:spMkLst>
        </pc:spChg>
      </pc:sldChg>
      <pc:sldChg chg="addSp delSp modSp add mod">
        <pc:chgData name="Francesco Fransesini" userId="f4b06c69-b125-4814-a67d-adf8dc91bd7e" providerId="ADAL" clId="{0F7B4A5B-9FA0-4C8F-B3B0-7A370DD5930E}" dt="2022-08-26T12:23:22.816" v="1020" actId="1076"/>
        <pc:sldMkLst>
          <pc:docMk/>
          <pc:sldMk cId="3322540196" sldId="325"/>
        </pc:sldMkLst>
        <pc:spChg chg="add del">
          <ac:chgData name="Francesco Fransesini" userId="f4b06c69-b125-4814-a67d-adf8dc91bd7e" providerId="ADAL" clId="{0F7B4A5B-9FA0-4C8F-B3B0-7A370DD5930E}" dt="2022-08-26T09:46:59.167" v="356" actId="478"/>
          <ac:spMkLst>
            <pc:docMk/>
            <pc:sldMk cId="3322540196" sldId="325"/>
            <ac:spMk id="3" creationId="{20271FAA-5105-38B3-1350-A5E1238A1CED}"/>
          </ac:spMkLst>
        </pc:spChg>
        <pc:spChg chg="add del mod">
          <ac:chgData name="Francesco Fransesini" userId="f4b06c69-b125-4814-a67d-adf8dc91bd7e" providerId="ADAL" clId="{0F7B4A5B-9FA0-4C8F-B3B0-7A370DD5930E}" dt="2022-08-26T09:46:57.346" v="355" actId="478"/>
          <ac:spMkLst>
            <pc:docMk/>
            <pc:sldMk cId="3322540196" sldId="325"/>
            <ac:spMk id="5" creationId="{284FECBA-0019-346E-CC71-49E781D25B6A}"/>
          </ac:spMkLst>
        </pc:spChg>
        <pc:spChg chg="add del mod">
          <ac:chgData name="Francesco Fransesini" userId="f4b06c69-b125-4814-a67d-adf8dc91bd7e" providerId="ADAL" clId="{0F7B4A5B-9FA0-4C8F-B3B0-7A370DD5930E}" dt="2022-08-26T09:46:53.197" v="351" actId="22"/>
          <ac:spMkLst>
            <pc:docMk/>
            <pc:sldMk cId="3322540196" sldId="325"/>
            <ac:spMk id="7" creationId="{9E95E71F-3CEC-F9FF-A149-D613F16B8CFC}"/>
          </ac:spMkLst>
        </pc:spChg>
        <pc:spChg chg="add mod">
          <ac:chgData name="Francesco Fransesini" userId="f4b06c69-b125-4814-a67d-adf8dc91bd7e" providerId="ADAL" clId="{0F7B4A5B-9FA0-4C8F-B3B0-7A370DD5930E}" dt="2022-08-26T12:16:40.539" v="859" actId="14100"/>
          <ac:spMkLst>
            <pc:docMk/>
            <pc:sldMk cId="3322540196" sldId="325"/>
            <ac:spMk id="8" creationId="{60E8E594-9DB9-8C0D-B7B5-374AD10B2915}"/>
          </ac:spMkLst>
        </pc:spChg>
        <pc:spChg chg="add del mod">
          <ac:chgData name="Francesco Fransesini" userId="f4b06c69-b125-4814-a67d-adf8dc91bd7e" providerId="ADAL" clId="{0F7B4A5B-9FA0-4C8F-B3B0-7A370DD5930E}" dt="2022-08-26T12:14:22.632" v="808"/>
          <ac:spMkLst>
            <pc:docMk/>
            <pc:sldMk cId="3322540196" sldId="325"/>
            <ac:spMk id="9" creationId="{F140C48D-BDFA-D3FA-71FB-DF71FBD87E90}"/>
          </ac:spMkLst>
        </pc:spChg>
        <pc:spChg chg="add mod">
          <ac:chgData name="Francesco Fransesini" userId="f4b06c69-b125-4814-a67d-adf8dc91bd7e" providerId="ADAL" clId="{0F7B4A5B-9FA0-4C8F-B3B0-7A370DD5930E}" dt="2022-08-26T12:23:14.928" v="1019" actId="1076"/>
          <ac:spMkLst>
            <pc:docMk/>
            <pc:sldMk cId="3322540196" sldId="325"/>
            <ac:spMk id="16" creationId="{0FDCF5B6-8AA7-73C2-5111-BC7B45D9AE9F}"/>
          </ac:spMkLst>
        </pc:spChg>
        <pc:spChg chg="add mod">
          <ac:chgData name="Francesco Fransesini" userId="f4b06c69-b125-4814-a67d-adf8dc91bd7e" providerId="ADAL" clId="{0F7B4A5B-9FA0-4C8F-B3B0-7A370DD5930E}" dt="2022-08-26T12:23:22.816" v="1020" actId="1076"/>
          <ac:spMkLst>
            <pc:docMk/>
            <pc:sldMk cId="3322540196" sldId="325"/>
            <ac:spMk id="18" creationId="{DA131A23-3FDF-78DD-D155-B4A52F8E12B4}"/>
          </ac:spMkLst>
        </pc:spChg>
        <pc:spChg chg="add del">
          <ac:chgData name="Francesco Fransesini" userId="f4b06c69-b125-4814-a67d-adf8dc91bd7e" providerId="ADAL" clId="{0F7B4A5B-9FA0-4C8F-B3B0-7A370DD5930E}" dt="2022-08-26T09:47:00.919" v="357" actId="478"/>
          <ac:spMkLst>
            <pc:docMk/>
            <pc:sldMk cId="3322540196" sldId="325"/>
            <ac:spMk id="48" creationId="{EA777D94-B97F-4FEC-8873-BB959D9332F5}"/>
          </ac:spMkLst>
        </pc:spChg>
        <pc:spChg chg="add del mod">
          <ac:chgData name="Francesco Fransesini" userId="f4b06c69-b125-4814-a67d-adf8dc91bd7e" providerId="ADAL" clId="{0F7B4A5B-9FA0-4C8F-B3B0-7A370DD5930E}" dt="2022-08-26T10:15:42.083" v="384" actId="1076"/>
          <ac:spMkLst>
            <pc:docMk/>
            <pc:sldMk cId="3322540196" sldId="325"/>
            <ac:spMk id="49" creationId="{9C0437E8-F3C7-49BE-85BF-948370FA1007}"/>
          </ac:spMkLst>
        </pc:spChg>
        <pc:graphicFrameChg chg="add mod modGraphic">
          <ac:chgData name="Francesco Fransesini" userId="f4b06c69-b125-4814-a67d-adf8dc91bd7e" providerId="ADAL" clId="{0F7B4A5B-9FA0-4C8F-B3B0-7A370DD5930E}" dt="2022-08-26T12:19:48.915" v="948" actId="122"/>
          <ac:graphicFrameMkLst>
            <pc:docMk/>
            <pc:sldMk cId="3322540196" sldId="325"/>
            <ac:graphicFrameMk id="11" creationId="{59636BA8-0BA6-3A9D-CEB1-2D236218C89F}"/>
          </ac:graphicFrameMkLst>
        </pc:graphicFrameChg>
        <pc:picChg chg="add mod">
          <ac:chgData name="Francesco Fransesini" userId="f4b06c69-b125-4814-a67d-adf8dc91bd7e" providerId="ADAL" clId="{0F7B4A5B-9FA0-4C8F-B3B0-7A370DD5930E}" dt="2022-08-26T12:20:50.160" v="952" actId="1076"/>
          <ac:picMkLst>
            <pc:docMk/>
            <pc:sldMk cId="3322540196" sldId="325"/>
            <ac:picMk id="15" creationId="{55F737D5-1FF9-15D9-6B92-16FDCBE48A24}"/>
          </ac:picMkLst>
        </pc:picChg>
        <pc:cxnChg chg="add mod">
          <ac:chgData name="Francesco Fransesini" userId="f4b06c69-b125-4814-a67d-adf8dc91bd7e" providerId="ADAL" clId="{0F7B4A5B-9FA0-4C8F-B3B0-7A370DD5930E}" dt="2022-08-26T12:21:33.136" v="987" actId="1076"/>
          <ac:cxnSpMkLst>
            <pc:docMk/>
            <pc:sldMk cId="3322540196" sldId="325"/>
            <ac:cxnSpMk id="20" creationId="{38B039C1-C5EE-BE99-458A-21608F8CC3B9}"/>
          </ac:cxnSpMkLst>
        </pc:cxnChg>
        <pc:cxnChg chg="add mod">
          <ac:chgData name="Francesco Fransesini" userId="f4b06c69-b125-4814-a67d-adf8dc91bd7e" providerId="ADAL" clId="{0F7B4A5B-9FA0-4C8F-B3B0-7A370DD5930E}" dt="2022-08-26T12:21:37.496" v="989" actId="1076"/>
          <ac:cxnSpMkLst>
            <pc:docMk/>
            <pc:sldMk cId="3322540196" sldId="325"/>
            <ac:cxnSpMk id="21" creationId="{23AF9F78-5E04-62D9-4CF4-A04219F0441E}"/>
          </ac:cxnSpMkLst>
        </pc:cxnChg>
      </pc:sldChg>
      <pc:sldChg chg="modSp del mod">
        <pc:chgData name="Francesco Fransesini" userId="f4b06c69-b125-4814-a67d-adf8dc91bd7e" providerId="ADAL" clId="{0F7B4A5B-9FA0-4C8F-B3B0-7A370DD5930E}" dt="2022-08-26T09:32:35.198" v="85" actId="47"/>
        <pc:sldMkLst>
          <pc:docMk/>
          <pc:sldMk cId="4131138683" sldId="325"/>
        </pc:sldMkLst>
        <pc:spChg chg="mod">
          <ac:chgData name="Francesco Fransesini" userId="f4b06c69-b125-4814-a67d-adf8dc91bd7e" providerId="ADAL" clId="{0F7B4A5B-9FA0-4C8F-B3B0-7A370DD5930E}" dt="2022-08-26T09:30:41.368" v="8"/>
          <ac:spMkLst>
            <pc:docMk/>
            <pc:sldMk cId="4131138683" sldId="325"/>
            <ac:spMk id="10" creationId="{4F769AF9-9998-4535-A0B8-F7AC06DA6FDC}"/>
          </ac:spMkLst>
        </pc:spChg>
      </pc:sldChg>
      <pc:sldChg chg="del">
        <pc:chgData name="Francesco Fransesini" userId="f4b06c69-b125-4814-a67d-adf8dc91bd7e" providerId="ADAL" clId="{0F7B4A5B-9FA0-4C8F-B3B0-7A370DD5930E}" dt="2022-08-26T09:32:36.897" v="86" actId="47"/>
        <pc:sldMkLst>
          <pc:docMk/>
          <pc:sldMk cId="611459877" sldId="326"/>
        </pc:sldMkLst>
      </pc:sldChg>
      <pc:sldChg chg="new del">
        <pc:chgData name="Francesco Fransesini" userId="f4b06c69-b125-4814-a67d-adf8dc91bd7e" providerId="ADAL" clId="{0F7B4A5B-9FA0-4C8F-B3B0-7A370DD5930E}" dt="2022-08-26T12:29:11.176" v="1022" actId="680"/>
        <pc:sldMkLst>
          <pc:docMk/>
          <pc:sldMk cId="1909033785" sldId="326"/>
        </pc:sldMkLst>
      </pc:sldChg>
      <pc:sldChg chg="addSp delSp modSp add mod">
        <pc:chgData name="Francesco Fransesini" userId="f4b06c69-b125-4814-a67d-adf8dc91bd7e" providerId="ADAL" clId="{0F7B4A5B-9FA0-4C8F-B3B0-7A370DD5930E}" dt="2022-08-26T13:14:47.921" v="1639"/>
        <pc:sldMkLst>
          <pc:docMk/>
          <pc:sldMk cId="4209555991" sldId="326"/>
        </pc:sldMkLst>
        <pc:spChg chg="mod">
          <ac:chgData name="Francesco Fransesini" userId="f4b06c69-b125-4814-a67d-adf8dc91bd7e" providerId="ADAL" clId="{0F7B4A5B-9FA0-4C8F-B3B0-7A370DD5930E}" dt="2022-08-26T13:10:08.898" v="1600" actId="6549"/>
          <ac:spMkLst>
            <pc:docMk/>
            <pc:sldMk cId="4209555991" sldId="326"/>
            <ac:spMk id="8" creationId="{60E8E594-9DB9-8C0D-B7B5-374AD10B2915}"/>
          </ac:spMkLst>
        </pc:spChg>
        <pc:spChg chg="del">
          <ac:chgData name="Francesco Fransesini" userId="f4b06c69-b125-4814-a67d-adf8dc91bd7e" providerId="ADAL" clId="{0F7B4A5B-9FA0-4C8F-B3B0-7A370DD5930E}" dt="2022-08-26T12:29:21.794" v="1024" actId="478"/>
          <ac:spMkLst>
            <pc:docMk/>
            <pc:sldMk cId="4209555991" sldId="326"/>
            <ac:spMk id="16" creationId="{0FDCF5B6-8AA7-73C2-5111-BC7B45D9AE9F}"/>
          </ac:spMkLst>
        </pc:spChg>
        <pc:spChg chg="del">
          <ac:chgData name="Francesco Fransesini" userId="f4b06c69-b125-4814-a67d-adf8dc91bd7e" providerId="ADAL" clId="{0F7B4A5B-9FA0-4C8F-B3B0-7A370DD5930E}" dt="2022-08-26T12:29:23.313" v="1025" actId="478"/>
          <ac:spMkLst>
            <pc:docMk/>
            <pc:sldMk cId="4209555991" sldId="326"/>
            <ac:spMk id="18" creationId="{DA131A23-3FDF-78DD-D155-B4A52F8E12B4}"/>
          </ac:spMkLst>
        </pc:spChg>
        <pc:graphicFrameChg chg="add del mod">
          <ac:chgData name="Francesco Fransesini" userId="f4b06c69-b125-4814-a67d-adf8dc91bd7e" providerId="ADAL" clId="{0F7B4A5B-9FA0-4C8F-B3B0-7A370DD5930E}" dt="2022-08-26T12:50:47.042" v="1359" actId="478"/>
          <ac:graphicFrameMkLst>
            <pc:docMk/>
            <pc:sldMk cId="4209555991" sldId="326"/>
            <ac:graphicFrameMk id="3" creationId="{564CCC56-FCF2-3253-DD52-B7DB67BEC064}"/>
          </ac:graphicFrameMkLst>
        </pc:graphicFrameChg>
        <pc:graphicFrameChg chg="add del mod">
          <ac:chgData name="Francesco Fransesini" userId="f4b06c69-b125-4814-a67d-adf8dc91bd7e" providerId="ADAL" clId="{0F7B4A5B-9FA0-4C8F-B3B0-7A370DD5930E}" dt="2022-08-26T12:50:49.157" v="1360" actId="478"/>
          <ac:graphicFrameMkLst>
            <pc:docMk/>
            <pc:sldMk cId="4209555991" sldId="326"/>
            <ac:graphicFrameMk id="4" creationId="{029CB36B-22AD-0817-33D4-CADE79070E4C}"/>
          </ac:graphicFrameMkLst>
        </pc:graphicFrameChg>
        <pc:graphicFrameChg chg="add del mod">
          <ac:chgData name="Francesco Fransesini" userId="f4b06c69-b125-4814-a67d-adf8dc91bd7e" providerId="ADAL" clId="{0F7B4A5B-9FA0-4C8F-B3B0-7A370DD5930E}" dt="2022-08-26T13:13:33.018" v="1634"/>
          <ac:graphicFrameMkLst>
            <pc:docMk/>
            <pc:sldMk cId="4209555991" sldId="326"/>
            <ac:graphicFrameMk id="5" creationId="{564CCC56-FCF2-3253-DD52-B7DB67BEC064}"/>
          </ac:graphicFrameMkLst>
        </pc:graphicFrameChg>
        <pc:graphicFrameChg chg="add del mod">
          <ac:chgData name="Francesco Fransesini" userId="f4b06c69-b125-4814-a67d-adf8dc91bd7e" providerId="ADAL" clId="{0F7B4A5B-9FA0-4C8F-B3B0-7A370DD5930E}" dt="2022-08-26T13:02:04.616" v="1487" actId="478"/>
          <ac:graphicFrameMkLst>
            <pc:docMk/>
            <pc:sldMk cId="4209555991" sldId="326"/>
            <ac:graphicFrameMk id="6" creationId="{029CB36B-22AD-0817-33D4-CADE79070E4C}"/>
          </ac:graphicFrameMkLst>
        </pc:graphicFrameChg>
        <pc:graphicFrameChg chg="add mod">
          <ac:chgData name="Francesco Fransesini" userId="f4b06c69-b125-4814-a67d-adf8dc91bd7e" providerId="ADAL" clId="{0F7B4A5B-9FA0-4C8F-B3B0-7A370DD5930E}" dt="2022-08-26T13:14:47.921" v="1639"/>
          <ac:graphicFrameMkLst>
            <pc:docMk/>
            <pc:sldMk cId="4209555991" sldId="326"/>
            <ac:graphicFrameMk id="7" creationId="{029CB36B-22AD-0817-33D4-CADE79070E4C}"/>
          </ac:graphicFrameMkLst>
        </pc:graphicFrameChg>
        <pc:graphicFrameChg chg="add mod ord modGraphic">
          <ac:chgData name="Francesco Fransesini" userId="f4b06c69-b125-4814-a67d-adf8dc91bd7e" providerId="ADAL" clId="{0F7B4A5B-9FA0-4C8F-B3B0-7A370DD5930E}" dt="2022-08-26T13:13:17.992" v="1630" actId="167"/>
          <ac:graphicFrameMkLst>
            <pc:docMk/>
            <pc:sldMk cId="4209555991" sldId="326"/>
            <ac:graphicFrameMk id="9" creationId="{EAA24AC5-BB4B-615C-C7B5-6708D8892202}"/>
          </ac:graphicFrameMkLst>
        </pc:graphicFrameChg>
        <pc:graphicFrameChg chg="del">
          <ac:chgData name="Francesco Fransesini" userId="f4b06c69-b125-4814-a67d-adf8dc91bd7e" providerId="ADAL" clId="{0F7B4A5B-9FA0-4C8F-B3B0-7A370DD5930E}" dt="2022-08-26T12:29:27.686" v="1029" actId="478"/>
          <ac:graphicFrameMkLst>
            <pc:docMk/>
            <pc:sldMk cId="4209555991" sldId="326"/>
            <ac:graphicFrameMk id="11" creationId="{59636BA8-0BA6-3A9D-CEB1-2D236218C89F}"/>
          </ac:graphicFrameMkLst>
        </pc:graphicFrameChg>
        <pc:graphicFrameChg chg="add del mod">
          <ac:chgData name="Francesco Fransesini" userId="f4b06c69-b125-4814-a67d-adf8dc91bd7e" providerId="ADAL" clId="{0F7B4A5B-9FA0-4C8F-B3B0-7A370DD5930E}" dt="2022-08-26T13:11:53.377" v="1614"/>
          <ac:graphicFrameMkLst>
            <pc:docMk/>
            <pc:sldMk cId="4209555991" sldId="326"/>
            <ac:graphicFrameMk id="12" creationId="{441B68AE-D2CC-03ED-54BF-2ACF324A7BBB}"/>
          </ac:graphicFrameMkLst>
        </pc:graphicFrameChg>
        <pc:picChg chg="del">
          <ac:chgData name="Francesco Fransesini" userId="f4b06c69-b125-4814-a67d-adf8dc91bd7e" providerId="ADAL" clId="{0F7B4A5B-9FA0-4C8F-B3B0-7A370DD5930E}" dt="2022-08-26T12:29:25.592" v="1028" actId="478"/>
          <ac:picMkLst>
            <pc:docMk/>
            <pc:sldMk cId="4209555991" sldId="326"/>
            <ac:picMk id="15" creationId="{55F737D5-1FF9-15D9-6B92-16FDCBE48A24}"/>
          </ac:picMkLst>
        </pc:picChg>
        <pc:cxnChg chg="del">
          <ac:chgData name="Francesco Fransesini" userId="f4b06c69-b125-4814-a67d-adf8dc91bd7e" providerId="ADAL" clId="{0F7B4A5B-9FA0-4C8F-B3B0-7A370DD5930E}" dt="2022-08-26T12:29:24.145" v="1026" actId="478"/>
          <ac:cxnSpMkLst>
            <pc:docMk/>
            <pc:sldMk cId="4209555991" sldId="326"/>
            <ac:cxnSpMk id="20" creationId="{38B039C1-C5EE-BE99-458A-21608F8CC3B9}"/>
          </ac:cxnSpMkLst>
        </pc:cxnChg>
        <pc:cxnChg chg="del">
          <ac:chgData name="Francesco Fransesini" userId="f4b06c69-b125-4814-a67d-adf8dc91bd7e" providerId="ADAL" clId="{0F7B4A5B-9FA0-4C8F-B3B0-7A370DD5930E}" dt="2022-08-26T12:29:25.104" v="1027" actId="478"/>
          <ac:cxnSpMkLst>
            <pc:docMk/>
            <pc:sldMk cId="4209555991" sldId="326"/>
            <ac:cxnSpMk id="21" creationId="{23AF9F78-5E04-62D9-4CF4-A04219F0441E}"/>
          </ac:cxnSpMkLst>
        </pc:cxnChg>
      </pc:sldChg>
      <pc:sldChg chg="del">
        <pc:chgData name="Francesco Fransesini" userId="f4b06c69-b125-4814-a67d-adf8dc91bd7e" providerId="ADAL" clId="{0F7B4A5B-9FA0-4C8F-B3B0-7A370DD5930E}" dt="2022-08-26T09:31:10.843" v="10" actId="47"/>
        <pc:sldMkLst>
          <pc:docMk/>
          <pc:sldMk cId="601455540" sldId="327"/>
        </pc:sldMkLst>
      </pc:sldChg>
      <pc:sldChg chg="addSp delSp add del mod">
        <pc:chgData name="Francesco Fransesini" userId="f4b06c69-b125-4814-a67d-adf8dc91bd7e" providerId="ADAL" clId="{0F7B4A5B-9FA0-4C8F-B3B0-7A370DD5930E}" dt="2022-08-26T13:30:41.926" v="1649" actId="47"/>
        <pc:sldMkLst>
          <pc:docMk/>
          <pc:sldMk cId="621171893" sldId="327"/>
        </pc:sldMkLst>
        <pc:picChg chg="del">
          <ac:chgData name="Francesco Fransesini" userId="f4b06c69-b125-4814-a67d-adf8dc91bd7e" providerId="ADAL" clId="{0F7B4A5B-9FA0-4C8F-B3B0-7A370DD5930E}" dt="2022-08-26T13:30:11.154" v="1641" actId="478"/>
          <ac:picMkLst>
            <pc:docMk/>
            <pc:sldMk cId="621171893" sldId="327"/>
            <ac:picMk id="4" creationId="{DA98CCBE-5803-AFAE-D133-87EDC910E878}"/>
          </ac:picMkLst>
        </pc:picChg>
        <pc:picChg chg="add del">
          <ac:chgData name="Francesco Fransesini" userId="f4b06c69-b125-4814-a67d-adf8dc91bd7e" providerId="ADAL" clId="{0F7B4A5B-9FA0-4C8F-B3B0-7A370DD5930E}" dt="2022-08-26T13:30:21.381" v="1643" actId="478"/>
          <ac:picMkLst>
            <pc:docMk/>
            <pc:sldMk cId="621171893" sldId="327"/>
            <ac:picMk id="8" creationId="{C6F66009-2795-C4E4-3E46-14CE34DEC38C}"/>
          </ac:picMkLst>
        </pc:picChg>
      </pc:sldChg>
      <pc:sldChg chg="addSp delSp modSp add mod">
        <pc:chgData name="Francesco Fransesini" userId="f4b06c69-b125-4814-a67d-adf8dc91bd7e" providerId="ADAL" clId="{0F7B4A5B-9FA0-4C8F-B3B0-7A370DD5930E}" dt="2022-08-26T14:48:10.961" v="1662" actId="1076"/>
        <pc:sldMkLst>
          <pc:docMk/>
          <pc:sldMk cId="637572437" sldId="327"/>
        </pc:sldMkLst>
        <pc:spChg chg="del">
          <ac:chgData name="Francesco Fransesini" userId="f4b06c69-b125-4814-a67d-adf8dc91bd7e" providerId="ADAL" clId="{0F7B4A5B-9FA0-4C8F-B3B0-7A370DD5930E}" dt="2022-08-26T13:30:55.769" v="1655" actId="478"/>
          <ac:spMkLst>
            <pc:docMk/>
            <pc:sldMk cId="637572437" sldId="327"/>
            <ac:spMk id="8" creationId="{60E8E594-9DB9-8C0D-B7B5-374AD10B2915}"/>
          </ac:spMkLst>
        </pc:spChg>
        <pc:spChg chg="mod">
          <ac:chgData name="Francesco Fransesini" userId="f4b06c69-b125-4814-a67d-adf8dc91bd7e" providerId="ADAL" clId="{0F7B4A5B-9FA0-4C8F-B3B0-7A370DD5930E}" dt="2022-08-26T13:30:52.999" v="1654"/>
          <ac:spMkLst>
            <pc:docMk/>
            <pc:sldMk cId="637572437" sldId="327"/>
            <ac:spMk id="49" creationId="{9C0437E8-F3C7-49BE-85BF-948370FA1007}"/>
          </ac:spMkLst>
        </pc:spChg>
        <pc:graphicFrameChg chg="del mod">
          <ac:chgData name="Francesco Fransesini" userId="f4b06c69-b125-4814-a67d-adf8dc91bd7e" providerId="ADAL" clId="{0F7B4A5B-9FA0-4C8F-B3B0-7A370DD5930E}" dt="2022-08-26T13:30:57.273" v="1657" actId="478"/>
          <ac:graphicFrameMkLst>
            <pc:docMk/>
            <pc:sldMk cId="637572437" sldId="327"/>
            <ac:graphicFrameMk id="5" creationId="{564CCC56-FCF2-3253-DD52-B7DB67BEC064}"/>
          </ac:graphicFrameMkLst>
        </pc:graphicFrameChg>
        <pc:graphicFrameChg chg="del">
          <ac:chgData name="Francesco Fransesini" userId="f4b06c69-b125-4814-a67d-adf8dc91bd7e" providerId="ADAL" clId="{0F7B4A5B-9FA0-4C8F-B3B0-7A370DD5930E}" dt="2022-08-26T13:30:59.408" v="1659" actId="478"/>
          <ac:graphicFrameMkLst>
            <pc:docMk/>
            <pc:sldMk cId="637572437" sldId="327"/>
            <ac:graphicFrameMk id="7" creationId="{029CB36B-22AD-0817-33D4-CADE79070E4C}"/>
          </ac:graphicFrameMkLst>
        </pc:graphicFrameChg>
        <pc:graphicFrameChg chg="del">
          <ac:chgData name="Francesco Fransesini" userId="f4b06c69-b125-4814-a67d-adf8dc91bd7e" providerId="ADAL" clId="{0F7B4A5B-9FA0-4C8F-B3B0-7A370DD5930E}" dt="2022-08-26T13:30:58.423" v="1658" actId="478"/>
          <ac:graphicFrameMkLst>
            <pc:docMk/>
            <pc:sldMk cId="637572437" sldId="327"/>
            <ac:graphicFrameMk id="9" creationId="{EAA24AC5-BB4B-615C-C7B5-6708D8892202}"/>
          </ac:graphicFrameMkLst>
        </pc:graphicFrameChg>
        <pc:picChg chg="add mod">
          <ac:chgData name="Francesco Fransesini" userId="f4b06c69-b125-4814-a67d-adf8dc91bd7e" providerId="ADAL" clId="{0F7B4A5B-9FA0-4C8F-B3B0-7A370DD5930E}" dt="2022-08-26T14:48:10.961" v="1662" actId="1076"/>
          <ac:picMkLst>
            <pc:docMk/>
            <pc:sldMk cId="637572437" sldId="327"/>
            <ac:picMk id="4" creationId="{5A794D17-B271-9166-67A5-7321041C3FC4}"/>
          </ac:picMkLst>
        </pc:picChg>
      </pc:sldChg>
      <pc:sldChg chg="del">
        <pc:chgData name="Francesco Fransesini" userId="f4b06c69-b125-4814-a67d-adf8dc91bd7e" providerId="ADAL" clId="{0F7B4A5B-9FA0-4C8F-B3B0-7A370DD5930E}" dt="2022-08-26T09:31:37.502" v="13" actId="47"/>
        <pc:sldMkLst>
          <pc:docMk/>
          <pc:sldMk cId="340539807" sldId="328"/>
        </pc:sldMkLst>
      </pc:sldChg>
      <pc:sldChg chg="del">
        <pc:chgData name="Francesco Fransesini" userId="f4b06c69-b125-4814-a67d-adf8dc91bd7e" providerId="ADAL" clId="{0F7B4A5B-9FA0-4C8F-B3B0-7A370DD5930E}" dt="2022-08-26T09:31:29.161" v="11" actId="47"/>
        <pc:sldMkLst>
          <pc:docMk/>
          <pc:sldMk cId="3702044487" sldId="329"/>
        </pc:sldMkLst>
      </pc:sldChg>
      <pc:sldMasterChg chg="delSldLayout">
        <pc:chgData name="Francesco Fransesini" userId="f4b06c69-b125-4814-a67d-adf8dc91bd7e" providerId="ADAL" clId="{0F7B4A5B-9FA0-4C8F-B3B0-7A370DD5930E}" dt="2022-08-26T09:32:23.533" v="81" actId="47"/>
        <pc:sldMasterMkLst>
          <pc:docMk/>
          <pc:sldMasterMk cId="3684260606" sldId="2147483650"/>
        </pc:sldMasterMkLst>
        <pc:sldLayoutChg chg="del">
          <pc:chgData name="Francesco Fransesini" userId="f4b06c69-b125-4814-a67d-adf8dc91bd7e" providerId="ADAL" clId="{0F7B4A5B-9FA0-4C8F-B3B0-7A370DD5930E}" dt="2022-08-26T09:32:23.533" v="81" actId="47"/>
          <pc:sldLayoutMkLst>
            <pc:docMk/>
            <pc:sldMasterMk cId="3684260606" sldId="2147483650"/>
            <pc:sldLayoutMk cId="2892020236" sldId="2147483666"/>
          </pc:sldLayoutMkLst>
        </pc:sldLayoutChg>
      </pc:sldMasterChg>
    </pc:docChg>
  </pc:docChgLst>
  <pc:docChgLst>
    <pc:chgData name="Francesco Fransesini" userId="f4b06c69-b125-4814-a67d-adf8dc91bd7e" providerId="ADAL" clId="{449DA8AD-082E-4174-AFA4-03BE0BFD18AB}"/>
    <pc:docChg chg="undo custSel addSld delSld modSld">
      <pc:chgData name="Francesco Fransesini" userId="f4b06c69-b125-4814-a67d-adf8dc91bd7e" providerId="ADAL" clId="{449DA8AD-082E-4174-AFA4-03BE0BFD18AB}" dt="2022-09-05T13:05:03.761" v="690" actId="404"/>
      <pc:docMkLst>
        <pc:docMk/>
      </pc:docMkLst>
      <pc:sldChg chg="addSp delSp modSp mod">
        <pc:chgData name="Francesco Fransesini" userId="f4b06c69-b125-4814-a67d-adf8dc91bd7e" providerId="ADAL" clId="{449DA8AD-082E-4174-AFA4-03BE0BFD18AB}" dt="2022-09-05T12:44:26.366" v="590" actId="313"/>
        <pc:sldMkLst>
          <pc:docMk/>
          <pc:sldMk cId="3110927197" sldId="283"/>
        </pc:sldMkLst>
        <pc:spChg chg="mod">
          <ac:chgData name="Francesco Fransesini" userId="f4b06c69-b125-4814-a67d-adf8dc91bd7e" providerId="ADAL" clId="{449DA8AD-082E-4174-AFA4-03BE0BFD18AB}" dt="2022-09-05T12:44:26.366" v="590" actId="313"/>
          <ac:spMkLst>
            <pc:docMk/>
            <pc:sldMk cId="3110927197" sldId="283"/>
            <ac:spMk id="3" creationId="{20271FAA-5105-38B3-1350-A5E1238A1CED}"/>
          </ac:spMkLst>
        </pc:spChg>
        <pc:picChg chg="add del">
          <ac:chgData name="Francesco Fransesini" userId="f4b06c69-b125-4814-a67d-adf8dc91bd7e" providerId="ADAL" clId="{449DA8AD-082E-4174-AFA4-03BE0BFD18AB}" dt="2022-09-01T14:33:14.545" v="42" actId="22"/>
          <ac:picMkLst>
            <pc:docMk/>
            <pc:sldMk cId="3110927197" sldId="283"/>
            <ac:picMk id="5" creationId="{69FDA459-CF00-5ADB-5677-3FC79C3748E3}"/>
          </ac:picMkLst>
        </pc:picChg>
      </pc:sldChg>
      <pc:sldChg chg="addSp delSp modSp add mod">
        <pc:chgData name="Francesco Fransesini" userId="f4b06c69-b125-4814-a67d-adf8dc91bd7e" providerId="ADAL" clId="{449DA8AD-082E-4174-AFA4-03BE0BFD18AB}" dt="2022-09-05T12:46:51.514" v="614" actId="1076"/>
        <pc:sldMkLst>
          <pc:docMk/>
          <pc:sldMk cId="1794152004" sldId="320"/>
        </pc:sldMkLst>
        <pc:spChg chg="mod">
          <ac:chgData name="Francesco Fransesini" userId="f4b06c69-b125-4814-a67d-adf8dc91bd7e" providerId="ADAL" clId="{449DA8AD-082E-4174-AFA4-03BE0BFD18AB}" dt="2022-09-05T12:45:49.178" v="607" actId="14100"/>
          <ac:spMkLst>
            <pc:docMk/>
            <pc:sldMk cId="1794152004" sldId="320"/>
            <ac:spMk id="8" creationId="{D4F93F32-0B55-47BE-AA33-BF317F047039}"/>
          </ac:spMkLst>
        </pc:spChg>
        <pc:spChg chg="mod">
          <ac:chgData name="Francesco Fransesini" userId="f4b06c69-b125-4814-a67d-adf8dc91bd7e" providerId="ADAL" clId="{449DA8AD-082E-4174-AFA4-03BE0BFD18AB}" dt="2022-09-05T08:49:17.855" v="420"/>
          <ac:spMkLst>
            <pc:docMk/>
            <pc:sldMk cId="1794152004" sldId="320"/>
            <ac:spMk id="23" creationId="{4DABF008-A671-45B8-8B3D-C75CD367BF36}"/>
          </ac:spMkLst>
        </pc:spChg>
        <pc:cxnChg chg="add del">
          <ac:chgData name="Francesco Fransesini" userId="f4b06c69-b125-4814-a67d-adf8dc91bd7e" providerId="ADAL" clId="{449DA8AD-082E-4174-AFA4-03BE0BFD18AB}" dt="2022-09-05T12:46:28.315" v="609" actId="478"/>
          <ac:cxnSpMkLst>
            <pc:docMk/>
            <pc:sldMk cId="1794152004" sldId="320"/>
            <ac:cxnSpMk id="4" creationId="{771E9374-FD7D-8F30-62E9-4878253C762F}"/>
          </ac:cxnSpMkLst>
        </pc:cxnChg>
        <pc:cxnChg chg="add mod">
          <ac:chgData name="Francesco Fransesini" userId="f4b06c69-b125-4814-a67d-adf8dc91bd7e" providerId="ADAL" clId="{449DA8AD-082E-4174-AFA4-03BE0BFD18AB}" dt="2022-09-05T12:46:51.514" v="614" actId="1076"/>
          <ac:cxnSpMkLst>
            <pc:docMk/>
            <pc:sldMk cId="1794152004" sldId="320"/>
            <ac:cxnSpMk id="9" creationId="{59995C3A-606D-44D7-F2E3-EED680627BD5}"/>
          </ac:cxnSpMkLst>
        </pc:cxnChg>
      </pc:sldChg>
      <pc:sldChg chg="modSp mod">
        <pc:chgData name="Francesco Fransesini" userId="f4b06c69-b125-4814-a67d-adf8dc91bd7e" providerId="ADAL" clId="{449DA8AD-082E-4174-AFA4-03BE0BFD18AB}" dt="2022-09-05T13:04:44.861" v="686" actId="14100"/>
        <pc:sldMkLst>
          <pc:docMk/>
          <pc:sldMk cId="1645952745" sldId="324"/>
        </pc:sldMkLst>
        <pc:spChg chg="mod">
          <ac:chgData name="Francesco Fransesini" userId="f4b06c69-b125-4814-a67d-adf8dc91bd7e" providerId="ADAL" clId="{449DA8AD-082E-4174-AFA4-03BE0BFD18AB}" dt="2022-09-05T13:04:44.861" v="686" actId="14100"/>
          <ac:spMkLst>
            <pc:docMk/>
            <pc:sldMk cId="1645952745" sldId="324"/>
            <ac:spMk id="5" creationId="{5DC3B090-679A-4C5F-2C92-DE22661E43D0}"/>
          </ac:spMkLst>
        </pc:spChg>
      </pc:sldChg>
      <pc:sldChg chg="addSp delSp modSp mod">
        <pc:chgData name="Francesco Fransesini" userId="f4b06c69-b125-4814-a67d-adf8dc91bd7e" providerId="ADAL" clId="{449DA8AD-082E-4174-AFA4-03BE0BFD18AB}" dt="2022-09-05T08:04:23.463" v="361" actId="1076"/>
        <pc:sldMkLst>
          <pc:docMk/>
          <pc:sldMk cId="3322540196" sldId="325"/>
        </pc:sldMkLst>
        <pc:spChg chg="add del mod">
          <ac:chgData name="Francesco Fransesini" userId="f4b06c69-b125-4814-a67d-adf8dc91bd7e" providerId="ADAL" clId="{449DA8AD-082E-4174-AFA4-03BE0BFD18AB}" dt="2022-09-05T08:04:14.460" v="348" actId="11529"/>
          <ac:spMkLst>
            <pc:docMk/>
            <pc:sldMk cId="3322540196" sldId="325"/>
            <ac:spMk id="5" creationId="{9BCB8E22-9C49-29ED-9767-66109113435F}"/>
          </ac:spMkLst>
        </pc:spChg>
        <pc:spChg chg="mod">
          <ac:chgData name="Francesco Fransesini" userId="f4b06c69-b125-4814-a67d-adf8dc91bd7e" providerId="ADAL" clId="{449DA8AD-082E-4174-AFA4-03BE0BFD18AB}" dt="2022-09-05T08:04:17.379" v="355" actId="1076"/>
          <ac:spMkLst>
            <pc:docMk/>
            <pc:sldMk cId="3322540196" sldId="325"/>
            <ac:spMk id="16" creationId="{0FDCF5B6-8AA7-73C2-5111-BC7B45D9AE9F}"/>
          </ac:spMkLst>
        </pc:spChg>
        <pc:spChg chg="mod">
          <ac:chgData name="Francesco Fransesini" userId="f4b06c69-b125-4814-a67d-adf8dc91bd7e" providerId="ADAL" clId="{449DA8AD-082E-4174-AFA4-03BE0BFD18AB}" dt="2022-09-05T08:04:17.091" v="354" actId="1076"/>
          <ac:spMkLst>
            <pc:docMk/>
            <pc:sldMk cId="3322540196" sldId="325"/>
            <ac:spMk id="18" creationId="{DA131A23-3FDF-78DD-D155-B4A52F8E12B4}"/>
          </ac:spMkLst>
        </pc:spChg>
        <pc:graphicFrameChg chg="add del mod modGraphic">
          <ac:chgData name="Francesco Fransesini" userId="f4b06c69-b125-4814-a67d-adf8dc91bd7e" providerId="ADAL" clId="{449DA8AD-082E-4174-AFA4-03BE0BFD18AB}" dt="2022-09-05T08:02:43.086" v="330"/>
          <ac:graphicFrameMkLst>
            <pc:docMk/>
            <pc:sldMk cId="3322540196" sldId="325"/>
            <ac:graphicFrameMk id="3" creationId="{56234C89-7B53-9B85-7228-11157BDFF2E4}"/>
          </ac:graphicFrameMkLst>
        </pc:graphicFrameChg>
        <pc:graphicFrameChg chg="add del mod modGraphic">
          <ac:chgData name="Francesco Fransesini" userId="f4b06c69-b125-4814-a67d-adf8dc91bd7e" providerId="ADAL" clId="{449DA8AD-082E-4174-AFA4-03BE0BFD18AB}" dt="2022-09-05T08:04:20.212" v="360"/>
          <ac:graphicFrameMkLst>
            <pc:docMk/>
            <pc:sldMk cId="3322540196" sldId="325"/>
            <ac:graphicFrameMk id="4" creationId="{93D61659-0CE4-73BD-9C48-E0B3E83056E6}"/>
          </ac:graphicFrameMkLst>
        </pc:graphicFrameChg>
        <pc:graphicFrameChg chg="add del mod modGraphic">
          <ac:chgData name="Francesco Fransesini" userId="f4b06c69-b125-4814-a67d-adf8dc91bd7e" providerId="ADAL" clId="{449DA8AD-082E-4174-AFA4-03BE0BFD18AB}" dt="2022-09-05T08:04:23.463" v="361" actId="1076"/>
          <ac:graphicFrameMkLst>
            <pc:docMk/>
            <pc:sldMk cId="3322540196" sldId="325"/>
            <ac:graphicFrameMk id="11" creationId="{59636BA8-0BA6-3A9D-CEB1-2D236218C89F}"/>
          </ac:graphicFrameMkLst>
        </pc:graphicFrameChg>
        <pc:picChg chg="mod">
          <ac:chgData name="Francesco Fransesini" userId="f4b06c69-b125-4814-a67d-adf8dc91bd7e" providerId="ADAL" clId="{449DA8AD-082E-4174-AFA4-03BE0BFD18AB}" dt="2022-09-05T08:04:15.716" v="351" actId="1076"/>
          <ac:picMkLst>
            <pc:docMk/>
            <pc:sldMk cId="3322540196" sldId="325"/>
            <ac:picMk id="15" creationId="{55F737D5-1FF9-15D9-6B92-16FDCBE48A24}"/>
          </ac:picMkLst>
        </pc:picChg>
        <pc:cxnChg chg="mod">
          <ac:chgData name="Francesco Fransesini" userId="f4b06c69-b125-4814-a67d-adf8dc91bd7e" providerId="ADAL" clId="{449DA8AD-082E-4174-AFA4-03BE0BFD18AB}" dt="2022-09-05T08:04:16.764" v="353" actId="1076"/>
          <ac:cxnSpMkLst>
            <pc:docMk/>
            <pc:sldMk cId="3322540196" sldId="325"/>
            <ac:cxnSpMk id="20" creationId="{38B039C1-C5EE-BE99-458A-21608F8CC3B9}"/>
          </ac:cxnSpMkLst>
        </pc:cxnChg>
        <pc:cxnChg chg="mod">
          <ac:chgData name="Francesco Fransesini" userId="f4b06c69-b125-4814-a67d-adf8dc91bd7e" providerId="ADAL" clId="{449DA8AD-082E-4174-AFA4-03BE0BFD18AB}" dt="2022-09-05T08:04:16.308" v="352" actId="1076"/>
          <ac:cxnSpMkLst>
            <pc:docMk/>
            <pc:sldMk cId="3322540196" sldId="325"/>
            <ac:cxnSpMk id="21" creationId="{23AF9F78-5E04-62D9-4CF4-A04219F0441E}"/>
          </ac:cxnSpMkLst>
        </pc:cxnChg>
      </pc:sldChg>
      <pc:sldChg chg="addSp modSp mod">
        <pc:chgData name="Francesco Fransesini" userId="f4b06c69-b125-4814-a67d-adf8dc91bd7e" providerId="ADAL" clId="{449DA8AD-082E-4174-AFA4-03BE0BFD18AB}" dt="2022-09-05T12:47:17.659" v="615" actId="14734"/>
        <pc:sldMkLst>
          <pc:docMk/>
          <pc:sldMk cId="4209555991" sldId="326"/>
        </pc:sldMkLst>
        <pc:spChg chg="mod">
          <ac:chgData name="Francesco Fransesini" userId="f4b06c69-b125-4814-a67d-adf8dc91bd7e" providerId="ADAL" clId="{449DA8AD-082E-4174-AFA4-03BE0BFD18AB}" dt="2022-09-05T08:16:36.323" v="419" actId="1076"/>
          <ac:spMkLst>
            <pc:docMk/>
            <pc:sldMk cId="4209555991" sldId="326"/>
            <ac:spMk id="8" creationId="{60E8E594-9DB9-8C0D-B7B5-374AD10B2915}"/>
          </ac:spMkLst>
        </pc:spChg>
        <pc:spChg chg="mod">
          <ac:chgData name="Francesco Fransesini" userId="f4b06c69-b125-4814-a67d-adf8dc91bd7e" providerId="ADAL" clId="{449DA8AD-082E-4174-AFA4-03BE0BFD18AB}" dt="2022-09-05T08:16:31.246" v="417" actId="6549"/>
          <ac:spMkLst>
            <pc:docMk/>
            <pc:sldMk cId="4209555991" sldId="326"/>
            <ac:spMk id="49" creationId="{9C0437E8-F3C7-49BE-85BF-948370FA1007}"/>
          </ac:spMkLst>
        </pc:spChg>
        <pc:graphicFrameChg chg="add mod modGraphic">
          <ac:chgData name="Francesco Fransesini" userId="f4b06c69-b125-4814-a67d-adf8dc91bd7e" providerId="ADAL" clId="{449DA8AD-082E-4174-AFA4-03BE0BFD18AB}" dt="2022-09-05T12:47:17.659" v="615" actId="14734"/>
          <ac:graphicFrameMkLst>
            <pc:docMk/>
            <pc:sldMk cId="4209555991" sldId="326"/>
            <ac:graphicFrameMk id="3" creationId="{39FDAD52-CA19-335E-C2BD-D1926E975A0F}"/>
          </ac:graphicFrameMkLst>
        </pc:graphicFrameChg>
      </pc:sldChg>
      <pc:sldChg chg="addSp delSp modSp add mod">
        <pc:chgData name="Francesco Fransesini" userId="f4b06c69-b125-4814-a67d-adf8dc91bd7e" providerId="ADAL" clId="{449DA8AD-082E-4174-AFA4-03BE0BFD18AB}" dt="2022-09-01T14:59:05.870" v="283" actId="14100"/>
        <pc:sldMkLst>
          <pc:docMk/>
          <pc:sldMk cId="1915174116" sldId="328"/>
        </pc:sldMkLst>
        <pc:spChg chg="del">
          <ac:chgData name="Francesco Fransesini" userId="f4b06c69-b125-4814-a67d-adf8dc91bd7e" providerId="ADAL" clId="{449DA8AD-082E-4174-AFA4-03BE0BFD18AB}" dt="2022-09-01T14:33:32.715" v="48" actId="478"/>
          <ac:spMkLst>
            <pc:docMk/>
            <pc:sldMk cId="1915174116" sldId="328"/>
            <ac:spMk id="3" creationId="{20271FAA-5105-38B3-1350-A5E1238A1CED}"/>
          </ac:spMkLst>
        </pc:spChg>
        <pc:spChg chg="add del">
          <ac:chgData name="Francesco Fransesini" userId="f4b06c69-b125-4814-a67d-adf8dc91bd7e" providerId="ADAL" clId="{449DA8AD-082E-4174-AFA4-03BE0BFD18AB}" dt="2022-09-01T14:44:06.181" v="52" actId="478"/>
          <ac:spMkLst>
            <pc:docMk/>
            <pc:sldMk cId="1915174116" sldId="328"/>
            <ac:spMk id="5" creationId="{36C14A3B-B849-E678-AF37-CA55F4E565D7}"/>
          </ac:spMkLst>
        </pc:spChg>
        <pc:spChg chg="add del">
          <ac:chgData name="Francesco Fransesini" userId="f4b06c69-b125-4814-a67d-adf8dc91bd7e" providerId="ADAL" clId="{449DA8AD-082E-4174-AFA4-03BE0BFD18AB}" dt="2022-09-01T14:44:10.301" v="54" actId="478"/>
          <ac:spMkLst>
            <pc:docMk/>
            <pc:sldMk cId="1915174116" sldId="328"/>
            <ac:spMk id="7" creationId="{5AE83390-2E68-B258-6695-1AE8701A04AC}"/>
          </ac:spMkLst>
        </pc:spChg>
        <pc:spChg chg="add mod">
          <ac:chgData name="Francesco Fransesini" userId="f4b06c69-b125-4814-a67d-adf8dc91bd7e" providerId="ADAL" clId="{449DA8AD-082E-4174-AFA4-03BE0BFD18AB}" dt="2022-09-01T14:45:44.693" v="60" actId="948"/>
          <ac:spMkLst>
            <pc:docMk/>
            <pc:sldMk cId="1915174116" sldId="328"/>
            <ac:spMk id="9" creationId="{E323E532-7810-9D99-06F3-4D5060A8F978}"/>
          </ac:spMkLst>
        </pc:spChg>
        <pc:spChg chg="add mod">
          <ac:chgData name="Francesco Fransesini" userId="f4b06c69-b125-4814-a67d-adf8dc91bd7e" providerId="ADAL" clId="{449DA8AD-082E-4174-AFA4-03BE0BFD18AB}" dt="2022-09-01T14:46:55.971" v="77" actId="1076"/>
          <ac:spMkLst>
            <pc:docMk/>
            <pc:sldMk cId="1915174116" sldId="328"/>
            <ac:spMk id="12" creationId="{97ED33F5-814E-67D1-CF96-EC6E9357C535}"/>
          </ac:spMkLst>
        </pc:spChg>
        <pc:spChg chg="add mod">
          <ac:chgData name="Francesco Fransesini" userId="f4b06c69-b125-4814-a67d-adf8dc91bd7e" providerId="ADAL" clId="{449DA8AD-082E-4174-AFA4-03BE0BFD18AB}" dt="2022-09-01T14:46:53.850" v="76" actId="1076"/>
          <ac:spMkLst>
            <pc:docMk/>
            <pc:sldMk cId="1915174116" sldId="328"/>
            <ac:spMk id="15" creationId="{5610A378-9F36-99AC-417C-D68CB1280133}"/>
          </ac:spMkLst>
        </pc:spChg>
        <pc:spChg chg="add mod">
          <ac:chgData name="Francesco Fransesini" userId="f4b06c69-b125-4814-a67d-adf8dc91bd7e" providerId="ADAL" clId="{449DA8AD-082E-4174-AFA4-03BE0BFD18AB}" dt="2022-09-01T14:54:29.749" v="88" actId="208"/>
          <ac:spMkLst>
            <pc:docMk/>
            <pc:sldMk cId="1915174116" sldId="328"/>
            <ac:spMk id="19" creationId="{94FF6A18-36FD-65DC-A8DE-3B02A7038215}"/>
          </ac:spMkLst>
        </pc:spChg>
        <pc:spChg chg="add mod">
          <ac:chgData name="Francesco Fransesini" userId="f4b06c69-b125-4814-a67d-adf8dc91bd7e" providerId="ADAL" clId="{449DA8AD-082E-4174-AFA4-03BE0BFD18AB}" dt="2022-09-01T14:54:51.211" v="98" actId="1076"/>
          <ac:spMkLst>
            <pc:docMk/>
            <pc:sldMk cId="1915174116" sldId="328"/>
            <ac:spMk id="20" creationId="{CCB104E8-5EBC-16A2-1701-E92054F04403}"/>
          </ac:spMkLst>
        </pc:spChg>
        <pc:spChg chg="add mod">
          <ac:chgData name="Francesco Fransesini" userId="f4b06c69-b125-4814-a67d-adf8dc91bd7e" providerId="ADAL" clId="{449DA8AD-082E-4174-AFA4-03BE0BFD18AB}" dt="2022-09-01T14:55:49.803" v="156" actId="1076"/>
          <ac:spMkLst>
            <pc:docMk/>
            <pc:sldMk cId="1915174116" sldId="328"/>
            <ac:spMk id="24" creationId="{375D633F-43FF-D819-9AC0-13F710EBF77E}"/>
          </ac:spMkLst>
        </pc:spChg>
        <pc:spChg chg="add mod">
          <ac:chgData name="Francesco Fransesini" userId="f4b06c69-b125-4814-a67d-adf8dc91bd7e" providerId="ADAL" clId="{449DA8AD-082E-4174-AFA4-03BE0BFD18AB}" dt="2022-09-01T14:55:40.044" v="139" actId="1076"/>
          <ac:spMkLst>
            <pc:docMk/>
            <pc:sldMk cId="1915174116" sldId="328"/>
            <ac:spMk id="26" creationId="{5B5BDDD3-3C33-A797-B5BE-BA3937BE91B3}"/>
          </ac:spMkLst>
        </pc:spChg>
        <pc:spChg chg="add mod">
          <ac:chgData name="Francesco Fransesini" userId="f4b06c69-b125-4814-a67d-adf8dc91bd7e" providerId="ADAL" clId="{449DA8AD-082E-4174-AFA4-03BE0BFD18AB}" dt="2022-09-01T14:56:51.406" v="182" actId="20577"/>
          <ac:spMkLst>
            <pc:docMk/>
            <pc:sldMk cId="1915174116" sldId="328"/>
            <ac:spMk id="28" creationId="{828D252B-3E59-C513-8FE2-2A5E95C62A4A}"/>
          </ac:spMkLst>
        </pc:spChg>
        <pc:spChg chg="add mod">
          <ac:chgData name="Francesco Fransesini" userId="f4b06c69-b125-4814-a67d-adf8dc91bd7e" providerId="ADAL" clId="{449DA8AD-082E-4174-AFA4-03BE0BFD18AB}" dt="2022-09-01T14:56:07.364" v="170" actId="1076"/>
          <ac:spMkLst>
            <pc:docMk/>
            <pc:sldMk cId="1915174116" sldId="328"/>
            <ac:spMk id="30" creationId="{A642226D-718A-3495-313D-0C911BF875C7}"/>
          </ac:spMkLst>
        </pc:spChg>
        <pc:spChg chg="add mod">
          <ac:chgData name="Francesco Fransesini" userId="f4b06c69-b125-4814-a67d-adf8dc91bd7e" providerId="ADAL" clId="{449DA8AD-082E-4174-AFA4-03BE0BFD18AB}" dt="2022-09-01T14:58:32.276" v="280" actId="1076"/>
          <ac:spMkLst>
            <pc:docMk/>
            <pc:sldMk cId="1915174116" sldId="328"/>
            <ac:spMk id="40" creationId="{EE953EB1-D762-AE31-64E0-29C0E9D367B6}"/>
          </ac:spMkLst>
        </pc:spChg>
        <pc:spChg chg="add mod">
          <ac:chgData name="Francesco Fransesini" userId="f4b06c69-b125-4814-a67d-adf8dc91bd7e" providerId="ADAL" clId="{449DA8AD-082E-4174-AFA4-03BE0BFD18AB}" dt="2022-09-01T14:59:05.870" v="283" actId="14100"/>
          <ac:spMkLst>
            <pc:docMk/>
            <pc:sldMk cId="1915174116" sldId="328"/>
            <ac:spMk id="42" creationId="{2FAC5265-CA8F-E98B-C764-03041F66E097}"/>
          </ac:spMkLst>
        </pc:spChg>
        <pc:spChg chg="del mod">
          <ac:chgData name="Francesco Fransesini" userId="f4b06c69-b125-4814-a67d-adf8dc91bd7e" providerId="ADAL" clId="{449DA8AD-082E-4174-AFA4-03BE0BFD18AB}" dt="2022-09-01T14:33:32.718" v="50"/>
          <ac:spMkLst>
            <pc:docMk/>
            <pc:sldMk cId="1915174116" sldId="328"/>
            <ac:spMk id="48" creationId="{EA777D94-B97F-4FEC-8873-BB959D9332F5}"/>
          </ac:spMkLst>
        </pc:spChg>
        <pc:spChg chg="mod">
          <ac:chgData name="Francesco Fransesini" userId="f4b06c69-b125-4814-a67d-adf8dc91bd7e" providerId="ADAL" clId="{449DA8AD-082E-4174-AFA4-03BE0BFD18AB}" dt="2022-09-01T14:33:28.117" v="46"/>
          <ac:spMkLst>
            <pc:docMk/>
            <pc:sldMk cId="1915174116" sldId="328"/>
            <ac:spMk id="49" creationId="{9C0437E8-F3C7-49BE-85BF-948370FA1007}"/>
          </ac:spMkLst>
        </pc:spChg>
        <pc:picChg chg="add mod modCrop">
          <ac:chgData name="Francesco Fransesini" userId="f4b06c69-b125-4814-a67d-adf8dc91bd7e" providerId="ADAL" clId="{449DA8AD-082E-4174-AFA4-03BE0BFD18AB}" dt="2022-09-01T14:55:09.689" v="107" actId="1076"/>
          <ac:picMkLst>
            <pc:docMk/>
            <pc:sldMk cId="1915174116" sldId="328"/>
            <ac:picMk id="18" creationId="{A8367402-043C-01B5-ECCD-B6753D63FF28}"/>
          </ac:picMkLst>
        </pc:picChg>
        <pc:picChg chg="add del">
          <ac:chgData name="Francesco Fransesini" userId="f4b06c69-b125-4814-a67d-adf8dc91bd7e" providerId="ADAL" clId="{449DA8AD-082E-4174-AFA4-03BE0BFD18AB}" dt="2022-09-01T14:54:57.024" v="100" actId="22"/>
          <ac:picMkLst>
            <pc:docMk/>
            <pc:sldMk cId="1915174116" sldId="328"/>
            <ac:picMk id="22" creationId="{9B01FCE4-944F-9080-E99B-1054925D164A}"/>
          </ac:picMkLst>
        </pc:picChg>
        <pc:cxnChg chg="add mod">
          <ac:chgData name="Francesco Fransesini" userId="f4b06c69-b125-4814-a67d-adf8dc91bd7e" providerId="ADAL" clId="{449DA8AD-082E-4174-AFA4-03BE0BFD18AB}" dt="2022-09-01T14:56:25.189" v="173" actId="208"/>
          <ac:cxnSpMkLst>
            <pc:docMk/>
            <pc:sldMk cId="1915174116" sldId="328"/>
            <ac:cxnSpMk id="32" creationId="{676DEA28-ABE3-1BE5-D250-9BA0A773265E}"/>
          </ac:cxnSpMkLst>
        </pc:cxnChg>
        <pc:cxnChg chg="add mod">
          <ac:chgData name="Francesco Fransesini" userId="f4b06c69-b125-4814-a67d-adf8dc91bd7e" providerId="ADAL" clId="{449DA8AD-082E-4174-AFA4-03BE0BFD18AB}" dt="2022-09-01T14:56:31.324" v="175" actId="1076"/>
          <ac:cxnSpMkLst>
            <pc:docMk/>
            <pc:sldMk cId="1915174116" sldId="328"/>
            <ac:cxnSpMk id="33" creationId="{6465170D-C980-685F-E1F9-E27CB7815798}"/>
          </ac:cxnSpMkLst>
        </pc:cxnChg>
        <pc:cxnChg chg="add mod">
          <ac:chgData name="Francesco Fransesini" userId="f4b06c69-b125-4814-a67d-adf8dc91bd7e" providerId="ADAL" clId="{449DA8AD-082E-4174-AFA4-03BE0BFD18AB}" dt="2022-09-01T14:56:40.521" v="178" actId="14100"/>
          <ac:cxnSpMkLst>
            <pc:docMk/>
            <pc:sldMk cId="1915174116" sldId="328"/>
            <ac:cxnSpMk id="34" creationId="{A9D30348-55F9-CF69-7E28-F390E0605011}"/>
          </ac:cxnSpMkLst>
        </pc:cxnChg>
        <pc:cxnChg chg="add mod">
          <ac:chgData name="Francesco Fransesini" userId="f4b06c69-b125-4814-a67d-adf8dc91bd7e" providerId="ADAL" clId="{449DA8AD-082E-4174-AFA4-03BE0BFD18AB}" dt="2022-09-01T14:56:48.301" v="181" actId="14100"/>
          <ac:cxnSpMkLst>
            <pc:docMk/>
            <pc:sldMk cId="1915174116" sldId="328"/>
            <ac:cxnSpMk id="36" creationId="{A8AFC576-9385-33CB-E786-1F880125DA4C}"/>
          </ac:cxnSpMkLst>
        </pc:cxnChg>
        <pc:cxnChg chg="add mod">
          <ac:chgData name="Francesco Fransesini" userId="f4b06c69-b125-4814-a67d-adf8dc91bd7e" providerId="ADAL" clId="{449DA8AD-082E-4174-AFA4-03BE0BFD18AB}" dt="2022-09-01T14:57:01.100" v="185" actId="14100"/>
          <ac:cxnSpMkLst>
            <pc:docMk/>
            <pc:sldMk cId="1915174116" sldId="328"/>
            <ac:cxnSpMk id="38" creationId="{9725C633-F090-A3C6-9083-30471A9B0DF3}"/>
          </ac:cxnSpMkLst>
        </pc:cxnChg>
      </pc:sldChg>
      <pc:sldChg chg="modSp mod">
        <pc:chgData name="Francesco Fransesini" userId="f4b06c69-b125-4814-a67d-adf8dc91bd7e" providerId="ADAL" clId="{449DA8AD-082E-4174-AFA4-03BE0BFD18AB}" dt="2022-09-05T13:04:51.645" v="688" actId="14100"/>
        <pc:sldMkLst>
          <pc:docMk/>
          <pc:sldMk cId="1609017417" sldId="329"/>
        </pc:sldMkLst>
        <pc:spChg chg="mod">
          <ac:chgData name="Francesco Fransesini" userId="f4b06c69-b125-4814-a67d-adf8dc91bd7e" providerId="ADAL" clId="{449DA8AD-082E-4174-AFA4-03BE0BFD18AB}" dt="2022-09-05T13:04:51.645" v="688" actId="14100"/>
          <ac:spMkLst>
            <pc:docMk/>
            <pc:sldMk cId="1609017417" sldId="329"/>
            <ac:spMk id="5" creationId="{5DC3B090-679A-4C5F-2C92-DE22661E43D0}"/>
          </ac:spMkLst>
        </pc:spChg>
        <pc:spChg chg="mod">
          <ac:chgData name="Francesco Fransesini" userId="f4b06c69-b125-4814-a67d-adf8dc91bd7e" providerId="ADAL" clId="{449DA8AD-082E-4174-AFA4-03BE0BFD18AB}" dt="2022-09-05T12:51:29.282" v="618" actId="1076"/>
          <ac:spMkLst>
            <pc:docMk/>
            <pc:sldMk cId="1609017417" sldId="329"/>
            <ac:spMk id="9" creationId="{BCC39226-381B-DFEF-31D4-58E381254473}"/>
          </ac:spMkLst>
        </pc:spChg>
        <pc:spChg chg="mod">
          <ac:chgData name="Francesco Fransesini" userId="f4b06c69-b125-4814-a67d-adf8dc91bd7e" providerId="ADAL" clId="{449DA8AD-082E-4174-AFA4-03BE0BFD18AB}" dt="2022-09-05T12:51:34.626" v="620" actId="1076"/>
          <ac:spMkLst>
            <pc:docMk/>
            <pc:sldMk cId="1609017417" sldId="329"/>
            <ac:spMk id="15" creationId="{FD7D18EF-3B0C-7E33-8EF5-F4D35FBF6468}"/>
          </ac:spMkLst>
        </pc:spChg>
        <pc:picChg chg="mod">
          <ac:chgData name="Francesco Fransesini" userId="f4b06c69-b125-4814-a67d-adf8dc91bd7e" providerId="ADAL" clId="{449DA8AD-082E-4174-AFA4-03BE0BFD18AB}" dt="2022-09-05T12:51:36.770" v="622" actId="14100"/>
          <ac:picMkLst>
            <pc:docMk/>
            <pc:sldMk cId="1609017417" sldId="329"/>
            <ac:picMk id="8" creationId="{AC7DCA9D-2C17-6787-FCFD-7BC41436FC17}"/>
          </ac:picMkLst>
        </pc:picChg>
        <pc:picChg chg="mod">
          <ac:chgData name="Francesco Fransesini" userId="f4b06c69-b125-4814-a67d-adf8dc91bd7e" providerId="ADAL" clId="{449DA8AD-082E-4174-AFA4-03BE0BFD18AB}" dt="2022-09-05T12:51:31.370" v="619" actId="1076"/>
          <ac:picMkLst>
            <pc:docMk/>
            <pc:sldMk cId="1609017417" sldId="329"/>
            <ac:picMk id="1030" creationId="{A4F35185-DAE4-C582-848B-8C742DD3D253}"/>
          </ac:picMkLst>
        </pc:picChg>
      </pc:sldChg>
      <pc:sldChg chg="add del">
        <pc:chgData name="Francesco Fransesini" userId="f4b06c69-b125-4814-a67d-adf8dc91bd7e" providerId="ADAL" clId="{449DA8AD-082E-4174-AFA4-03BE0BFD18AB}" dt="2022-09-01T14:59:38.151" v="284" actId="47"/>
        <pc:sldMkLst>
          <pc:docMk/>
          <pc:sldMk cId="4131138683" sldId="329"/>
        </pc:sldMkLst>
      </pc:sldChg>
      <pc:sldChg chg="modSp mod">
        <pc:chgData name="Francesco Fransesini" userId="f4b06c69-b125-4814-a67d-adf8dc91bd7e" providerId="ADAL" clId="{449DA8AD-082E-4174-AFA4-03BE0BFD18AB}" dt="2022-09-05T12:53:30.826" v="638" actId="1076"/>
        <pc:sldMkLst>
          <pc:docMk/>
          <pc:sldMk cId="1099312648" sldId="330"/>
        </pc:sldMkLst>
        <pc:spChg chg="mod">
          <ac:chgData name="Francesco Fransesini" userId="f4b06c69-b125-4814-a67d-adf8dc91bd7e" providerId="ADAL" clId="{449DA8AD-082E-4174-AFA4-03BE0BFD18AB}" dt="2022-09-05T12:19:55.740" v="422" actId="20577"/>
          <ac:spMkLst>
            <pc:docMk/>
            <pc:sldMk cId="1099312648" sldId="330"/>
            <ac:spMk id="19" creationId="{46BE0337-8651-F99A-38FC-6AD24FC472A4}"/>
          </ac:spMkLst>
        </pc:spChg>
        <pc:spChg chg="mod">
          <ac:chgData name="Francesco Fransesini" userId="f4b06c69-b125-4814-a67d-adf8dc91bd7e" providerId="ADAL" clId="{449DA8AD-082E-4174-AFA4-03BE0BFD18AB}" dt="2022-09-05T12:29:57.336" v="433" actId="313"/>
          <ac:spMkLst>
            <pc:docMk/>
            <pc:sldMk cId="1099312648" sldId="330"/>
            <ac:spMk id="46" creationId="{215CEE78-1B64-3582-B2F7-33A40967E815}"/>
          </ac:spMkLst>
        </pc:spChg>
        <pc:spChg chg="mod">
          <ac:chgData name="Francesco Fransesini" userId="f4b06c69-b125-4814-a67d-adf8dc91bd7e" providerId="ADAL" clId="{449DA8AD-082E-4174-AFA4-03BE0BFD18AB}" dt="2022-09-05T12:52:34.354" v="633" actId="1076"/>
          <ac:spMkLst>
            <pc:docMk/>
            <pc:sldMk cId="1099312648" sldId="330"/>
            <ac:spMk id="61" creationId="{45ED1A58-264F-35D8-E307-704F0C4BBFE7}"/>
          </ac:spMkLst>
        </pc:spChg>
        <pc:spChg chg="mod">
          <ac:chgData name="Francesco Fransesini" userId="f4b06c69-b125-4814-a67d-adf8dc91bd7e" providerId="ADAL" clId="{449DA8AD-082E-4174-AFA4-03BE0BFD18AB}" dt="2022-09-05T12:52:26.746" v="631" actId="1076"/>
          <ac:spMkLst>
            <pc:docMk/>
            <pc:sldMk cId="1099312648" sldId="330"/>
            <ac:spMk id="1028" creationId="{5EC6265E-3072-AFCA-D4C1-36054199F0A9}"/>
          </ac:spMkLst>
        </pc:spChg>
        <pc:picChg chg="mod">
          <ac:chgData name="Francesco Fransesini" userId="f4b06c69-b125-4814-a67d-adf8dc91bd7e" providerId="ADAL" clId="{449DA8AD-082E-4174-AFA4-03BE0BFD18AB}" dt="2022-09-05T12:52:10.466" v="628" actId="1076"/>
          <ac:picMkLst>
            <pc:docMk/>
            <pc:sldMk cId="1099312648" sldId="330"/>
            <ac:picMk id="12" creationId="{2A95F0F2-33D1-5D93-E10F-BCB0EA9DF852}"/>
          </ac:picMkLst>
        </pc:picChg>
        <pc:picChg chg="mod">
          <ac:chgData name="Francesco Fransesini" userId="f4b06c69-b125-4814-a67d-adf8dc91bd7e" providerId="ADAL" clId="{449DA8AD-082E-4174-AFA4-03BE0BFD18AB}" dt="2022-09-05T12:51:53.875" v="625" actId="1076"/>
          <ac:picMkLst>
            <pc:docMk/>
            <pc:sldMk cId="1099312648" sldId="330"/>
            <ac:picMk id="18" creationId="{1B75AA0D-AB78-8145-2B82-C30612414D4D}"/>
          </ac:picMkLst>
        </pc:picChg>
        <pc:picChg chg="mod">
          <ac:chgData name="Francesco Fransesini" userId="f4b06c69-b125-4814-a67d-adf8dc91bd7e" providerId="ADAL" clId="{449DA8AD-082E-4174-AFA4-03BE0BFD18AB}" dt="2022-09-05T12:53:30.826" v="638" actId="1076"/>
          <ac:picMkLst>
            <pc:docMk/>
            <pc:sldMk cId="1099312648" sldId="330"/>
            <ac:picMk id="52" creationId="{1488BAD3-D138-0C83-DA38-F02BFC9933BD}"/>
          </ac:picMkLst>
        </pc:picChg>
        <pc:cxnChg chg="mod">
          <ac:chgData name="Francesco Fransesini" userId="f4b06c69-b125-4814-a67d-adf8dc91bd7e" providerId="ADAL" clId="{449DA8AD-082E-4174-AFA4-03BE0BFD18AB}" dt="2022-09-05T12:52:13.755" v="629" actId="14100"/>
          <ac:cxnSpMkLst>
            <pc:docMk/>
            <pc:sldMk cId="1099312648" sldId="330"/>
            <ac:cxnSpMk id="53" creationId="{FEAFE29E-B392-1A66-53D1-CDADA451C241}"/>
          </ac:cxnSpMkLst>
        </pc:cxnChg>
        <pc:cxnChg chg="mod">
          <ac:chgData name="Francesco Fransesini" userId="f4b06c69-b125-4814-a67d-adf8dc91bd7e" providerId="ADAL" clId="{449DA8AD-082E-4174-AFA4-03BE0BFD18AB}" dt="2022-09-05T12:52:16.898" v="630" actId="14100"/>
          <ac:cxnSpMkLst>
            <pc:docMk/>
            <pc:sldMk cId="1099312648" sldId="330"/>
            <ac:cxnSpMk id="57" creationId="{0706E2D1-A15D-DEA5-5A7D-4799BBA1C624}"/>
          </ac:cxnSpMkLst>
        </pc:cxnChg>
        <pc:cxnChg chg="mod">
          <ac:chgData name="Francesco Fransesini" userId="f4b06c69-b125-4814-a67d-adf8dc91bd7e" providerId="ADAL" clId="{449DA8AD-082E-4174-AFA4-03BE0BFD18AB}" dt="2022-09-05T12:52:34.354" v="633" actId="1076"/>
          <ac:cxnSpMkLst>
            <pc:docMk/>
            <pc:sldMk cId="1099312648" sldId="330"/>
            <ac:cxnSpMk id="62" creationId="{AAD4D87F-BD67-5A9D-39DC-B9CF100581D2}"/>
          </ac:cxnSpMkLst>
        </pc:cxnChg>
        <pc:cxnChg chg="mod">
          <ac:chgData name="Francesco Fransesini" userId="f4b06c69-b125-4814-a67d-adf8dc91bd7e" providerId="ADAL" clId="{449DA8AD-082E-4174-AFA4-03BE0BFD18AB}" dt="2022-09-05T12:52:34.354" v="633" actId="1076"/>
          <ac:cxnSpMkLst>
            <pc:docMk/>
            <pc:sldMk cId="1099312648" sldId="330"/>
            <ac:cxnSpMk id="1024" creationId="{7C65CB7F-6726-3C21-C326-9C6DFE0C2F64}"/>
          </ac:cxnSpMkLst>
        </pc:cxnChg>
        <pc:cxnChg chg="mod">
          <ac:chgData name="Francesco Fransesini" userId="f4b06c69-b125-4814-a67d-adf8dc91bd7e" providerId="ADAL" clId="{449DA8AD-082E-4174-AFA4-03BE0BFD18AB}" dt="2022-09-05T12:52:26.746" v="631" actId="1076"/>
          <ac:cxnSpMkLst>
            <pc:docMk/>
            <pc:sldMk cId="1099312648" sldId="330"/>
            <ac:cxnSpMk id="1029" creationId="{9EEB2D31-6B0A-40BB-1EFE-0555FDCF2432}"/>
          </ac:cxnSpMkLst>
        </pc:cxnChg>
        <pc:cxnChg chg="mod">
          <ac:chgData name="Francesco Fransesini" userId="f4b06c69-b125-4814-a67d-adf8dc91bd7e" providerId="ADAL" clId="{449DA8AD-082E-4174-AFA4-03BE0BFD18AB}" dt="2022-09-05T12:52:26.746" v="631" actId="1076"/>
          <ac:cxnSpMkLst>
            <pc:docMk/>
            <pc:sldMk cId="1099312648" sldId="330"/>
            <ac:cxnSpMk id="1031" creationId="{21DB5AD1-13D3-3D9A-049D-80DC922917AC}"/>
          </ac:cxnSpMkLst>
        </pc:cxnChg>
      </pc:sldChg>
      <pc:sldChg chg="modSp mod">
        <pc:chgData name="Francesco Fransesini" userId="f4b06c69-b125-4814-a67d-adf8dc91bd7e" providerId="ADAL" clId="{449DA8AD-082E-4174-AFA4-03BE0BFD18AB}" dt="2022-09-05T11:57:54.725" v="421" actId="313"/>
        <pc:sldMkLst>
          <pc:docMk/>
          <pc:sldMk cId="2235018171" sldId="330"/>
        </pc:sldMkLst>
        <pc:spChg chg="mod">
          <ac:chgData name="Francesco Fransesini" userId="f4b06c69-b125-4814-a67d-adf8dc91bd7e" providerId="ADAL" clId="{449DA8AD-082E-4174-AFA4-03BE0BFD18AB}" dt="2022-09-05T11:57:54.725" v="421" actId="313"/>
          <ac:spMkLst>
            <pc:docMk/>
            <pc:sldMk cId="2235018171" sldId="330"/>
            <ac:spMk id="49" creationId="{9C0437E8-F3C7-49BE-85BF-948370FA1007}"/>
          </ac:spMkLst>
        </pc:spChg>
      </pc:sldChg>
      <pc:sldChg chg="addSp delSp modSp mod">
        <pc:chgData name="Francesco Fransesini" userId="f4b06c69-b125-4814-a67d-adf8dc91bd7e" providerId="ADAL" clId="{449DA8AD-082E-4174-AFA4-03BE0BFD18AB}" dt="2022-09-05T12:53:53.762" v="640" actId="14734"/>
        <pc:sldMkLst>
          <pc:docMk/>
          <pc:sldMk cId="2546905976" sldId="331"/>
        </pc:sldMkLst>
        <pc:spChg chg="add mod">
          <ac:chgData name="Francesco Fransesini" userId="f4b06c69-b125-4814-a67d-adf8dc91bd7e" providerId="ADAL" clId="{449DA8AD-082E-4174-AFA4-03BE0BFD18AB}" dt="2022-09-05T12:41:47.075" v="583" actId="1076"/>
          <ac:spMkLst>
            <pc:docMk/>
            <pc:sldMk cId="2546905976" sldId="331"/>
            <ac:spMk id="5" creationId="{E4E0E561-6B6C-EC72-63D5-C44D87CF921F}"/>
          </ac:spMkLst>
        </pc:spChg>
        <pc:spChg chg="add mod">
          <ac:chgData name="Francesco Fransesini" userId="f4b06c69-b125-4814-a67d-adf8dc91bd7e" providerId="ADAL" clId="{449DA8AD-082E-4174-AFA4-03BE0BFD18AB}" dt="2022-09-05T12:41:29.660" v="578" actId="207"/>
          <ac:spMkLst>
            <pc:docMk/>
            <pc:sldMk cId="2546905976" sldId="331"/>
            <ac:spMk id="9" creationId="{066DC8A5-2441-6BDA-68B9-7587726ED2A8}"/>
          </ac:spMkLst>
        </pc:spChg>
        <pc:spChg chg="add mod">
          <ac:chgData name="Francesco Fransesini" userId="f4b06c69-b125-4814-a67d-adf8dc91bd7e" providerId="ADAL" clId="{449DA8AD-082E-4174-AFA4-03BE0BFD18AB}" dt="2022-09-05T12:41:32.724" v="579" actId="207"/>
          <ac:spMkLst>
            <pc:docMk/>
            <pc:sldMk cId="2546905976" sldId="331"/>
            <ac:spMk id="16" creationId="{60C67DAA-0A12-6694-71F0-459067753709}"/>
          </ac:spMkLst>
        </pc:spChg>
        <pc:spChg chg="add del">
          <ac:chgData name="Francesco Fransesini" userId="f4b06c69-b125-4814-a67d-adf8dc91bd7e" providerId="ADAL" clId="{449DA8AD-082E-4174-AFA4-03BE0BFD18AB}" dt="2022-09-05T12:40:16.347" v="543" actId="478"/>
          <ac:spMkLst>
            <pc:docMk/>
            <pc:sldMk cId="2546905976" sldId="331"/>
            <ac:spMk id="19" creationId="{46BE0337-8651-F99A-38FC-6AD24FC472A4}"/>
          </ac:spMkLst>
        </pc:spChg>
        <pc:spChg chg="add del mod">
          <ac:chgData name="Francesco Fransesini" userId="f4b06c69-b125-4814-a67d-adf8dc91bd7e" providerId="ADAL" clId="{449DA8AD-082E-4174-AFA4-03BE0BFD18AB}" dt="2022-09-05T12:41:45.162" v="582" actId="1076"/>
          <ac:spMkLst>
            <pc:docMk/>
            <pc:sldMk cId="2546905976" sldId="331"/>
            <ac:spMk id="25" creationId="{E8718D81-13BA-BF95-CA39-3F4062FAE51D}"/>
          </ac:spMkLst>
        </pc:spChg>
        <pc:spChg chg="del">
          <ac:chgData name="Francesco Fransesini" userId="f4b06c69-b125-4814-a67d-adf8dc91bd7e" providerId="ADAL" clId="{449DA8AD-082E-4174-AFA4-03BE0BFD18AB}" dt="2022-09-05T12:39:59.043" v="538" actId="478"/>
          <ac:spMkLst>
            <pc:docMk/>
            <pc:sldMk cId="2546905976" sldId="331"/>
            <ac:spMk id="29" creationId="{D7F1CD19-9AED-47A5-C3E4-D70B63E9FCBF}"/>
          </ac:spMkLst>
        </pc:spChg>
        <pc:spChg chg="del">
          <ac:chgData name="Francesco Fransesini" userId="f4b06c69-b125-4814-a67d-adf8dc91bd7e" providerId="ADAL" clId="{449DA8AD-082E-4174-AFA4-03BE0BFD18AB}" dt="2022-09-05T12:39:53.699" v="537" actId="478"/>
          <ac:spMkLst>
            <pc:docMk/>
            <pc:sldMk cId="2546905976" sldId="331"/>
            <ac:spMk id="38" creationId="{008B5237-5F66-8568-AD10-BC1A4EF1973A}"/>
          </ac:spMkLst>
        </pc:spChg>
        <pc:spChg chg="del mod">
          <ac:chgData name="Francesco Fransesini" userId="f4b06c69-b125-4814-a67d-adf8dc91bd7e" providerId="ADAL" clId="{449DA8AD-082E-4174-AFA4-03BE0BFD18AB}" dt="2022-09-05T12:39:50.259" v="536" actId="478"/>
          <ac:spMkLst>
            <pc:docMk/>
            <pc:sldMk cId="2546905976" sldId="331"/>
            <ac:spMk id="46" creationId="{215CEE78-1B64-3582-B2F7-33A40967E815}"/>
          </ac:spMkLst>
        </pc:spChg>
        <pc:graphicFrameChg chg="add mod modGraphic">
          <ac:chgData name="Francesco Fransesini" userId="f4b06c69-b125-4814-a67d-adf8dc91bd7e" providerId="ADAL" clId="{449DA8AD-082E-4174-AFA4-03BE0BFD18AB}" dt="2022-09-05T12:53:53.762" v="640" actId="14734"/>
          <ac:graphicFrameMkLst>
            <pc:docMk/>
            <pc:sldMk cId="2546905976" sldId="331"/>
            <ac:graphicFrameMk id="3" creationId="{FB2A9861-1B19-BA4C-5D67-061A2F6D81F6}"/>
          </ac:graphicFrameMkLst>
        </pc:graphicFrameChg>
        <pc:picChg chg="mod">
          <ac:chgData name="Francesco Fransesini" userId="f4b06c69-b125-4814-a67d-adf8dc91bd7e" providerId="ADAL" clId="{449DA8AD-082E-4174-AFA4-03BE0BFD18AB}" dt="2022-09-05T12:41:48.938" v="584" actId="1076"/>
          <ac:picMkLst>
            <pc:docMk/>
            <pc:sldMk cId="2546905976" sldId="331"/>
            <ac:picMk id="6" creationId="{77545463-B98D-F81F-2156-B4EEE13D8D70}"/>
          </ac:picMkLst>
        </pc:picChg>
        <pc:picChg chg="mod">
          <ac:chgData name="Francesco Fransesini" userId="f4b06c69-b125-4814-a67d-adf8dc91bd7e" providerId="ADAL" clId="{449DA8AD-082E-4174-AFA4-03BE0BFD18AB}" dt="2022-09-05T12:40:47.618" v="556" actId="1076"/>
          <ac:picMkLst>
            <pc:docMk/>
            <pc:sldMk cId="2546905976" sldId="331"/>
            <ac:picMk id="8" creationId="{75DEBF6A-4EB0-06EB-55C7-48C126C4A8E4}"/>
          </ac:picMkLst>
        </pc:picChg>
        <pc:picChg chg="mod">
          <ac:chgData name="Francesco Fransesini" userId="f4b06c69-b125-4814-a67d-adf8dc91bd7e" providerId="ADAL" clId="{449DA8AD-082E-4174-AFA4-03BE0BFD18AB}" dt="2022-09-05T12:40:50.178" v="557" actId="1076"/>
          <ac:picMkLst>
            <pc:docMk/>
            <pc:sldMk cId="2546905976" sldId="331"/>
            <ac:picMk id="11" creationId="{23221E56-8BDE-1557-40B1-38601C0E1A5C}"/>
          </ac:picMkLst>
        </pc:picChg>
      </pc:sldChg>
      <pc:sldChg chg="modSp mod">
        <pc:chgData name="Francesco Fransesini" userId="f4b06c69-b125-4814-a67d-adf8dc91bd7e" providerId="ADAL" clId="{449DA8AD-082E-4174-AFA4-03BE0BFD18AB}" dt="2022-09-05T13:05:03.761" v="690" actId="404"/>
        <pc:sldMkLst>
          <pc:docMk/>
          <pc:sldMk cId="1891713485" sldId="332"/>
        </pc:sldMkLst>
        <pc:spChg chg="mod">
          <ac:chgData name="Francesco Fransesini" userId="f4b06c69-b125-4814-a67d-adf8dc91bd7e" providerId="ADAL" clId="{449DA8AD-082E-4174-AFA4-03BE0BFD18AB}" dt="2022-09-05T13:05:03.761" v="690" actId="404"/>
          <ac:spMkLst>
            <pc:docMk/>
            <pc:sldMk cId="1891713485" sldId="332"/>
            <ac:spMk id="19" creationId="{46BE0337-8651-F99A-38FC-6AD24FC472A4}"/>
          </ac:spMkLst>
        </pc:spChg>
      </pc:sldChg>
    </pc:docChg>
  </pc:docChgLst>
  <pc:docChgLst>
    <pc:chgData name="Francesco Fransesini" userId="f4b06c69-b125-4814-a67d-adf8dc91bd7e" providerId="ADAL" clId="{505D5A4D-092E-4047-ACF8-C7D3FAA6EEA5}"/>
    <pc:docChg chg="undo custSel addSld delSld modSld sldOrd">
      <pc:chgData name="Francesco Fransesini" userId="f4b06c69-b125-4814-a67d-adf8dc91bd7e" providerId="ADAL" clId="{505D5A4D-092E-4047-ACF8-C7D3FAA6EEA5}" dt="2022-05-09T14:08:51.454" v="217" actId="1076"/>
      <pc:docMkLst>
        <pc:docMk/>
      </pc:docMkLst>
      <pc:sldChg chg="addSp delSp modSp add mod ord">
        <pc:chgData name="Francesco Fransesini" userId="f4b06c69-b125-4814-a67d-adf8dc91bd7e" providerId="ADAL" clId="{505D5A4D-092E-4047-ACF8-C7D3FAA6EEA5}" dt="2022-05-09T14:08:51.454" v="217" actId="1076"/>
        <pc:sldMkLst>
          <pc:docMk/>
          <pc:sldMk cId="1794152004" sldId="320"/>
        </pc:sldMkLst>
        <pc:spChg chg="del mod">
          <ac:chgData name="Francesco Fransesini" userId="f4b06c69-b125-4814-a67d-adf8dc91bd7e" providerId="ADAL" clId="{505D5A4D-092E-4047-ACF8-C7D3FAA6EEA5}" dt="2022-05-09T13:42:12.292" v="54" actId="478"/>
          <ac:spMkLst>
            <pc:docMk/>
            <pc:sldMk cId="1794152004" sldId="320"/>
            <ac:spMk id="6" creationId="{0D98A8BE-5323-6260-1F15-7B0108A88B37}"/>
          </ac:spMkLst>
        </pc:spChg>
        <pc:spChg chg="del">
          <ac:chgData name="Francesco Fransesini" userId="f4b06c69-b125-4814-a67d-adf8dc91bd7e" providerId="ADAL" clId="{505D5A4D-092E-4047-ACF8-C7D3FAA6EEA5}" dt="2022-05-09T13:42:07.341" v="47" actId="478"/>
          <ac:spMkLst>
            <pc:docMk/>
            <pc:sldMk cId="1794152004" sldId="320"/>
            <ac:spMk id="18" creationId="{F53094F1-6D3D-9EB7-6C90-D8DBDD222CE6}"/>
          </ac:spMkLst>
        </pc:spChg>
        <pc:spChg chg="del mod">
          <ac:chgData name="Francesco Fransesini" userId="f4b06c69-b125-4814-a67d-adf8dc91bd7e" providerId="ADAL" clId="{505D5A4D-092E-4047-ACF8-C7D3FAA6EEA5}" dt="2022-05-09T13:42:06.342" v="46" actId="478"/>
          <ac:spMkLst>
            <pc:docMk/>
            <pc:sldMk cId="1794152004" sldId="320"/>
            <ac:spMk id="21" creationId="{DA462AAF-12AD-121D-3D77-4C0AD63DEA20}"/>
          </ac:spMkLst>
        </pc:spChg>
        <pc:spChg chg="mod">
          <ac:chgData name="Francesco Fransesini" userId="f4b06c69-b125-4814-a67d-adf8dc91bd7e" providerId="ADAL" clId="{505D5A4D-092E-4047-ACF8-C7D3FAA6EEA5}" dt="2022-05-09T13:42:00.646" v="43" actId="20577"/>
          <ac:spMkLst>
            <pc:docMk/>
            <pc:sldMk cId="1794152004" sldId="320"/>
            <ac:spMk id="24" creationId="{5D55A796-05D2-216D-A4C5-BC139EB8E415}"/>
          </ac:spMkLst>
        </pc:spChg>
        <pc:spChg chg="del mod">
          <ac:chgData name="Francesco Fransesini" userId="f4b06c69-b125-4814-a67d-adf8dc91bd7e" providerId="ADAL" clId="{505D5A4D-092E-4047-ACF8-C7D3FAA6EEA5}" dt="2022-05-09T13:42:09.357" v="50" actId="478"/>
          <ac:spMkLst>
            <pc:docMk/>
            <pc:sldMk cId="1794152004" sldId="320"/>
            <ac:spMk id="25" creationId="{FA06AEE3-EB9E-C5D3-74D3-11D2BF434B19}"/>
          </ac:spMkLst>
        </pc:spChg>
        <pc:spChg chg="del">
          <ac:chgData name="Francesco Fransesini" userId="f4b06c69-b125-4814-a67d-adf8dc91bd7e" providerId="ADAL" clId="{505D5A4D-092E-4047-ACF8-C7D3FAA6EEA5}" dt="2022-05-09T13:42:12.741" v="55" actId="478"/>
          <ac:spMkLst>
            <pc:docMk/>
            <pc:sldMk cId="1794152004" sldId="320"/>
            <ac:spMk id="26" creationId="{23D670C1-738F-02BC-BAF5-230ED7B9F1B2}"/>
          </ac:spMkLst>
        </pc:spChg>
        <pc:spChg chg="del">
          <ac:chgData name="Francesco Fransesini" userId="f4b06c69-b125-4814-a67d-adf8dc91bd7e" providerId="ADAL" clId="{505D5A4D-092E-4047-ACF8-C7D3FAA6EEA5}" dt="2022-05-09T13:42:03.455" v="44" actId="478"/>
          <ac:spMkLst>
            <pc:docMk/>
            <pc:sldMk cId="1794152004" sldId="320"/>
            <ac:spMk id="30" creationId="{F3AACAB0-F550-4FE2-7F2A-510434E64644}"/>
          </ac:spMkLst>
        </pc:spChg>
        <pc:spChg chg="add mod">
          <ac:chgData name="Francesco Fransesini" userId="f4b06c69-b125-4814-a67d-adf8dc91bd7e" providerId="ADAL" clId="{505D5A4D-092E-4047-ACF8-C7D3FAA6EEA5}" dt="2022-05-09T13:50:12.294" v="142" actId="20577"/>
          <ac:spMkLst>
            <pc:docMk/>
            <pc:sldMk cId="1794152004" sldId="320"/>
            <ac:spMk id="52" creationId="{D028C616-99A6-7D10-F117-3ADED6DE644B}"/>
          </ac:spMkLst>
        </pc:spChg>
        <pc:spChg chg="add mod">
          <ac:chgData name="Francesco Fransesini" userId="f4b06c69-b125-4814-a67d-adf8dc91bd7e" providerId="ADAL" clId="{505D5A4D-092E-4047-ACF8-C7D3FAA6EEA5}" dt="2022-05-09T14:03:07.222" v="144" actId="1076"/>
          <ac:spMkLst>
            <pc:docMk/>
            <pc:sldMk cId="1794152004" sldId="320"/>
            <ac:spMk id="53" creationId="{9F9C6352-7B85-4C6D-E032-0B12C2F678DF}"/>
          </ac:spMkLst>
        </pc:spChg>
        <pc:spChg chg="add mod">
          <ac:chgData name="Francesco Fransesini" userId="f4b06c69-b125-4814-a67d-adf8dc91bd7e" providerId="ADAL" clId="{505D5A4D-092E-4047-ACF8-C7D3FAA6EEA5}" dt="2022-05-09T13:50:17.469" v="143" actId="1076"/>
          <ac:spMkLst>
            <pc:docMk/>
            <pc:sldMk cId="1794152004" sldId="320"/>
            <ac:spMk id="54" creationId="{2B18291F-CAC5-5CA8-12F6-E882DE0C3E30}"/>
          </ac:spMkLst>
        </pc:spChg>
        <pc:spChg chg="add mod">
          <ac:chgData name="Francesco Fransesini" userId="f4b06c69-b125-4814-a67d-adf8dc91bd7e" providerId="ADAL" clId="{505D5A4D-092E-4047-ACF8-C7D3FAA6EEA5}" dt="2022-05-09T14:04:20.837" v="175" actId="1076"/>
          <ac:spMkLst>
            <pc:docMk/>
            <pc:sldMk cId="1794152004" sldId="320"/>
            <ac:spMk id="58" creationId="{6CB85012-BFF4-E8C0-1C06-171A50DCE443}"/>
          </ac:spMkLst>
        </pc:spChg>
        <pc:spChg chg="add mod">
          <ac:chgData name="Francesco Fransesini" userId="f4b06c69-b125-4814-a67d-adf8dc91bd7e" providerId="ADAL" clId="{505D5A4D-092E-4047-ACF8-C7D3FAA6EEA5}" dt="2022-05-09T14:03:55.894" v="160" actId="1076"/>
          <ac:spMkLst>
            <pc:docMk/>
            <pc:sldMk cId="1794152004" sldId="320"/>
            <ac:spMk id="61" creationId="{478D6C22-A963-C1D5-30EC-C96D25FA036E}"/>
          </ac:spMkLst>
        </pc:spChg>
        <pc:spChg chg="add mod">
          <ac:chgData name="Francesco Fransesini" userId="f4b06c69-b125-4814-a67d-adf8dc91bd7e" providerId="ADAL" clId="{505D5A4D-092E-4047-ACF8-C7D3FAA6EEA5}" dt="2022-05-09T14:04:03.301" v="163" actId="1076"/>
          <ac:spMkLst>
            <pc:docMk/>
            <pc:sldMk cId="1794152004" sldId="320"/>
            <ac:spMk id="62" creationId="{E82A1F37-4F78-25E3-579F-D2D2847F00EF}"/>
          </ac:spMkLst>
        </pc:spChg>
        <pc:spChg chg="add mod">
          <ac:chgData name="Francesco Fransesini" userId="f4b06c69-b125-4814-a67d-adf8dc91bd7e" providerId="ADAL" clId="{505D5A4D-092E-4047-ACF8-C7D3FAA6EEA5}" dt="2022-05-09T14:05:21.014" v="194" actId="1076"/>
          <ac:spMkLst>
            <pc:docMk/>
            <pc:sldMk cId="1794152004" sldId="320"/>
            <ac:spMk id="67" creationId="{CF3B4B87-8597-2660-2462-67185309827A}"/>
          </ac:spMkLst>
        </pc:spChg>
        <pc:spChg chg="add mod">
          <ac:chgData name="Francesco Fransesini" userId="f4b06c69-b125-4814-a67d-adf8dc91bd7e" providerId="ADAL" clId="{505D5A4D-092E-4047-ACF8-C7D3FAA6EEA5}" dt="2022-05-09T14:04:38.918" v="178" actId="1076"/>
          <ac:spMkLst>
            <pc:docMk/>
            <pc:sldMk cId="1794152004" sldId="320"/>
            <ac:spMk id="68" creationId="{F90889B2-CE29-30A9-ED06-628D3330F432}"/>
          </ac:spMkLst>
        </pc:spChg>
        <pc:spChg chg="add del mod">
          <ac:chgData name="Francesco Fransesini" userId="f4b06c69-b125-4814-a67d-adf8dc91bd7e" providerId="ADAL" clId="{505D5A4D-092E-4047-ACF8-C7D3FAA6EEA5}" dt="2022-05-09T14:04:54.007" v="182"/>
          <ac:spMkLst>
            <pc:docMk/>
            <pc:sldMk cId="1794152004" sldId="320"/>
            <ac:spMk id="71" creationId="{E1835446-B314-9746-9853-5283EA2588F6}"/>
          </ac:spMkLst>
        </pc:spChg>
        <pc:spChg chg="add mod">
          <ac:chgData name="Francesco Fransesini" userId="f4b06c69-b125-4814-a67d-adf8dc91bd7e" providerId="ADAL" clId="{505D5A4D-092E-4047-ACF8-C7D3FAA6EEA5}" dt="2022-05-09T14:05:12.190" v="187" actId="1076"/>
          <ac:spMkLst>
            <pc:docMk/>
            <pc:sldMk cId="1794152004" sldId="320"/>
            <ac:spMk id="74" creationId="{6E432E32-B9C3-9130-ABFE-F18C03E3A7D2}"/>
          </ac:spMkLst>
        </pc:spChg>
        <pc:spChg chg="add mod">
          <ac:chgData name="Francesco Fransesini" userId="f4b06c69-b125-4814-a67d-adf8dc91bd7e" providerId="ADAL" clId="{505D5A4D-092E-4047-ACF8-C7D3FAA6EEA5}" dt="2022-05-09T14:05:49.383" v="198" actId="20577"/>
          <ac:spMkLst>
            <pc:docMk/>
            <pc:sldMk cId="1794152004" sldId="320"/>
            <ac:spMk id="75" creationId="{0363B214-A3CD-08D7-C717-88D1BB871A98}"/>
          </ac:spMkLst>
        </pc:spChg>
        <pc:spChg chg="add mod">
          <ac:chgData name="Francesco Fransesini" userId="f4b06c69-b125-4814-a67d-adf8dc91bd7e" providerId="ADAL" clId="{505D5A4D-092E-4047-ACF8-C7D3FAA6EEA5}" dt="2022-05-09T14:08:49.031" v="216" actId="1076"/>
          <ac:spMkLst>
            <pc:docMk/>
            <pc:sldMk cId="1794152004" sldId="320"/>
            <ac:spMk id="76" creationId="{BEFE0525-587E-297D-53E0-E4445E478623}"/>
          </ac:spMkLst>
        </pc:spChg>
        <pc:spChg chg="add mod">
          <ac:chgData name="Francesco Fransesini" userId="f4b06c69-b125-4814-a67d-adf8dc91bd7e" providerId="ADAL" clId="{505D5A4D-092E-4047-ACF8-C7D3FAA6EEA5}" dt="2022-05-09T14:06:34.871" v="207" actId="20577"/>
          <ac:spMkLst>
            <pc:docMk/>
            <pc:sldMk cId="1794152004" sldId="320"/>
            <ac:spMk id="77" creationId="{F1B2C4C5-EC21-155E-2180-045B9537EFB2}"/>
          </ac:spMkLst>
        </pc:spChg>
        <pc:spChg chg="add mod">
          <ac:chgData name="Francesco Fransesini" userId="f4b06c69-b125-4814-a67d-adf8dc91bd7e" providerId="ADAL" clId="{505D5A4D-092E-4047-ACF8-C7D3FAA6EEA5}" dt="2022-05-09T14:08:08.198" v="214" actId="207"/>
          <ac:spMkLst>
            <pc:docMk/>
            <pc:sldMk cId="1794152004" sldId="320"/>
            <ac:spMk id="80" creationId="{EA29EFC8-6B88-2F2D-BDFA-494687BCAA07}"/>
          </ac:spMkLst>
        </pc:spChg>
        <pc:picChg chg="add mod">
          <ac:chgData name="Francesco Fransesini" userId="f4b06c69-b125-4814-a67d-adf8dc91bd7e" providerId="ADAL" clId="{505D5A4D-092E-4047-ACF8-C7D3FAA6EEA5}" dt="2022-05-09T14:04:18.740" v="174" actId="1076"/>
          <ac:picMkLst>
            <pc:docMk/>
            <pc:sldMk cId="1794152004" sldId="320"/>
            <ac:picMk id="4" creationId="{80D48AB8-FA0C-ABE1-EBBB-DBA9FC7C1032}"/>
          </ac:picMkLst>
        </pc:picChg>
        <pc:picChg chg="del">
          <ac:chgData name="Francesco Fransesini" userId="f4b06c69-b125-4814-a67d-adf8dc91bd7e" providerId="ADAL" clId="{505D5A4D-092E-4047-ACF8-C7D3FAA6EEA5}" dt="2022-05-09T13:42:07.917" v="48" actId="478"/>
          <ac:picMkLst>
            <pc:docMk/>
            <pc:sldMk cId="1794152004" sldId="320"/>
            <ac:picMk id="16" creationId="{964B4876-E015-CD8E-9DFE-9873EEFD478E}"/>
          </ac:picMkLst>
        </pc:picChg>
        <pc:picChg chg="del">
          <ac:chgData name="Francesco Fransesini" userId="f4b06c69-b125-4814-a67d-adf8dc91bd7e" providerId="ADAL" clId="{505D5A4D-092E-4047-ACF8-C7D3FAA6EEA5}" dt="2022-05-09T13:42:14.149" v="57" actId="478"/>
          <ac:picMkLst>
            <pc:docMk/>
            <pc:sldMk cId="1794152004" sldId="320"/>
            <ac:picMk id="22" creationId="{B352E881-4A53-5CF9-288E-26E1DB5BFAD3}"/>
          </ac:picMkLst>
        </pc:picChg>
        <pc:picChg chg="add mod">
          <ac:chgData name="Francesco Fransesini" userId="f4b06c69-b125-4814-a67d-adf8dc91bd7e" providerId="ADAL" clId="{505D5A4D-092E-4047-ACF8-C7D3FAA6EEA5}" dt="2022-05-09T13:46:03.757" v="85" actId="1582"/>
          <ac:picMkLst>
            <pc:docMk/>
            <pc:sldMk cId="1794152004" sldId="320"/>
            <ac:picMk id="37" creationId="{02A7535C-048C-2C2F-F1A7-C05D48EA41F2}"/>
          </ac:picMkLst>
        </pc:picChg>
        <pc:picChg chg="add del mod">
          <ac:chgData name="Francesco Fransesini" userId="f4b06c69-b125-4814-a67d-adf8dc91bd7e" providerId="ADAL" clId="{505D5A4D-092E-4047-ACF8-C7D3FAA6EEA5}" dt="2022-05-09T14:04:54.007" v="182"/>
          <ac:picMkLst>
            <pc:docMk/>
            <pc:sldMk cId="1794152004" sldId="320"/>
            <ac:picMk id="69" creationId="{7E466D2D-8036-3584-660C-8E39EBC15380}"/>
          </ac:picMkLst>
        </pc:picChg>
        <pc:cxnChg chg="add mod">
          <ac:chgData name="Francesco Fransesini" userId="f4b06c69-b125-4814-a67d-adf8dc91bd7e" providerId="ADAL" clId="{505D5A4D-092E-4047-ACF8-C7D3FAA6EEA5}" dt="2022-05-09T13:44:54.124" v="75" actId="1582"/>
          <ac:cxnSpMkLst>
            <pc:docMk/>
            <pc:sldMk cId="1794152004" sldId="320"/>
            <ac:cxnSpMk id="7" creationId="{4BF9FD31-E23F-DAF2-00F9-14036769BA9E}"/>
          </ac:cxnSpMkLst>
        </pc:cxnChg>
        <pc:cxnChg chg="del">
          <ac:chgData name="Francesco Fransesini" userId="f4b06c69-b125-4814-a67d-adf8dc91bd7e" providerId="ADAL" clId="{505D5A4D-092E-4047-ACF8-C7D3FAA6EEA5}" dt="2022-05-09T13:42:11.140" v="52" actId="478"/>
          <ac:cxnSpMkLst>
            <pc:docMk/>
            <pc:sldMk cId="1794152004" sldId="320"/>
            <ac:cxnSpMk id="8" creationId="{B0903409-9A67-E213-DCCC-45C9F47A7D39}"/>
          </ac:cxnSpMkLst>
        </pc:cxnChg>
        <pc:cxnChg chg="add mod">
          <ac:chgData name="Francesco Fransesini" userId="f4b06c69-b125-4814-a67d-adf8dc91bd7e" providerId="ADAL" clId="{505D5A4D-092E-4047-ACF8-C7D3FAA6EEA5}" dt="2022-05-09T13:44:54.124" v="75" actId="1582"/>
          <ac:cxnSpMkLst>
            <pc:docMk/>
            <pc:sldMk cId="1794152004" sldId="320"/>
            <ac:cxnSpMk id="13" creationId="{EBEEF995-05E6-6091-04DA-4ED3A5FE654D}"/>
          </ac:cxnSpMkLst>
        </pc:cxnChg>
        <pc:cxnChg chg="add mod">
          <ac:chgData name="Francesco Fransesini" userId="f4b06c69-b125-4814-a67d-adf8dc91bd7e" providerId="ADAL" clId="{505D5A4D-092E-4047-ACF8-C7D3FAA6EEA5}" dt="2022-05-09T14:08:51.454" v="217" actId="1076"/>
          <ac:cxnSpMkLst>
            <pc:docMk/>
            <pc:sldMk cId="1794152004" sldId="320"/>
            <ac:cxnSpMk id="19" creationId="{FEAC2C1D-5C48-1BC4-6F06-05E0D5B9CFB4}"/>
          </ac:cxnSpMkLst>
        </pc:cxnChg>
        <pc:cxnChg chg="del mod">
          <ac:chgData name="Francesco Fransesini" userId="f4b06c69-b125-4814-a67d-adf8dc91bd7e" providerId="ADAL" clId="{505D5A4D-092E-4047-ACF8-C7D3FAA6EEA5}" dt="2022-05-09T13:42:09.909" v="51" actId="478"/>
          <ac:cxnSpMkLst>
            <pc:docMk/>
            <pc:sldMk cId="1794152004" sldId="320"/>
            <ac:cxnSpMk id="27" creationId="{B020CEFB-FA0C-D595-CF36-66A12E399780}"/>
          </ac:cxnSpMkLst>
        </pc:cxnChg>
        <pc:cxnChg chg="del mod">
          <ac:chgData name="Francesco Fransesini" userId="f4b06c69-b125-4814-a67d-adf8dc91bd7e" providerId="ADAL" clId="{505D5A4D-092E-4047-ACF8-C7D3FAA6EEA5}" dt="2022-05-09T13:42:13.726" v="56" actId="478"/>
          <ac:cxnSpMkLst>
            <pc:docMk/>
            <pc:sldMk cId="1794152004" sldId="320"/>
            <ac:cxnSpMk id="28" creationId="{F47CD106-F8ED-AA45-478A-DD48D3D7C2AF}"/>
          </ac:cxnSpMkLst>
        </pc:cxnChg>
        <pc:cxnChg chg="del">
          <ac:chgData name="Francesco Fransesini" userId="f4b06c69-b125-4814-a67d-adf8dc91bd7e" providerId="ADAL" clId="{505D5A4D-092E-4047-ACF8-C7D3FAA6EEA5}" dt="2022-05-09T13:42:15.037" v="58" actId="478"/>
          <ac:cxnSpMkLst>
            <pc:docMk/>
            <pc:sldMk cId="1794152004" sldId="320"/>
            <ac:cxnSpMk id="29" creationId="{79618D4D-D54A-09A7-40CC-EBE19AE60CB8}"/>
          </ac:cxnSpMkLst>
        </pc:cxnChg>
        <pc:cxnChg chg="add mod">
          <ac:chgData name="Francesco Fransesini" userId="f4b06c69-b125-4814-a67d-adf8dc91bd7e" providerId="ADAL" clId="{505D5A4D-092E-4047-ACF8-C7D3FAA6EEA5}" dt="2022-05-09T13:44:54.124" v="75" actId="1582"/>
          <ac:cxnSpMkLst>
            <pc:docMk/>
            <pc:sldMk cId="1794152004" sldId="320"/>
            <ac:cxnSpMk id="31" creationId="{4F139664-F5DD-4A64-841E-A777B89DE36E}"/>
          </ac:cxnSpMkLst>
        </pc:cxnChg>
        <pc:cxnChg chg="add mod">
          <ac:chgData name="Francesco Fransesini" userId="f4b06c69-b125-4814-a67d-adf8dc91bd7e" providerId="ADAL" clId="{505D5A4D-092E-4047-ACF8-C7D3FAA6EEA5}" dt="2022-05-09T13:44:54.124" v="75" actId="1582"/>
          <ac:cxnSpMkLst>
            <pc:docMk/>
            <pc:sldMk cId="1794152004" sldId="320"/>
            <ac:cxnSpMk id="32" creationId="{49EA5F12-7500-E693-F7A1-AE2FED8C799B}"/>
          </ac:cxnSpMkLst>
        </pc:cxnChg>
        <pc:cxnChg chg="add mod">
          <ac:chgData name="Francesco Fransesini" userId="f4b06c69-b125-4814-a67d-adf8dc91bd7e" providerId="ADAL" clId="{505D5A4D-092E-4047-ACF8-C7D3FAA6EEA5}" dt="2022-05-09T13:44:54.124" v="75" actId="1582"/>
          <ac:cxnSpMkLst>
            <pc:docMk/>
            <pc:sldMk cId="1794152004" sldId="320"/>
            <ac:cxnSpMk id="33" creationId="{FDC4D43C-E88C-C484-3DBF-FA13C6AC3FCC}"/>
          </ac:cxnSpMkLst>
        </pc:cxnChg>
        <pc:cxnChg chg="add mod">
          <ac:chgData name="Francesco Fransesini" userId="f4b06c69-b125-4814-a67d-adf8dc91bd7e" providerId="ADAL" clId="{505D5A4D-092E-4047-ACF8-C7D3FAA6EEA5}" dt="2022-05-09T13:44:54.124" v="75" actId="1582"/>
          <ac:cxnSpMkLst>
            <pc:docMk/>
            <pc:sldMk cId="1794152004" sldId="320"/>
            <ac:cxnSpMk id="34" creationId="{4FF4454F-E640-16F2-010E-B2ACB7543128}"/>
          </ac:cxnSpMkLst>
        </pc:cxnChg>
        <pc:cxnChg chg="add mod">
          <ac:chgData name="Francesco Fransesini" userId="f4b06c69-b125-4814-a67d-adf8dc91bd7e" providerId="ADAL" clId="{505D5A4D-092E-4047-ACF8-C7D3FAA6EEA5}" dt="2022-05-09T13:49:18.710" v="104" actId="208"/>
          <ac:cxnSpMkLst>
            <pc:docMk/>
            <pc:sldMk cId="1794152004" sldId="320"/>
            <ac:cxnSpMk id="39" creationId="{1217985D-7DD4-E95E-9421-69564E149110}"/>
          </ac:cxnSpMkLst>
        </pc:cxnChg>
        <pc:cxnChg chg="add mod">
          <ac:chgData name="Francesco Fransesini" userId="f4b06c69-b125-4814-a67d-adf8dc91bd7e" providerId="ADAL" clId="{505D5A4D-092E-4047-ACF8-C7D3FAA6EEA5}" dt="2022-05-09T13:49:18.710" v="104" actId="208"/>
          <ac:cxnSpMkLst>
            <pc:docMk/>
            <pc:sldMk cId="1794152004" sldId="320"/>
            <ac:cxnSpMk id="40" creationId="{17DC41D6-19BA-460A-2859-8F270A255665}"/>
          </ac:cxnSpMkLst>
        </pc:cxnChg>
        <pc:cxnChg chg="add mod">
          <ac:chgData name="Francesco Fransesini" userId="f4b06c69-b125-4814-a67d-adf8dc91bd7e" providerId="ADAL" clId="{505D5A4D-092E-4047-ACF8-C7D3FAA6EEA5}" dt="2022-05-09T14:03:07.222" v="144" actId="1076"/>
          <ac:cxnSpMkLst>
            <pc:docMk/>
            <pc:sldMk cId="1794152004" sldId="320"/>
            <ac:cxnSpMk id="41" creationId="{157F4F1E-A128-002E-84BE-54AF633E6660}"/>
          </ac:cxnSpMkLst>
        </pc:cxnChg>
        <pc:cxnChg chg="add mod">
          <ac:chgData name="Francesco Fransesini" userId="f4b06c69-b125-4814-a67d-adf8dc91bd7e" providerId="ADAL" clId="{505D5A4D-092E-4047-ACF8-C7D3FAA6EEA5}" dt="2022-05-09T14:03:07.222" v="144" actId="1076"/>
          <ac:cxnSpMkLst>
            <pc:docMk/>
            <pc:sldMk cId="1794152004" sldId="320"/>
            <ac:cxnSpMk id="42" creationId="{85A76B96-39E6-A3A3-C5A9-015017B56379}"/>
          </ac:cxnSpMkLst>
        </pc:cxnChg>
        <pc:cxnChg chg="add mod">
          <ac:chgData name="Francesco Fransesini" userId="f4b06c69-b125-4814-a67d-adf8dc91bd7e" providerId="ADAL" clId="{505D5A4D-092E-4047-ACF8-C7D3FAA6EEA5}" dt="2022-05-09T13:49:18.710" v="104" actId="208"/>
          <ac:cxnSpMkLst>
            <pc:docMk/>
            <pc:sldMk cId="1794152004" sldId="320"/>
            <ac:cxnSpMk id="44" creationId="{4D1DBAE5-E17D-1635-6112-42A1D48791D0}"/>
          </ac:cxnSpMkLst>
        </pc:cxnChg>
        <pc:cxnChg chg="add mod">
          <ac:chgData name="Francesco Fransesini" userId="f4b06c69-b125-4814-a67d-adf8dc91bd7e" providerId="ADAL" clId="{505D5A4D-092E-4047-ACF8-C7D3FAA6EEA5}" dt="2022-05-09T13:49:18.710" v="104" actId="208"/>
          <ac:cxnSpMkLst>
            <pc:docMk/>
            <pc:sldMk cId="1794152004" sldId="320"/>
            <ac:cxnSpMk id="49" creationId="{48C01A6C-A3B0-E3E1-886F-5AF8F65151B5}"/>
          </ac:cxnSpMkLst>
        </pc:cxnChg>
        <pc:cxnChg chg="add mod">
          <ac:chgData name="Francesco Fransesini" userId="f4b06c69-b125-4814-a67d-adf8dc91bd7e" providerId="ADAL" clId="{505D5A4D-092E-4047-ACF8-C7D3FAA6EEA5}" dt="2022-05-09T13:49:18.710" v="104" actId="208"/>
          <ac:cxnSpMkLst>
            <pc:docMk/>
            <pc:sldMk cId="1794152004" sldId="320"/>
            <ac:cxnSpMk id="50" creationId="{013898CB-77D3-3DC6-BB1A-71C4A09F80C0}"/>
          </ac:cxnSpMkLst>
        </pc:cxnChg>
        <pc:cxnChg chg="add mod">
          <ac:chgData name="Francesco Fransesini" userId="f4b06c69-b125-4814-a67d-adf8dc91bd7e" providerId="ADAL" clId="{505D5A4D-092E-4047-ACF8-C7D3FAA6EEA5}" dt="2022-05-09T14:03:16.062" v="147" actId="1076"/>
          <ac:cxnSpMkLst>
            <pc:docMk/>
            <pc:sldMk cId="1794152004" sldId="320"/>
            <ac:cxnSpMk id="55" creationId="{A2FFD1D0-B0DE-FD76-F854-13DD03F6816B}"/>
          </ac:cxnSpMkLst>
        </pc:cxnChg>
        <pc:cxnChg chg="add mod">
          <ac:chgData name="Francesco Fransesini" userId="f4b06c69-b125-4814-a67d-adf8dc91bd7e" providerId="ADAL" clId="{505D5A4D-092E-4047-ACF8-C7D3FAA6EEA5}" dt="2022-05-09T14:03:18.558" v="148" actId="1076"/>
          <ac:cxnSpMkLst>
            <pc:docMk/>
            <pc:sldMk cId="1794152004" sldId="320"/>
            <ac:cxnSpMk id="56" creationId="{4223EC08-4C81-3B06-B909-BE11D2B19598}"/>
          </ac:cxnSpMkLst>
        </pc:cxnChg>
        <pc:cxnChg chg="add del mod">
          <ac:chgData name="Francesco Fransesini" userId="f4b06c69-b125-4814-a67d-adf8dc91bd7e" providerId="ADAL" clId="{505D5A4D-092E-4047-ACF8-C7D3FAA6EEA5}" dt="2022-05-09T14:03:26.195" v="150" actId="478"/>
          <ac:cxnSpMkLst>
            <pc:docMk/>
            <pc:sldMk cId="1794152004" sldId="320"/>
            <ac:cxnSpMk id="57" creationId="{702017B0-95BF-7EFD-8A11-4BB37C506F51}"/>
          </ac:cxnSpMkLst>
        </pc:cxnChg>
        <pc:cxnChg chg="add mod">
          <ac:chgData name="Francesco Fransesini" userId="f4b06c69-b125-4814-a67d-adf8dc91bd7e" providerId="ADAL" clId="{505D5A4D-092E-4047-ACF8-C7D3FAA6EEA5}" dt="2022-05-09T14:04:08.014" v="165" actId="14100"/>
          <ac:cxnSpMkLst>
            <pc:docMk/>
            <pc:sldMk cId="1794152004" sldId="320"/>
            <ac:cxnSpMk id="60" creationId="{E5AF6579-F179-357C-9163-D7DEF729176C}"/>
          </ac:cxnSpMkLst>
        </pc:cxnChg>
        <pc:cxnChg chg="add mod">
          <ac:chgData name="Francesco Fransesini" userId="f4b06c69-b125-4814-a67d-adf8dc91bd7e" providerId="ADAL" clId="{505D5A4D-092E-4047-ACF8-C7D3FAA6EEA5}" dt="2022-05-09T14:04:38.918" v="178" actId="1076"/>
          <ac:cxnSpMkLst>
            <pc:docMk/>
            <pc:sldMk cId="1794152004" sldId="320"/>
            <ac:cxnSpMk id="65" creationId="{E17157D9-CF2D-3D21-3577-A4D5E96641EB}"/>
          </ac:cxnSpMkLst>
        </pc:cxnChg>
        <pc:cxnChg chg="add mod">
          <ac:chgData name="Francesco Fransesini" userId="f4b06c69-b125-4814-a67d-adf8dc91bd7e" providerId="ADAL" clId="{505D5A4D-092E-4047-ACF8-C7D3FAA6EEA5}" dt="2022-05-09T14:04:43.406" v="179" actId="1076"/>
          <ac:cxnSpMkLst>
            <pc:docMk/>
            <pc:sldMk cId="1794152004" sldId="320"/>
            <ac:cxnSpMk id="66" creationId="{79CF959C-4E98-15F1-E1DD-56D18048FA52}"/>
          </ac:cxnSpMkLst>
        </pc:cxnChg>
        <pc:cxnChg chg="add del mod">
          <ac:chgData name="Francesco Fransesini" userId="f4b06c69-b125-4814-a67d-adf8dc91bd7e" providerId="ADAL" clId="{505D5A4D-092E-4047-ACF8-C7D3FAA6EEA5}" dt="2022-05-09T14:04:54.007" v="182"/>
          <ac:cxnSpMkLst>
            <pc:docMk/>
            <pc:sldMk cId="1794152004" sldId="320"/>
            <ac:cxnSpMk id="70" creationId="{1F0DE41F-518F-2EEC-51B4-76DF8663C03E}"/>
          </ac:cxnSpMkLst>
        </pc:cxnChg>
        <pc:cxnChg chg="add mod">
          <ac:chgData name="Francesco Fransesini" userId="f4b06c69-b125-4814-a67d-adf8dc91bd7e" providerId="ADAL" clId="{505D5A4D-092E-4047-ACF8-C7D3FAA6EEA5}" dt="2022-05-09T14:05:05.894" v="185" actId="14100"/>
          <ac:cxnSpMkLst>
            <pc:docMk/>
            <pc:sldMk cId="1794152004" sldId="320"/>
            <ac:cxnSpMk id="72" creationId="{AC3E36D5-BCC5-1EE8-EF8A-06CA9F6BA55C}"/>
          </ac:cxnSpMkLst>
        </pc:cxnChg>
        <pc:cxnChg chg="add mod">
          <ac:chgData name="Francesco Fransesini" userId="f4b06c69-b125-4814-a67d-adf8dc91bd7e" providerId="ADAL" clId="{505D5A4D-092E-4047-ACF8-C7D3FAA6EEA5}" dt="2022-05-09T14:08:11.502" v="215" actId="14100"/>
          <ac:cxnSpMkLst>
            <pc:docMk/>
            <pc:sldMk cId="1794152004" sldId="320"/>
            <ac:cxnSpMk id="79" creationId="{5B513173-79FF-BD26-61E9-C30E180D2084}"/>
          </ac:cxnSpMkLst>
        </pc:cxnChg>
      </pc:sldChg>
      <pc:sldChg chg="add del">
        <pc:chgData name="Francesco Fransesini" userId="f4b06c69-b125-4814-a67d-adf8dc91bd7e" providerId="ADAL" clId="{505D5A4D-092E-4047-ACF8-C7D3FAA6EEA5}" dt="2022-05-09T13:41:38.214" v="1" actId="47"/>
        <pc:sldMkLst>
          <pc:docMk/>
          <pc:sldMk cId="1938699902" sldId="320"/>
        </pc:sldMkLst>
      </pc:sldChg>
      <pc:sldMasterChg chg="delSldLayout">
        <pc:chgData name="Francesco Fransesini" userId="f4b06c69-b125-4814-a67d-adf8dc91bd7e" providerId="ADAL" clId="{505D5A4D-092E-4047-ACF8-C7D3FAA6EEA5}" dt="2022-05-09T13:41:38.214" v="1" actId="47"/>
        <pc:sldMasterMkLst>
          <pc:docMk/>
          <pc:sldMasterMk cId="2319903011" sldId="2147483665"/>
        </pc:sldMasterMkLst>
        <pc:sldLayoutChg chg="del">
          <pc:chgData name="Francesco Fransesini" userId="f4b06c69-b125-4814-a67d-adf8dc91bd7e" providerId="ADAL" clId="{505D5A4D-092E-4047-ACF8-C7D3FAA6EEA5}" dt="2022-05-09T13:41:38.214" v="1" actId="47"/>
          <pc:sldLayoutMkLst>
            <pc:docMk/>
            <pc:sldMasterMk cId="2319903011" sldId="2147483665"/>
            <pc:sldLayoutMk cId="59564976" sldId="2147483666"/>
          </pc:sldLayoutMkLst>
        </pc:sldLayoutChg>
      </pc:sldMasterChg>
    </pc:docChg>
  </pc:docChgLst>
  <pc:docChgLst>
    <pc:chgData name="Stefano Lauciani" userId="cd68949f-4422-4a83-8146-f63e62069e37" providerId="ADAL" clId="{53CC8687-3C19-4E78-B64B-F6FC8F15B277}"/>
    <pc:docChg chg="undo custSel addSld delSld modSld sldOrd">
      <pc:chgData name="Stefano Lauciani" userId="cd68949f-4422-4a83-8146-f63e62069e37" providerId="ADAL" clId="{53CC8687-3C19-4E78-B64B-F6FC8F15B277}" dt="2022-09-05T13:03:00.273" v="1916" actId="5793"/>
      <pc:docMkLst>
        <pc:docMk/>
      </pc:docMkLst>
      <pc:sldChg chg="addSp delSp modSp mod">
        <pc:chgData name="Stefano Lauciani" userId="cd68949f-4422-4a83-8146-f63e62069e37" providerId="ADAL" clId="{53CC8687-3C19-4E78-B64B-F6FC8F15B277}" dt="2022-09-05T12:43:50.813" v="1794" actId="20577"/>
        <pc:sldMkLst>
          <pc:docMk/>
          <pc:sldMk cId="1645952745" sldId="324"/>
        </pc:sldMkLst>
        <pc:spChg chg="add mod">
          <ac:chgData name="Stefano Lauciani" userId="cd68949f-4422-4a83-8146-f63e62069e37" providerId="ADAL" clId="{53CC8687-3C19-4E78-B64B-F6FC8F15B277}" dt="2022-09-05T11:28:58.537" v="217" actId="20577"/>
          <ac:spMkLst>
            <pc:docMk/>
            <pc:sldMk cId="1645952745" sldId="324"/>
            <ac:spMk id="5" creationId="{5DC3B090-679A-4C5F-2C92-DE22661E43D0}"/>
          </ac:spMkLst>
        </pc:spChg>
        <pc:spChg chg="add mod">
          <ac:chgData name="Stefano Lauciani" userId="cd68949f-4422-4a83-8146-f63e62069e37" providerId="ADAL" clId="{53CC8687-3C19-4E78-B64B-F6FC8F15B277}" dt="2022-09-05T12:18:54.840" v="851" actId="20577"/>
          <ac:spMkLst>
            <pc:docMk/>
            <pc:sldMk cId="1645952745" sldId="324"/>
            <ac:spMk id="15" creationId="{CB4E9EF0-69CB-B4F8-024E-6D06F2B49CEF}"/>
          </ac:spMkLst>
        </pc:spChg>
        <pc:spChg chg="add mod">
          <ac:chgData name="Stefano Lauciani" userId="cd68949f-4422-4a83-8146-f63e62069e37" providerId="ADAL" clId="{53CC8687-3C19-4E78-B64B-F6FC8F15B277}" dt="2022-09-05T12:07:27.797" v="706" actId="20577"/>
          <ac:spMkLst>
            <pc:docMk/>
            <pc:sldMk cId="1645952745" sldId="324"/>
            <ac:spMk id="27" creationId="{D5F2157C-888F-EF65-0E0B-473B47724D78}"/>
          </ac:spMkLst>
        </pc:spChg>
        <pc:spChg chg="mod">
          <ac:chgData name="Stefano Lauciani" userId="cd68949f-4422-4a83-8146-f63e62069e37" providerId="ADAL" clId="{53CC8687-3C19-4E78-B64B-F6FC8F15B277}" dt="2022-09-05T12:43:50.813" v="1794" actId="20577"/>
          <ac:spMkLst>
            <pc:docMk/>
            <pc:sldMk cId="1645952745" sldId="324"/>
            <ac:spMk id="49" creationId="{9C0437E8-F3C7-49BE-85BF-948370FA1007}"/>
          </ac:spMkLst>
        </pc:spChg>
        <pc:picChg chg="del">
          <ac:chgData name="Stefano Lauciani" userId="cd68949f-4422-4a83-8146-f63e62069e37" providerId="ADAL" clId="{53CC8687-3C19-4E78-B64B-F6FC8F15B277}" dt="2022-09-05T11:23:25.906" v="37" actId="478"/>
          <ac:picMkLst>
            <pc:docMk/>
            <pc:sldMk cId="1645952745" sldId="324"/>
            <ac:picMk id="4" creationId="{DA98CCBE-5803-AFAE-D133-87EDC910E878}"/>
          </ac:picMkLst>
        </pc:picChg>
        <pc:picChg chg="add mod ord">
          <ac:chgData name="Stefano Lauciani" userId="cd68949f-4422-4a83-8146-f63e62069e37" providerId="ADAL" clId="{53CC8687-3C19-4E78-B64B-F6FC8F15B277}" dt="2022-09-05T11:24:43.678" v="52" actId="1076"/>
          <ac:picMkLst>
            <pc:docMk/>
            <pc:sldMk cId="1645952745" sldId="324"/>
            <ac:picMk id="7" creationId="{0365484E-C840-3BE6-6B62-BE01E3E8D10D}"/>
          </ac:picMkLst>
        </pc:picChg>
        <pc:picChg chg="del">
          <ac:chgData name="Stefano Lauciani" userId="cd68949f-4422-4a83-8146-f63e62069e37" providerId="ADAL" clId="{53CC8687-3C19-4E78-B64B-F6FC8F15B277}" dt="2022-09-05T11:24:11.774" v="43" actId="478"/>
          <ac:picMkLst>
            <pc:docMk/>
            <pc:sldMk cId="1645952745" sldId="324"/>
            <ac:picMk id="8" creationId="{C6F66009-2795-C4E4-3E46-14CE34DEC38C}"/>
          </ac:picMkLst>
        </pc:picChg>
        <pc:picChg chg="add mod ord">
          <ac:chgData name="Stefano Lauciani" userId="cd68949f-4422-4a83-8146-f63e62069e37" providerId="ADAL" clId="{53CC8687-3C19-4E78-B64B-F6FC8F15B277}" dt="2022-09-05T11:24:41.604" v="51" actId="1076"/>
          <ac:picMkLst>
            <pc:docMk/>
            <pc:sldMk cId="1645952745" sldId="324"/>
            <ac:picMk id="11" creationId="{9BFAB75E-A10E-CCDB-F37C-0034F58DBAF0}"/>
          </ac:picMkLst>
        </pc:picChg>
        <pc:cxnChg chg="add mod">
          <ac:chgData name="Stefano Lauciani" userId="cd68949f-4422-4a83-8146-f63e62069e37" providerId="ADAL" clId="{53CC8687-3C19-4E78-B64B-F6FC8F15B277}" dt="2022-09-05T12:06:19.655" v="669" actId="14100"/>
          <ac:cxnSpMkLst>
            <pc:docMk/>
            <pc:sldMk cId="1645952745" sldId="324"/>
            <ac:cxnSpMk id="16" creationId="{73A92A17-E709-4593-AD23-A6268E447031}"/>
          </ac:cxnSpMkLst>
        </pc:cxnChg>
        <pc:cxnChg chg="add mod">
          <ac:chgData name="Stefano Lauciani" userId="cd68949f-4422-4a83-8146-f63e62069e37" providerId="ADAL" clId="{53CC8687-3C19-4E78-B64B-F6FC8F15B277}" dt="2022-09-05T12:06:28.188" v="672" actId="14100"/>
          <ac:cxnSpMkLst>
            <pc:docMk/>
            <pc:sldMk cId="1645952745" sldId="324"/>
            <ac:cxnSpMk id="20" creationId="{FC4E1EE7-FBA4-54A2-9F6E-C093ABE1D831}"/>
          </ac:cxnSpMkLst>
        </pc:cxnChg>
        <pc:cxnChg chg="add mod">
          <ac:chgData name="Stefano Lauciani" userId="cd68949f-4422-4a83-8146-f63e62069e37" providerId="ADAL" clId="{53CC8687-3C19-4E78-B64B-F6FC8F15B277}" dt="2022-09-05T12:07:14.101" v="701" actId="14100"/>
          <ac:cxnSpMkLst>
            <pc:docMk/>
            <pc:sldMk cId="1645952745" sldId="324"/>
            <ac:cxnSpMk id="23" creationId="{E8D8670B-E526-5E1F-6286-C93B2D5AC097}"/>
          </ac:cxnSpMkLst>
        </pc:cxnChg>
      </pc:sldChg>
      <pc:sldChg chg="addSp delSp modSp add mod">
        <pc:chgData name="Stefano Lauciani" userId="cd68949f-4422-4a83-8146-f63e62069e37" providerId="ADAL" clId="{53CC8687-3C19-4E78-B64B-F6FC8F15B277}" dt="2022-09-05T12:26:00.756" v="1047" actId="1076"/>
        <pc:sldMkLst>
          <pc:docMk/>
          <pc:sldMk cId="1609017417" sldId="329"/>
        </pc:sldMkLst>
        <pc:spChg chg="add">
          <ac:chgData name="Stefano Lauciani" userId="cd68949f-4422-4a83-8146-f63e62069e37" providerId="ADAL" clId="{53CC8687-3C19-4E78-B64B-F6FC8F15B277}" dt="2022-09-05T11:25:50.110" v="67"/>
          <ac:spMkLst>
            <pc:docMk/>
            <pc:sldMk cId="1609017417" sldId="329"/>
            <ac:spMk id="3" creationId="{D6F5032B-F828-65D2-2B42-2BA5CBA70FB5}"/>
          </ac:spMkLst>
        </pc:spChg>
        <pc:spChg chg="add mod">
          <ac:chgData name="Stefano Lauciani" userId="cd68949f-4422-4a83-8146-f63e62069e37" providerId="ADAL" clId="{53CC8687-3C19-4E78-B64B-F6FC8F15B277}" dt="2022-09-05T11:25:57.738" v="68"/>
          <ac:spMkLst>
            <pc:docMk/>
            <pc:sldMk cId="1609017417" sldId="329"/>
            <ac:spMk id="4" creationId="{B4ECE02E-F482-9F5D-5652-4C889FD47B2B}"/>
          </ac:spMkLst>
        </pc:spChg>
        <pc:spChg chg="mod">
          <ac:chgData name="Stefano Lauciani" userId="cd68949f-4422-4a83-8146-f63e62069e37" providerId="ADAL" clId="{53CC8687-3C19-4E78-B64B-F6FC8F15B277}" dt="2022-09-05T11:47:46.350" v="482" actId="1076"/>
          <ac:spMkLst>
            <pc:docMk/>
            <pc:sldMk cId="1609017417" sldId="329"/>
            <ac:spMk id="5" creationId="{5DC3B090-679A-4C5F-2C92-DE22661E43D0}"/>
          </ac:spMkLst>
        </pc:spChg>
        <pc:spChg chg="add mod">
          <ac:chgData name="Stefano Lauciani" userId="cd68949f-4422-4a83-8146-f63e62069e37" providerId="ADAL" clId="{53CC8687-3C19-4E78-B64B-F6FC8F15B277}" dt="2022-09-05T12:26:00.756" v="1047" actId="1076"/>
          <ac:spMkLst>
            <pc:docMk/>
            <pc:sldMk cId="1609017417" sldId="329"/>
            <ac:spMk id="9" creationId="{BCC39226-381B-DFEF-31D4-58E381254473}"/>
          </ac:spMkLst>
        </pc:spChg>
        <pc:spChg chg="add mod">
          <ac:chgData name="Stefano Lauciani" userId="cd68949f-4422-4a83-8146-f63e62069e37" providerId="ADAL" clId="{53CC8687-3C19-4E78-B64B-F6FC8F15B277}" dt="2022-09-05T11:47:08.076" v="480" actId="1076"/>
          <ac:spMkLst>
            <pc:docMk/>
            <pc:sldMk cId="1609017417" sldId="329"/>
            <ac:spMk id="15" creationId="{FD7D18EF-3B0C-7E33-8EF5-F4D35FBF6468}"/>
          </ac:spMkLst>
        </pc:spChg>
        <pc:spChg chg="add mod">
          <ac:chgData name="Stefano Lauciani" userId="cd68949f-4422-4a83-8146-f63e62069e37" providerId="ADAL" clId="{53CC8687-3C19-4E78-B64B-F6FC8F15B277}" dt="2022-09-05T11:50:06.314" v="522" actId="14100"/>
          <ac:spMkLst>
            <pc:docMk/>
            <pc:sldMk cId="1609017417" sldId="329"/>
            <ac:spMk id="24" creationId="{9D8DE695-D386-937F-14F0-B8A2598A3117}"/>
          </ac:spMkLst>
        </pc:spChg>
        <pc:spChg chg="add mod">
          <ac:chgData name="Stefano Lauciani" userId="cd68949f-4422-4a83-8146-f63e62069e37" providerId="ADAL" clId="{53CC8687-3C19-4E78-B64B-F6FC8F15B277}" dt="2022-09-05T11:50:22.862" v="536" actId="14100"/>
          <ac:spMkLst>
            <pc:docMk/>
            <pc:sldMk cId="1609017417" sldId="329"/>
            <ac:spMk id="37" creationId="{6F88DA7C-1B9D-4F6F-BEEC-C9D00E354309}"/>
          </ac:spMkLst>
        </pc:spChg>
        <pc:spChg chg="add del">
          <ac:chgData name="Stefano Lauciani" userId="cd68949f-4422-4a83-8146-f63e62069e37" providerId="ADAL" clId="{53CC8687-3C19-4E78-B64B-F6FC8F15B277}" dt="2022-09-05T11:50:31.978" v="539" actId="478"/>
          <ac:spMkLst>
            <pc:docMk/>
            <pc:sldMk cId="1609017417" sldId="329"/>
            <ac:spMk id="41" creationId="{B6D7F1EC-DC80-21E0-6F45-26F0A46957C5}"/>
          </ac:spMkLst>
        </pc:spChg>
        <pc:spChg chg="add mod">
          <ac:chgData name="Stefano Lauciani" userId="cd68949f-4422-4a83-8146-f63e62069e37" providerId="ADAL" clId="{53CC8687-3C19-4E78-B64B-F6FC8F15B277}" dt="2022-09-05T11:53:08.481" v="598" actId="14100"/>
          <ac:spMkLst>
            <pc:docMk/>
            <pc:sldMk cId="1609017417" sldId="329"/>
            <ac:spMk id="48" creationId="{04FAC25B-EAD4-F326-D189-00C92E2BC874}"/>
          </ac:spMkLst>
        </pc:spChg>
        <pc:spChg chg="mod">
          <ac:chgData name="Stefano Lauciani" userId="cd68949f-4422-4a83-8146-f63e62069e37" providerId="ADAL" clId="{53CC8687-3C19-4E78-B64B-F6FC8F15B277}" dt="2022-09-05T12:05:42.971" v="638" actId="255"/>
          <ac:spMkLst>
            <pc:docMk/>
            <pc:sldMk cId="1609017417" sldId="329"/>
            <ac:spMk id="49" creationId="{9C0437E8-F3C7-49BE-85BF-948370FA1007}"/>
          </ac:spMkLst>
        </pc:spChg>
        <pc:picChg chg="del">
          <ac:chgData name="Stefano Lauciani" userId="cd68949f-4422-4a83-8146-f63e62069e37" providerId="ADAL" clId="{53CC8687-3C19-4E78-B64B-F6FC8F15B277}" dt="2022-09-05T11:25:48.883" v="66" actId="478"/>
          <ac:picMkLst>
            <pc:docMk/>
            <pc:sldMk cId="1609017417" sldId="329"/>
            <ac:picMk id="7" creationId="{0365484E-C840-3BE6-6B62-BE01E3E8D10D}"/>
          </ac:picMkLst>
        </pc:picChg>
        <pc:picChg chg="add mod">
          <ac:chgData name="Stefano Lauciani" userId="cd68949f-4422-4a83-8146-f63e62069e37" providerId="ADAL" clId="{53CC8687-3C19-4E78-B64B-F6FC8F15B277}" dt="2022-09-05T11:47:05.023" v="479" actId="1076"/>
          <ac:picMkLst>
            <pc:docMk/>
            <pc:sldMk cId="1609017417" sldId="329"/>
            <ac:picMk id="8" creationId="{AC7DCA9D-2C17-6787-FCFD-7BC41436FC17}"/>
          </ac:picMkLst>
        </pc:picChg>
        <pc:picChg chg="del">
          <ac:chgData name="Stefano Lauciani" userId="cd68949f-4422-4a83-8146-f63e62069e37" providerId="ADAL" clId="{53CC8687-3C19-4E78-B64B-F6FC8F15B277}" dt="2022-09-05T11:25:48.218" v="65" actId="478"/>
          <ac:picMkLst>
            <pc:docMk/>
            <pc:sldMk cId="1609017417" sldId="329"/>
            <ac:picMk id="11" creationId="{9BFAB75E-A10E-CCDB-F37C-0034F58DBAF0}"/>
          </ac:picMkLst>
        </pc:picChg>
        <pc:picChg chg="add del mod">
          <ac:chgData name="Stefano Lauciani" userId="cd68949f-4422-4a83-8146-f63e62069e37" providerId="ADAL" clId="{53CC8687-3C19-4E78-B64B-F6FC8F15B277}" dt="2022-09-05T11:47:12.519" v="481" actId="478"/>
          <ac:picMkLst>
            <pc:docMk/>
            <pc:sldMk cId="1609017417" sldId="329"/>
            <ac:picMk id="18" creationId="{831AEF86-6627-C52E-140A-1DAD7C8B8C6C}"/>
          </ac:picMkLst>
        </pc:picChg>
        <pc:picChg chg="add del mod">
          <ac:chgData name="Stefano Lauciani" userId="cd68949f-4422-4a83-8146-f63e62069e37" providerId="ADAL" clId="{53CC8687-3C19-4E78-B64B-F6FC8F15B277}" dt="2022-09-05T11:48:36.638" v="487" actId="21"/>
          <ac:picMkLst>
            <pc:docMk/>
            <pc:sldMk cId="1609017417" sldId="329"/>
            <ac:picMk id="20" creationId="{8D636F15-82DF-A242-C20A-6CFFC4FA55E4}"/>
          </ac:picMkLst>
        </pc:picChg>
        <pc:picChg chg="add mod">
          <ac:chgData name="Stefano Lauciani" userId="cd68949f-4422-4a83-8146-f63e62069e37" providerId="ADAL" clId="{53CC8687-3C19-4E78-B64B-F6FC8F15B277}" dt="2022-09-05T11:49:11.774" v="500" actId="1076"/>
          <ac:picMkLst>
            <pc:docMk/>
            <pc:sldMk cId="1609017417" sldId="329"/>
            <ac:picMk id="22" creationId="{24C2B1E5-33DC-C59F-4483-4FB677BF2DA7}"/>
          </ac:picMkLst>
        </pc:picChg>
        <pc:picChg chg="add mod">
          <ac:chgData name="Stefano Lauciani" userId="cd68949f-4422-4a83-8146-f63e62069e37" providerId="ADAL" clId="{53CC8687-3C19-4E78-B64B-F6FC8F15B277}" dt="2022-09-05T11:46:59.550" v="477" actId="1076"/>
          <ac:picMkLst>
            <pc:docMk/>
            <pc:sldMk cId="1609017417" sldId="329"/>
            <ac:picMk id="1030" creationId="{A4F35185-DAE4-C582-848B-8C742DD3D253}"/>
          </ac:picMkLst>
        </pc:picChg>
        <pc:cxnChg chg="add mod">
          <ac:chgData name="Stefano Lauciani" userId="cd68949f-4422-4a83-8146-f63e62069e37" providerId="ADAL" clId="{53CC8687-3C19-4E78-B64B-F6FC8F15B277}" dt="2022-09-05T11:51:31.766" v="549" actId="692"/>
          <ac:cxnSpMkLst>
            <pc:docMk/>
            <pc:sldMk cId="1609017417" sldId="329"/>
            <ac:cxnSpMk id="26" creationId="{72A03EC2-294F-F689-4200-F58D8BF17A89}"/>
          </ac:cxnSpMkLst>
        </pc:cxnChg>
        <pc:cxnChg chg="add mod">
          <ac:chgData name="Stefano Lauciani" userId="cd68949f-4422-4a83-8146-f63e62069e37" providerId="ADAL" clId="{53CC8687-3C19-4E78-B64B-F6FC8F15B277}" dt="2022-09-05T11:51:31.766" v="549" actId="692"/>
          <ac:cxnSpMkLst>
            <pc:docMk/>
            <pc:sldMk cId="1609017417" sldId="329"/>
            <ac:cxnSpMk id="27" creationId="{D83C7E35-CE74-1146-3956-2B42B49AA968}"/>
          </ac:cxnSpMkLst>
        </pc:cxnChg>
        <pc:cxnChg chg="add mod">
          <ac:chgData name="Stefano Lauciani" userId="cd68949f-4422-4a83-8146-f63e62069e37" providerId="ADAL" clId="{53CC8687-3C19-4E78-B64B-F6FC8F15B277}" dt="2022-09-05T11:51:31.766" v="549" actId="692"/>
          <ac:cxnSpMkLst>
            <pc:docMk/>
            <pc:sldMk cId="1609017417" sldId="329"/>
            <ac:cxnSpMk id="30" creationId="{1D5AD5E3-42B6-8F22-643E-6FBB33C98428}"/>
          </ac:cxnSpMkLst>
        </pc:cxnChg>
        <pc:cxnChg chg="add mod">
          <ac:chgData name="Stefano Lauciani" userId="cd68949f-4422-4a83-8146-f63e62069e37" providerId="ADAL" clId="{53CC8687-3C19-4E78-B64B-F6FC8F15B277}" dt="2022-09-05T11:51:31.766" v="549" actId="692"/>
          <ac:cxnSpMkLst>
            <pc:docMk/>
            <pc:sldMk cId="1609017417" sldId="329"/>
            <ac:cxnSpMk id="33" creationId="{17385091-A77E-99B2-8C5B-67439F19EB01}"/>
          </ac:cxnSpMkLst>
        </pc:cxnChg>
        <pc:cxnChg chg="add mod">
          <ac:chgData name="Stefano Lauciani" userId="cd68949f-4422-4a83-8146-f63e62069e37" providerId="ADAL" clId="{53CC8687-3C19-4E78-B64B-F6FC8F15B277}" dt="2022-09-05T11:51:31.766" v="549" actId="692"/>
          <ac:cxnSpMkLst>
            <pc:docMk/>
            <pc:sldMk cId="1609017417" sldId="329"/>
            <ac:cxnSpMk id="39" creationId="{A6DAAF3D-154D-091A-26FE-5BBB24CFA83E}"/>
          </ac:cxnSpMkLst>
        </pc:cxnChg>
        <pc:cxnChg chg="add mod">
          <ac:chgData name="Stefano Lauciani" userId="cd68949f-4422-4a83-8146-f63e62069e37" providerId="ADAL" clId="{53CC8687-3C19-4E78-B64B-F6FC8F15B277}" dt="2022-09-05T11:51:31.766" v="549" actId="692"/>
          <ac:cxnSpMkLst>
            <pc:docMk/>
            <pc:sldMk cId="1609017417" sldId="329"/>
            <ac:cxnSpMk id="42" creationId="{79352AD4-45DE-FBE4-F1B7-797C739099B7}"/>
          </ac:cxnSpMkLst>
        </pc:cxnChg>
        <pc:cxnChg chg="add mod">
          <ac:chgData name="Stefano Lauciani" userId="cd68949f-4422-4a83-8146-f63e62069e37" providerId="ADAL" clId="{53CC8687-3C19-4E78-B64B-F6FC8F15B277}" dt="2022-09-05T11:51:31.766" v="549" actId="692"/>
          <ac:cxnSpMkLst>
            <pc:docMk/>
            <pc:sldMk cId="1609017417" sldId="329"/>
            <ac:cxnSpMk id="45" creationId="{427A2317-0BB2-901C-22CB-5BFA669FB6E1}"/>
          </ac:cxnSpMkLst>
        </pc:cxnChg>
      </pc:sldChg>
      <pc:sldChg chg="addSp delSp modSp add mod">
        <pc:chgData name="Stefano Lauciani" userId="cd68949f-4422-4a83-8146-f63e62069e37" providerId="ADAL" clId="{53CC8687-3C19-4E78-B64B-F6FC8F15B277}" dt="2022-09-05T12:27:58.822" v="1162" actId="14100"/>
        <pc:sldMkLst>
          <pc:docMk/>
          <pc:sldMk cId="1099312648" sldId="330"/>
        </pc:sldMkLst>
        <pc:spChg chg="del">
          <ac:chgData name="Stefano Lauciani" userId="cd68949f-4422-4a83-8146-f63e62069e37" providerId="ADAL" clId="{53CC8687-3C19-4E78-B64B-F6FC8F15B277}" dt="2022-09-05T12:08:18.782" v="708" actId="478"/>
          <ac:spMkLst>
            <pc:docMk/>
            <pc:sldMk cId="1099312648" sldId="330"/>
            <ac:spMk id="3" creationId="{D6F5032B-F828-65D2-2B42-2BA5CBA70FB5}"/>
          </ac:spMkLst>
        </pc:spChg>
        <pc:spChg chg="del">
          <ac:chgData name="Stefano Lauciani" userId="cd68949f-4422-4a83-8146-f63e62069e37" providerId="ADAL" clId="{53CC8687-3C19-4E78-B64B-F6FC8F15B277}" dt="2022-09-05T12:08:18.782" v="708" actId="478"/>
          <ac:spMkLst>
            <pc:docMk/>
            <pc:sldMk cId="1099312648" sldId="330"/>
            <ac:spMk id="4" creationId="{B4ECE02E-F482-9F5D-5652-4C889FD47B2B}"/>
          </ac:spMkLst>
        </pc:spChg>
        <pc:spChg chg="del">
          <ac:chgData name="Stefano Lauciani" userId="cd68949f-4422-4a83-8146-f63e62069e37" providerId="ADAL" clId="{53CC8687-3C19-4E78-B64B-F6FC8F15B277}" dt="2022-09-05T12:08:18.782" v="708" actId="478"/>
          <ac:spMkLst>
            <pc:docMk/>
            <pc:sldMk cId="1099312648" sldId="330"/>
            <ac:spMk id="5" creationId="{5DC3B090-679A-4C5F-2C92-DE22661E43D0}"/>
          </ac:spMkLst>
        </pc:spChg>
        <pc:spChg chg="del">
          <ac:chgData name="Stefano Lauciani" userId="cd68949f-4422-4a83-8146-f63e62069e37" providerId="ADAL" clId="{53CC8687-3C19-4E78-B64B-F6FC8F15B277}" dt="2022-09-05T12:08:18.782" v="708" actId="478"/>
          <ac:spMkLst>
            <pc:docMk/>
            <pc:sldMk cId="1099312648" sldId="330"/>
            <ac:spMk id="9" creationId="{BCC39226-381B-DFEF-31D4-58E381254473}"/>
          </ac:spMkLst>
        </pc:spChg>
        <pc:spChg chg="del">
          <ac:chgData name="Stefano Lauciani" userId="cd68949f-4422-4a83-8146-f63e62069e37" providerId="ADAL" clId="{53CC8687-3C19-4E78-B64B-F6FC8F15B277}" dt="2022-09-05T12:08:32.074" v="734" actId="478"/>
          <ac:spMkLst>
            <pc:docMk/>
            <pc:sldMk cId="1099312648" sldId="330"/>
            <ac:spMk id="15" creationId="{FD7D18EF-3B0C-7E33-8EF5-F4D35FBF6468}"/>
          </ac:spMkLst>
        </pc:spChg>
        <pc:spChg chg="add mod">
          <ac:chgData name="Stefano Lauciani" userId="cd68949f-4422-4a83-8146-f63e62069e37" providerId="ADAL" clId="{53CC8687-3C19-4E78-B64B-F6FC8F15B277}" dt="2022-09-05T12:19:46.044" v="886" actId="1076"/>
          <ac:spMkLst>
            <pc:docMk/>
            <pc:sldMk cId="1099312648" sldId="330"/>
            <ac:spMk id="19" creationId="{46BE0337-8651-F99A-38FC-6AD24FC472A4}"/>
          </ac:spMkLst>
        </pc:spChg>
        <pc:spChg chg="add del mod">
          <ac:chgData name="Stefano Lauciani" userId="cd68949f-4422-4a83-8146-f63e62069e37" providerId="ADAL" clId="{53CC8687-3C19-4E78-B64B-F6FC8F15B277}" dt="2022-09-05T12:19:26.599" v="884"/>
          <ac:spMkLst>
            <pc:docMk/>
            <pc:sldMk cId="1099312648" sldId="330"/>
            <ac:spMk id="21" creationId="{4E797EB6-5E05-147F-3A96-023B5321A2A3}"/>
          </ac:spMkLst>
        </pc:spChg>
        <pc:spChg chg="del">
          <ac:chgData name="Stefano Lauciani" userId="cd68949f-4422-4a83-8146-f63e62069e37" providerId="ADAL" clId="{53CC8687-3C19-4E78-B64B-F6FC8F15B277}" dt="2022-09-05T12:08:18.782" v="708" actId="478"/>
          <ac:spMkLst>
            <pc:docMk/>
            <pc:sldMk cId="1099312648" sldId="330"/>
            <ac:spMk id="24" creationId="{9D8DE695-D386-937F-14F0-B8A2598A3117}"/>
          </ac:spMkLst>
        </pc:spChg>
        <pc:spChg chg="add mod">
          <ac:chgData name="Stefano Lauciani" userId="cd68949f-4422-4a83-8146-f63e62069e37" providerId="ADAL" clId="{53CC8687-3C19-4E78-B64B-F6FC8F15B277}" dt="2022-09-05T12:20:19.378" v="910" actId="20577"/>
          <ac:spMkLst>
            <pc:docMk/>
            <pc:sldMk cId="1099312648" sldId="330"/>
            <ac:spMk id="25" creationId="{E8718D81-13BA-BF95-CA39-3F4062FAE51D}"/>
          </ac:spMkLst>
        </pc:spChg>
        <pc:spChg chg="add mod">
          <ac:chgData name="Stefano Lauciani" userId="cd68949f-4422-4a83-8146-f63e62069e37" providerId="ADAL" clId="{53CC8687-3C19-4E78-B64B-F6FC8F15B277}" dt="2022-09-05T12:20:59.922" v="947" actId="1076"/>
          <ac:spMkLst>
            <pc:docMk/>
            <pc:sldMk cId="1099312648" sldId="330"/>
            <ac:spMk id="29" creationId="{D7F1CD19-9AED-47A5-C3E4-D70B63E9FCBF}"/>
          </ac:spMkLst>
        </pc:spChg>
        <pc:spChg chg="add del">
          <ac:chgData name="Stefano Lauciani" userId="cd68949f-4422-4a83-8146-f63e62069e37" providerId="ADAL" clId="{53CC8687-3C19-4E78-B64B-F6FC8F15B277}" dt="2022-09-05T12:21:08.795" v="949" actId="22"/>
          <ac:spMkLst>
            <pc:docMk/>
            <pc:sldMk cId="1099312648" sldId="330"/>
            <ac:spMk id="32" creationId="{D5B7FA69-23A2-C31F-6ACD-F97662BD361A}"/>
          </ac:spMkLst>
        </pc:spChg>
        <pc:spChg chg="add del">
          <ac:chgData name="Stefano Lauciani" userId="cd68949f-4422-4a83-8146-f63e62069e37" providerId="ADAL" clId="{53CC8687-3C19-4E78-B64B-F6FC8F15B277}" dt="2022-09-05T12:21:12.480" v="951" actId="22"/>
          <ac:spMkLst>
            <pc:docMk/>
            <pc:sldMk cId="1099312648" sldId="330"/>
            <ac:spMk id="35" creationId="{8DADCCA2-9957-A51E-5E42-45753E97E172}"/>
          </ac:spMkLst>
        </pc:spChg>
        <pc:spChg chg="del">
          <ac:chgData name="Stefano Lauciani" userId="cd68949f-4422-4a83-8146-f63e62069e37" providerId="ADAL" clId="{53CC8687-3C19-4E78-B64B-F6FC8F15B277}" dt="2022-09-05T12:08:18.782" v="708" actId="478"/>
          <ac:spMkLst>
            <pc:docMk/>
            <pc:sldMk cId="1099312648" sldId="330"/>
            <ac:spMk id="37" creationId="{6F88DA7C-1B9D-4F6F-BEEC-C9D00E354309}"/>
          </ac:spMkLst>
        </pc:spChg>
        <pc:spChg chg="add mod">
          <ac:chgData name="Stefano Lauciani" userId="cd68949f-4422-4a83-8146-f63e62069e37" providerId="ADAL" clId="{53CC8687-3C19-4E78-B64B-F6FC8F15B277}" dt="2022-09-05T12:21:41.063" v="991" actId="20577"/>
          <ac:spMkLst>
            <pc:docMk/>
            <pc:sldMk cId="1099312648" sldId="330"/>
            <ac:spMk id="38" creationId="{008B5237-5F66-8568-AD10-BC1A4EF1973A}"/>
          </ac:spMkLst>
        </pc:spChg>
        <pc:spChg chg="add mod">
          <ac:chgData name="Stefano Lauciani" userId="cd68949f-4422-4a83-8146-f63e62069e37" providerId="ADAL" clId="{53CC8687-3C19-4E78-B64B-F6FC8F15B277}" dt="2022-09-05T12:22:17.061" v="1007" actId="20577"/>
          <ac:spMkLst>
            <pc:docMk/>
            <pc:sldMk cId="1099312648" sldId="330"/>
            <ac:spMk id="46" creationId="{215CEE78-1B64-3582-B2F7-33A40967E815}"/>
          </ac:spMkLst>
        </pc:spChg>
        <pc:spChg chg="del">
          <ac:chgData name="Stefano Lauciani" userId="cd68949f-4422-4a83-8146-f63e62069e37" providerId="ADAL" clId="{53CC8687-3C19-4E78-B64B-F6FC8F15B277}" dt="2022-09-05T12:08:30.458" v="733" actId="478"/>
          <ac:spMkLst>
            <pc:docMk/>
            <pc:sldMk cId="1099312648" sldId="330"/>
            <ac:spMk id="48" creationId="{04FAC25B-EAD4-F326-D189-00C92E2BC874}"/>
          </ac:spMkLst>
        </pc:spChg>
        <pc:spChg chg="mod">
          <ac:chgData name="Stefano Lauciani" userId="cd68949f-4422-4a83-8146-f63e62069e37" providerId="ADAL" clId="{53CC8687-3C19-4E78-B64B-F6FC8F15B277}" dt="2022-09-05T12:20:01.193" v="893" actId="20577"/>
          <ac:spMkLst>
            <pc:docMk/>
            <pc:sldMk cId="1099312648" sldId="330"/>
            <ac:spMk id="49" creationId="{9C0437E8-F3C7-49BE-85BF-948370FA1007}"/>
          </ac:spMkLst>
        </pc:spChg>
        <pc:spChg chg="add mod">
          <ac:chgData name="Stefano Lauciani" userId="cd68949f-4422-4a83-8146-f63e62069e37" providerId="ADAL" clId="{53CC8687-3C19-4E78-B64B-F6FC8F15B277}" dt="2022-09-05T12:27:32.498" v="1117" actId="2710"/>
          <ac:spMkLst>
            <pc:docMk/>
            <pc:sldMk cId="1099312648" sldId="330"/>
            <ac:spMk id="50" creationId="{1AC85021-5F58-4B47-EE77-FF9E6E01CC99}"/>
          </ac:spMkLst>
        </pc:spChg>
        <pc:spChg chg="add mod">
          <ac:chgData name="Stefano Lauciani" userId="cd68949f-4422-4a83-8146-f63e62069e37" providerId="ADAL" clId="{53CC8687-3C19-4E78-B64B-F6FC8F15B277}" dt="2022-09-05T12:26:24.401" v="1065" actId="255"/>
          <ac:spMkLst>
            <pc:docMk/>
            <pc:sldMk cId="1099312648" sldId="330"/>
            <ac:spMk id="61" creationId="{45ED1A58-264F-35D8-E307-704F0C4BBFE7}"/>
          </ac:spMkLst>
        </pc:spChg>
        <pc:spChg chg="add mod">
          <ac:chgData name="Stefano Lauciani" userId="cd68949f-4422-4a83-8146-f63e62069e37" providerId="ADAL" clId="{53CC8687-3C19-4E78-B64B-F6FC8F15B277}" dt="2022-09-05T12:27:58.822" v="1162" actId="14100"/>
          <ac:spMkLst>
            <pc:docMk/>
            <pc:sldMk cId="1099312648" sldId="330"/>
            <ac:spMk id="1028" creationId="{5EC6265E-3072-AFCA-D4C1-36054199F0A9}"/>
          </ac:spMkLst>
        </pc:spChg>
        <pc:picChg chg="add del">
          <ac:chgData name="Stefano Lauciani" userId="cd68949f-4422-4a83-8146-f63e62069e37" providerId="ADAL" clId="{53CC8687-3C19-4E78-B64B-F6FC8F15B277}" dt="2022-09-05T12:13:25.616" v="748" actId="478"/>
          <ac:picMkLst>
            <pc:docMk/>
            <pc:sldMk cId="1099312648" sldId="330"/>
            <ac:picMk id="7" creationId="{3C60076D-A2ED-AF65-4C69-22C4B77152D1}"/>
          </ac:picMkLst>
        </pc:picChg>
        <pc:picChg chg="del">
          <ac:chgData name="Stefano Lauciani" userId="cd68949f-4422-4a83-8146-f63e62069e37" providerId="ADAL" clId="{53CC8687-3C19-4E78-B64B-F6FC8F15B277}" dt="2022-09-05T12:08:18.782" v="708" actId="478"/>
          <ac:picMkLst>
            <pc:docMk/>
            <pc:sldMk cId="1099312648" sldId="330"/>
            <ac:picMk id="8" creationId="{AC7DCA9D-2C17-6787-FCFD-7BC41436FC17}"/>
          </ac:picMkLst>
        </pc:picChg>
        <pc:picChg chg="add mod modCrop">
          <ac:chgData name="Stefano Lauciani" userId="cd68949f-4422-4a83-8146-f63e62069e37" providerId="ADAL" clId="{53CC8687-3C19-4E78-B64B-F6FC8F15B277}" dt="2022-09-05T12:25:09.834" v="1035" actId="1076"/>
          <ac:picMkLst>
            <pc:docMk/>
            <pc:sldMk cId="1099312648" sldId="330"/>
            <ac:picMk id="12" creationId="{2A95F0F2-33D1-5D93-E10F-BCB0EA9DF852}"/>
          </ac:picMkLst>
        </pc:picChg>
        <pc:picChg chg="add mod">
          <ac:chgData name="Stefano Lauciani" userId="cd68949f-4422-4a83-8146-f63e62069e37" providerId="ADAL" clId="{53CC8687-3C19-4E78-B64B-F6FC8F15B277}" dt="2022-09-05T12:20:06.929" v="895" actId="1076"/>
          <ac:picMkLst>
            <pc:docMk/>
            <pc:sldMk cId="1099312648" sldId="330"/>
            <ac:picMk id="18" creationId="{1B75AA0D-AB78-8145-2B82-C30612414D4D}"/>
          </ac:picMkLst>
        </pc:picChg>
        <pc:picChg chg="del">
          <ac:chgData name="Stefano Lauciani" userId="cd68949f-4422-4a83-8146-f63e62069e37" providerId="ADAL" clId="{53CC8687-3C19-4E78-B64B-F6FC8F15B277}" dt="2022-09-05T12:08:18.782" v="708" actId="478"/>
          <ac:picMkLst>
            <pc:docMk/>
            <pc:sldMk cId="1099312648" sldId="330"/>
            <ac:picMk id="22" creationId="{24C2B1E5-33DC-C59F-4483-4FB677BF2DA7}"/>
          </ac:picMkLst>
        </pc:picChg>
        <pc:picChg chg="add mod modCrop">
          <ac:chgData name="Stefano Lauciani" userId="cd68949f-4422-4a83-8146-f63e62069e37" providerId="ADAL" clId="{53CC8687-3C19-4E78-B64B-F6FC8F15B277}" dt="2022-09-05T12:25:11.380" v="1036" actId="1076"/>
          <ac:picMkLst>
            <pc:docMk/>
            <pc:sldMk cId="1099312648" sldId="330"/>
            <ac:picMk id="52" creationId="{1488BAD3-D138-0C83-DA38-F02BFC9933BD}"/>
          </ac:picMkLst>
        </pc:picChg>
        <pc:picChg chg="del">
          <ac:chgData name="Stefano Lauciani" userId="cd68949f-4422-4a83-8146-f63e62069e37" providerId="ADAL" clId="{53CC8687-3C19-4E78-B64B-F6FC8F15B277}" dt="2022-09-05T12:08:18.782" v="708" actId="478"/>
          <ac:picMkLst>
            <pc:docMk/>
            <pc:sldMk cId="1099312648" sldId="330"/>
            <ac:picMk id="1030" creationId="{A4F35185-DAE4-C582-848B-8C742DD3D253}"/>
          </ac:picMkLst>
        </pc:picChg>
        <pc:cxnChg chg="del">
          <ac:chgData name="Stefano Lauciani" userId="cd68949f-4422-4a83-8146-f63e62069e37" providerId="ADAL" clId="{53CC8687-3C19-4E78-B64B-F6FC8F15B277}" dt="2022-09-05T12:08:18.782" v="708" actId="478"/>
          <ac:cxnSpMkLst>
            <pc:docMk/>
            <pc:sldMk cId="1099312648" sldId="330"/>
            <ac:cxnSpMk id="26" creationId="{72A03EC2-294F-F689-4200-F58D8BF17A89}"/>
          </ac:cxnSpMkLst>
        </pc:cxnChg>
        <pc:cxnChg chg="del">
          <ac:chgData name="Stefano Lauciani" userId="cd68949f-4422-4a83-8146-f63e62069e37" providerId="ADAL" clId="{53CC8687-3C19-4E78-B64B-F6FC8F15B277}" dt="2022-09-05T12:08:18.782" v="708" actId="478"/>
          <ac:cxnSpMkLst>
            <pc:docMk/>
            <pc:sldMk cId="1099312648" sldId="330"/>
            <ac:cxnSpMk id="27" creationId="{D83C7E35-CE74-1146-3956-2B42B49AA968}"/>
          </ac:cxnSpMkLst>
        </pc:cxnChg>
        <pc:cxnChg chg="del">
          <ac:chgData name="Stefano Lauciani" userId="cd68949f-4422-4a83-8146-f63e62069e37" providerId="ADAL" clId="{53CC8687-3C19-4E78-B64B-F6FC8F15B277}" dt="2022-09-05T12:08:18.782" v="708" actId="478"/>
          <ac:cxnSpMkLst>
            <pc:docMk/>
            <pc:sldMk cId="1099312648" sldId="330"/>
            <ac:cxnSpMk id="30" creationId="{1D5AD5E3-42B6-8F22-643E-6FBB33C98428}"/>
          </ac:cxnSpMkLst>
        </pc:cxnChg>
        <pc:cxnChg chg="del">
          <ac:chgData name="Stefano Lauciani" userId="cd68949f-4422-4a83-8146-f63e62069e37" providerId="ADAL" clId="{53CC8687-3C19-4E78-B64B-F6FC8F15B277}" dt="2022-09-05T12:08:18.782" v="708" actId="478"/>
          <ac:cxnSpMkLst>
            <pc:docMk/>
            <pc:sldMk cId="1099312648" sldId="330"/>
            <ac:cxnSpMk id="33" creationId="{17385091-A77E-99B2-8C5B-67439F19EB01}"/>
          </ac:cxnSpMkLst>
        </pc:cxnChg>
        <pc:cxnChg chg="del">
          <ac:chgData name="Stefano Lauciani" userId="cd68949f-4422-4a83-8146-f63e62069e37" providerId="ADAL" clId="{53CC8687-3C19-4E78-B64B-F6FC8F15B277}" dt="2022-09-05T12:08:18.782" v="708" actId="478"/>
          <ac:cxnSpMkLst>
            <pc:docMk/>
            <pc:sldMk cId="1099312648" sldId="330"/>
            <ac:cxnSpMk id="39" creationId="{A6DAAF3D-154D-091A-26FE-5BBB24CFA83E}"/>
          </ac:cxnSpMkLst>
        </pc:cxnChg>
        <pc:cxnChg chg="add del mod">
          <ac:chgData name="Stefano Lauciani" userId="cd68949f-4422-4a83-8146-f63e62069e37" providerId="ADAL" clId="{53CC8687-3C19-4E78-B64B-F6FC8F15B277}" dt="2022-09-05T12:21:56.750" v="995" actId="478"/>
          <ac:cxnSpMkLst>
            <pc:docMk/>
            <pc:sldMk cId="1099312648" sldId="330"/>
            <ac:cxnSpMk id="40" creationId="{FFFAB121-2CD0-437D-6DDA-266255E1813D}"/>
          </ac:cxnSpMkLst>
        </pc:cxnChg>
        <pc:cxnChg chg="del">
          <ac:chgData name="Stefano Lauciani" userId="cd68949f-4422-4a83-8146-f63e62069e37" providerId="ADAL" clId="{53CC8687-3C19-4E78-B64B-F6FC8F15B277}" dt="2022-09-05T12:08:18.782" v="708" actId="478"/>
          <ac:cxnSpMkLst>
            <pc:docMk/>
            <pc:sldMk cId="1099312648" sldId="330"/>
            <ac:cxnSpMk id="42" creationId="{79352AD4-45DE-FBE4-F1B7-797C739099B7}"/>
          </ac:cxnSpMkLst>
        </pc:cxnChg>
        <pc:cxnChg chg="del">
          <ac:chgData name="Stefano Lauciani" userId="cd68949f-4422-4a83-8146-f63e62069e37" providerId="ADAL" clId="{53CC8687-3C19-4E78-B64B-F6FC8F15B277}" dt="2022-09-05T12:08:18.782" v="708" actId="478"/>
          <ac:cxnSpMkLst>
            <pc:docMk/>
            <pc:sldMk cId="1099312648" sldId="330"/>
            <ac:cxnSpMk id="45" creationId="{427A2317-0BB2-901C-22CB-5BFA669FB6E1}"/>
          </ac:cxnSpMkLst>
        </pc:cxnChg>
        <pc:cxnChg chg="add mod">
          <ac:chgData name="Stefano Lauciani" userId="cd68949f-4422-4a83-8146-f63e62069e37" providerId="ADAL" clId="{53CC8687-3C19-4E78-B64B-F6FC8F15B277}" dt="2022-09-05T12:25:43.559" v="1046" actId="692"/>
          <ac:cxnSpMkLst>
            <pc:docMk/>
            <pc:sldMk cId="1099312648" sldId="330"/>
            <ac:cxnSpMk id="53" creationId="{FEAFE29E-B392-1A66-53D1-CDADA451C241}"/>
          </ac:cxnSpMkLst>
        </pc:cxnChg>
        <pc:cxnChg chg="add mod">
          <ac:chgData name="Stefano Lauciani" userId="cd68949f-4422-4a83-8146-f63e62069e37" providerId="ADAL" clId="{53CC8687-3C19-4E78-B64B-F6FC8F15B277}" dt="2022-09-05T12:25:43.559" v="1046" actId="692"/>
          <ac:cxnSpMkLst>
            <pc:docMk/>
            <pc:sldMk cId="1099312648" sldId="330"/>
            <ac:cxnSpMk id="57" creationId="{0706E2D1-A15D-DEA5-5A7D-4799BBA1C624}"/>
          </ac:cxnSpMkLst>
        </pc:cxnChg>
        <pc:cxnChg chg="add mod">
          <ac:chgData name="Stefano Lauciani" userId="cd68949f-4422-4a83-8146-f63e62069e37" providerId="ADAL" clId="{53CC8687-3C19-4E78-B64B-F6FC8F15B277}" dt="2022-09-05T12:26:41.742" v="1072" actId="14100"/>
          <ac:cxnSpMkLst>
            <pc:docMk/>
            <pc:sldMk cId="1099312648" sldId="330"/>
            <ac:cxnSpMk id="62" creationId="{AAD4D87F-BD67-5A9D-39DC-B9CF100581D2}"/>
          </ac:cxnSpMkLst>
        </pc:cxnChg>
        <pc:cxnChg chg="add mod">
          <ac:chgData name="Stefano Lauciani" userId="cd68949f-4422-4a83-8146-f63e62069e37" providerId="ADAL" clId="{53CC8687-3C19-4E78-B64B-F6FC8F15B277}" dt="2022-09-05T12:26:39.609" v="1071" actId="14100"/>
          <ac:cxnSpMkLst>
            <pc:docMk/>
            <pc:sldMk cId="1099312648" sldId="330"/>
            <ac:cxnSpMk id="1024" creationId="{7C65CB7F-6726-3C21-C326-9C6DFE0C2F64}"/>
          </ac:cxnSpMkLst>
        </pc:cxnChg>
        <pc:cxnChg chg="add mod">
          <ac:chgData name="Stefano Lauciani" userId="cd68949f-4422-4a83-8146-f63e62069e37" providerId="ADAL" clId="{53CC8687-3C19-4E78-B64B-F6FC8F15B277}" dt="2022-09-05T12:27:01.165" v="1078" actId="14100"/>
          <ac:cxnSpMkLst>
            <pc:docMk/>
            <pc:sldMk cId="1099312648" sldId="330"/>
            <ac:cxnSpMk id="1029" creationId="{9EEB2D31-6B0A-40BB-1EFE-0555FDCF2432}"/>
          </ac:cxnSpMkLst>
        </pc:cxnChg>
        <pc:cxnChg chg="add mod">
          <ac:chgData name="Stefano Lauciani" userId="cd68949f-4422-4a83-8146-f63e62069e37" providerId="ADAL" clId="{53CC8687-3C19-4E78-B64B-F6FC8F15B277}" dt="2022-09-05T12:27:01.165" v="1078" actId="14100"/>
          <ac:cxnSpMkLst>
            <pc:docMk/>
            <pc:sldMk cId="1099312648" sldId="330"/>
            <ac:cxnSpMk id="1031" creationId="{21DB5AD1-13D3-3D9A-049D-80DC922917AC}"/>
          </ac:cxnSpMkLst>
        </pc:cxnChg>
      </pc:sldChg>
      <pc:sldChg chg="addSp delSp modSp add del mod">
        <pc:chgData name="Stefano Lauciani" userId="cd68949f-4422-4a83-8146-f63e62069e37" providerId="ADAL" clId="{53CC8687-3C19-4E78-B64B-F6FC8F15B277}" dt="2022-09-05T12:04:54.118" v="599" actId="47"/>
        <pc:sldMkLst>
          <pc:docMk/>
          <pc:sldMk cId="2235018171" sldId="330"/>
        </pc:sldMkLst>
        <pc:spChg chg="del">
          <ac:chgData name="Stefano Lauciani" userId="cd68949f-4422-4a83-8146-f63e62069e37" providerId="ADAL" clId="{53CC8687-3C19-4E78-B64B-F6FC8F15B277}" dt="2022-09-05T11:48:43.713" v="492" actId="478"/>
          <ac:spMkLst>
            <pc:docMk/>
            <pc:sldMk cId="2235018171" sldId="330"/>
            <ac:spMk id="3" creationId="{D6F5032B-F828-65D2-2B42-2BA5CBA70FB5}"/>
          </ac:spMkLst>
        </pc:spChg>
        <pc:spChg chg="del">
          <ac:chgData name="Stefano Lauciani" userId="cd68949f-4422-4a83-8146-f63e62069e37" providerId="ADAL" clId="{53CC8687-3C19-4E78-B64B-F6FC8F15B277}" dt="2022-09-05T11:48:43.713" v="492" actId="478"/>
          <ac:spMkLst>
            <pc:docMk/>
            <pc:sldMk cId="2235018171" sldId="330"/>
            <ac:spMk id="4" creationId="{B4ECE02E-F482-9F5D-5652-4C889FD47B2B}"/>
          </ac:spMkLst>
        </pc:spChg>
        <pc:spChg chg="del">
          <ac:chgData name="Stefano Lauciani" userId="cd68949f-4422-4a83-8146-f63e62069e37" providerId="ADAL" clId="{53CC8687-3C19-4E78-B64B-F6FC8F15B277}" dt="2022-09-05T11:40:22.276" v="337" actId="478"/>
          <ac:spMkLst>
            <pc:docMk/>
            <pc:sldMk cId="2235018171" sldId="330"/>
            <ac:spMk id="5" creationId="{5DC3B090-679A-4C5F-2C92-DE22661E43D0}"/>
          </ac:spMkLst>
        </pc:spChg>
        <pc:spChg chg="del">
          <ac:chgData name="Stefano Lauciani" userId="cd68949f-4422-4a83-8146-f63e62069e37" providerId="ADAL" clId="{53CC8687-3C19-4E78-B64B-F6FC8F15B277}" dt="2022-09-05T11:40:20.712" v="336" actId="478"/>
          <ac:spMkLst>
            <pc:docMk/>
            <pc:sldMk cId="2235018171" sldId="330"/>
            <ac:spMk id="9" creationId="{BCC39226-381B-DFEF-31D4-58E381254473}"/>
          </ac:spMkLst>
        </pc:spChg>
        <pc:spChg chg="del mod">
          <ac:chgData name="Stefano Lauciani" userId="cd68949f-4422-4a83-8146-f63e62069e37" providerId="ADAL" clId="{53CC8687-3C19-4E78-B64B-F6FC8F15B277}" dt="2022-09-05T11:40:18.853" v="335" actId="478"/>
          <ac:spMkLst>
            <pc:docMk/>
            <pc:sldMk cId="2235018171" sldId="330"/>
            <ac:spMk id="15" creationId="{FD7D18EF-3B0C-7E33-8EF5-F4D35FBF6468}"/>
          </ac:spMkLst>
        </pc:spChg>
        <pc:spChg chg="add del mod">
          <ac:chgData name="Stefano Lauciani" userId="cd68949f-4422-4a83-8146-f63e62069e37" providerId="ADAL" clId="{53CC8687-3C19-4E78-B64B-F6FC8F15B277}" dt="2022-09-05T11:48:43.713" v="492" actId="478"/>
          <ac:spMkLst>
            <pc:docMk/>
            <pc:sldMk cId="2235018171" sldId="330"/>
            <ac:spMk id="16" creationId="{655B21D1-AD73-0685-605C-088D52A86301}"/>
          </ac:spMkLst>
        </pc:spChg>
        <pc:spChg chg="add del mod">
          <ac:chgData name="Stefano Lauciani" userId="cd68949f-4422-4a83-8146-f63e62069e37" providerId="ADAL" clId="{53CC8687-3C19-4E78-B64B-F6FC8F15B277}" dt="2022-09-05T11:48:43.713" v="492" actId="478"/>
          <ac:spMkLst>
            <pc:docMk/>
            <pc:sldMk cId="2235018171" sldId="330"/>
            <ac:spMk id="21" creationId="{F465E800-64E3-0BAF-40BB-4A3B55A17A57}"/>
          </ac:spMkLst>
        </pc:spChg>
        <pc:spChg chg="add del mod">
          <ac:chgData name="Stefano Lauciani" userId="cd68949f-4422-4a83-8146-f63e62069e37" providerId="ADAL" clId="{53CC8687-3C19-4E78-B64B-F6FC8F15B277}" dt="2022-09-05T11:48:43.713" v="492" actId="478"/>
          <ac:spMkLst>
            <pc:docMk/>
            <pc:sldMk cId="2235018171" sldId="330"/>
            <ac:spMk id="25" creationId="{72268929-6928-A1FF-9CE1-18DF73652B08}"/>
          </ac:spMkLst>
        </pc:spChg>
        <pc:spChg chg="add del mod">
          <ac:chgData name="Stefano Lauciani" userId="cd68949f-4422-4a83-8146-f63e62069e37" providerId="ADAL" clId="{53CC8687-3C19-4E78-B64B-F6FC8F15B277}" dt="2022-09-05T11:48:43.713" v="492" actId="478"/>
          <ac:spMkLst>
            <pc:docMk/>
            <pc:sldMk cId="2235018171" sldId="330"/>
            <ac:spMk id="31" creationId="{70B5967E-39C7-5BFC-B797-ED49D2F293A3}"/>
          </ac:spMkLst>
        </pc:spChg>
        <pc:spChg chg="mod">
          <ac:chgData name="Stefano Lauciani" userId="cd68949f-4422-4a83-8146-f63e62069e37" providerId="ADAL" clId="{53CC8687-3C19-4E78-B64B-F6FC8F15B277}" dt="2022-09-05T11:38:58.805" v="331" actId="20577"/>
          <ac:spMkLst>
            <pc:docMk/>
            <pc:sldMk cId="2235018171" sldId="330"/>
            <ac:spMk id="49" creationId="{9C0437E8-F3C7-49BE-85BF-948370FA1007}"/>
          </ac:spMkLst>
        </pc:spChg>
        <pc:picChg chg="add del">
          <ac:chgData name="Stefano Lauciani" userId="cd68949f-4422-4a83-8146-f63e62069e37" providerId="ADAL" clId="{53CC8687-3C19-4E78-B64B-F6FC8F15B277}" dt="2022-09-05T11:40:58.885" v="339" actId="478"/>
          <ac:picMkLst>
            <pc:docMk/>
            <pc:sldMk cId="2235018171" sldId="330"/>
            <ac:picMk id="7" creationId="{BC561F13-C34D-6399-B064-E704DA869431}"/>
          </ac:picMkLst>
        </pc:picChg>
        <pc:picChg chg="del">
          <ac:chgData name="Stefano Lauciani" userId="cd68949f-4422-4a83-8146-f63e62069e37" providerId="ADAL" clId="{53CC8687-3C19-4E78-B64B-F6FC8F15B277}" dt="2022-09-05T11:40:16.541" v="333" actId="478"/>
          <ac:picMkLst>
            <pc:docMk/>
            <pc:sldMk cId="2235018171" sldId="330"/>
            <ac:picMk id="8" creationId="{AC7DCA9D-2C17-6787-FCFD-7BC41436FC17}"/>
          </ac:picMkLst>
        </pc:picChg>
        <pc:picChg chg="add del mod">
          <ac:chgData name="Stefano Lauciani" userId="cd68949f-4422-4a83-8146-f63e62069e37" providerId="ADAL" clId="{53CC8687-3C19-4E78-B64B-F6FC8F15B277}" dt="2022-09-05T11:48:41.145" v="491" actId="478"/>
          <ac:picMkLst>
            <pc:docMk/>
            <pc:sldMk cId="2235018171" sldId="330"/>
            <ac:picMk id="12" creationId="{EC2E1D3C-79FE-37DA-3657-BA4A0AF0B5E9}"/>
          </ac:picMkLst>
        </pc:picChg>
        <pc:picChg chg="add del mod">
          <ac:chgData name="Stefano Lauciani" userId="cd68949f-4422-4a83-8146-f63e62069e37" providerId="ADAL" clId="{53CC8687-3C19-4E78-B64B-F6FC8F15B277}" dt="2022-09-05T11:48:39.444" v="488" actId="478"/>
          <ac:picMkLst>
            <pc:docMk/>
            <pc:sldMk cId="2235018171" sldId="330"/>
            <ac:picMk id="19" creationId="{996C5389-BCA1-FD26-8FAF-C0928BE2E285}"/>
          </ac:picMkLst>
        </pc:picChg>
        <pc:picChg chg="add del mod ord">
          <ac:chgData name="Stefano Lauciani" userId="cd68949f-4422-4a83-8146-f63e62069e37" providerId="ADAL" clId="{53CC8687-3C19-4E78-B64B-F6FC8F15B277}" dt="2022-09-05T11:48:40.598" v="490" actId="478"/>
          <ac:picMkLst>
            <pc:docMk/>
            <pc:sldMk cId="2235018171" sldId="330"/>
            <ac:picMk id="23" creationId="{B5CB9D97-5DAE-E7DE-3E82-33E33AD968F9}"/>
          </ac:picMkLst>
        </pc:picChg>
        <pc:picChg chg="add del mod">
          <ac:chgData name="Stefano Lauciani" userId="cd68949f-4422-4a83-8146-f63e62069e37" providerId="ADAL" clId="{53CC8687-3C19-4E78-B64B-F6FC8F15B277}" dt="2022-09-05T11:48:40.025" v="489" actId="478"/>
          <ac:picMkLst>
            <pc:docMk/>
            <pc:sldMk cId="2235018171" sldId="330"/>
            <ac:picMk id="27" creationId="{ED906463-E0AD-9C45-6C0A-09E1C5D1AB6A}"/>
          </ac:picMkLst>
        </pc:picChg>
        <pc:picChg chg="add del">
          <ac:chgData name="Stefano Lauciani" userId="cd68949f-4422-4a83-8146-f63e62069e37" providerId="ADAL" clId="{53CC8687-3C19-4E78-B64B-F6FC8F15B277}" dt="2022-09-05T11:44:03.194" v="405" actId="22"/>
          <ac:picMkLst>
            <pc:docMk/>
            <pc:sldMk cId="2235018171" sldId="330"/>
            <ac:picMk id="29" creationId="{F55540EA-9812-04A1-0C11-A1B4DFF4DB2D}"/>
          </ac:picMkLst>
        </pc:picChg>
        <pc:picChg chg="add del mod">
          <ac:chgData name="Stefano Lauciani" userId="cd68949f-4422-4a83-8146-f63e62069e37" providerId="ADAL" clId="{53CC8687-3C19-4E78-B64B-F6FC8F15B277}" dt="2022-09-05T11:49:06.891" v="497" actId="21"/>
          <ac:picMkLst>
            <pc:docMk/>
            <pc:sldMk cId="2235018171" sldId="330"/>
            <ac:picMk id="33" creationId="{68A0FB84-E7FA-61BF-B5AF-B7F0F24D2CD0}"/>
          </ac:picMkLst>
        </pc:picChg>
        <pc:picChg chg="del">
          <ac:chgData name="Stefano Lauciani" userId="cd68949f-4422-4a83-8146-f63e62069e37" providerId="ADAL" clId="{53CC8687-3C19-4E78-B64B-F6FC8F15B277}" dt="2022-09-05T11:40:15.782" v="332" actId="478"/>
          <ac:picMkLst>
            <pc:docMk/>
            <pc:sldMk cId="2235018171" sldId="330"/>
            <ac:picMk id="1030" creationId="{A4F35185-DAE4-C582-848B-8C742DD3D253}"/>
          </ac:picMkLst>
        </pc:picChg>
      </pc:sldChg>
      <pc:sldChg chg="addSp delSp modSp add mod">
        <pc:chgData name="Stefano Lauciani" userId="cd68949f-4422-4a83-8146-f63e62069e37" providerId="ADAL" clId="{53CC8687-3C19-4E78-B64B-F6FC8F15B277}" dt="2022-09-05T13:03:00.273" v="1916" actId="5793"/>
        <pc:sldMkLst>
          <pc:docMk/>
          <pc:sldMk cId="2546905976" sldId="331"/>
        </pc:sldMkLst>
        <pc:spChg chg="mod">
          <ac:chgData name="Stefano Lauciani" userId="cd68949f-4422-4a83-8146-f63e62069e37" providerId="ADAL" clId="{53CC8687-3C19-4E78-B64B-F6FC8F15B277}" dt="2022-09-05T12:30:14.718" v="1203" actId="1076"/>
          <ac:spMkLst>
            <pc:docMk/>
            <pc:sldMk cId="2546905976" sldId="331"/>
            <ac:spMk id="25" creationId="{E8718D81-13BA-BF95-CA39-3F4062FAE51D}"/>
          </ac:spMkLst>
        </pc:spChg>
        <pc:spChg chg="del">
          <ac:chgData name="Stefano Lauciani" userId="cd68949f-4422-4a83-8146-f63e62069e37" providerId="ADAL" clId="{53CC8687-3C19-4E78-B64B-F6FC8F15B277}" dt="2022-09-05T12:39:54.433" v="1446" actId="478"/>
          <ac:spMkLst>
            <pc:docMk/>
            <pc:sldMk cId="2546905976" sldId="331"/>
            <ac:spMk id="38" creationId="{008B5237-5F66-8568-AD10-BC1A4EF1973A}"/>
          </ac:spMkLst>
        </pc:spChg>
        <pc:spChg chg="del">
          <ac:chgData name="Stefano Lauciani" userId="cd68949f-4422-4a83-8146-f63e62069e37" providerId="ADAL" clId="{53CC8687-3C19-4E78-B64B-F6FC8F15B277}" dt="2022-09-05T12:39:50.296" v="1445" actId="478"/>
          <ac:spMkLst>
            <pc:docMk/>
            <pc:sldMk cId="2546905976" sldId="331"/>
            <ac:spMk id="46" creationId="{215CEE78-1B64-3582-B2F7-33A40967E815}"/>
          </ac:spMkLst>
        </pc:spChg>
        <pc:spChg chg="mod">
          <ac:chgData name="Stefano Lauciani" userId="cd68949f-4422-4a83-8146-f63e62069e37" providerId="ADAL" clId="{53CC8687-3C19-4E78-B64B-F6FC8F15B277}" dt="2022-09-05T12:28:21.371" v="1170" actId="20577"/>
          <ac:spMkLst>
            <pc:docMk/>
            <pc:sldMk cId="2546905976" sldId="331"/>
            <ac:spMk id="49" creationId="{9C0437E8-F3C7-49BE-85BF-948370FA1007}"/>
          </ac:spMkLst>
        </pc:spChg>
        <pc:spChg chg="del">
          <ac:chgData name="Stefano Lauciani" userId="cd68949f-4422-4a83-8146-f63e62069e37" providerId="ADAL" clId="{53CC8687-3C19-4E78-B64B-F6FC8F15B277}" dt="2022-09-05T12:29:24.794" v="1177" actId="478"/>
          <ac:spMkLst>
            <pc:docMk/>
            <pc:sldMk cId="2546905976" sldId="331"/>
            <ac:spMk id="50" creationId="{1AC85021-5F58-4B47-EE77-FF9E6E01CC99}"/>
          </ac:spMkLst>
        </pc:spChg>
        <pc:spChg chg="del mod">
          <ac:chgData name="Stefano Lauciani" userId="cd68949f-4422-4a83-8146-f63e62069e37" providerId="ADAL" clId="{53CC8687-3C19-4E78-B64B-F6FC8F15B277}" dt="2022-09-05T12:29:29.280" v="1180" actId="478"/>
          <ac:spMkLst>
            <pc:docMk/>
            <pc:sldMk cId="2546905976" sldId="331"/>
            <ac:spMk id="61" creationId="{45ED1A58-264F-35D8-E307-704F0C4BBFE7}"/>
          </ac:spMkLst>
        </pc:spChg>
        <pc:spChg chg="del">
          <ac:chgData name="Stefano Lauciani" userId="cd68949f-4422-4a83-8146-f63e62069e37" providerId="ADAL" clId="{53CC8687-3C19-4E78-B64B-F6FC8F15B277}" dt="2022-09-05T12:29:32.027" v="1183" actId="478"/>
          <ac:spMkLst>
            <pc:docMk/>
            <pc:sldMk cId="2546905976" sldId="331"/>
            <ac:spMk id="1028" creationId="{5EC6265E-3072-AFCA-D4C1-36054199F0A9}"/>
          </ac:spMkLst>
        </pc:spChg>
        <pc:graphicFrameChg chg="modGraphic">
          <ac:chgData name="Stefano Lauciani" userId="cd68949f-4422-4a83-8146-f63e62069e37" providerId="ADAL" clId="{53CC8687-3C19-4E78-B64B-F6FC8F15B277}" dt="2022-09-05T13:03:00.273" v="1916" actId="5793"/>
          <ac:graphicFrameMkLst>
            <pc:docMk/>
            <pc:sldMk cId="2546905976" sldId="331"/>
            <ac:graphicFrameMk id="3" creationId="{FB2A9861-1B19-BA4C-5D67-061A2F6D81F6}"/>
          </ac:graphicFrameMkLst>
        </pc:graphicFrameChg>
        <pc:picChg chg="add del mod">
          <ac:chgData name="Stefano Lauciani" userId="cd68949f-4422-4a83-8146-f63e62069e37" providerId="ADAL" clId="{53CC8687-3C19-4E78-B64B-F6FC8F15B277}" dt="2022-09-05T12:31:20.986" v="1209" actId="478"/>
          <ac:picMkLst>
            <pc:docMk/>
            <pc:sldMk cId="2546905976" sldId="331"/>
            <ac:picMk id="4" creationId="{47E1E7EF-C704-EF7F-30A5-875C078B34C2}"/>
          </ac:picMkLst>
        </pc:picChg>
        <pc:picChg chg="add mod">
          <ac:chgData name="Stefano Lauciani" userId="cd68949f-4422-4a83-8146-f63e62069e37" providerId="ADAL" clId="{53CC8687-3C19-4E78-B64B-F6FC8F15B277}" dt="2022-09-05T12:31:26.179" v="1213" actId="1076"/>
          <ac:picMkLst>
            <pc:docMk/>
            <pc:sldMk cId="2546905976" sldId="331"/>
            <ac:picMk id="6" creationId="{77545463-B98D-F81F-2156-B4EEE13D8D70}"/>
          </ac:picMkLst>
        </pc:picChg>
        <pc:picChg chg="add mod">
          <ac:chgData name="Stefano Lauciani" userId="cd68949f-4422-4a83-8146-f63e62069e37" providerId="ADAL" clId="{53CC8687-3C19-4E78-B64B-F6FC8F15B277}" dt="2022-09-05T12:35:07.957" v="1234" actId="1076"/>
          <ac:picMkLst>
            <pc:docMk/>
            <pc:sldMk cId="2546905976" sldId="331"/>
            <ac:picMk id="8" creationId="{75DEBF6A-4EB0-06EB-55C7-48C126C4A8E4}"/>
          </ac:picMkLst>
        </pc:picChg>
        <pc:picChg chg="add mod">
          <ac:chgData name="Stefano Lauciani" userId="cd68949f-4422-4a83-8146-f63e62069e37" providerId="ADAL" clId="{53CC8687-3C19-4E78-B64B-F6FC8F15B277}" dt="2022-09-05T12:35:00.528" v="1232" actId="1076"/>
          <ac:picMkLst>
            <pc:docMk/>
            <pc:sldMk cId="2546905976" sldId="331"/>
            <ac:picMk id="11" creationId="{23221E56-8BDE-1557-40B1-38601C0E1A5C}"/>
          </ac:picMkLst>
        </pc:picChg>
        <pc:picChg chg="del">
          <ac:chgData name="Stefano Lauciani" userId="cd68949f-4422-4a83-8146-f63e62069e37" providerId="ADAL" clId="{53CC8687-3C19-4E78-B64B-F6FC8F15B277}" dt="2022-09-05T12:29:21.285" v="1172" actId="478"/>
          <ac:picMkLst>
            <pc:docMk/>
            <pc:sldMk cId="2546905976" sldId="331"/>
            <ac:picMk id="12" creationId="{2A95F0F2-33D1-5D93-E10F-BCB0EA9DF852}"/>
          </ac:picMkLst>
        </pc:picChg>
        <pc:picChg chg="del">
          <ac:chgData name="Stefano Lauciani" userId="cd68949f-4422-4a83-8146-f63e62069e37" providerId="ADAL" clId="{53CC8687-3C19-4E78-B64B-F6FC8F15B277}" dt="2022-09-05T12:29:20.570" v="1171" actId="478"/>
          <ac:picMkLst>
            <pc:docMk/>
            <pc:sldMk cId="2546905976" sldId="331"/>
            <ac:picMk id="18" creationId="{1B75AA0D-AB78-8145-2B82-C30612414D4D}"/>
          </ac:picMkLst>
        </pc:picChg>
        <pc:picChg chg="del">
          <ac:chgData name="Stefano Lauciani" userId="cd68949f-4422-4a83-8146-f63e62069e37" providerId="ADAL" clId="{53CC8687-3C19-4E78-B64B-F6FC8F15B277}" dt="2022-09-05T12:29:23.399" v="1175" actId="478"/>
          <ac:picMkLst>
            <pc:docMk/>
            <pc:sldMk cId="2546905976" sldId="331"/>
            <ac:picMk id="52" creationId="{1488BAD3-D138-0C83-DA38-F02BFC9933BD}"/>
          </ac:picMkLst>
        </pc:picChg>
        <pc:cxnChg chg="del mod">
          <ac:chgData name="Stefano Lauciani" userId="cd68949f-4422-4a83-8146-f63e62069e37" providerId="ADAL" clId="{53CC8687-3C19-4E78-B64B-F6FC8F15B277}" dt="2022-09-05T12:29:22.650" v="1174" actId="478"/>
          <ac:cxnSpMkLst>
            <pc:docMk/>
            <pc:sldMk cId="2546905976" sldId="331"/>
            <ac:cxnSpMk id="53" creationId="{FEAFE29E-B392-1A66-53D1-CDADA451C241}"/>
          </ac:cxnSpMkLst>
        </pc:cxnChg>
        <pc:cxnChg chg="del">
          <ac:chgData name="Stefano Lauciani" userId="cd68949f-4422-4a83-8146-f63e62069e37" providerId="ADAL" clId="{53CC8687-3C19-4E78-B64B-F6FC8F15B277}" dt="2022-09-05T12:29:22.165" v="1173" actId="478"/>
          <ac:cxnSpMkLst>
            <pc:docMk/>
            <pc:sldMk cId="2546905976" sldId="331"/>
            <ac:cxnSpMk id="57" creationId="{0706E2D1-A15D-DEA5-5A7D-4799BBA1C624}"/>
          </ac:cxnSpMkLst>
        </pc:cxnChg>
        <pc:cxnChg chg="del">
          <ac:chgData name="Stefano Lauciani" userId="cd68949f-4422-4a83-8146-f63e62069e37" providerId="ADAL" clId="{53CC8687-3C19-4E78-B64B-F6FC8F15B277}" dt="2022-09-05T12:29:27.130" v="1178" actId="478"/>
          <ac:cxnSpMkLst>
            <pc:docMk/>
            <pc:sldMk cId="2546905976" sldId="331"/>
            <ac:cxnSpMk id="62" creationId="{AAD4D87F-BD67-5A9D-39DC-B9CF100581D2}"/>
          </ac:cxnSpMkLst>
        </pc:cxnChg>
        <pc:cxnChg chg="del">
          <ac:chgData name="Stefano Lauciani" userId="cd68949f-4422-4a83-8146-f63e62069e37" providerId="ADAL" clId="{53CC8687-3C19-4E78-B64B-F6FC8F15B277}" dt="2022-09-05T12:29:24.639" v="1176" actId="478"/>
          <ac:cxnSpMkLst>
            <pc:docMk/>
            <pc:sldMk cId="2546905976" sldId="331"/>
            <ac:cxnSpMk id="1024" creationId="{7C65CB7F-6726-3C21-C326-9C6DFE0C2F64}"/>
          </ac:cxnSpMkLst>
        </pc:cxnChg>
        <pc:cxnChg chg="del">
          <ac:chgData name="Stefano Lauciani" userId="cd68949f-4422-4a83-8146-f63e62069e37" providerId="ADAL" clId="{53CC8687-3C19-4E78-B64B-F6FC8F15B277}" dt="2022-09-05T12:29:30.090" v="1181" actId="478"/>
          <ac:cxnSpMkLst>
            <pc:docMk/>
            <pc:sldMk cId="2546905976" sldId="331"/>
            <ac:cxnSpMk id="1029" creationId="{9EEB2D31-6B0A-40BB-1EFE-0555FDCF2432}"/>
          </ac:cxnSpMkLst>
        </pc:cxnChg>
        <pc:cxnChg chg="del">
          <ac:chgData name="Stefano Lauciani" userId="cd68949f-4422-4a83-8146-f63e62069e37" providerId="ADAL" clId="{53CC8687-3C19-4E78-B64B-F6FC8F15B277}" dt="2022-09-05T12:29:30.669" v="1182" actId="478"/>
          <ac:cxnSpMkLst>
            <pc:docMk/>
            <pc:sldMk cId="2546905976" sldId="331"/>
            <ac:cxnSpMk id="1031" creationId="{21DB5AD1-13D3-3D9A-049D-80DC922917AC}"/>
          </ac:cxnSpMkLst>
        </pc:cxnChg>
      </pc:sldChg>
      <pc:sldChg chg="add del ord">
        <pc:chgData name="Stefano Lauciani" userId="cd68949f-4422-4a83-8146-f63e62069e37" providerId="ADAL" clId="{53CC8687-3C19-4E78-B64B-F6FC8F15B277}" dt="2022-09-05T12:35:43.180" v="1238" actId="47"/>
        <pc:sldMkLst>
          <pc:docMk/>
          <pc:sldMk cId="1825109511" sldId="332"/>
        </pc:sldMkLst>
      </pc:sldChg>
      <pc:sldChg chg="addSp delSp modSp add mod">
        <pc:chgData name="Stefano Lauciani" userId="cd68949f-4422-4a83-8146-f63e62069e37" providerId="ADAL" clId="{53CC8687-3C19-4E78-B64B-F6FC8F15B277}" dt="2022-09-05T12:48:22.364" v="1875" actId="207"/>
        <pc:sldMkLst>
          <pc:docMk/>
          <pc:sldMk cId="1891713485" sldId="332"/>
        </pc:sldMkLst>
        <pc:spChg chg="add mod">
          <ac:chgData name="Stefano Lauciani" userId="cd68949f-4422-4a83-8146-f63e62069e37" providerId="ADAL" clId="{53CC8687-3C19-4E78-B64B-F6FC8F15B277}" dt="2022-09-05T12:48:22.364" v="1875" actId="207"/>
          <ac:spMkLst>
            <pc:docMk/>
            <pc:sldMk cId="1891713485" sldId="332"/>
            <ac:spMk id="18" creationId="{5D84BD60-8AA3-D607-B3CB-31DAC0D229B7}"/>
          </ac:spMkLst>
        </pc:spChg>
        <pc:spChg chg="mod">
          <ac:chgData name="Stefano Lauciani" userId="cd68949f-4422-4a83-8146-f63e62069e37" providerId="ADAL" clId="{53CC8687-3C19-4E78-B64B-F6FC8F15B277}" dt="2022-09-05T12:47:39.007" v="1869" actId="20577"/>
          <ac:spMkLst>
            <pc:docMk/>
            <pc:sldMk cId="1891713485" sldId="332"/>
            <ac:spMk id="19" creationId="{46BE0337-8651-F99A-38FC-6AD24FC472A4}"/>
          </ac:spMkLst>
        </pc:spChg>
        <pc:spChg chg="del mod">
          <ac:chgData name="Stefano Lauciani" userId="cd68949f-4422-4a83-8146-f63e62069e37" providerId="ADAL" clId="{53CC8687-3C19-4E78-B64B-F6FC8F15B277}" dt="2022-09-05T12:37:39.606" v="1259" actId="478"/>
          <ac:spMkLst>
            <pc:docMk/>
            <pc:sldMk cId="1891713485" sldId="332"/>
            <ac:spMk id="25" creationId="{E8718D81-13BA-BF95-CA39-3F4062FAE51D}"/>
          </ac:spMkLst>
        </pc:spChg>
        <pc:spChg chg="del">
          <ac:chgData name="Stefano Lauciani" userId="cd68949f-4422-4a83-8146-f63e62069e37" providerId="ADAL" clId="{53CC8687-3C19-4E78-B64B-F6FC8F15B277}" dt="2022-09-05T12:37:18.296" v="1246" actId="478"/>
          <ac:spMkLst>
            <pc:docMk/>
            <pc:sldMk cId="1891713485" sldId="332"/>
            <ac:spMk id="29" creationId="{D7F1CD19-9AED-47A5-C3E4-D70B63E9FCBF}"/>
          </ac:spMkLst>
        </pc:spChg>
        <pc:spChg chg="del">
          <ac:chgData name="Stefano Lauciani" userId="cd68949f-4422-4a83-8146-f63e62069e37" providerId="ADAL" clId="{53CC8687-3C19-4E78-B64B-F6FC8F15B277}" dt="2022-09-05T12:37:16.784" v="1245" actId="478"/>
          <ac:spMkLst>
            <pc:docMk/>
            <pc:sldMk cId="1891713485" sldId="332"/>
            <ac:spMk id="38" creationId="{008B5237-5F66-8568-AD10-BC1A4EF1973A}"/>
          </ac:spMkLst>
        </pc:spChg>
        <pc:spChg chg="del">
          <ac:chgData name="Stefano Lauciani" userId="cd68949f-4422-4a83-8146-f63e62069e37" providerId="ADAL" clId="{53CC8687-3C19-4E78-B64B-F6FC8F15B277}" dt="2022-09-05T12:37:15.553" v="1244" actId="478"/>
          <ac:spMkLst>
            <pc:docMk/>
            <pc:sldMk cId="1891713485" sldId="332"/>
            <ac:spMk id="46" creationId="{215CEE78-1B64-3582-B2F7-33A40967E815}"/>
          </ac:spMkLst>
        </pc:spChg>
        <pc:spChg chg="mod">
          <ac:chgData name="Stefano Lauciani" userId="cd68949f-4422-4a83-8146-f63e62069e37" providerId="ADAL" clId="{53CC8687-3C19-4E78-B64B-F6FC8F15B277}" dt="2022-09-05T12:37:27.856" v="1256" actId="20577"/>
          <ac:spMkLst>
            <pc:docMk/>
            <pc:sldMk cId="1891713485" sldId="332"/>
            <ac:spMk id="49" creationId="{9C0437E8-F3C7-49BE-85BF-948370FA1007}"/>
          </ac:spMkLst>
        </pc:spChg>
        <pc:graphicFrameChg chg="del">
          <ac:chgData name="Stefano Lauciani" userId="cd68949f-4422-4a83-8146-f63e62069e37" providerId="ADAL" clId="{53CC8687-3C19-4E78-B64B-F6FC8F15B277}" dt="2022-09-05T12:37:05.026" v="1240" actId="478"/>
          <ac:graphicFrameMkLst>
            <pc:docMk/>
            <pc:sldMk cId="1891713485" sldId="332"/>
            <ac:graphicFrameMk id="3" creationId="{FB2A9861-1B19-BA4C-5D67-061A2F6D81F6}"/>
          </ac:graphicFrameMkLst>
        </pc:graphicFrameChg>
        <pc:picChg chg="add del mod">
          <ac:chgData name="Stefano Lauciani" userId="cd68949f-4422-4a83-8146-f63e62069e37" providerId="ADAL" clId="{53CC8687-3C19-4E78-B64B-F6FC8F15B277}" dt="2022-09-05T12:46:51.045" v="1800" actId="478"/>
          <ac:picMkLst>
            <pc:docMk/>
            <pc:sldMk cId="1891713485" sldId="332"/>
            <ac:picMk id="5" creationId="{E14D528F-D4EF-5FCB-72FD-EB85BAF1F04E}"/>
          </ac:picMkLst>
        </pc:picChg>
        <pc:picChg chg="del">
          <ac:chgData name="Stefano Lauciani" userId="cd68949f-4422-4a83-8146-f63e62069e37" providerId="ADAL" clId="{53CC8687-3C19-4E78-B64B-F6FC8F15B277}" dt="2022-09-05T12:37:13.991" v="1243" actId="478"/>
          <ac:picMkLst>
            <pc:docMk/>
            <pc:sldMk cId="1891713485" sldId="332"/>
            <ac:picMk id="6" creationId="{77545463-B98D-F81F-2156-B4EEE13D8D70}"/>
          </ac:picMkLst>
        </pc:picChg>
        <pc:picChg chg="del">
          <ac:chgData name="Stefano Lauciani" userId="cd68949f-4422-4a83-8146-f63e62069e37" providerId="ADAL" clId="{53CC8687-3C19-4E78-B64B-F6FC8F15B277}" dt="2022-09-05T12:37:13.386" v="1242" actId="478"/>
          <ac:picMkLst>
            <pc:docMk/>
            <pc:sldMk cId="1891713485" sldId="332"/>
            <ac:picMk id="8" creationId="{75DEBF6A-4EB0-06EB-55C7-48C126C4A8E4}"/>
          </ac:picMkLst>
        </pc:picChg>
        <pc:picChg chg="add mod">
          <ac:chgData name="Stefano Lauciani" userId="cd68949f-4422-4a83-8146-f63e62069e37" providerId="ADAL" clId="{53CC8687-3C19-4E78-B64B-F6FC8F15B277}" dt="2022-09-05T12:47:09.321" v="1803" actId="14100"/>
          <ac:picMkLst>
            <pc:docMk/>
            <pc:sldMk cId="1891713485" sldId="332"/>
            <ac:picMk id="9" creationId="{AC4AF6BF-E820-C8C3-CADD-D4E8424E034B}"/>
          </ac:picMkLst>
        </pc:picChg>
        <pc:picChg chg="del">
          <ac:chgData name="Stefano Lauciani" userId="cd68949f-4422-4a83-8146-f63e62069e37" providerId="ADAL" clId="{53CC8687-3C19-4E78-B64B-F6FC8F15B277}" dt="2022-09-05T12:37:12.695" v="1241" actId="478"/>
          <ac:picMkLst>
            <pc:docMk/>
            <pc:sldMk cId="1891713485" sldId="332"/>
            <ac:picMk id="11" creationId="{23221E56-8BDE-1557-40B1-38601C0E1A5C}"/>
          </ac:picMkLst>
        </pc:picChg>
        <pc:cxnChg chg="add mod">
          <ac:chgData name="Stefano Lauciani" userId="cd68949f-4422-4a83-8146-f63e62069e37" providerId="ADAL" clId="{53CC8687-3C19-4E78-B64B-F6FC8F15B277}" dt="2022-09-05T12:47:55.011" v="1872" actId="14100"/>
          <ac:cxnSpMkLst>
            <pc:docMk/>
            <pc:sldMk cId="1891713485" sldId="332"/>
            <ac:cxnSpMk id="12" creationId="{6AD7F795-3B70-5198-9DEF-A063F6B7394D}"/>
          </ac:cxnSpMkLst>
        </pc:cxnChg>
      </pc:sldChg>
    </pc:docChg>
  </pc:docChgLst>
  <pc:docChgLst>
    <pc:chgData name="Francesco" userId="f4b06c69-b125-4814-a67d-adf8dc91bd7e" providerId="ADAL" clId="{1A638FE9-6BBE-4D67-871B-26FA44E22A0D}"/>
    <pc:docChg chg="undo custSel addSld delSld modSld">
      <pc:chgData name="Francesco" userId="f4b06c69-b125-4814-a67d-adf8dc91bd7e" providerId="ADAL" clId="{1A638FE9-6BBE-4D67-871B-26FA44E22A0D}" dt="2022-03-11T18:44:13.880" v="2546" actId="113"/>
      <pc:docMkLst>
        <pc:docMk/>
      </pc:docMkLst>
      <pc:sldChg chg="add del">
        <pc:chgData name="Francesco" userId="f4b06c69-b125-4814-a67d-adf8dc91bd7e" providerId="ADAL" clId="{1A638FE9-6BBE-4D67-871B-26FA44E22A0D}" dt="2022-03-11T11:15:55.053" v="80"/>
        <pc:sldMkLst>
          <pc:docMk/>
          <pc:sldMk cId="49816643" sldId="283"/>
        </pc:sldMkLst>
      </pc:sldChg>
      <pc:sldChg chg="addSp delSp modSp add del mod">
        <pc:chgData name="Francesco" userId="f4b06c69-b125-4814-a67d-adf8dc91bd7e" providerId="ADAL" clId="{1A638FE9-6BBE-4D67-871B-26FA44E22A0D}" dt="2022-03-11T15:41:35.111" v="2344" actId="20577"/>
        <pc:sldMkLst>
          <pc:docMk/>
          <pc:sldMk cId="3110927197" sldId="283"/>
        </pc:sldMkLst>
        <pc:spChg chg="add mod">
          <ac:chgData name="Francesco" userId="f4b06c69-b125-4814-a67d-adf8dc91bd7e" providerId="ADAL" clId="{1A638FE9-6BBE-4D67-871B-26FA44E22A0D}" dt="2022-03-11T13:52:22.588" v="87"/>
          <ac:spMkLst>
            <pc:docMk/>
            <pc:sldMk cId="3110927197" sldId="283"/>
            <ac:spMk id="10" creationId="{4F769AF9-9998-4535-A0B8-F7AC06DA6FDC}"/>
          </ac:spMkLst>
        </pc:spChg>
        <pc:spChg chg="del">
          <ac:chgData name="Francesco" userId="f4b06c69-b125-4814-a67d-adf8dc91bd7e" providerId="ADAL" clId="{1A638FE9-6BBE-4D67-871B-26FA44E22A0D}" dt="2022-03-11T13:52:25.044" v="88" actId="478"/>
          <ac:spMkLst>
            <pc:docMk/>
            <pc:sldMk cId="3110927197" sldId="283"/>
            <ac:spMk id="13" creationId="{B2026B79-D11C-4806-A372-61CADDFAA06D}"/>
          </ac:spMkLst>
        </pc:spChg>
        <pc:spChg chg="mod">
          <ac:chgData name="Francesco" userId="f4b06c69-b125-4814-a67d-adf8dc91bd7e" providerId="ADAL" clId="{1A638FE9-6BBE-4D67-871B-26FA44E22A0D}" dt="2022-03-11T15:41:35.111" v="2344" actId="20577"/>
          <ac:spMkLst>
            <pc:docMk/>
            <pc:sldMk cId="3110927197" sldId="283"/>
            <ac:spMk id="48" creationId="{EA777D94-B97F-4FEC-8873-BB959D9332F5}"/>
          </ac:spMkLst>
        </pc:spChg>
      </pc:sldChg>
      <pc:sldChg chg="del">
        <pc:chgData name="Francesco" userId="f4b06c69-b125-4814-a67d-adf8dc91bd7e" providerId="ADAL" clId="{1A638FE9-6BBE-4D67-871B-26FA44E22A0D}" dt="2022-03-11T13:54:13.698" v="114" actId="47"/>
        <pc:sldMkLst>
          <pc:docMk/>
          <pc:sldMk cId="2981217424" sldId="286"/>
        </pc:sldMkLst>
      </pc:sldChg>
      <pc:sldChg chg="addSp delSp modSp mod">
        <pc:chgData name="Francesco" userId="f4b06c69-b125-4814-a67d-adf8dc91bd7e" providerId="ADAL" clId="{1A638FE9-6BBE-4D67-871B-26FA44E22A0D}" dt="2022-03-11T11:19:48.310" v="86" actId="1076"/>
        <pc:sldMkLst>
          <pc:docMk/>
          <pc:sldMk cId="3660757301" sldId="289"/>
        </pc:sldMkLst>
        <pc:spChg chg="mod">
          <ac:chgData name="Francesco" userId="f4b06c69-b125-4814-a67d-adf8dc91bd7e" providerId="ADAL" clId="{1A638FE9-6BBE-4D67-871B-26FA44E22A0D}" dt="2022-03-11T11:10:45.647" v="2"/>
          <ac:spMkLst>
            <pc:docMk/>
            <pc:sldMk cId="3660757301" sldId="289"/>
            <ac:spMk id="2" creationId="{B75C5EC8-F6BE-4EDD-8A1F-E7C4E339CEBA}"/>
          </ac:spMkLst>
        </pc:spChg>
        <pc:spChg chg="mod">
          <ac:chgData name="Francesco" userId="f4b06c69-b125-4814-a67d-adf8dc91bd7e" providerId="ADAL" clId="{1A638FE9-6BBE-4D67-871B-26FA44E22A0D}" dt="2022-03-11T11:19:48.310" v="86" actId="1076"/>
          <ac:spMkLst>
            <pc:docMk/>
            <pc:sldMk cId="3660757301" sldId="289"/>
            <ac:spMk id="3" creationId="{0C80D029-2104-4318-B440-2F5B3EC0DEE2}"/>
          </ac:spMkLst>
        </pc:spChg>
        <pc:spChg chg="add mod">
          <ac:chgData name="Francesco" userId="f4b06c69-b125-4814-a67d-adf8dc91bd7e" providerId="ADAL" clId="{1A638FE9-6BBE-4D67-871B-26FA44E22A0D}" dt="2022-03-11T11:12:30.726" v="70" actId="1076"/>
          <ac:spMkLst>
            <pc:docMk/>
            <pc:sldMk cId="3660757301" sldId="289"/>
            <ac:spMk id="10" creationId="{36A41B5E-E69E-470C-8DC9-31497BD77849}"/>
          </ac:spMkLst>
        </pc:spChg>
        <pc:spChg chg="mod">
          <ac:chgData name="Francesco" userId="f4b06c69-b125-4814-a67d-adf8dc91bd7e" providerId="ADAL" clId="{1A638FE9-6BBE-4D67-871B-26FA44E22A0D}" dt="2022-03-11T11:12:07.822" v="57" actId="1076"/>
          <ac:spMkLst>
            <pc:docMk/>
            <pc:sldMk cId="3660757301" sldId="289"/>
            <ac:spMk id="11" creationId="{0DB7142B-CE4C-41A3-8E93-B3DBBB0F1CAF}"/>
          </ac:spMkLst>
        </pc:spChg>
        <pc:spChg chg="mod">
          <ac:chgData name="Francesco" userId="f4b06c69-b125-4814-a67d-adf8dc91bd7e" providerId="ADAL" clId="{1A638FE9-6BBE-4D67-871B-26FA44E22A0D}" dt="2022-03-11T11:19:38.756" v="85"/>
          <ac:spMkLst>
            <pc:docMk/>
            <pc:sldMk cId="3660757301" sldId="289"/>
            <ac:spMk id="13" creationId="{01305270-6C47-4C0D-89C7-82B919DE8B1E}"/>
          </ac:spMkLst>
        </pc:spChg>
        <pc:spChg chg="del">
          <ac:chgData name="Francesco" userId="f4b06c69-b125-4814-a67d-adf8dc91bd7e" providerId="ADAL" clId="{1A638FE9-6BBE-4D67-871B-26FA44E22A0D}" dt="2022-03-11T11:11:03.872" v="4" actId="478"/>
          <ac:spMkLst>
            <pc:docMk/>
            <pc:sldMk cId="3660757301" sldId="289"/>
            <ac:spMk id="14" creationId="{67F840A8-E627-426C-A42A-0C1A6E9F4B3F}"/>
          </ac:spMkLst>
        </pc:spChg>
      </pc:sldChg>
      <pc:sldChg chg="addSp delSp modSp mod">
        <pc:chgData name="Francesco" userId="f4b06c69-b125-4814-a67d-adf8dc91bd7e" providerId="ADAL" clId="{1A638FE9-6BBE-4D67-871B-26FA44E22A0D}" dt="2022-03-11T13:54:31.401" v="117" actId="1076"/>
        <pc:sldMkLst>
          <pc:docMk/>
          <pc:sldMk cId="2300865899" sldId="291"/>
        </pc:sldMkLst>
        <pc:spChg chg="del">
          <ac:chgData name="Francesco" userId="f4b06c69-b125-4814-a67d-adf8dc91bd7e" providerId="ADAL" clId="{1A638FE9-6BBE-4D67-871B-26FA44E22A0D}" dt="2022-03-11T13:54:29.116" v="116" actId="478"/>
          <ac:spMkLst>
            <pc:docMk/>
            <pc:sldMk cId="2300865899" sldId="291"/>
            <ac:spMk id="2" creationId="{B75C5EC8-F6BE-4EDD-8A1F-E7C4E339CEBA}"/>
          </ac:spMkLst>
        </pc:spChg>
        <pc:spChg chg="add mod">
          <ac:chgData name="Francesco" userId="f4b06c69-b125-4814-a67d-adf8dc91bd7e" providerId="ADAL" clId="{1A638FE9-6BBE-4D67-871B-26FA44E22A0D}" dt="2022-03-11T13:54:31.401" v="117" actId="1076"/>
          <ac:spMkLst>
            <pc:docMk/>
            <pc:sldMk cId="2300865899" sldId="291"/>
            <ac:spMk id="10" creationId="{D497722C-2CA5-43DE-B506-D1190A6DD4D5}"/>
          </ac:spMkLst>
        </pc:spChg>
      </pc:sldChg>
      <pc:sldChg chg="del">
        <pc:chgData name="Francesco" userId="f4b06c69-b125-4814-a67d-adf8dc91bd7e" providerId="ADAL" clId="{1A638FE9-6BBE-4D67-871B-26FA44E22A0D}" dt="2022-03-11T13:53:11.982" v="98" actId="47"/>
        <pc:sldMkLst>
          <pc:docMk/>
          <pc:sldMk cId="3193927938" sldId="294"/>
        </pc:sldMkLst>
      </pc:sldChg>
      <pc:sldChg chg="addSp delSp modSp mod">
        <pc:chgData name="Francesco" userId="f4b06c69-b125-4814-a67d-adf8dc91bd7e" providerId="ADAL" clId="{1A638FE9-6BBE-4D67-871B-26FA44E22A0D}" dt="2022-03-11T15:26:58.716" v="2155" actId="1076"/>
        <pc:sldMkLst>
          <pc:docMk/>
          <pc:sldMk cId="2026972222" sldId="295"/>
        </pc:sldMkLst>
        <pc:spChg chg="del">
          <ac:chgData name="Francesco" userId="f4b06c69-b125-4814-a67d-adf8dc91bd7e" providerId="ADAL" clId="{1A638FE9-6BBE-4D67-871B-26FA44E22A0D}" dt="2022-03-11T13:52:44.515" v="93" actId="478"/>
          <ac:spMkLst>
            <pc:docMk/>
            <pc:sldMk cId="2026972222" sldId="295"/>
            <ac:spMk id="5" creationId="{553B7530-3358-4040-88FC-EC2263EE21B2}"/>
          </ac:spMkLst>
        </pc:spChg>
        <pc:spChg chg="del">
          <ac:chgData name="Francesco" userId="f4b06c69-b125-4814-a67d-adf8dc91bd7e" providerId="ADAL" clId="{1A638FE9-6BBE-4D67-871B-26FA44E22A0D}" dt="2022-03-11T13:52:48.179" v="95" actId="478"/>
          <ac:spMkLst>
            <pc:docMk/>
            <pc:sldMk cId="2026972222" sldId="295"/>
            <ac:spMk id="6" creationId="{AC8094F5-3236-428A-8543-C016721F7AC1}"/>
          </ac:spMkLst>
        </pc:spChg>
        <pc:spChg chg="add mod">
          <ac:chgData name="Francesco" userId="f4b06c69-b125-4814-a67d-adf8dc91bd7e" providerId="ADAL" clId="{1A638FE9-6BBE-4D67-871B-26FA44E22A0D}" dt="2022-03-11T14:01:10.850" v="557" actId="1076"/>
          <ac:spMkLst>
            <pc:docMk/>
            <pc:sldMk cId="2026972222" sldId="295"/>
            <ac:spMk id="7" creationId="{D2450552-0367-42E8-91C9-4510DACDE158}"/>
          </ac:spMkLst>
        </pc:spChg>
        <pc:spChg chg="add mod">
          <ac:chgData name="Francesco" userId="f4b06c69-b125-4814-a67d-adf8dc91bd7e" providerId="ADAL" clId="{1A638FE9-6BBE-4D67-871B-26FA44E22A0D}" dt="2022-03-11T14:02:12.082" v="561" actId="208"/>
          <ac:spMkLst>
            <pc:docMk/>
            <pc:sldMk cId="2026972222" sldId="295"/>
            <ac:spMk id="9" creationId="{EAE157BE-509D-434A-A5AB-1F7D8D1111C5}"/>
          </ac:spMkLst>
        </pc:spChg>
        <pc:spChg chg="del mod">
          <ac:chgData name="Francesco" userId="f4b06c69-b125-4814-a67d-adf8dc91bd7e" providerId="ADAL" clId="{1A638FE9-6BBE-4D67-871B-26FA44E22A0D}" dt="2022-03-11T14:00:02.580" v="499"/>
          <ac:spMkLst>
            <pc:docMk/>
            <pc:sldMk cId="2026972222" sldId="295"/>
            <ac:spMk id="10" creationId="{EB6CFF6C-8C92-4973-8431-307C22D65499}"/>
          </ac:spMkLst>
        </pc:spChg>
        <pc:spChg chg="add mod">
          <ac:chgData name="Francesco" userId="f4b06c69-b125-4814-a67d-adf8dc91bd7e" providerId="ADAL" clId="{1A638FE9-6BBE-4D67-871B-26FA44E22A0D}" dt="2022-03-11T14:00:28.025" v="504" actId="1076"/>
          <ac:spMkLst>
            <pc:docMk/>
            <pc:sldMk cId="2026972222" sldId="295"/>
            <ac:spMk id="13" creationId="{51D2FB95-C26A-46D0-BB25-5993A4408DA4}"/>
          </ac:spMkLst>
        </pc:spChg>
        <pc:spChg chg="del">
          <ac:chgData name="Francesco" userId="f4b06c69-b125-4814-a67d-adf8dc91bd7e" providerId="ADAL" clId="{1A638FE9-6BBE-4D67-871B-26FA44E22A0D}" dt="2022-03-11T15:26:55.213" v="2153" actId="478"/>
          <ac:spMkLst>
            <pc:docMk/>
            <pc:sldMk cId="2026972222" sldId="295"/>
            <ac:spMk id="15" creationId="{6BFE8498-E6F1-4F67-A705-956D794AC8C2}"/>
          </ac:spMkLst>
        </pc:spChg>
        <pc:spChg chg="add mod">
          <ac:chgData name="Francesco" userId="f4b06c69-b125-4814-a67d-adf8dc91bd7e" providerId="ADAL" clId="{1A638FE9-6BBE-4D67-871B-26FA44E22A0D}" dt="2022-03-11T14:03:20.897" v="735" actId="1076"/>
          <ac:spMkLst>
            <pc:docMk/>
            <pc:sldMk cId="2026972222" sldId="295"/>
            <ac:spMk id="16" creationId="{6D8106D4-049C-40EB-A675-2001545C2DD5}"/>
          </ac:spMkLst>
        </pc:spChg>
        <pc:spChg chg="add mod">
          <ac:chgData name="Francesco" userId="f4b06c69-b125-4814-a67d-adf8dc91bd7e" providerId="ADAL" clId="{1A638FE9-6BBE-4D67-871B-26FA44E22A0D}" dt="2022-03-11T15:26:58.716" v="2155" actId="1076"/>
          <ac:spMkLst>
            <pc:docMk/>
            <pc:sldMk cId="2026972222" sldId="295"/>
            <ac:spMk id="23" creationId="{4DABF008-A671-45B8-8B3D-C75CD367BF36}"/>
          </ac:spMkLst>
        </pc:spChg>
        <pc:picChg chg="del">
          <ac:chgData name="Francesco" userId="f4b06c69-b125-4814-a67d-adf8dc91bd7e" providerId="ADAL" clId="{1A638FE9-6BBE-4D67-871B-26FA44E22A0D}" dt="2022-03-11T13:52:46.866" v="94" actId="478"/>
          <ac:picMkLst>
            <pc:docMk/>
            <pc:sldMk cId="2026972222" sldId="295"/>
            <ac:picMk id="8" creationId="{A8AB2367-D52C-47D1-89E0-E9D71E91DA91}"/>
          </ac:picMkLst>
        </pc:picChg>
        <pc:picChg chg="add mod">
          <ac:chgData name="Francesco" userId="f4b06c69-b125-4814-a67d-adf8dc91bd7e" providerId="ADAL" clId="{1A638FE9-6BBE-4D67-871B-26FA44E22A0D}" dt="2022-03-11T14:03:54.330" v="741" actId="1076"/>
          <ac:picMkLst>
            <pc:docMk/>
            <pc:sldMk cId="2026972222" sldId="295"/>
            <ac:picMk id="18" creationId="{B2739BE2-14BD-4337-8670-62B96D17DDD0}"/>
          </ac:picMkLst>
        </pc:picChg>
        <pc:cxnChg chg="add mod">
          <ac:chgData name="Francesco" userId="f4b06c69-b125-4814-a67d-adf8dc91bd7e" providerId="ADAL" clId="{1A638FE9-6BBE-4D67-871B-26FA44E22A0D}" dt="2022-03-11T14:04:26.781" v="746" actId="1582"/>
          <ac:cxnSpMkLst>
            <pc:docMk/>
            <pc:sldMk cId="2026972222" sldId="295"/>
            <ac:cxnSpMk id="20" creationId="{556DCFFD-7674-4798-84FC-90B018892A03}"/>
          </ac:cxnSpMkLst>
        </pc:cxnChg>
        <pc:cxnChg chg="add mod">
          <ac:chgData name="Francesco" userId="f4b06c69-b125-4814-a67d-adf8dc91bd7e" providerId="ADAL" clId="{1A638FE9-6BBE-4D67-871B-26FA44E22A0D}" dt="2022-03-11T14:04:26.781" v="746" actId="1582"/>
          <ac:cxnSpMkLst>
            <pc:docMk/>
            <pc:sldMk cId="2026972222" sldId="295"/>
            <ac:cxnSpMk id="22" creationId="{4F11E5E3-6C66-4558-AD38-F536ACFBCD1E}"/>
          </ac:cxnSpMkLst>
        </pc:cxnChg>
      </pc:sldChg>
      <pc:sldChg chg="addSp delSp modSp mod">
        <pc:chgData name="Francesco" userId="f4b06c69-b125-4814-a67d-adf8dc91bd7e" providerId="ADAL" clId="{1A638FE9-6BBE-4D67-871B-26FA44E22A0D}" dt="2022-03-11T15:27:03.570" v="2157"/>
        <pc:sldMkLst>
          <pc:docMk/>
          <pc:sldMk cId="397483623" sldId="297"/>
        </pc:sldMkLst>
        <pc:spChg chg="del mod">
          <ac:chgData name="Francesco" userId="f4b06c69-b125-4814-a67d-adf8dc91bd7e" providerId="ADAL" clId="{1A638FE9-6BBE-4D67-871B-26FA44E22A0D}" dt="2022-03-11T13:53:20.325" v="102"/>
          <ac:spMkLst>
            <pc:docMk/>
            <pc:sldMk cId="397483623" sldId="297"/>
            <ac:spMk id="2" creationId="{3EDAF09B-708F-48F0-8B4B-14116E556594}"/>
          </ac:spMkLst>
        </pc:spChg>
        <pc:spChg chg="del">
          <ac:chgData name="Francesco" userId="f4b06c69-b125-4814-a67d-adf8dc91bd7e" providerId="ADAL" clId="{1A638FE9-6BBE-4D67-871B-26FA44E22A0D}" dt="2022-03-11T13:53:21.786" v="103" actId="478"/>
          <ac:spMkLst>
            <pc:docMk/>
            <pc:sldMk cId="397483623" sldId="297"/>
            <ac:spMk id="4" creationId="{7DAE9A1C-E637-439E-915D-249BED219BAE}"/>
          </ac:spMkLst>
        </pc:spChg>
        <pc:spChg chg="mod">
          <ac:chgData name="Francesco" userId="f4b06c69-b125-4814-a67d-adf8dc91bd7e" providerId="ADAL" clId="{1A638FE9-6BBE-4D67-871B-26FA44E22A0D}" dt="2022-03-11T14:14:12.500" v="788" actId="20577"/>
          <ac:spMkLst>
            <pc:docMk/>
            <pc:sldMk cId="397483623" sldId="297"/>
            <ac:spMk id="8" creationId="{3F6F2137-6CC7-4B59-8090-358936B024C0}"/>
          </ac:spMkLst>
        </pc:spChg>
        <pc:spChg chg="del">
          <ac:chgData name="Francesco" userId="f4b06c69-b125-4814-a67d-adf8dc91bd7e" providerId="ADAL" clId="{1A638FE9-6BBE-4D67-871B-26FA44E22A0D}" dt="2022-03-11T15:27:03.388" v="2156" actId="478"/>
          <ac:spMkLst>
            <pc:docMk/>
            <pc:sldMk cId="397483623" sldId="297"/>
            <ac:spMk id="9" creationId="{AE3A09C7-82DB-4328-BE56-021C431D52F0}"/>
          </ac:spMkLst>
        </pc:spChg>
        <pc:spChg chg="del">
          <ac:chgData name="Francesco" userId="f4b06c69-b125-4814-a67d-adf8dc91bd7e" providerId="ADAL" clId="{1A638FE9-6BBE-4D67-871B-26FA44E22A0D}" dt="2022-03-11T13:53:26.451" v="108" actId="478"/>
          <ac:spMkLst>
            <pc:docMk/>
            <pc:sldMk cId="397483623" sldId="297"/>
            <ac:spMk id="17" creationId="{CEF168F8-DE1B-4CC5-BD0F-8E67C6B6BADF}"/>
          </ac:spMkLst>
        </pc:spChg>
        <pc:spChg chg="del">
          <ac:chgData name="Francesco" userId="f4b06c69-b125-4814-a67d-adf8dc91bd7e" providerId="ADAL" clId="{1A638FE9-6BBE-4D67-871B-26FA44E22A0D}" dt="2022-03-11T13:53:27.259" v="109" actId="478"/>
          <ac:spMkLst>
            <pc:docMk/>
            <pc:sldMk cId="397483623" sldId="297"/>
            <ac:spMk id="18" creationId="{1F41C98D-B2CD-4C6F-8560-A96DF81F4664}"/>
          </ac:spMkLst>
        </pc:spChg>
        <pc:spChg chg="add mod">
          <ac:chgData name="Francesco" userId="f4b06c69-b125-4814-a67d-adf8dc91bd7e" providerId="ADAL" clId="{1A638FE9-6BBE-4D67-871B-26FA44E22A0D}" dt="2022-03-11T14:26:56.316" v="1001" actId="20577"/>
          <ac:spMkLst>
            <pc:docMk/>
            <pc:sldMk cId="397483623" sldId="297"/>
            <ac:spMk id="25" creationId="{FC325D86-3A1F-478C-A106-2A081407E7A4}"/>
          </ac:spMkLst>
        </pc:spChg>
        <pc:spChg chg="add mod">
          <ac:chgData name="Francesco" userId="f4b06c69-b125-4814-a67d-adf8dc91bd7e" providerId="ADAL" clId="{1A638FE9-6BBE-4D67-871B-26FA44E22A0D}" dt="2022-03-11T14:14:34.642" v="798" actId="1076"/>
          <ac:spMkLst>
            <pc:docMk/>
            <pc:sldMk cId="397483623" sldId="297"/>
            <ac:spMk id="26" creationId="{C2A5F7DE-D093-401D-B39E-6434D27BB02E}"/>
          </ac:spMkLst>
        </pc:spChg>
        <pc:spChg chg="add mod">
          <ac:chgData name="Francesco" userId="f4b06c69-b125-4814-a67d-adf8dc91bd7e" providerId="ADAL" clId="{1A638FE9-6BBE-4D67-871B-26FA44E22A0D}" dt="2022-03-11T14:15:41.089" v="821" actId="1076"/>
          <ac:spMkLst>
            <pc:docMk/>
            <pc:sldMk cId="397483623" sldId="297"/>
            <ac:spMk id="27" creationId="{FB9BF2B0-1AC7-49D6-B6A8-569FEC27B9BB}"/>
          </ac:spMkLst>
        </pc:spChg>
        <pc:spChg chg="add mod">
          <ac:chgData name="Francesco" userId="f4b06c69-b125-4814-a67d-adf8dc91bd7e" providerId="ADAL" clId="{1A638FE9-6BBE-4D67-871B-26FA44E22A0D}" dt="2022-03-11T14:14:58.013" v="812" actId="1076"/>
          <ac:spMkLst>
            <pc:docMk/>
            <pc:sldMk cId="397483623" sldId="297"/>
            <ac:spMk id="28" creationId="{1317B95D-E413-495A-81DF-1FA4E4581E22}"/>
          </ac:spMkLst>
        </pc:spChg>
        <pc:spChg chg="add mod">
          <ac:chgData name="Francesco" userId="f4b06c69-b125-4814-a67d-adf8dc91bd7e" providerId="ADAL" clId="{1A638FE9-6BBE-4D67-871B-26FA44E22A0D}" dt="2022-03-11T14:15:03.763" v="814" actId="1076"/>
          <ac:spMkLst>
            <pc:docMk/>
            <pc:sldMk cId="397483623" sldId="297"/>
            <ac:spMk id="29" creationId="{E02DFFA7-206F-4B06-A4CA-846B4D20339D}"/>
          </ac:spMkLst>
        </pc:spChg>
        <pc:spChg chg="add mod">
          <ac:chgData name="Francesco" userId="f4b06c69-b125-4814-a67d-adf8dc91bd7e" providerId="ADAL" clId="{1A638FE9-6BBE-4D67-871B-26FA44E22A0D}" dt="2022-03-11T15:27:03.570" v="2157"/>
          <ac:spMkLst>
            <pc:docMk/>
            <pc:sldMk cId="397483623" sldId="297"/>
            <ac:spMk id="42" creationId="{1FC84435-4899-48FA-89B3-56DE721453C9}"/>
          </ac:spMkLst>
        </pc:spChg>
        <pc:picChg chg="add del mod">
          <ac:chgData name="Francesco" userId="f4b06c69-b125-4814-a67d-adf8dc91bd7e" providerId="ADAL" clId="{1A638FE9-6BBE-4D67-871B-26FA44E22A0D}" dt="2022-03-11T14:07:12.332" v="777" actId="478"/>
          <ac:picMkLst>
            <pc:docMk/>
            <pc:sldMk cId="397483623" sldId="297"/>
            <ac:picMk id="7" creationId="{046B4619-23D7-4CDD-904B-BC9731D3666B}"/>
          </ac:picMkLst>
        </pc:picChg>
        <pc:picChg chg="del">
          <ac:chgData name="Francesco" userId="f4b06c69-b125-4814-a67d-adf8dc91bd7e" providerId="ADAL" clId="{1A638FE9-6BBE-4D67-871B-26FA44E22A0D}" dt="2022-03-11T13:53:20.322" v="100" actId="478"/>
          <ac:picMkLst>
            <pc:docMk/>
            <pc:sldMk cId="397483623" sldId="297"/>
            <ac:picMk id="13" creationId="{59F9A29A-A17A-4911-9CB6-86D5106E553D}"/>
          </ac:picMkLst>
        </pc:picChg>
        <pc:picChg chg="del">
          <ac:chgData name="Francesco" userId="f4b06c69-b125-4814-a67d-adf8dc91bd7e" providerId="ADAL" clId="{1A638FE9-6BBE-4D67-871B-26FA44E22A0D}" dt="2022-03-11T13:53:25.115" v="107" actId="478"/>
          <ac:picMkLst>
            <pc:docMk/>
            <pc:sldMk cId="397483623" sldId="297"/>
            <ac:picMk id="16" creationId="{9CBC36F2-78AC-47A8-B1C5-82F404575604}"/>
          </ac:picMkLst>
        </pc:picChg>
        <pc:picChg chg="add del mod">
          <ac:chgData name="Francesco" userId="f4b06c69-b125-4814-a67d-adf8dc91bd7e" providerId="ADAL" clId="{1A638FE9-6BBE-4D67-871B-26FA44E22A0D}" dt="2022-03-11T14:07:12.809" v="778" actId="478"/>
          <ac:picMkLst>
            <pc:docMk/>
            <pc:sldMk cId="397483623" sldId="297"/>
            <ac:picMk id="20" creationId="{0A0A6F2A-E0CC-4C02-842B-56F6F7365B86}"/>
          </ac:picMkLst>
        </pc:picChg>
        <pc:picChg chg="add mod">
          <ac:chgData name="Francesco" userId="f4b06c69-b125-4814-a67d-adf8dc91bd7e" providerId="ADAL" clId="{1A638FE9-6BBE-4D67-871B-26FA44E22A0D}" dt="2022-03-11T14:14:03.042" v="781" actId="1076"/>
          <ac:picMkLst>
            <pc:docMk/>
            <pc:sldMk cId="397483623" sldId="297"/>
            <ac:picMk id="24" creationId="{918B012A-CC51-4087-80F5-16F4B4F4FA5E}"/>
          </ac:picMkLst>
        </pc:picChg>
        <pc:cxnChg chg="del mod">
          <ac:chgData name="Francesco" userId="f4b06c69-b125-4814-a67d-adf8dc91bd7e" providerId="ADAL" clId="{1A638FE9-6BBE-4D67-871B-26FA44E22A0D}" dt="2022-03-11T13:53:22.690" v="104" actId="478"/>
          <ac:cxnSpMkLst>
            <pc:docMk/>
            <pc:sldMk cId="397483623" sldId="297"/>
            <ac:cxnSpMk id="15" creationId="{1980F0B0-54CE-4E13-87C6-FEE5970B7F93}"/>
          </ac:cxnSpMkLst>
        </pc:cxnChg>
        <pc:cxnChg chg="del mod">
          <ac:chgData name="Francesco" userId="f4b06c69-b125-4814-a67d-adf8dc91bd7e" providerId="ADAL" clId="{1A638FE9-6BBE-4D67-871B-26FA44E22A0D}" dt="2022-03-11T13:53:23.698" v="105" actId="478"/>
          <ac:cxnSpMkLst>
            <pc:docMk/>
            <pc:sldMk cId="397483623" sldId="297"/>
            <ac:cxnSpMk id="21" creationId="{AF0E8632-7072-4BC7-BDE1-938911338762}"/>
          </ac:cxnSpMkLst>
        </pc:cxnChg>
        <pc:cxnChg chg="del">
          <ac:chgData name="Francesco" userId="f4b06c69-b125-4814-a67d-adf8dc91bd7e" providerId="ADAL" clId="{1A638FE9-6BBE-4D67-871B-26FA44E22A0D}" dt="2022-03-11T13:53:24.601" v="106" actId="478"/>
          <ac:cxnSpMkLst>
            <pc:docMk/>
            <pc:sldMk cId="397483623" sldId="297"/>
            <ac:cxnSpMk id="22" creationId="{5E10F16E-6481-4D97-8CCB-6B07B7E8869D}"/>
          </ac:cxnSpMkLst>
        </pc:cxnChg>
        <pc:cxnChg chg="add mod">
          <ac:chgData name="Francesco" userId="f4b06c69-b125-4814-a67d-adf8dc91bd7e" providerId="ADAL" clId="{1A638FE9-6BBE-4D67-871B-26FA44E22A0D}" dt="2022-03-11T14:26:54.259" v="1000" actId="14100"/>
          <ac:cxnSpMkLst>
            <pc:docMk/>
            <pc:sldMk cId="397483623" sldId="297"/>
            <ac:cxnSpMk id="31" creationId="{8E99711C-878C-42FF-BD2C-47B58C67E120}"/>
          </ac:cxnSpMkLst>
        </pc:cxnChg>
        <pc:cxnChg chg="add mod">
          <ac:chgData name="Francesco" userId="f4b06c69-b125-4814-a67d-adf8dc91bd7e" providerId="ADAL" clId="{1A638FE9-6BBE-4D67-871B-26FA44E22A0D}" dt="2022-03-11T14:16:05.007" v="824" actId="1582"/>
          <ac:cxnSpMkLst>
            <pc:docMk/>
            <pc:sldMk cId="397483623" sldId="297"/>
            <ac:cxnSpMk id="33" creationId="{D9646593-F5B0-4134-A019-95619F389064}"/>
          </ac:cxnSpMkLst>
        </pc:cxnChg>
        <pc:cxnChg chg="add mod">
          <ac:chgData name="Francesco" userId="f4b06c69-b125-4814-a67d-adf8dc91bd7e" providerId="ADAL" clId="{1A638FE9-6BBE-4D67-871B-26FA44E22A0D}" dt="2022-03-11T14:16:05.007" v="824" actId="1582"/>
          <ac:cxnSpMkLst>
            <pc:docMk/>
            <pc:sldMk cId="397483623" sldId="297"/>
            <ac:cxnSpMk id="35" creationId="{46767DE4-848F-4989-B0D8-91BCEA041D9C}"/>
          </ac:cxnSpMkLst>
        </pc:cxnChg>
        <pc:cxnChg chg="add mod">
          <ac:chgData name="Francesco" userId="f4b06c69-b125-4814-a67d-adf8dc91bd7e" providerId="ADAL" clId="{1A638FE9-6BBE-4D67-871B-26FA44E22A0D}" dt="2022-03-11T14:16:05.007" v="824" actId="1582"/>
          <ac:cxnSpMkLst>
            <pc:docMk/>
            <pc:sldMk cId="397483623" sldId="297"/>
            <ac:cxnSpMk id="37" creationId="{6609A788-2DF1-4596-8EDE-C63D00F5BE2D}"/>
          </ac:cxnSpMkLst>
        </pc:cxnChg>
        <pc:cxnChg chg="add mod">
          <ac:chgData name="Francesco" userId="f4b06c69-b125-4814-a67d-adf8dc91bd7e" providerId="ADAL" clId="{1A638FE9-6BBE-4D67-871B-26FA44E22A0D}" dt="2022-03-11T14:16:05.007" v="824" actId="1582"/>
          <ac:cxnSpMkLst>
            <pc:docMk/>
            <pc:sldMk cId="397483623" sldId="297"/>
            <ac:cxnSpMk id="39" creationId="{2AE4EAB2-192F-43D1-8871-ACBFA1408155}"/>
          </ac:cxnSpMkLst>
        </pc:cxnChg>
      </pc:sldChg>
      <pc:sldChg chg="del">
        <pc:chgData name="Francesco" userId="f4b06c69-b125-4814-a67d-adf8dc91bd7e" providerId="ADAL" clId="{1A638FE9-6BBE-4D67-871B-26FA44E22A0D}" dt="2022-03-11T13:53:35.945" v="110" actId="47"/>
        <pc:sldMkLst>
          <pc:docMk/>
          <pc:sldMk cId="4145894092" sldId="298"/>
        </pc:sldMkLst>
      </pc:sldChg>
      <pc:sldChg chg="del">
        <pc:chgData name="Francesco" userId="f4b06c69-b125-4814-a67d-adf8dc91bd7e" providerId="ADAL" clId="{1A638FE9-6BBE-4D67-871B-26FA44E22A0D}" dt="2022-03-11T13:53:05.477" v="97" actId="47"/>
        <pc:sldMkLst>
          <pc:docMk/>
          <pc:sldMk cId="1993491934" sldId="299"/>
        </pc:sldMkLst>
      </pc:sldChg>
      <pc:sldChg chg="del">
        <pc:chgData name="Francesco" userId="f4b06c69-b125-4814-a67d-adf8dc91bd7e" providerId="ADAL" clId="{1A638FE9-6BBE-4D67-871B-26FA44E22A0D}" dt="2022-03-11T13:54:11.189" v="113" actId="47"/>
        <pc:sldMkLst>
          <pc:docMk/>
          <pc:sldMk cId="3003243823" sldId="300"/>
        </pc:sldMkLst>
      </pc:sldChg>
      <pc:sldChg chg="del">
        <pc:chgData name="Francesco" userId="f4b06c69-b125-4814-a67d-adf8dc91bd7e" providerId="ADAL" clId="{1A638FE9-6BBE-4D67-871B-26FA44E22A0D}" dt="2022-03-11T13:53:01.143" v="96" actId="47"/>
        <pc:sldMkLst>
          <pc:docMk/>
          <pc:sldMk cId="2602642373" sldId="303"/>
        </pc:sldMkLst>
      </pc:sldChg>
      <pc:sldChg chg="del">
        <pc:chgData name="Francesco" userId="f4b06c69-b125-4814-a67d-adf8dc91bd7e" providerId="ADAL" clId="{1A638FE9-6BBE-4D67-871B-26FA44E22A0D}" dt="2022-03-11T15:22:56.656" v="1722" actId="47"/>
        <pc:sldMkLst>
          <pc:docMk/>
          <pc:sldMk cId="3662986856" sldId="305"/>
        </pc:sldMkLst>
      </pc:sldChg>
      <pc:sldChg chg="del">
        <pc:chgData name="Francesco" userId="f4b06c69-b125-4814-a67d-adf8dc91bd7e" providerId="ADAL" clId="{1A638FE9-6BBE-4D67-871B-26FA44E22A0D}" dt="2022-03-11T13:54:07.051" v="112" actId="47"/>
        <pc:sldMkLst>
          <pc:docMk/>
          <pc:sldMk cId="1321837203" sldId="306"/>
        </pc:sldMkLst>
      </pc:sldChg>
      <pc:sldChg chg="addSp delSp modSp mod">
        <pc:chgData name="Francesco" userId="f4b06c69-b125-4814-a67d-adf8dc91bd7e" providerId="ADAL" clId="{1A638FE9-6BBE-4D67-871B-26FA44E22A0D}" dt="2022-03-11T15:27:19.842" v="2167"/>
        <pc:sldMkLst>
          <pc:docMk/>
          <pc:sldMk cId="2056906155" sldId="307"/>
        </pc:sldMkLst>
        <pc:spChg chg="mod">
          <ac:chgData name="Francesco" userId="f4b06c69-b125-4814-a67d-adf8dc91bd7e" providerId="ADAL" clId="{1A638FE9-6BBE-4D67-871B-26FA44E22A0D}" dt="2022-03-11T15:23:02.678" v="1734" actId="20577"/>
          <ac:spMkLst>
            <pc:docMk/>
            <pc:sldMk cId="2056906155" sldId="307"/>
            <ac:spMk id="2" creationId="{E2805501-A3F8-4B6C-AF8D-DE993157D659}"/>
          </ac:spMkLst>
        </pc:spChg>
        <pc:spChg chg="mod">
          <ac:chgData name="Francesco" userId="f4b06c69-b125-4814-a67d-adf8dc91bd7e" providerId="ADAL" clId="{1A638FE9-6BBE-4D67-871B-26FA44E22A0D}" dt="2022-03-11T15:26:39.235" v="2151" actId="1076"/>
          <ac:spMkLst>
            <pc:docMk/>
            <pc:sldMk cId="2056906155" sldId="307"/>
            <ac:spMk id="5" creationId="{A60CC384-3B58-48A8-AA21-505B600F3D25}"/>
          </ac:spMkLst>
        </pc:spChg>
        <pc:spChg chg="del">
          <ac:chgData name="Francesco" userId="f4b06c69-b125-4814-a67d-adf8dc91bd7e" providerId="ADAL" clId="{1A638FE9-6BBE-4D67-871B-26FA44E22A0D}" dt="2022-03-11T15:27:19.612" v="2166" actId="478"/>
          <ac:spMkLst>
            <pc:docMk/>
            <pc:sldMk cId="2056906155" sldId="307"/>
            <ac:spMk id="10" creationId="{66B6EA02-8D64-43ED-BBF9-39AF8AA102C3}"/>
          </ac:spMkLst>
        </pc:spChg>
        <pc:spChg chg="add mod">
          <ac:chgData name="Francesco" userId="f4b06c69-b125-4814-a67d-adf8dc91bd7e" providerId="ADAL" clId="{1A638FE9-6BBE-4D67-871B-26FA44E22A0D}" dt="2022-03-11T15:27:19.842" v="2167"/>
          <ac:spMkLst>
            <pc:docMk/>
            <pc:sldMk cId="2056906155" sldId="307"/>
            <ac:spMk id="13" creationId="{C1AACD06-4EF8-48D8-89F3-1CAFD83C72DB}"/>
          </ac:spMkLst>
        </pc:spChg>
      </pc:sldChg>
      <pc:sldChg chg="addSp delSp modSp add mod">
        <pc:chgData name="Francesco" userId="f4b06c69-b125-4814-a67d-adf8dc91bd7e" providerId="ADAL" clId="{1A638FE9-6BBE-4D67-871B-26FA44E22A0D}" dt="2022-03-11T15:46:58.323" v="2369" actId="1076"/>
        <pc:sldMkLst>
          <pc:docMk/>
          <pc:sldMk cId="3783807114" sldId="308"/>
        </pc:sldMkLst>
        <pc:spChg chg="add mod">
          <ac:chgData name="Francesco" userId="f4b06c69-b125-4814-a67d-adf8dc91bd7e" providerId="ADAL" clId="{1A638FE9-6BBE-4D67-871B-26FA44E22A0D}" dt="2022-03-11T15:06:11.658" v="1492" actId="1076"/>
          <ac:spMkLst>
            <pc:docMk/>
            <pc:sldMk cId="3783807114" sldId="308"/>
            <ac:spMk id="6" creationId="{52AED985-5658-406D-907D-885DD609C215}"/>
          </ac:spMkLst>
        </pc:spChg>
        <pc:spChg chg="del">
          <ac:chgData name="Francesco" userId="f4b06c69-b125-4814-a67d-adf8dc91bd7e" providerId="ADAL" clId="{1A638FE9-6BBE-4D67-871B-26FA44E22A0D}" dt="2022-03-11T15:00:30.508" v="1452" actId="478"/>
          <ac:spMkLst>
            <pc:docMk/>
            <pc:sldMk cId="3783807114" sldId="308"/>
            <ac:spMk id="8" creationId="{3F6F2137-6CC7-4B59-8090-358936B024C0}"/>
          </ac:spMkLst>
        </pc:spChg>
        <pc:spChg chg="del">
          <ac:chgData name="Francesco" userId="f4b06c69-b125-4814-a67d-adf8dc91bd7e" providerId="ADAL" clId="{1A638FE9-6BBE-4D67-871B-26FA44E22A0D}" dt="2022-03-11T15:27:13.397" v="2162" actId="478"/>
          <ac:spMkLst>
            <pc:docMk/>
            <pc:sldMk cId="3783807114" sldId="308"/>
            <ac:spMk id="9" creationId="{AE3A09C7-82DB-4328-BE56-021C431D52F0}"/>
          </ac:spMkLst>
        </pc:spChg>
        <pc:spChg chg="add mod topLvl">
          <ac:chgData name="Francesco" userId="f4b06c69-b125-4814-a67d-adf8dc91bd7e" providerId="ADAL" clId="{1A638FE9-6BBE-4D67-871B-26FA44E22A0D}" dt="2022-03-11T15:45:25.928" v="2353" actId="165"/>
          <ac:spMkLst>
            <pc:docMk/>
            <pc:sldMk cId="3783807114" sldId="308"/>
            <ac:spMk id="13" creationId="{F7C74083-569C-49E8-B43F-E0BBFC207185}"/>
          </ac:spMkLst>
        </pc:spChg>
        <pc:spChg chg="add mod topLvl">
          <ac:chgData name="Francesco" userId="f4b06c69-b125-4814-a67d-adf8dc91bd7e" providerId="ADAL" clId="{1A638FE9-6BBE-4D67-871B-26FA44E22A0D}" dt="2022-03-11T15:45:25.928" v="2353" actId="165"/>
          <ac:spMkLst>
            <pc:docMk/>
            <pc:sldMk cId="3783807114" sldId="308"/>
            <ac:spMk id="15" creationId="{32CE4286-31CA-45B3-9E68-D68D1BCF19D1}"/>
          </ac:spMkLst>
        </pc:spChg>
        <pc:spChg chg="add mod topLvl">
          <ac:chgData name="Francesco" userId="f4b06c69-b125-4814-a67d-adf8dc91bd7e" providerId="ADAL" clId="{1A638FE9-6BBE-4D67-871B-26FA44E22A0D}" dt="2022-03-11T15:45:25.928" v="2353" actId="165"/>
          <ac:spMkLst>
            <pc:docMk/>
            <pc:sldMk cId="3783807114" sldId="308"/>
            <ac:spMk id="16" creationId="{3FFB3792-2876-4740-9BFA-B69DF34BC919}"/>
          </ac:spMkLst>
        </pc:spChg>
        <pc:spChg chg="add mod topLvl">
          <ac:chgData name="Francesco" userId="f4b06c69-b125-4814-a67d-adf8dc91bd7e" providerId="ADAL" clId="{1A638FE9-6BBE-4D67-871B-26FA44E22A0D}" dt="2022-03-11T15:45:25.928" v="2353" actId="165"/>
          <ac:spMkLst>
            <pc:docMk/>
            <pc:sldMk cId="3783807114" sldId="308"/>
            <ac:spMk id="17" creationId="{D6EEB00E-1F76-4D35-B582-186CA641BB9A}"/>
          </ac:spMkLst>
        </pc:spChg>
        <pc:spChg chg="add mod topLvl">
          <ac:chgData name="Francesco" userId="f4b06c69-b125-4814-a67d-adf8dc91bd7e" providerId="ADAL" clId="{1A638FE9-6BBE-4D67-871B-26FA44E22A0D}" dt="2022-03-11T15:45:25.928" v="2353" actId="165"/>
          <ac:spMkLst>
            <pc:docMk/>
            <pc:sldMk cId="3783807114" sldId="308"/>
            <ac:spMk id="18" creationId="{FD551814-4640-40AD-895C-0114CB8EBF74}"/>
          </ac:spMkLst>
        </pc:spChg>
        <pc:spChg chg="add mod topLvl">
          <ac:chgData name="Francesco" userId="f4b06c69-b125-4814-a67d-adf8dc91bd7e" providerId="ADAL" clId="{1A638FE9-6BBE-4D67-871B-26FA44E22A0D}" dt="2022-03-11T15:45:25.928" v="2353" actId="165"/>
          <ac:spMkLst>
            <pc:docMk/>
            <pc:sldMk cId="3783807114" sldId="308"/>
            <ac:spMk id="19" creationId="{6D974A12-74BB-41B1-89D7-0C619721436B}"/>
          </ac:spMkLst>
        </pc:spChg>
        <pc:spChg chg="add mod topLvl">
          <ac:chgData name="Francesco" userId="f4b06c69-b125-4814-a67d-adf8dc91bd7e" providerId="ADAL" clId="{1A638FE9-6BBE-4D67-871B-26FA44E22A0D}" dt="2022-03-11T15:45:25.928" v="2353" actId="165"/>
          <ac:spMkLst>
            <pc:docMk/>
            <pc:sldMk cId="3783807114" sldId="308"/>
            <ac:spMk id="20" creationId="{B1D90826-5B30-4DFE-A7CB-30A746F4F8F4}"/>
          </ac:spMkLst>
        </pc:spChg>
        <pc:spChg chg="add mod topLvl">
          <ac:chgData name="Francesco" userId="f4b06c69-b125-4814-a67d-adf8dc91bd7e" providerId="ADAL" clId="{1A638FE9-6BBE-4D67-871B-26FA44E22A0D}" dt="2022-03-11T15:45:25.928" v="2353" actId="165"/>
          <ac:spMkLst>
            <pc:docMk/>
            <pc:sldMk cId="3783807114" sldId="308"/>
            <ac:spMk id="21" creationId="{DCC422C3-BED9-48D9-B0D4-6C782DF6A38F}"/>
          </ac:spMkLst>
        </pc:spChg>
        <pc:spChg chg="add mod topLvl">
          <ac:chgData name="Francesco" userId="f4b06c69-b125-4814-a67d-adf8dc91bd7e" providerId="ADAL" clId="{1A638FE9-6BBE-4D67-871B-26FA44E22A0D}" dt="2022-03-11T15:45:25.928" v="2353" actId="165"/>
          <ac:spMkLst>
            <pc:docMk/>
            <pc:sldMk cId="3783807114" sldId="308"/>
            <ac:spMk id="22" creationId="{879FE96E-BA85-40EE-A23E-988881DEF39B}"/>
          </ac:spMkLst>
        </pc:spChg>
        <pc:spChg chg="add mod topLvl">
          <ac:chgData name="Francesco" userId="f4b06c69-b125-4814-a67d-adf8dc91bd7e" providerId="ADAL" clId="{1A638FE9-6BBE-4D67-871B-26FA44E22A0D}" dt="2022-03-11T15:45:25.928" v="2353" actId="165"/>
          <ac:spMkLst>
            <pc:docMk/>
            <pc:sldMk cId="3783807114" sldId="308"/>
            <ac:spMk id="23" creationId="{C13366B8-F962-4BFD-867B-A50129A464E5}"/>
          </ac:spMkLst>
        </pc:spChg>
        <pc:spChg chg="add mod topLvl">
          <ac:chgData name="Francesco" userId="f4b06c69-b125-4814-a67d-adf8dc91bd7e" providerId="ADAL" clId="{1A638FE9-6BBE-4D67-871B-26FA44E22A0D}" dt="2022-03-11T15:45:25.928" v="2353" actId="165"/>
          <ac:spMkLst>
            <pc:docMk/>
            <pc:sldMk cId="3783807114" sldId="308"/>
            <ac:spMk id="24" creationId="{0B3B4856-D6EB-496A-B1C8-CF6C3A83517D}"/>
          </ac:spMkLst>
        </pc:spChg>
        <pc:spChg chg="add mod topLvl">
          <ac:chgData name="Francesco" userId="f4b06c69-b125-4814-a67d-adf8dc91bd7e" providerId="ADAL" clId="{1A638FE9-6BBE-4D67-871B-26FA44E22A0D}" dt="2022-03-11T15:45:25.928" v="2353" actId="165"/>
          <ac:spMkLst>
            <pc:docMk/>
            <pc:sldMk cId="3783807114" sldId="308"/>
            <ac:spMk id="25" creationId="{13A61383-475B-466D-A482-79AF7177A4F7}"/>
          </ac:spMkLst>
        </pc:spChg>
        <pc:spChg chg="add mod">
          <ac:chgData name="Francesco" userId="f4b06c69-b125-4814-a67d-adf8dc91bd7e" providerId="ADAL" clId="{1A638FE9-6BBE-4D67-871B-26FA44E22A0D}" dt="2022-03-11T15:06:18.922" v="1495" actId="1076"/>
          <ac:spMkLst>
            <pc:docMk/>
            <pc:sldMk cId="3783807114" sldId="308"/>
            <ac:spMk id="28" creationId="{6DEB51FE-799C-4D5D-A3F5-BC01178D44A4}"/>
          </ac:spMkLst>
        </pc:spChg>
        <pc:spChg chg="add mod">
          <ac:chgData name="Francesco" userId="f4b06c69-b125-4814-a67d-adf8dc91bd7e" providerId="ADAL" clId="{1A638FE9-6BBE-4D67-871B-26FA44E22A0D}" dt="2022-03-11T15:46:58.323" v="2369" actId="1076"/>
          <ac:spMkLst>
            <pc:docMk/>
            <pc:sldMk cId="3783807114" sldId="308"/>
            <ac:spMk id="34" creationId="{2B2FFED9-331D-44CB-97EF-13959C16A569}"/>
          </ac:spMkLst>
        </pc:spChg>
        <pc:spChg chg="add mod">
          <ac:chgData name="Francesco" userId="f4b06c69-b125-4814-a67d-adf8dc91bd7e" providerId="ADAL" clId="{1A638FE9-6BBE-4D67-871B-26FA44E22A0D}" dt="2022-03-11T15:27:13.625" v="2163"/>
          <ac:spMkLst>
            <pc:docMk/>
            <pc:sldMk cId="3783807114" sldId="308"/>
            <ac:spMk id="35" creationId="{C5D79D64-9087-468D-AE2D-5A9F0630BDB9}"/>
          </ac:spMkLst>
        </pc:spChg>
        <pc:grpChg chg="add del mod">
          <ac:chgData name="Francesco" userId="f4b06c69-b125-4814-a67d-adf8dc91bd7e" providerId="ADAL" clId="{1A638FE9-6BBE-4D67-871B-26FA44E22A0D}" dt="2022-03-11T15:45:25.928" v="2353" actId="165"/>
          <ac:grpSpMkLst>
            <pc:docMk/>
            <pc:sldMk cId="3783807114" sldId="308"/>
            <ac:grpSpMk id="4" creationId="{23A4866A-E54C-427D-88F0-E90A3DA68905}"/>
          </ac:grpSpMkLst>
        </pc:grpChg>
        <pc:picChg chg="add del mod topLvl">
          <ac:chgData name="Francesco" userId="f4b06c69-b125-4814-a67d-adf8dc91bd7e" providerId="ADAL" clId="{1A638FE9-6BBE-4D67-871B-26FA44E22A0D}" dt="2022-03-11T15:45:28.373" v="2354" actId="478"/>
          <ac:picMkLst>
            <pc:docMk/>
            <pc:sldMk cId="3783807114" sldId="308"/>
            <ac:picMk id="3" creationId="{15E8CAA0-F5F0-4960-AA19-B1929DF5C319}"/>
          </ac:picMkLst>
        </pc:picChg>
        <pc:picChg chg="add mod">
          <ac:chgData name="Francesco" userId="f4b06c69-b125-4814-a67d-adf8dc91bd7e" providerId="ADAL" clId="{1A638FE9-6BBE-4D67-871B-26FA44E22A0D}" dt="2022-03-11T15:05:57.722" v="1488" actId="1076"/>
          <ac:picMkLst>
            <pc:docMk/>
            <pc:sldMk cId="3783807114" sldId="308"/>
            <ac:picMk id="26" creationId="{F5F86883-4865-4C85-B237-DCB51F7FEE9F}"/>
          </ac:picMkLst>
        </pc:picChg>
        <pc:picChg chg="add del mod">
          <ac:chgData name="Francesco" userId="f4b06c69-b125-4814-a67d-adf8dc91bd7e" providerId="ADAL" clId="{1A638FE9-6BBE-4D67-871B-26FA44E22A0D}" dt="2022-03-11T15:46:39.109" v="2364" actId="478"/>
          <ac:picMkLst>
            <pc:docMk/>
            <pc:sldMk cId="3783807114" sldId="308"/>
            <ac:picMk id="30" creationId="{88190806-5B58-4254-BF10-6F7ACED5F7B1}"/>
          </ac:picMkLst>
        </pc:picChg>
        <pc:picChg chg="add mod ord modCrop">
          <ac:chgData name="Francesco" userId="f4b06c69-b125-4814-a67d-adf8dc91bd7e" providerId="ADAL" clId="{1A638FE9-6BBE-4D67-871B-26FA44E22A0D}" dt="2022-03-11T15:46:03.099" v="2363" actId="732"/>
          <ac:picMkLst>
            <pc:docMk/>
            <pc:sldMk cId="3783807114" sldId="308"/>
            <ac:picMk id="37" creationId="{6FBB8F66-B638-4784-876F-D7951125C021}"/>
          </ac:picMkLst>
        </pc:picChg>
        <pc:picChg chg="add mod">
          <ac:chgData name="Francesco" userId="f4b06c69-b125-4814-a67d-adf8dc91bd7e" providerId="ADAL" clId="{1A638FE9-6BBE-4D67-871B-26FA44E22A0D}" dt="2022-03-11T15:46:55.899" v="2368" actId="14100"/>
          <ac:picMkLst>
            <pc:docMk/>
            <pc:sldMk cId="3783807114" sldId="308"/>
            <ac:picMk id="39" creationId="{D50AFE11-71CA-47CE-9B74-1C8B027313B7}"/>
          </ac:picMkLst>
        </pc:picChg>
        <pc:cxnChg chg="add mod">
          <ac:chgData name="Francesco" userId="f4b06c69-b125-4814-a67d-adf8dc91bd7e" providerId="ADAL" clId="{1A638FE9-6BBE-4D67-871B-26FA44E22A0D}" dt="2022-03-11T15:09:23.139" v="1502" actId="14100"/>
          <ac:cxnSpMkLst>
            <pc:docMk/>
            <pc:sldMk cId="3783807114" sldId="308"/>
            <ac:cxnSpMk id="27" creationId="{3E3B2D1F-4E84-4AA7-901A-14D8FF127E8F}"/>
          </ac:cxnSpMkLst>
        </pc:cxnChg>
        <pc:cxnChg chg="add mod">
          <ac:chgData name="Francesco" userId="f4b06c69-b125-4814-a67d-adf8dc91bd7e" providerId="ADAL" clId="{1A638FE9-6BBE-4D67-871B-26FA44E22A0D}" dt="2022-03-11T15:09:39.106" v="1505" actId="14100"/>
          <ac:cxnSpMkLst>
            <pc:docMk/>
            <pc:sldMk cId="3783807114" sldId="308"/>
            <ac:cxnSpMk id="32" creationId="{1B185D4E-CF74-4E35-ADBC-C622706AFA76}"/>
          </ac:cxnSpMkLst>
        </pc:cxnChg>
      </pc:sldChg>
      <pc:sldChg chg="del">
        <pc:chgData name="Francesco" userId="f4b06c69-b125-4814-a67d-adf8dc91bd7e" providerId="ADAL" clId="{1A638FE9-6BBE-4D67-871B-26FA44E22A0D}" dt="2022-03-11T13:54:04.291" v="111" actId="47"/>
        <pc:sldMkLst>
          <pc:docMk/>
          <pc:sldMk cId="3817098424" sldId="308"/>
        </pc:sldMkLst>
      </pc:sldChg>
      <pc:sldChg chg="new del">
        <pc:chgData name="Francesco" userId="f4b06c69-b125-4814-a67d-adf8dc91bd7e" providerId="ADAL" clId="{1A638FE9-6BBE-4D67-871B-26FA44E22A0D}" dt="2022-03-11T11:15:48.901" v="77" actId="47"/>
        <pc:sldMkLst>
          <pc:docMk/>
          <pc:sldMk cId="928048184" sldId="309"/>
        </pc:sldMkLst>
      </pc:sldChg>
      <pc:sldChg chg="addSp delSp modSp add mod">
        <pc:chgData name="Francesco" userId="f4b06c69-b125-4814-a67d-adf8dc91bd7e" providerId="ADAL" clId="{1A638FE9-6BBE-4D67-871B-26FA44E22A0D}" dt="2022-03-11T15:42:21.844" v="2351" actId="14100"/>
        <pc:sldMkLst>
          <pc:docMk/>
          <pc:sldMk cId="1408661603" sldId="309"/>
        </pc:sldMkLst>
        <pc:spChg chg="add mod">
          <ac:chgData name="Francesco" userId="f4b06c69-b125-4814-a67d-adf8dc91bd7e" providerId="ADAL" clId="{1A638FE9-6BBE-4D67-871B-26FA44E22A0D}" dt="2022-03-11T14:30:43.690" v="1076" actId="1076"/>
          <ac:spMkLst>
            <pc:docMk/>
            <pc:sldMk cId="1408661603" sldId="309"/>
            <ac:spMk id="4" creationId="{EE34491B-789A-4F63-A250-ABE5FCDE64A9}"/>
          </ac:spMkLst>
        </pc:spChg>
        <pc:spChg chg="mod">
          <ac:chgData name="Francesco" userId="f4b06c69-b125-4814-a67d-adf8dc91bd7e" providerId="ADAL" clId="{1A638FE9-6BBE-4D67-871B-26FA44E22A0D}" dt="2022-03-11T14:29:17.018" v="1040" actId="1076"/>
          <ac:spMkLst>
            <pc:docMk/>
            <pc:sldMk cId="1408661603" sldId="309"/>
            <ac:spMk id="8" creationId="{3F6F2137-6CC7-4B59-8090-358936B024C0}"/>
          </ac:spMkLst>
        </pc:spChg>
        <pc:spChg chg="del">
          <ac:chgData name="Francesco" userId="f4b06c69-b125-4814-a67d-adf8dc91bd7e" providerId="ADAL" clId="{1A638FE9-6BBE-4D67-871B-26FA44E22A0D}" dt="2022-03-11T15:27:07.125" v="2158" actId="478"/>
          <ac:spMkLst>
            <pc:docMk/>
            <pc:sldMk cId="1408661603" sldId="309"/>
            <ac:spMk id="9" creationId="{AE3A09C7-82DB-4328-BE56-021C431D52F0}"/>
          </ac:spMkLst>
        </pc:spChg>
        <pc:spChg chg="mod">
          <ac:chgData name="Francesco" userId="f4b06c69-b125-4814-a67d-adf8dc91bd7e" providerId="ADAL" clId="{1A638FE9-6BBE-4D67-871B-26FA44E22A0D}" dt="2022-03-11T14:27:02.250" v="1002" actId="1076"/>
          <ac:spMkLst>
            <pc:docMk/>
            <pc:sldMk cId="1408661603" sldId="309"/>
            <ac:spMk id="10" creationId="{27C53D40-47F3-47DF-8582-66D1036985DD}"/>
          </ac:spMkLst>
        </pc:spChg>
        <pc:spChg chg="add mod">
          <ac:chgData name="Francesco" userId="f4b06c69-b125-4814-a67d-adf8dc91bd7e" providerId="ADAL" clId="{1A638FE9-6BBE-4D67-871B-26FA44E22A0D}" dt="2022-03-11T15:42:14.075" v="2348" actId="1076"/>
          <ac:spMkLst>
            <pc:docMk/>
            <pc:sldMk cId="1408661603" sldId="309"/>
            <ac:spMk id="15" creationId="{2A17957A-BA41-4282-BE14-2CC0C10A731F}"/>
          </ac:spMkLst>
        </pc:spChg>
        <pc:spChg chg="add del mod">
          <ac:chgData name="Francesco" userId="f4b06c69-b125-4814-a67d-adf8dc91bd7e" providerId="ADAL" clId="{1A638FE9-6BBE-4D67-871B-26FA44E22A0D}" dt="2022-03-11T14:30:04.756" v="1059" actId="478"/>
          <ac:spMkLst>
            <pc:docMk/>
            <pc:sldMk cId="1408661603" sldId="309"/>
            <ac:spMk id="16" creationId="{58D6BF0E-1E70-4A10-BE88-BA773F985148}"/>
          </ac:spMkLst>
        </pc:spChg>
        <pc:spChg chg="add mod">
          <ac:chgData name="Francesco" userId="f4b06c69-b125-4814-a67d-adf8dc91bd7e" providerId="ADAL" clId="{1A638FE9-6BBE-4D67-871B-26FA44E22A0D}" dt="2022-03-11T14:30:32.243" v="1073" actId="14100"/>
          <ac:spMkLst>
            <pc:docMk/>
            <pc:sldMk cId="1408661603" sldId="309"/>
            <ac:spMk id="23" creationId="{FFF3C323-8781-4993-8ACE-7842967A6359}"/>
          </ac:spMkLst>
        </pc:spChg>
        <pc:spChg chg="add mod">
          <ac:chgData name="Francesco" userId="f4b06c69-b125-4814-a67d-adf8dc91bd7e" providerId="ADAL" clId="{1A638FE9-6BBE-4D67-871B-26FA44E22A0D}" dt="2022-03-11T14:30:14.499" v="1062" actId="14100"/>
          <ac:spMkLst>
            <pc:docMk/>
            <pc:sldMk cId="1408661603" sldId="309"/>
            <ac:spMk id="24" creationId="{67E987E0-DCB0-4FD6-9751-BC6CC4D96B0A}"/>
          </ac:spMkLst>
        </pc:spChg>
        <pc:spChg chg="add mod">
          <ac:chgData name="Francesco" userId="f4b06c69-b125-4814-a67d-adf8dc91bd7e" providerId="ADAL" clId="{1A638FE9-6BBE-4D67-871B-26FA44E22A0D}" dt="2022-03-11T15:27:07.321" v="2159"/>
          <ac:spMkLst>
            <pc:docMk/>
            <pc:sldMk cId="1408661603" sldId="309"/>
            <ac:spMk id="25" creationId="{B754444E-8C2E-4945-A95D-C154E63171CD}"/>
          </ac:spMkLst>
        </pc:spChg>
        <pc:picChg chg="mod modCrop">
          <ac:chgData name="Francesco" userId="f4b06c69-b125-4814-a67d-adf8dc91bd7e" providerId="ADAL" clId="{1A638FE9-6BBE-4D67-871B-26FA44E22A0D}" dt="2022-03-11T14:29:44.090" v="1052" actId="1076"/>
          <ac:picMkLst>
            <pc:docMk/>
            <pc:sldMk cId="1408661603" sldId="309"/>
            <ac:picMk id="7" creationId="{046B4619-23D7-4CDD-904B-BC9731D3666B}"/>
          </ac:picMkLst>
        </pc:picChg>
        <pc:picChg chg="mod">
          <ac:chgData name="Francesco" userId="f4b06c69-b125-4814-a67d-adf8dc91bd7e" providerId="ADAL" clId="{1A638FE9-6BBE-4D67-871B-26FA44E22A0D}" dt="2022-03-11T14:30:39.986" v="1074" actId="1076"/>
          <ac:picMkLst>
            <pc:docMk/>
            <pc:sldMk cId="1408661603" sldId="309"/>
            <ac:picMk id="20" creationId="{0A0A6F2A-E0CC-4C02-842B-56F6F7365B86}"/>
          </ac:picMkLst>
        </pc:picChg>
        <pc:picChg chg="add mod">
          <ac:chgData name="Francesco" userId="f4b06c69-b125-4814-a67d-adf8dc91bd7e" providerId="ADAL" clId="{1A638FE9-6BBE-4D67-871B-26FA44E22A0D}" dt="2022-03-11T14:29:49.170" v="1054" actId="14100"/>
          <ac:picMkLst>
            <pc:docMk/>
            <pc:sldMk cId="1408661603" sldId="309"/>
            <ac:picMk id="22" creationId="{39D701DA-FF4F-4008-B82F-2C4D13C4B8F6}"/>
          </ac:picMkLst>
        </pc:picChg>
        <pc:cxnChg chg="add mod">
          <ac:chgData name="Francesco" userId="f4b06c69-b125-4814-a67d-adf8dc91bd7e" providerId="ADAL" clId="{1A638FE9-6BBE-4D67-871B-26FA44E22A0D}" dt="2022-03-11T14:30:45.106" v="1077" actId="1076"/>
          <ac:cxnSpMkLst>
            <pc:docMk/>
            <pc:sldMk cId="1408661603" sldId="309"/>
            <ac:cxnSpMk id="3" creationId="{2B880DA9-89D8-4C01-97FD-29A5C71863FF}"/>
          </ac:cxnSpMkLst>
        </pc:cxnChg>
        <pc:cxnChg chg="add mod">
          <ac:chgData name="Francesco" userId="f4b06c69-b125-4814-a67d-adf8dc91bd7e" providerId="ADAL" clId="{1A638FE9-6BBE-4D67-871B-26FA44E22A0D}" dt="2022-03-11T15:42:18.755" v="2349" actId="14100"/>
          <ac:cxnSpMkLst>
            <pc:docMk/>
            <pc:sldMk cId="1408661603" sldId="309"/>
            <ac:cxnSpMk id="18" creationId="{F79F502C-4C11-488E-B82E-006A21EE6724}"/>
          </ac:cxnSpMkLst>
        </pc:cxnChg>
        <pc:cxnChg chg="add mod">
          <ac:chgData name="Francesco" userId="f4b06c69-b125-4814-a67d-adf8dc91bd7e" providerId="ADAL" clId="{1A638FE9-6BBE-4D67-871B-26FA44E22A0D}" dt="2022-03-11T15:42:21.844" v="2351" actId="14100"/>
          <ac:cxnSpMkLst>
            <pc:docMk/>
            <pc:sldMk cId="1408661603" sldId="309"/>
            <ac:cxnSpMk id="21" creationId="{2E331ABC-8634-4499-B943-B85FF194234F}"/>
          </ac:cxnSpMkLst>
        </pc:cxnChg>
      </pc:sldChg>
      <pc:sldChg chg="addSp delSp modSp add del mod">
        <pc:chgData name="Francesco" userId="f4b06c69-b125-4814-a67d-adf8dc91bd7e" providerId="ADAL" clId="{1A638FE9-6BBE-4D67-871B-26FA44E22A0D}" dt="2022-03-11T13:52:34.950" v="92" actId="47"/>
        <pc:sldMkLst>
          <pc:docMk/>
          <pc:sldMk cId="2688544092" sldId="309"/>
        </pc:sldMkLst>
        <pc:spChg chg="add mod">
          <ac:chgData name="Francesco" userId="f4b06c69-b125-4814-a67d-adf8dc91bd7e" providerId="ADAL" clId="{1A638FE9-6BBE-4D67-871B-26FA44E22A0D}" dt="2022-03-11T13:52:33.034" v="91" actId="1076"/>
          <ac:spMkLst>
            <pc:docMk/>
            <pc:sldMk cId="2688544092" sldId="309"/>
            <ac:spMk id="10" creationId="{C182F4B2-5295-474D-BB14-B8AE627A3424}"/>
          </ac:spMkLst>
        </pc:spChg>
        <pc:spChg chg="del">
          <ac:chgData name="Francesco" userId="f4b06c69-b125-4814-a67d-adf8dc91bd7e" providerId="ADAL" clId="{1A638FE9-6BBE-4D67-871B-26FA44E22A0D}" dt="2022-03-11T13:52:30.171" v="89" actId="478"/>
          <ac:spMkLst>
            <pc:docMk/>
            <pc:sldMk cId="2688544092" sldId="309"/>
            <ac:spMk id="13" creationId="{B2026B79-D11C-4806-A372-61CADDFAA06D}"/>
          </ac:spMkLst>
        </pc:spChg>
      </pc:sldChg>
      <pc:sldChg chg="addSp delSp modSp add mod">
        <pc:chgData name="Francesco" userId="f4b06c69-b125-4814-a67d-adf8dc91bd7e" providerId="ADAL" clId="{1A638FE9-6BBE-4D67-871B-26FA44E22A0D}" dt="2022-03-11T15:42:36.597" v="2352" actId="20577"/>
        <pc:sldMkLst>
          <pc:docMk/>
          <pc:sldMk cId="2088072660" sldId="310"/>
        </pc:sldMkLst>
        <pc:spChg chg="del">
          <ac:chgData name="Francesco" userId="f4b06c69-b125-4814-a67d-adf8dc91bd7e" providerId="ADAL" clId="{1A638FE9-6BBE-4D67-871B-26FA44E22A0D}" dt="2022-03-11T14:27:54.571" v="1029" actId="478"/>
          <ac:spMkLst>
            <pc:docMk/>
            <pc:sldMk cId="2088072660" sldId="310"/>
            <ac:spMk id="4" creationId="{EE34491B-789A-4F63-A250-ABE5FCDE64A9}"/>
          </ac:spMkLst>
        </pc:spChg>
        <pc:spChg chg="del mod">
          <ac:chgData name="Francesco" userId="f4b06c69-b125-4814-a67d-adf8dc91bd7e" providerId="ADAL" clId="{1A638FE9-6BBE-4D67-871B-26FA44E22A0D}" dt="2022-03-11T14:30:58.299" v="1081" actId="478"/>
          <ac:spMkLst>
            <pc:docMk/>
            <pc:sldMk cId="2088072660" sldId="310"/>
            <ac:spMk id="8" creationId="{3F6F2137-6CC7-4B59-8090-358936B024C0}"/>
          </ac:spMkLst>
        </pc:spChg>
        <pc:spChg chg="del">
          <ac:chgData name="Francesco" userId="f4b06c69-b125-4814-a67d-adf8dc91bd7e" providerId="ADAL" clId="{1A638FE9-6BBE-4D67-871B-26FA44E22A0D}" dt="2022-03-11T15:27:10.333" v="2160" actId="478"/>
          <ac:spMkLst>
            <pc:docMk/>
            <pc:sldMk cId="2088072660" sldId="310"/>
            <ac:spMk id="9" creationId="{AE3A09C7-82DB-4328-BE56-021C431D52F0}"/>
          </ac:spMkLst>
        </pc:spChg>
        <pc:spChg chg="del mod">
          <ac:chgData name="Francesco" userId="f4b06c69-b125-4814-a67d-adf8dc91bd7e" providerId="ADAL" clId="{1A638FE9-6BBE-4D67-871B-26FA44E22A0D}" dt="2022-03-11T14:27:53.348" v="1028" actId="478"/>
          <ac:spMkLst>
            <pc:docMk/>
            <pc:sldMk cId="2088072660" sldId="310"/>
            <ac:spMk id="15" creationId="{2A17957A-BA41-4282-BE14-2CC0C10A731F}"/>
          </ac:spMkLst>
        </pc:spChg>
        <pc:spChg chg="del mod">
          <ac:chgData name="Francesco" userId="f4b06c69-b125-4814-a67d-adf8dc91bd7e" providerId="ADAL" clId="{1A638FE9-6BBE-4D67-871B-26FA44E22A0D}" dt="2022-03-11T14:30:56.803" v="1080" actId="478"/>
          <ac:spMkLst>
            <pc:docMk/>
            <pc:sldMk cId="2088072660" sldId="310"/>
            <ac:spMk id="16" creationId="{58D6BF0E-1E70-4A10-BE88-BA773F985148}"/>
          </ac:spMkLst>
        </pc:spChg>
        <pc:spChg chg="add del mod">
          <ac:chgData name="Francesco" userId="f4b06c69-b125-4814-a67d-adf8dc91bd7e" providerId="ADAL" clId="{1A638FE9-6BBE-4D67-871B-26FA44E22A0D}" dt="2022-03-11T14:31:50.875" v="1090" actId="478"/>
          <ac:spMkLst>
            <pc:docMk/>
            <pc:sldMk cId="2088072660" sldId="310"/>
            <ac:spMk id="19" creationId="{7B178CBC-D984-4ADE-9D3E-E811DBF984F8}"/>
          </ac:spMkLst>
        </pc:spChg>
        <pc:spChg chg="add del mod">
          <ac:chgData name="Francesco" userId="f4b06c69-b125-4814-a67d-adf8dc91bd7e" providerId="ADAL" clId="{1A638FE9-6BBE-4D67-871B-26FA44E22A0D}" dt="2022-03-11T14:31:49.659" v="1089" actId="478"/>
          <ac:spMkLst>
            <pc:docMk/>
            <pc:sldMk cId="2088072660" sldId="310"/>
            <ac:spMk id="22" creationId="{7B56ABE3-A459-4BA1-B8C7-59607F7FC735}"/>
          </ac:spMkLst>
        </pc:spChg>
        <pc:spChg chg="add mod">
          <ac:chgData name="Francesco" userId="f4b06c69-b125-4814-a67d-adf8dc91bd7e" providerId="ADAL" clId="{1A638FE9-6BBE-4D67-871B-26FA44E22A0D}" dt="2022-03-11T14:36:02.658" v="1126" actId="1076"/>
          <ac:spMkLst>
            <pc:docMk/>
            <pc:sldMk cId="2088072660" sldId="310"/>
            <ac:spMk id="29" creationId="{963E9DFD-3285-462C-982D-BA60838A8E85}"/>
          </ac:spMkLst>
        </pc:spChg>
        <pc:spChg chg="add">
          <ac:chgData name="Francesco" userId="f4b06c69-b125-4814-a67d-adf8dc91bd7e" providerId="ADAL" clId="{1A638FE9-6BBE-4D67-871B-26FA44E22A0D}" dt="2022-03-11T14:50:10.780" v="1148" actId="11529"/>
          <ac:spMkLst>
            <pc:docMk/>
            <pc:sldMk cId="2088072660" sldId="310"/>
            <ac:spMk id="34" creationId="{6B7133E3-5B73-4E0A-BD05-E0BB45AF0EED}"/>
          </ac:spMkLst>
        </pc:spChg>
        <pc:spChg chg="add mod">
          <ac:chgData name="Francesco" userId="f4b06c69-b125-4814-a67d-adf8dc91bd7e" providerId="ADAL" clId="{1A638FE9-6BBE-4D67-871B-26FA44E22A0D}" dt="2022-03-11T14:53:13.051" v="1332" actId="1076"/>
          <ac:spMkLst>
            <pc:docMk/>
            <pc:sldMk cId="2088072660" sldId="310"/>
            <ac:spMk id="35" creationId="{707A381F-F780-441C-93F5-4CE69854CF5E}"/>
          </ac:spMkLst>
        </pc:spChg>
        <pc:spChg chg="add mod">
          <ac:chgData name="Francesco" userId="f4b06c69-b125-4814-a67d-adf8dc91bd7e" providerId="ADAL" clId="{1A638FE9-6BBE-4D67-871B-26FA44E22A0D}" dt="2022-03-11T15:42:36.597" v="2352" actId="20577"/>
          <ac:spMkLst>
            <pc:docMk/>
            <pc:sldMk cId="2088072660" sldId="310"/>
            <ac:spMk id="36" creationId="{CF8CA9DD-57F1-4DED-A15F-9EF930617406}"/>
          </ac:spMkLst>
        </pc:spChg>
        <pc:spChg chg="add mod">
          <ac:chgData name="Francesco" userId="f4b06c69-b125-4814-a67d-adf8dc91bd7e" providerId="ADAL" clId="{1A638FE9-6BBE-4D67-871B-26FA44E22A0D}" dt="2022-03-11T15:27:10.553" v="2161"/>
          <ac:spMkLst>
            <pc:docMk/>
            <pc:sldMk cId="2088072660" sldId="310"/>
            <ac:spMk id="37" creationId="{1D5C29F6-59A3-4633-ACDE-700AB8704FCA}"/>
          </ac:spMkLst>
        </pc:spChg>
        <pc:picChg chg="add del mod">
          <ac:chgData name="Francesco" userId="f4b06c69-b125-4814-a67d-adf8dc91bd7e" providerId="ADAL" clId="{1A638FE9-6BBE-4D67-871B-26FA44E22A0D}" dt="2022-03-11T14:30:55.723" v="1079" actId="478"/>
          <ac:picMkLst>
            <pc:docMk/>
            <pc:sldMk cId="2088072660" sldId="310"/>
            <ac:picMk id="6" creationId="{A665E14C-7D36-481B-93DD-73C6CE44953B}"/>
          </ac:picMkLst>
        </pc:picChg>
        <pc:picChg chg="del">
          <ac:chgData name="Francesco" userId="f4b06c69-b125-4814-a67d-adf8dc91bd7e" providerId="ADAL" clId="{1A638FE9-6BBE-4D67-871B-26FA44E22A0D}" dt="2022-03-11T14:27:55.132" v="1030" actId="478"/>
          <ac:picMkLst>
            <pc:docMk/>
            <pc:sldMk cId="2088072660" sldId="310"/>
            <ac:picMk id="7" creationId="{046B4619-23D7-4CDD-904B-BC9731D3666B}"/>
          </ac:picMkLst>
        </pc:picChg>
        <pc:picChg chg="add del mod">
          <ac:chgData name="Francesco" userId="f4b06c69-b125-4814-a67d-adf8dc91bd7e" providerId="ADAL" clId="{1A638FE9-6BBE-4D67-871B-26FA44E22A0D}" dt="2022-03-11T14:34:34.444" v="1108" actId="478"/>
          <ac:picMkLst>
            <pc:docMk/>
            <pc:sldMk cId="2088072660" sldId="310"/>
            <ac:picMk id="17" creationId="{8ED4D3B6-6C18-4EBA-8DF1-47CDC5233EE3}"/>
          </ac:picMkLst>
        </pc:picChg>
        <pc:picChg chg="del">
          <ac:chgData name="Francesco" userId="f4b06c69-b125-4814-a67d-adf8dc91bd7e" providerId="ADAL" clId="{1A638FE9-6BBE-4D67-871B-26FA44E22A0D}" dt="2022-03-11T14:27:49.756" v="1024" actId="478"/>
          <ac:picMkLst>
            <pc:docMk/>
            <pc:sldMk cId="2088072660" sldId="310"/>
            <ac:picMk id="20" creationId="{0A0A6F2A-E0CC-4C02-842B-56F6F7365B86}"/>
          </ac:picMkLst>
        </pc:picChg>
        <pc:picChg chg="add del mod">
          <ac:chgData name="Francesco" userId="f4b06c69-b125-4814-a67d-adf8dc91bd7e" providerId="ADAL" clId="{1A638FE9-6BBE-4D67-871B-26FA44E22A0D}" dt="2022-03-11T14:33:24.451" v="1098" actId="478"/>
          <ac:picMkLst>
            <pc:docMk/>
            <pc:sldMk cId="2088072660" sldId="310"/>
            <ac:picMk id="24" creationId="{7A7DD8E7-340F-44C8-8CC7-AA1DA4C6F9E7}"/>
          </ac:picMkLst>
        </pc:picChg>
        <pc:picChg chg="add mod modCrop">
          <ac:chgData name="Francesco" userId="f4b06c69-b125-4814-a67d-adf8dc91bd7e" providerId="ADAL" clId="{1A638FE9-6BBE-4D67-871B-26FA44E22A0D}" dt="2022-03-11T14:34:06.387" v="1107" actId="1076"/>
          <ac:picMkLst>
            <pc:docMk/>
            <pc:sldMk cId="2088072660" sldId="310"/>
            <ac:picMk id="26" creationId="{58B02D66-34B7-43B6-B2CA-635444F732C9}"/>
          </ac:picMkLst>
        </pc:picChg>
        <pc:picChg chg="add mod modCrop">
          <ac:chgData name="Francesco" userId="f4b06c69-b125-4814-a67d-adf8dc91bd7e" providerId="ADAL" clId="{1A638FE9-6BBE-4D67-871B-26FA44E22A0D}" dt="2022-03-11T14:35:43.858" v="1124" actId="732"/>
          <ac:picMkLst>
            <pc:docMk/>
            <pc:sldMk cId="2088072660" sldId="310"/>
            <ac:picMk id="28" creationId="{69D51797-E1FC-4D02-8022-C487F2FB881A}"/>
          </ac:picMkLst>
        </pc:picChg>
        <pc:picChg chg="add mod">
          <ac:chgData name="Francesco" userId="f4b06c69-b125-4814-a67d-adf8dc91bd7e" providerId="ADAL" clId="{1A638FE9-6BBE-4D67-871B-26FA44E22A0D}" dt="2022-03-11T14:50:06.442" v="1147" actId="1076"/>
          <ac:picMkLst>
            <pc:docMk/>
            <pc:sldMk cId="2088072660" sldId="310"/>
            <ac:picMk id="31" creationId="{CE01D7C6-3809-4C73-81C5-AAD0727435A0}"/>
          </ac:picMkLst>
        </pc:picChg>
        <pc:picChg chg="add mod modCrop">
          <ac:chgData name="Francesco" userId="f4b06c69-b125-4814-a67d-adf8dc91bd7e" providerId="ADAL" clId="{1A638FE9-6BBE-4D67-871B-26FA44E22A0D}" dt="2022-03-11T14:51:29.835" v="1199" actId="14100"/>
          <ac:picMkLst>
            <pc:docMk/>
            <pc:sldMk cId="2088072660" sldId="310"/>
            <ac:picMk id="33" creationId="{F978C3F7-5F94-4C86-90B7-934196427AD3}"/>
          </ac:picMkLst>
        </pc:picChg>
        <pc:cxnChg chg="del">
          <ac:chgData name="Francesco" userId="f4b06c69-b125-4814-a67d-adf8dc91bd7e" providerId="ADAL" clId="{1A638FE9-6BBE-4D67-871B-26FA44E22A0D}" dt="2022-03-11T14:27:55.818" v="1031" actId="478"/>
          <ac:cxnSpMkLst>
            <pc:docMk/>
            <pc:sldMk cId="2088072660" sldId="310"/>
            <ac:cxnSpMk id="3" creationId="{2B880DA9-89D8-4C01-97FD-29A5C71863FF}"/>
          </ac:cxnSpMkLst>
        </pc:cxnChg>
        <pc:cxnChg chg="del">
          <ac:chgData name="Francesco" userId="f4b06c69-b125-4814-a67d-adf8dc91bd7e" providerId="ADAL" clId="{1A638FE9-6BBE-4D67-871B-26FA44E22A0D}" dt="2022-03-11T14:27:51.220" v="1025" actId="478"/>
          <ac:cxnSpMkLst>
            <pc:docMk/>
            <pc:sldMk cId="2088072660" sldId="310"/>
            <ac:cxnSpMk id="18" creationId="{F79F502C-4C11-488E-B82E-006A21EE6724}"/>
          </ac:cxnSpMkLst>
        </pc:cxnChg>
        <pc:cxnChg chg="del">
          <ac:chgData name="Francesco" userId="f4b06c69-b125-4814-a67d-adf8dc91bd7e" providerId="ADAL" clId="{1A638FE9-6BBE-4D67-871B-26FA44E22A0D}" dt="2022-03-11T14:27:52.051" v="1026" actId="478"/>
          <ac:cxnSpMkLst>
            <pc:docMk/>
            <pc:sldMk cId="2088072660" sldId="310"/>
            <ac:cxnSpMk id="21" creationId="{2E331ABC-8634-4499-B943-B85FF194234F}"/>
          </ac:cxnSpMkLst>
        </pc:cxnChg>
      </pc:sldChg>
      <pc:sldChg chg="addSp delSp modSp add mod">
        <pc:chgData name="Francesco" userId="f4b06c69-b125-4814-a67d-adf8dc91bd7e" providerId="ADAL" clId="{1A638FE9-6BBE-4D67-871B-26FA44E22A0D}" dt="2022-03-11T15:27:16.873" v="2165"/>
        <pc:sldMkLst>
          <pc:docMk/>
          <pc:sldMk cId="3481906723" sldId="311"/>
        </pc:sldMkLst>
        <pc:spChg chg="del">
          <ac:chgData name="Francesco" userId="f4b06c69-b125-4814-a67d-adf8dc91bd7e" providerId="ADAL" clId="{1A638FE9-6BBE-4D67-871B-26FA44E22A0D}" dt="2022-03-11T15:27:16.589" v="2164" actId="478"/>
          <ac:spMkLst>
            <pc:docMk/>
            <pc:sldMk cId="3481906723" sldId="311"/>
            <ac:spMk id="9" creationId="{AE3A09C7-82DB-4328-BE56-021C431D52F0}"/>
          </ac:spMkLst>
        </pc:spChg>
        <pc:spChg chg="add mod">
          <ac:chgData name="Francesco" userId="f4b06c69-b125-4814-a67d-adf8dc91bd7e" providerId="ADAL" clId="{1A638FE9-6BBE-4D67-871B-26FA44E22A0D}" dt="2022-03-11T15:27:16.873" v="2165"/>
          <ac:spMkLst>
            <pc:docMk/>
            <pc:sldMk cId="3481906723" sldId="311"/>
            <ac:spMk id="29" creationId="{61EFEA1D-1EAF-42AA-9779-92BC6B8024DF}"/>
          </ac:spMkLst>
        </pc:spChg>
      </pc:sldChg>
      <pc:sldChg chg="addSp delSp modSp add mod">
        <pc:chgData name="Francesco" userId="f4b06c69-b125-4814-a67d-adf8dc91bd7e" providerId="ADAL" clId="{1A638FE9-6BBE-4D67-871B-26FA44E22A0D}" dt="2022-03-11T18:37:18.634" v="2481" actId="208"/>
        <pc:sldMkLst>
          <pc:docMk/>
          <pc:sldMk cId="168333168" sldId="312"/>
        </pc:sldMkLst>
        <pc:spChg chg="add mod">
          <ac:chgData name="Francesco" userId="f4b06c69-b125-4814-a67d-adf8dc91bd7e" providerId="ADAL" clId="{1A638FE9-6BBE-4D67-871B-26FA44E22A0D}" dt="2022-03-11T15:41:17.620" v="2343" actId="20577"/>
          <ac:spMkLst>
            <pc:docMk/>
            <pc:sldMk cId="168333168" sldId="312"/>
            <ac:spMk id="2" creationId="{0ECEC948-15AB-489A-A4CA-670BD65352FC}"/>
          </ac:spMkLst>
        </pc:spChg>
        <pc:spChg chg="del">
          <ac:chgData name="Francesco" userId="f4b06c69-b125-4814-a67d-adf8dc91bd7e" providerId="ADAL" clId="{1A638FE9-6BBE-4D67-871B-26FA44E22A0D}" dt="2022-03-11T15:27:43.899" v="2186" actId="478"/>
          <ac:spMkLst>
            <pc:docMk/>
            <pc:sldMk cId="168333168" sldId="312"/>
            <ac:spMk id="6" creationId="{52AED985-5658-406D-907D-885DD609C215}"/>
          </ac:spMkLst>
        </pc:spChg>
        <pc:spChg chg="mod">
          <ac:chgData name="Francesco" userId="f4b06c69-b125-4814-a67d-adf8dc91bd7e" providerId="ADAL" clId="{1A638FE9-6BBE-4D67-871B-26FA44E22A0D}" dt="2022-03-11T15:27:39.615" v="2182" actId="20577"/>
          <ac:spMkLst>
            <pc:docMk/>
            <pc:sldMk cId="168333168" sldId="312"/>
            <ac:spMk id="10" creationId="{27C53D40-47F3-47DF-8582-66D1036985DD}"/>
          </ac:spMkLst>
        </pc:spChg>
        <pc:spChg chg="del">
          <ac:chgData name="Francesco" userId="f4b06c69-b125-4814-a67d-adf8dc91bd7e" providerId="ADAL" clId="{1A638FE9-6BBE-4D67-871B-26FA44E22A0D}" dt="2022-03-11T15:27:45.469" v="2187" actId="478"/>
          <ac:spMkLst>
            <pc:docMk/>
            <pc:sldMk cId="168333168" sldId="312"/>
            <ac:spMk id="28" creationId="{6DEB51FE-799C-4D5D-A3F5-BC01178D44A4}"/>
          </ac:spMkLst>
        </pc:spChg>
        <pc:spChg chg="del mod">
          <ac:chgData name="Francesco" userId="f4b06c69-b125-4814-a67d-adf8dc91bd7e" providerId="ADAL" clId="{1A638FE9-6BBE-4D67-871B-26FA44E22A0D}" dt="2022-03-11T15:27:48.724" v="2191" actId="478"/>
          <ac:spMkLst>
            <pc:docMk/>
            <pc:sldMk cId="168333168" sldId="312"/>
            <ac:spMk id="34" creationId="{2B2FFED9-331D-44CB-97EF-13959C16A569}"/>
          </ac:spMkLst>
        </pc:spChg>
        <pc:spChg chg="add mod">
          <ac:chgData name="Francesco" userId="f4b06c69-b125-4814-a67d-adf8dc91bd7e" providerId="ADAL" clId="{1A638FE9-6BBE-4D67-871B-26FA44E22A0D}" dt="2022-03-11T18:36:35.072" v="2466" actId="1076"/>
          <ac:spMkLst>
            <pc:docMk/>
            <pc:sldMk cId="168333168" sldId="312"/>
            <ac:spMk id="36" creationId="{FB0E0C85-9090-4630-AE58-1F99358F12D4}"/>
          </ac:spMkLst>
        </pc:spChg>
        <pc:spChg chg="add mod">
          <ac:chgData name="Francesco" userId="f4b06c69-b125-4814-a67d-adf8dc91bd7e" providerId="ADAL" clId="{1A638FE9-6BBE-4D67-871B-26FA44E22A0D}" dt="2022-03-11T18:36:53.328" v="2472" actId="1076"/>
          <ac:spMkLst>
            <pc:docMk/>
            <pc:sldMk cId="168333168" sldId="312"/>
            <ac:spMk id="37" creationId="{46C407ED-488E-4B4E-8525-714843333C1E}"/>
          </ac:spMkLst>
        </pc:spChg>
        <pc:spChg chg="add mod">
          <ac:chgData name="Francesco" userId="f4b06c69-b125-4814-a67d-adf8dc91bd7e" providerId="ADAL" clId="{1A638FE9-6BBE-4D67-871B-26FA44E22A0D}" dt="2022-03-11T18:36:13.744" v="2425" actId="1076"/>
          <ac:spMkLst>
            <pc:docMk/>
            <pc:sldMk cId="168333168" sldId="312"/>
            <ac:spMk id="38" creationId="{C0C3D886-8E75-445F-8506-A1F47D2BE481}"/>
          </ac:spMkLst>
        </pc:spChg>
        <pc:spChg chg="add del mod">
          <ac:chgData name="Francesco" userId="f4b06c69-b125-4814-a67d-adf8dc91bd7e" providerId="ADAL" clId="{1A638FE9-6BBE-4D67-871B-26FA44E22A0D}" dt="2022-03-11T18:35:51.633" v="2416" actId="478"/>
          <ac:spMkLst>
            <pc:docMk/>
            <pc:sldMk cId="168333168" sldId="312"/>
            <ac:spMk id="40" creationId="{E219E206-35F5-454A-B343-7C6C920F6A4B}"/>
          </ac:spMkLst>
        </pc:spChg>
        <pc:spChg chg="add mod">
          <ac:chgData name="Francesco" userId="f4b06c69-b125-4814-a67d-adf8dc91bd7e" providerId="ADAL" clId="{1A638FE9-6BBE-4D67-871B-26FA44E22A0D}" dt="2022-03-11T18:36:40.512" v="2468" actId="1076"/>
          <ac:spMkLst>
            <pc:docMk/>
            <pc:sldMk cId="168333168" sldId="312"/>
            <ac:spMk id="41" creationId="{EA5E6329-CA04-49C4-A0E7-FB318C49C48A}"/>
          </ac:spMkLst>
        </pc:spChg>
        <pc:grpChg chg="del">
          <ac:chgData name="Francesco" userId="f4b06c69-b125-4814-a67d-adf8dc91bd7e" providerId="ADAL" clId="{1A638FE9-6BBE-4D67-871B-26FA44E22A0D}" dt="2022-03-11T15:27:42.237" v="2183" actId="478"/>
          <ac:grpSpMkLst>
            <pc:docMk/>
            <pc:sldMk cId="168333168" sldId="312"/>
            <ac:grpSpMk id="4" creationId="{23A4866A-E54C-427D-88F0-E90A3DA68905}"/>
          </ac:grpSpMkLst>
        </pc:grpChg>
        <pc:picChg chg="add del mod">
          <ac:chgData name="Francesco" userId="f4b06c69-b125-4814-a67d-adf8dc91bd7e" providerId="ADAL" clId="{1A638FE9-6BBE-4D67-871B-26FA44E22A0D}" dt="2022-03-11T18:34:55.394" v="2382" actId="478"/>
          <ac:picMkLst>
            <pc:docMk/>
            <pc:sldMk cId="168333168" sldId="312"/>
            <ac:picMk id="8" creationId="{6344667E-275F-4FAF-8B11-9D46BEA8FA32}"/>
          </ac:picMkLst>
        </pc:picChg>
        <pc:picChg chg="del">
          <ac:chgData name="Francesco" userId="f4b06c69-b125-4814-a67d-adf8dc91bd7e" providerId="ADAL" clId="{1A638FE9-6BBE-4D67-871B-26FA44E22A0D}" dt="2022-03-11T15:27:42.840" v="2184" actId="478"/>
          <ac:picMkLst>
            <pc:docMk/>
            <pc:sldMk cId="168333168" sldId="312"/>
            <ac:picMk id="26" creationId="{F5F86883-4865-4C85-B237-DCB51F7FEE9F}"/>
          </ac:picMkLst>
        </pc:picChg>
        <pc:picChg chg="del">
          <ac:chgData name="Francesco" userId="f4b06c69-b125-4814-a67d-adf8dc91bd7e" providerId="ADAL" clId="{1A638FE9-6BBE-4D67-871B-26FA44E22A0D}" dt="2022-03-11T15:27:46.652" v="2189" actId="478"/>
          <ac:picMkLst>
            <pc:docMk/>
            <pc:sldMk cId="168333168" sldId="312"/>
            <ac:picMk id="30" creationId="{88190806-5B58-4254-BF10-6F7ACED5F7B1}"/>
          </ac:picMkLst>
        </pc:picChg>
        <pc:picChg chg="add del mod">
          <ac:chgData name="Francesco" userId="f4b06c69-b125-4814-a67d-adf8dc91bd7e" providerId="ADAL" clId="{1A638FE9-6BBE-4D67-871B-26FA44E22A0D}" dt="2022-03-11T18:31:13.849" v="2381" actId="478"/>
          <ac:picMkLst>
            <pc:docMk/>
            <pc:sldMk cId="168333168" sldId="312"/>
            <ac:picMk id="31" creationId="{5AE5C703-025B-47BC-A243-01A7CA9BF67A}"/>
          </ac:picMkLst>
        </pc:picChg>
        <pc:picChg chg="add mod">
          <ac:chgData name="Francesco" userId="f4b06c69-b125-4814-a67d-adf8dc91bd7e" providerId="ADAL" clId="{1A638FE9-6BBE-4D67-871B-26FA44E22A0D}" dt="2022-03-11T18:35:04.440" v="2387" actId="1076"/>
          <ac:picMkLst>
            <pc:docMk/>
            <pc:sldMk cId="168333168" sldId="312"/>
            <ac:picMk id="35" creationId="{B1BFDC7F-9FE3-470F-ADFE-65705466F98A}"/>
          </ac:picMkLst>
        </pc:picChg>
        <pc:cxnChg chg="del">
          <ac:chgData name="Francesco" userId="f4b06c69-b125-4814-a67d-adf8dc91bd7e" providerId="ADAL" clId="{1A638FE9-6BBE-4D67-871B-26FA44E22A0D}" dt="2022-03-11T15:27:43.467" v="2185" actId="478"/>
          <ac:cxnSpMkLst>
            <pc:docMk/>
            <pc:sldMk cId="168333168" sldId="312"/>
            <ac:cxnSpMk id="27" creationId="{3E3B2D1F-4E84-4AA7-901A-14D8FF127E8F}"/>
          </ac:cxnSpMkLst>
        </pc:cxnChg>
        <pc:cxnChg chg="del">
          <ac:chgData name="Francesco" userId="f4b06c69-b125-4814-a67d-adf8dc91bd7e" providerId="ADAL" clId="{1A638FE9-6BBE-4D67-871B-26FA44E22A0D}" dt="2022-03-11T15:27:46.205" v="2188" actId="478"/>
          <ac:cxnSpMkLst>
            <pc:docMk/>
            <pc:sldMk cId="168333168" sldId="312"/>
            <ac:cxnSpMk id="32" creationId="{1B185D4E-CF74-4E35-ADBC-C622706AFA76}"/>
          </ac:cxnSpMkLst>
        </pc:cxnChg>
        <pc:cxnChg chg="add mod">
          <ac:chgData name="Francesco" userId="f4b06c69-b125-4814-a67d-adf8dc91bd7e" providerId="ADAL" clId="{1A638FE9-6BBE-4D67-871B-26FA44E22A0D}" dt="2022-03-11T18:37:18.634" v="2481" actId="208"/>
          <ac:cxnSpMkLst>
            <pc:docMk/>
            <pc:sldMk cId="168333168" sldId="312"/>
            <ac:cxnSpMk id="43" creationId="{F93183AB-4242-490C-8A1F-CBECC173068B}"/>
          </ac:cxnSpMkLst>
        </pc:cxnChg>
        <pc:cxnChg chg="add mod">
          <ac:chgData name="Francesco" userId="f4b06c69-b125-4814-a67d-adf8dc91bd7e" providerId="ADAL" clId="{1A638FE9-6BBE-4D67-871B-26FA44E22A0D}" dt="2022-03-11T18:37:18.634" v="2481" actId="208"/>
          <ac:cxnSpMkLst>
            <pc:docMk/>
            <pc:sldMk cId="168333168" sldId="312"/>
            <ac:cxnSpMk id="44" creationId="{43889138-3AF8-4C9C-984D-AF527ABB3044}"/>
          </ac:cxnSpMkLst>
        </pc:cxnChg>
        <pc:cxnChg chg="add mod">
          <ac:chgData name="Francesco" userId="f4b06c69-b125-4814-a67d-adf8dc91bd7e" providerId="ADAL" clId="{1A638FE9-6BBE-4D67-871B-26FA44E22A0D}" dt="2022-03-11T18:37:18.634" v="2481" actId="208"/>
          <ac:cxnSpMkLst>
            <pc:docMk/>
            <pc:sldMk cId="168333168" sldId="312"/>
            <ac:cxnSpMk id="47" creationId="{36D33C27-B518-469E-8516-D037D3BA13CB}"/>
          </ac:cxnSpMkLst>
        </pc:cxnChg>
        <pc:cxnChg chg="add mod">
          <ac:chgData name="Francesco" userId="f4b06c69-b125-4814-a67d-adf8dc91bd7e" providerId="ADAL" clId="{1A638FE9-6BBE-4D67-871B-26FA44E22A0D}" dt="2022-03-11T18:37:18.634" v="2481" actId="208"/>
          <ac:cxnSpMkLst>
            <pc:docMk/>
            <pc:sldMk cId="168333168" sldId="312"/>
            <ac:cxnSpMk id="49" creationId="{BE7D278D-E9E0-423B-8413-0850ECA08B10}"/>
          </ac:cxnSpMkLst>
        </pc:cxnChg>
      </pc:sldChg>
      <pc:sldChg chg="addSp delSp modSp add mod">
        <pc:chgData name="Francesco" userId="f4b06c69-b125-4814-a67d-adf8dc91bd7e" providerId="ADAL" clId="{1A638FE9-6BBE-4D67-871B-26FA44E22A0D}" dt="2022-03-11T18:44:13.880" v="2546" actId="113"/>
        <pc:sldMkLst>
          <pc:docMk/>
          <pc:sldMk cId="1905134188" sldId="313"/>
        </pc:sldMkLst>
        <pc:spChg chg="del">
          <ac:chgData name="Francesco" userId="f4b06c69-b125-4814-a67d-adf8dc91bd7e" providerId="ADAL" clId="{1A638FE9-6BBE-4D67-871B-26FA44E22A0D}" dt="2022-03-11T18:37:34.467" v="2483" actId="478"/>
          <ac:spMkLst>
            <pc:docMk/>
            <pc:sldMk cId="1905134188" sldId="313"/>
            <ac:spMk id="2" creationId="{0ECEC948-15AB-489A-A4CA-670BD65352FC}"/>
          </ac:spMkLst>
        </pc:spChg>
        <pc:spChg chg="add mod">
          <ac:chgData name="Francesco" userId="f4b06c69-b125-4814-a67d-adf8dc91bd7e" providerId="ADAL" clId="{1A638FE9-6BBE-4D67-871B-26FA44E22A0D}" dt="2022-03-11T18:42:42.888" v="2526" actId="1076"/>
          <ac:spMkLst>
            <pc:docMk/>
            <pc:sldMk cId="1905134188" sldId="313"/>
            <ac:spMk id="21" creationId="{8FCAEB98-3D1E-43C7-ADAF-E6FEBC98DE32}"/>
          </ac:spMkLst>
        </pc:spChg>
        <pc:spChg chg="add mod">
          <ac:chgData name="Francesco" userId="f4b06c69-b125-4814-a67d-adf8dc91bd7e" providerId="ADAL" clId="{1A638FE9-6BBE-4D67-871B-26FA44E22A0D}" dt="2022-03-11T18:43:51.188" v="2540" actId="1582"/>
          <ac:spMkLst>
            <pc:docMk/>
            <pc:sldMk cId="1905134188" sldId="313"/>
            <ac:spMk id="28" creationId="{DEE21823-B24A-471A-866E-1036A0A4980B}"/>
          </ac:spMkLst>
        </pc:spChg>
        <pc:spChg chg="add mod">
          <ac:chgData name="Francesco" userId="f4b06c69-b125-4814-a67d-adf8dc91bd7e" providerId="ADAL" clId="{1A638FE9-6BBE-4D67-871B-26FA44E22A0D}" dt="2022-03-11T18:43:42.892" v="2539" actId="1582"/>
          <ac:spMkLst>
            <pc:docMk/>
            <pc:sldMk cId="1905134188" sldId="313"/>
            <ac:spMk id="30" creationId="{0F5F2B38-6E83-4CC4-88BC-1B076EC4245D}"/>
          </ac:spMkLst>
        </pc:spChg>
        <pc:spChg chg="add mod">
          <ac:chgData name="Francesco" userId="f4b06c69-b125-4814-a67d-adf8dc91bd7e" providerId="ADAL" clId="{1A638FE9-6BBE-4D67-871B-26FA44E22A0D}" dt="2022-03-11T18:44:13.880" v="2546" actId="113"/>
          <ac:spMkLst>
            <pc:docMk/>
            <pc:sldMk cId="1905134188" sldId="313"/>
            <ac:spMk id="32" creationId="{29ED836A-485D-452D-AEC5-A9E13DD6C8B3}"/>
          </ac:spMkLst>
        </pc:spChg>
        <pc:spChg chg="del">
          <ac:chgData name="Francesco" userId="f4b06c69-b125-4814-a67d-adf8dc91bd7e" providerId="ADAL" clId="{1A638FE9-6BBE-4D67-871B-26FA44E22A0D}" dt="2022-03-11T18:37:37.970" v="2486" actId="478"/>
          <ac:spMkLst>
            <pc:docMk/>
            <pc:sldMk cId="1905134188" sldId="313"/>
            <ac:spMk id="36" creationId="{FB0E0C85-9090-4630-AE58-1F99358F12D4}"/>
          </ac:spMkLst>
        </pc:spChg>
        <pc:spChg chg="del">
          <ac:chgData name="Francesco" userId="f4b06c69-b125-4814-a67d-adf8dc91bd7e" providerId="ADAL" clId="{1A638FE9-6BBE-4D67-871B-26FA44E22A0D}" dt="2022-03-11T18:37:37.970" v="2486" actId="478"/>
          <ac:spMkLst>
            <pc:docMk/>
            <pc:sldMk cId="1905134188" sldId="313"/>
            <ac:spMk id="37" creationId="{46C407ED-488E-4B4E-8525-714843333C1E}"/>
          </ac:spMkLst>
        </pc:spChg>
        <pc:spChg chg="del">
          <ac:chgData name="Francesco" userId="f4b06c69-b125-4814-a67d-adf8dc91bd7e" providerId="ADAL" clId="{1A638FE9-6BBE-4D67-871B-26FA44E22A0D}" dt="2022-03-11T18:37:37.970" v="2486" actId="478"/>
          <ac:spMkLst>
            <pc:docMk/>
            <pc:sldMk cId="1905134188" sldId="313"/>
            <ac:spMk id="38" creationId="{C0C3D886-8E75-445F-8506-A1F47D2BE481}"/>
          </ac:spMkLst>
        </pc:spChg>
        <pc:spChg chg="add mod">
          <ac:chgData name="Francesco" userId="f4b06c69-b125-4814-a67d-adf8dc91bd7e" providerId="ADAL" clId="{1A638FE9-6BBE-4D67-871B-26FA44E22A0D}" dt="2022-03-11T18:42:56.168" v="2532" actId="1076"/>
          <ac:spMkLst>
            <pc:docMk/>
            <pc:sldMk cId="1905134188" sldId="313"/>
            <ac:spMk id="39" creationId="{8C07B8B5-1F25-4BEF-B852-47623EF883A1}"/>
          </ac:spMkLst>
        </pc:spChg>
        <pc:spChg chg="del">
          <ac:chgData name="Francesco" userId="f4b06c69-b125-4814-a67d-adf8dc91bd7e" providerId="ADAL" clId="{1A638FE9-6BBE-4D67-871B-26FA44E22A0D}" dt="2022-03-11T18:37:37.970" v="2486" actId="478"/>
          <ac:spMkLst>
            <pc:docMk/>
            <pc:sldMk cId="1905134188" sldId="313"/>
            <ac:spMk id="41" creationId="{EA5E6329-CA04-49C4-A0E7-FB318C49C48A}"/>
          </ac:spMkLst>
        </pc:spChg>
        <pc:picChg chg="add del mod">
          <ac:chgData name="Francesco" userId="f4b06c69-b125-4814-a67d-adf8dc91bd7e" providerId="ADAL" clId="{1A638FE9-6BBE-4D67-871B-26FA44E22A0D}" dt="2022-03-11T18:42:14.426" v="2516" actId="478"/>
          <ac:picMkLst>
            <pc:docMk/>
            <pc:sldMk cId="1905134188" sldId="313"/>
            <ac:picMk id="4" creationId="{C3DB3FAE-641D-4C6E-BB25-837CB5CB3B9B}"/>
          </ac:picMkLst>
        </pc:picChg>
        <pc:picChg chg="add mod ord">
          <ac:chgData name="Francesco" userId="f4b06c69-b125-4814-a67d-adf8dc91bd7e" providerId="ADAL" clId="{1A638FE9-6BBE-4D67-871B-26FA44E22A0D}" dt="2022-03-11T18:42:40.224" v="2525" actId="1076"/>
          <ac:picMkLst>
            <pc:docMk/>
            <pc:sldMk cId="1905134188" sldId="313"/>
            <ac:picMk id="22" creationId="{28F67021-9459-4B88-98B2-CA6F2BB865FC}"/>
          </ac:picMkLst>
        </pc:picChg>
        <pc:picChg chg="del mod">
          <ac:chgData name="Francesco" userId="f4b06c69-b125-4814-a67d-adf8dc91bd7e" providerId="ADAL" clId="{1A638FE9-6BBE-4D67-871B-26FA44E22A0D}" dt="2022-03-11T18:37:36.097" v="2485" actId="478"/>
          <ac:picMkLst>
            <pc:docMk/>
            <pc:sldMk cId="1905134188" sldId="313"/>
            <ac:picMk id="35" creationId="{B1BFDC7F-9FE3-470F-ADFE-65705466F98A}"/>
          </ac:picMkLst>
        </pc:picChg>
        <pc:cxnChg chg="add del mod">
          <ac:chgData name="Francesco" userId="f4b06c69-b125-4814-a67d-adf8dc91bd7e" providerId="ADAL" clId="{1A638FE9-6BBE-4D67-871B-26FA44E22A0D}" dt="2022-03-11T18:42:49.114" v="2529" actId="478"/>
          <ac:cxnSpMkLst>
            <pc:docMk/>
            <pc:sldMk cId="1905134188" sldId="313"/>
            <ac:cxnSpMk id="8" creationId="{E83C4DCC-66B9-49E0-9E1C-F78458D5F918}"/>
          </ac:cxnSpMkLst>
        </pc:cxnChg>
        <pc:cxnChg chg="add mod">
          <ac:chgData name="Francesco" userId="f4b06c69-b125-4814-a67d-adf8dc91bd7e" providerId="ADAL" clId="{1A638FE9-6BBE-4D67-871B-26FA44E22A0D}" dt="2022-03-11T18:42:46.817" v="2528" actId="14100"/>
          <ac:cxnSpMkLst>
            <pc:docMk/>
            <pc:sldMk cId="1905134188" sldId="313"/>
            <ac:cxnSpMk id="13" creationId="{BE77BA9C-D51C-414E-B596-6B9DC4E3C9F4}"/>
          </ac:cxnSpMkLst>
        </pc:cxnChg>
        <pc:cxnChg chg="add mod">
          <ac:chgData name="Francesco" userId="f4b06c69-b125-4814-a67d-adf8dc91bd7e" providerId="ADAL" clId="{1A638FE9-6BBE-4D67-871B-26FA44E22A0D}" dt="2022-03-11T18:44:04.752" v="2543" actId="14100"/>
          <ac:cxnSpMkLst>
            <pc:docMk/>
            <pc:sldMk cId="1905134188" sldId="313"/>
            <ac:cxnSpMk id="19" creationId="{04F57D7E-E54C-4708-993F-F79B14331F29}"/>
          </ac:cxnSpMkLst>
        </pc:cxnChg>
        <pc:cxnChg chg="add mod">
          <ac:chgData name="Francesco" userId="f4b06c69-b125-4814-a67d-adf8dc91bd7e" providerId="ADAL" clId="{1A638FE9-6BBE-4D67-871B-26FA44E22A0D}" dt="2022-03-11T18:43:02.825" v="2534" actId="14100"/>
          <ac:cxnSpMkLst>
            <pc:docMk/>
            <pc:sldMk cId="1905134188" sldId="313"/>
            <ac:cxnSpMk id="40" creationId="{D02212FB-1DED-4FD4-9AEF-CE3BF93FB089}"/>
          </ac:cxnSpMkLst>
        </pc:cxnChg>
        <pc:cxnChg chg="del mod">
          <ac:chgData name="Francesco" userId="f4b06c69-b125-4814-a67d-adf8dc91bd7e" providerId="ADAL" clId="{1A638FE9-6BBE-4D67-871B-26FA44E22A0D}" dt="2022-03-11T18:37:37.970" v="2486" actId="478"/>
          <ac:cxnSpMkLst>
            <pc:docMk/>
            <pc:sldMk cId="1905134188" sldId="313"/>
            <ac:cxnSpMk id="43" creationId="{F93183AB-4242-490C-8A1F-CBECC173068B}"/>
          </ac:cxnSpMkLst>
        </pc:cxnChg>
        <pc:cxnChg chg="del">
          <ac:chgData name="Francesco" userId="f4b06c69-b125-4814-a67d-adf8dc91bd7e" providerId="ADAL" clId="{1A638FE9-6BBE-4D67-871B-26FA44E22A0D}" dt="2022-03-11T18:37:37.970" v="2486" actId="478"/>
          <ac:cxnSpMkLst>
            <pc:docMk/>
            <pc:sldMk cId="1905134188" sldId="313"/>
            <ac:cxnSpMk id="44" creationId="{43889138-3AF8-4C9C-984D-AF527ABB3044}"/>
          </ac:cxnSpMkLst>
        </pc:cxnChg>
        <pc:cxnChg chg="del">
          <ac:chgData name="Francesco" userId="f4b06c69-b125-4814-a67d-adf8dc91bd7e" providerId="ADAL" clId="{1A638FE9-6BBE-4D67-871B-26FA44E22A0D}" dt="2022-03-11T18:37:37.970" v="2486" actId="478"/>
          <ac:cxnSpMkLst>
            <pc:docMk/>
            <pc:sldMk cId="1905134188" sldId="313"/>
            <ac:cxnSpMk id="47" creationId="{36D33C27-B518-469E-8516-D037D3BA13CB}"/>
          </ac:cxnSpMkLst>
        </pc:cxnChg>
        <pc:cxnChg chg="del">
          <ac:chgData name="Francesco" userId="f4b06c69-b125-4814-a67d-adf8dc91bd7e" providerId="ADAL" clId="{1A638FE9-6BBE-4D67-871B-26FA44E22A0D}" dt="2022-03-11T18:37:37.970" v="2486" actId="478"/>
          <ac:cxnSpMkLst>
            <pc:docMk/>
            <pc:sldMk cId="1905134188" sldId="313"/>
            <ac:cxnSpMk id="49" creationId="{BE7D278D-E9E0-423B-8413-0850ECA08B10}"/>
          </ac:cxnSpMkLst>
        </pc:cxnChg>
      </pc:sldChg>
    </pc:docChg>
  </pc:docChgLst>
  <pc:docChgLst>
    <pc:chgData name="Francesco Fransesini" userId="f4b06c69-b125-4814-a67d-adf8dc91bd7e" providerId="ADAL" clId="{1B43ACEB-673C-4355-A29C-9366E64DA0D5}"/>
    <pc:docChg chg="undo custSel addSld delSld modSld sldOrd">
      <pc:chgData name="Francesco Fransesini" userId="f4b06c69-b125-4814-a67d-adf8dc91bd7e" providerId="ADAL" clId="{1B43ACEB-673C-4355-A29C-9366E64DA0D5}" dt="2021-10-11T13:34:53.202" v="21" actId="6549"/>
      <pc:docMkLst>
        <pc:docMk/>
      </pc:docMkLst>
      <pc:sldChg chg="addSp modSp mod">
        <pc:chgData name="Francesco Fransesini" userId="f4b06c69-b125-4814-a67d-adf8dc91bd7e" providerId="ADAL" clId="{1B43ACEB-673C-4355-A29C-9366E64DA0D5}" dt="2021-10-11T13:33:20.461" v="20" actId="20577"/>
        <pc:sldMkLst>
          <pc:docMk/>
          <pc:sldMk cId="344444313" sldId="279"/>
        </pc:sldMkLst>
        <pc:graphicFrameChg chg="modGraphic">
          <ac:chgData name="Francesco Fransesini" userId="f4b06c69-b125-4814-a67d-adf8dc91bd7e" providerId="ADAL" clId="{1B43ACEB-673C-4355-A29C-9366E64DA0D5}" dt="2021-10-11T13:33:20.461" v="20" actId="20577"/>
          <ac:graphicFrameMkLst>
            <pc:docMk/>
            <pc:sldMk cId="344444313" sldId="279"/>
            <ac:graphicFrameMk id="11" creationId="{1BFA9E2A-F035-4730-9DAB-5FEA497CAD99}"/>
          </ac:graphicFrameMkLst>
        </pc:graphicFrameChg>
        <pc:picChg chg="add mod">
          <ac:chgData name="Francesco Fransesini" userId="f4b06c69-b125-4814-a67d-adf8dc91bd7e" providerId="ADAL" clId="{1B43ACEB-673C-4355-A29C-9366E64DA0D5}" dt="2021-10-08T16:53:01.591" v="2" actId="1076"/>
          <ac:picMkLst>
            <pc:docMk/>
            <pc:sldMk cId="344444313" sldId="279"/>
            <ac:picMk id="8" creationId="{BAD2DC81-F99B-470D-B899-C27C3D5ACE47}"/>
          </ac:picMkLst>
        </pc:picChg>
        <pc:picChg chg="mod">
          <ac:chgData name="Francesco Fransesini" userId="f4b06c69-b125-4814-a67d-adf8dc91bd7e" providerId="ADAL" clId="{1B43ACEB-673C-4355-A29C-9366E64DA0D5}" dt="2021-10-08T16:53:04.276" v="3" actId="1076"/>
          <ac:picMkLst>
            <pc:docMk/>
            <pc:sldMk cId="344444313" sldId="279"/>
            <ac:picMk id="9" creationId="{C7065DB5-997B-4341-B833-052A87AC4DBF}"/>
          </ac:picMkLst>
        </pc:picChg>
      </pc:sldChg>
      <pc:sldChg chg="addSp delSp modSp mod">
        <pc:chgData name="Francesco Fransesini" userId="f4b06c69-b125-4814-a67d-adf8dc91bd7e" providerId="ADAL" clId="{1B43ACEB-673C-4355-A29C-9366E64DA0D5}" dt="2021-10-11T12:41:57.718" v="19" actId="478"/>
        <pc:sldMkLst>
          <pc:docMk/>
          <pc:sldMk cId="3200062148" sldId="282"/>
        </pc:sldMkLst>
        <pc:spChg chg="add del mod">
          <ac:chgData name="Francesco Fransesini" userId="f4b06c69-b125-4814-a67d-adf8dc91bd7e" providerId="ADAL" clId="{1B43ACEB-673C-4355-A29C-9366E64DA0D5}" dt="2021-10-11T12:41:57.718" v="19" actId="478"/>
          <ac:spMkLst>
            <pc:docMk/>
            <pc:sldMk cId="3200062148" sldId="282"/>
            <ac:spMk id="13" creationId="{7E04AA7A-EA4B-4B6E-AD36-FF1DDD391896}"/>
          </ac:spMkLst>
        </pc:spChg>
      </pc:sldChg>
      <pc:sldChg chg="modSp mod">
        <pc:chgData name="Francesco Fransesini" userId="f4b06c69-b125-4814-a67d-adf8dc91bd7e" providerId="ADAL" clId="{1B43ACEB-673C-4355-A29C-9366E64DA0D5}" dt="2021-10-08T17:33:20.424" v="15" actId="790"/>
        <pc:sldMkLst>
          <pc:docMk/>
          <pc:sldMk cId="3209613870" sldId="285"/>
        </pc:sldMkLst>
        <pc:spChg chg="mod">
          <ac:chgData name="Francesco Fransesini" userId="f4b06c69-b125-4814-a67d-adf8dc91bd7e" providerId="ADAL" clId="{1B43ACEB-673C-4355-A29C-9366E64DA0D5}" dt="2021-10-08T17:33:20.424" v="15" actId="790"/>
          <ac:spMkLst>
            <pc:docMk/>
            <pc:sldMk cId="3209613870" sldId="285"/>
            <ac:spMk id="9" creationId="{24A7412B-46D0-425D-9967-5A6D1DA7DFB6}"/>
          </ac:spMkLst>
        </pc:spChg>
      </pc:sldChg>
      <pc:sldChg chg="modSp mod">
        <pc:chgData name="Francesco Fransesini" userId="f4b06c69-b125-4814-a67d-adf8dc91bd7e" providerId="ADAL" clId="{1B43ACEB-673C-4355-A29C-9366E64DA0D5}" dt="2021-10-08T16:08:04.390" v="0" actId="6549"/>
        <pc:sldMkLst>
          <pc:docMk/>
          <pc:sldMk cId="1380210980" sldId="292"/>
        </pc:sldMkLst>
        <pc:graphicFrameChg chg="modGraphic">
          <ac:chgData name="Francesco Fransesini" userId="f4b06c69-b125-4814-a67d-adf8dc91bd7e" providerId="ADAL" clId="{1B43ACEB-673C-4355-A29C-9366E64DA0D5}" dt="2021-10-08T16:08:04.390" v="0" actId="6549"/>
          <ac:graphicFrameMkLst>
            <pc:docMk/>
            <pc:sldMk cId="1380210980" sldId="292"/>
            <ac:graphicFrameMk id="4" creationId="{19AB6B10-CBC7-432C-8297-FB5FB3E97AE4}"/>
          </ac:graphicFrameMkLst>
        </pc:graphicFrameChg>
      </pc:sldChg>
      <pc:sldChg chg="modSp mod">
        <pc:chgData name="Francesco Fransesini" userId="f4b06c69-b125-4814-a67d-adf8dc91bd7e" providerId="ADAL" clId="{1B43ACEB-673C-4355-A29C-9366E64DA0D5}" dt="2021-10-11T13:34:53.202" v="21" actId="6549"/>
        <pc:sldMkLst>
          <pc:docMk/>
          <pc:sldMk cId="739578750" sldId="296"/>
        </pc:sldMkLst>
        <pc:spChg chg="mod">
          <ac:chgData name="Francesco Fransesini" userId="f4b06c69-b125-4814-a67d-adf8dc91bd7e" providerId="ADAL" clId="{1B43ACEB-673C-4355-A29C-9366E64DA0D5}" dt="2021-10-11T13:34:53.202" v="21" actId="6549"/>
          <ac:spMkLst>
            <pc:docMk/>
            <pc:sldMk cId="739578750" sldId="296"/>
            <ac:spMk id="4" creationId="{4DC58AF2-6E70-4D8F-94A3-5C26334932E3}"/>
          </ac:spMkLst>
        </pc:spChg>
      </pc:sldChg>
      <pc:sldChg chg="ord">
        <pc:chgData name="Francesco Fransesini" userId="f4b06c69-b125-4814-a67d-adf8dc91bd7e" providerId="ADAL" clId="{1B43ACEB-673C-4355-A29C-9366E64DA0D5}" dt="2021-10-08T16:59:50.547" v="14"/>
        <pc:sldMkLst>
          <pc:docMk/>
          <pc:sldMk cId="14856939" sldId="301"/>
        </pc:sldMkLst>
      </pc:sldChg>
      <pc:sldChg chg="add del">
        <pc:chgData name="Francesco Fransesini" userId="f4b06c69-b125-4814-a67d-adf8dc91bd7e" providerId="ADAL" clId="{1B43ACEB-673C-4355-A29C-9366E64DA0D5}" dt="2021-10-11T12:41:38.578" v="16" actId="47"/>
        <pc:sldMkLst>
          <pc:docMk/>
          <pc:sldMk cId="3092064251" sldId="302"/>
        </pc:sldMkLst>
      </pc:sldChg>
    </pc:docChg>
  </pc:docChgLst>
  <pc:docChgLst>
    <pc:chgData name="Francesco Fransesini" userId="f4b06c69-b125-4814-a67d-adf8dc91bd7e" providerId="ADAL" clId="{8C2BAE42-1C16-4845-96E0-99B680FE4868}"/>
    <pc:docChg chg="undo custSel addSld modSld">
      <pc:chgData name="Francesco Fransesini" userId="f4b06c69-b125-4814-a67d-adf8dc91bd7e" providerId="ADAL" clId="{8C2BAE42-1C16-4845-96E0-99B680FE4868}" dt="2022-09-14T14:52:22.486" v="497" actId="20577"/>
      <pc:docMkLst>
        <pc:docMk/>
      </pc:docMkLst>
      <pc:sldChg chg="modSp mod">
        <pc:chgData name="Francesco Fransesini" userId="f4b06c69-b125-4814-a67d-adf8dc91bd7e" providerId="ADAL" clId="{8C2BAE42-1C16-4845-96E0-99B680FE4868}" dt="2022-09-14T14:50:33.790" v="494" actId="20577"/>
        <pc:sldMkLst>
          <pc:docMk/>
          <pc:sldMk cId="1645952745" sldId="324"/>
        </pc:sldMkLst>
        <pc:spChg chg="mod">
          <ac:chgData name="Francesco Fransesini" userId="f4b06c69-b125-4814-a67d-adf8dc91bd7e" providerId="ADAL" clId="{8C2BAE42-1C16-4845-96E0-99B680FE4868}" dt="2022-09-14T14:50:33.790" v="494" actId="20577"/>
          <ac:spMkLst>
            <pc:docMk/>
            <pc:sldMk cId="1645952745" sldId="324"/>
            <ac:spMk id="5" creationId="{5DC3B090-679A-4C5F-2C92-DE22661E43D0}"/>
          </ac:spMkLst>
        </pc:spChg>
      </pc:sldChg>
      <pc:sldChg chg="addSp delSp mod">
        <pc:chgData name="Francesco Fransesini" userId="f4b06c69-b125-4814-a67d-adf8dc91bd7e" providerId="ADAL" clId="{8C2BAE42-1C16-4845-96E0-99B680FE4868}" dt="2022-09-14T14:37:03.956" v="1" actId="22"/>
        <pc:sldMkLst>
          <pc:docMk/>
          <pc:sldMk cId="1609017417" sldId="329"/>
        </pc:sldMkLst>
        <pc:spChg chg="add del">
          <ac:chgData name="Francesco Fransesini" userId="f4b06c69-b125-4814-a67d-adf8dc91bd7e" providerId="ADAL" clId="{8C2BAE42-1C16-4845-96E0-99B680FE4868}" dt="2022-09-14T14:37:03.956" v="1" actId="22"/>
          <ac:spMkLst>
            <pc:docMk/>
            <pc:sldMk cId="1609017417" sldId="329"/>
            <ac:spMk id="7" creationId="{35A83D2A-6D90-421A-798D-96E93811BB1E}"/>
          </ac:spMkLst>
        </pc:spChg>
      </pc:sldChg>
      <pc:sldChg chg="addSp delSp modSp add mod">
        <pc:chgData name="Francesco Fransesini" userId="f4b06c69-b125-4814-a67d-adf8dc91bd7e" providerId="ADAL" clId="{8C2BAE42-1C16-4845-96E0-99B680FE4868}" dt="2022-09-14T14:52:22.486" v="497" actId="20577"/>
        <pc:sldMkLst>
          <pc:docMk/>
          <pc:sldMk cId="965824492" sldId="330"/>
        </pc:sldMkLst>
        <pc:spChg chg="add del">
          <ac:chgData name="Francesco Fransesini" userId="f4b06c69-b125-4814-a67d-adf8dc91bd7e" providerId="ADAL" clId="{8C2BAE42-1C16-4845-96E0-99B680FE4868}" dt="2022-09-14T14:37:26.809" v="13" actId="478"/>
          <ac:spMkLst>
            <pc:docMk/>
            <pc:sldMk cId="965824492" sldId="330"/>
            <ac:spMk id="3" creationId="{D6F5032B-F828-65D2-2B42-2BA5CBA70FB5}"/>
          </ac:spMkLst>
        </pc:spChg>
        <pc:spChg chg="add del">
          <ac:chgData name="Francesco Fransesini" userId="f4b06c69-b125-4814-a67d-adf8dc91bd7e" providerId="ADAL" clId="{8C2BAE42-1C16-4845-96E0-99B680FE4868}" dt="2022-09-14T14:37:26.809" v="13" actId="478"/>
          <ac:spMkLst>
            <pc:docMk/>
            <pc:sldMk cId="965824492" sldId="330"/>
            <ac:spMk id="4" creationId="{B4ECE02E-F482-9F5D-5652-4C889FD47B2B}"/>
          </ac:spMkLst>
        </pc:spChg>
        <pc:spChg chg="add del">
          <ac:chgData name="Francesco Fransesini" userId="f4b06c69-b125-4814-a67d-adf8dc91bd7e" providerId="ADAL" clId="{8C2BAE42-1C16-4845-96E0-99B680FE4868}" dt="2022-09-14T14:37:41.620" v="25" actId="478"/>
          <ac:spMkLst>
            <pc:docMk/>
            <pc:sldMk cId="965824492" sldId="330"/>
            <ac:spMk id="5" creationId="{5DC3B090-679A-4C5F-2C92-DE22661E43D0}"/>
          </ac:spMkLst>
        </pc:spChg>
        <pc:spChg chg="add mod">
          <ac:chgData name="Francesco Fransesini" userId="f4b06c69-b125-4814-a67d-adf8dc91bd7e" providerId="ADAL" clId="{8C2BAE42-1C16-4845-96E0-99B680FE4868}" dt="2022-09-14T14:52:22.486" v="497" actId="20577"/>
          <ac:spMkLst>
            <pc:docMk/>
            <pc:sldMk cId="965824492" sldId="330"/>
            <ac:spMk id="7" creationId="{75F147FC-7D54-692C-EB7A-8355DB3FA343}"/>
          </ac:spMkLst>
        </pc:spChg>
        <pc:spChg chg="add del">
          <ac:chgData name="Francesco Fransesini" userId="f4b06c69-b125-4814-a67d-adf8dc91bd7e" providerId="ADAL" clId="{8C2BAE42-1C16-4845-96E0-99B680FE4868}" dt="2022-09-14T14:37:36.116" v="23" actId="478"/>
          <ac:spMkLst>
            <pc:docMk/>
            <pc:sldMk cId="965824492" sldId="330"/>
            <ac:spMk id="24" creationId="{9D8DE695-D386-937F-14F0-B8A2598A3117}"/>
          </ac:spMkLst>
        </pc:spChg>
        <pc:spChg chg="del mod">
          <ac:chgData name="Francesco Fransesini" userId="f4b06c69-b125-4814-a67d-adf8dc91bd7e" providerId="ADAL" clId="{8C2BAE42-1C16-4845-96E0-99B680FE4868}" dt="2022-09-14T14:37:15.027" v="7" actId="478"/>
          <ac:spMkLst>
            <pc:docMk/>
            <pc:sldMk cId="965824492" sldId="330"/>
            <ac:spMk id="36" creationId="{B611A7D0-2DC1-1746-9F72-48E5DC30EC4A}"/>
          </ac:spMkLst>
        </pc:spChg>
        <pc:spChg chg="del">
          <ac:chgData name="Francesco Fransesini" userId="f4b06c69-b125-4814-a67d-adf8dc91bd7e" providerId="ADAL" clId="{8C2BAE42-1C16-4845-96E0-99B680FE4868}" dt="2022-09-14T14:37:32.908" v="18" actId="478"/>
          <ac:spMkLst>
            <pc:docMk/>
            <pc:sldMk cId="965824492" sldId="330"/>
            <ac:spMk id="37" creationId="{6F88DA7C-1B9D-4F6F-BEEC-C9D00E354309}"/>
          </ac:spMkLst>
        </pc:spChg>
        <pc:spChg chg="del mod">
          <ac:chgData name="Francesco Fransesini" userId="f4b06c69-b125-4814-a67d-adf8dc91bd7e" providerId="ADAL" clId="{8C2BAE42-1C16-4845-96E0-99B680FE4868}" dt="2022-09-14T14:37:13.796" v="6" actId="478"/>
          <ac:spMkLst>
            <pc:docMk/>
            <pc:sldMk cId="965824492" sldId="330"/>
            <ac:spMk id="40" creationId="{544DA295-8ADB-BD35-D9AD-040D9FFEACD6}"/>
          </ac:spMkLst>
        </pc:spChg>
        <pc:spChg chg="del">
          <ac:chgData name="Francesco Fransesini" userId="f4b06c69-b125-4814-a67d-adf8dc91bd7e" providerId="ADAL" clId="{8C2BAE42-1C16-4845-96E0-99B680FE4868}" dt="2022-09-14T14:37:16.500" v="8" actId="478"/>
          <ac:spMkLst>
            <pc:docMk/>
            <pc:sldMk cId="965824492" sldId="330"/>
            <ac:spMk id="43" creationId="{A7ABE0EC-0319-9888-6CE3-5F998A2BE93F}"/>
          </ac:spMkLst>
        </pc:spChg>
        <pc:spChg chg="del">
          <ac:chgData name="Francesco Fransesini" userId="f4b06c69-b125-4814-a67d-adf8dc91bd7e" providerId="ADAL" clId="{8C2BAE42-1C16-4845-96E0-99B680FE4868}" dt="2022-09-14T14:37:18.052" v="9" actId="478"/>
          <ac:spMkLst>
            <pc:docMk/>
            <pc:sldMk cId="965824492" sldId="330"/>
            <ac:spMk id="46" creationId="{3B306AD9-BE32-6CC6-1873-88E559700461}"/>
          </ac:spMkLst>
        </pc:spChg>
        <pc:spChg chg="add del">
          <ac:chgData name="Francesco Fransesini" userId="f4b06c69-b125-4814-a67d-adf8dc91bd7e" providerId="ADAL" clId="{8C2BAE42-1C16-4845-96E0-99B680FE4868}" dt="2022-09-14T14:37:37.292" v="24" actId="478"/>
          <ac:spMkLst>
            <pc:docMk/>
            <pc:sldMk cId="965824492" sldId="330"/>
            <ac:spMk id="48" creationId="{04FAC25B-EAD4-F326-D189-00C92E2BC874}"/>
          </ac:spMkLst>
        </pc:spChg>
        <pc:spChg chg="mod">
          <ac:chgData name="Francesco Fransesini" userId="f4b06c69-b125-4814-a67d-adf8dc91bd7e" providerId="ADAL" clId="{8C2BAE42-1C16-4845-96E0-99B680FE4868}" dt="2022-09-14T14:37:49.371" v="36" actId="20577"/>
          <ac:spMkLst>
            <pc:docMk/>
            <pc:sldMk cId="965824492" sldId="330"/>
            <ac:spMk id="49" creationId="{9C0437E8-F3C7-49BE-85BF-948370FA1007}"/>
          </ac:spMkLst>
        </pc:spChg>
        <pc:picChg chg="add del">
          <ac:chgData name="Francesco Fransesini" userId="f4b06c69-b125-4814-a67d-adf8dc91bd7e" providerId="ADAL" clId="{8C2BAE42-1C16-4845-96E0-99B680FE4868}" dt="2022-09-14T14:37:31.252" v="17" actId="478"/>
          <ac:picMkLst>
            <pc:docMk/>
            <pc:sldMk cId="965824492" sldId="330"/>
            <ac:picMk id="22" creationId="{24C2B1E5-33DC-C59F-4483-4FB677BF2DA7}"/>
          </ac:picMkLst>
        </pc:picChg>
        <pc:picChg chg="add del">
          <ac:chgData name="Francesco Fransesini" userId="f4b06c69-b125-4814-a67d-adf8dc91bd7e" providerId="ADAL" clId="{8C2BAE42-1C16-4845-96E0-99B680FE4868}" dt="2022-09-14T14:37:30.668" v="16" actId="478"/>
          <ac:picMkLst>
            <pc:docMk/>
            <pc:sldMk cId="965824492" sldId="330"/>
            <ac:picMk id="31" creationId="{836E5233-4D48-E433-740B-F46F63BA2D0D}"/>
          </ac:picMkLst>
        </pc:picChg>
        <pc:picChg chg="del">
          <ac:chgData name="Francesco Fransesini" userId="f4b06c69-b125-4814-a67d-adf8dc91bd7e" providerId="ADAL" clId="{8C2BAE42-1C16-4845-96E0-99B680FE4868}" dt="2022-09-14T14:37:10.989" v="3" actId="478"/>
          <ac:picMkLst>
            <pc:docMk/>
            <pc:sldMk cId="965824492" sldId="330"/>
            <ac:picMk id="34" creationId="{0CC3F09B-E0D6-3B71-E447-858AF2715994}"/>
          </ac:picMkLst>
        </pc:picChg>
        <pc:cxnChg chg="add del">
          <ac:chgData name="Francesco Fransesini" userId="f4b06c69-b125-4814-a67d-adf8dc91bd7e" providerId="ADAL" clId="{8C2BAE42-1C16-4845-96E0-99B680FE4868}" dt="2022-09-14T14:37:36.116" v="23" actId="478"/>
          <ac:cxnSpMkLst>
            <pc:docMk/>
            <pc:sldMk cId="965824492" sldId="330"/>
            <ac:cxnSpMk id="26" creationId="{72A03EC2-294F-F689-4200-F58D8BF17A89}"/>
          </ac:cxnSpMkLst>
        </pc:cxnChg>
        <pc:cxnChg chg="add del">
          <ac:chgData name="Francesco Fransesini" userId="f4b06c69-b125-4814-a67d-adf8dc91bd7e" providerId="ADAL" clId="{8C2BAE42-1C16-4845-96E0-99B680FE4868}" dt="2022-09-14T14:37:36.116" v="23" actId="478"/>
          <ac:cxnSpMkLst>
            <pc:docMk/>
            <pc:sldMk cId="965824492" sldId="330"/>
            <ac:cxnSpMk id="27" creationId="{D83C7E35-CE74-1146-3956-2B42B49AA968}"/>
          </ac:cxnSpMkLst>
        </pc:cxnChg>
        <pc:cxnChg chg="add del">
          <ac:chgData name="Francesco Fransesini" userId="f4b06c69-b125-4814-a67d-adf8dc91bd7e" providerId="ADAL" clId="{8C2BAE42-1C16-4845-96E0-99B680FE4868}" dt="2022-09-14T14:37:36.116" v="23" actId="478"/>
          <ac:cxnSpMkLst>
            <pc:docMk/>
            <pc:sldMk cId="965824492" sldId="330"/>
            <ac:cxnSpMk id="30" creationId="{1D5AD5E3-42B6-8F22-643E-6FBB33C98428}"/>
          </ac:cxnSpMkLst>
        </pc:cxnChg>
        <pc:cxnChg chg="add del">
          <ac:chgData name="Francesco Fransesini" userId="f4b06c69-b125-4814-a67d-adf8dc91bd7e" providerId="ADAL" clId="{8C2BAE42-1C16-4845-96E0-99B680FE4868}" dt="2022-09-14T14:37:36.116" v="23" actId="478"/>
          <ac:cxnSpMkLst>
            <pc:docMk/>
            <pc:sldMk cId="965824492" sldId="330"/>
            <ac:cxnSpMk id="33" creationId="{17385091-A77E-99B2-8C5B-67439F19EB01}"/>
          </ac:cxnSpMkLst>
        </pc:cxnChg>
        <pc:cxnChg chg="add del">
          <ac:chgData name="Francesco Fransesini" userId="f4b06c69-b125-4814-a67d-adf8dc91bd7e" providerId="ADAL" clId="{8C2BAE42-1C16-4845-96E0-99B680FE4868}" dt="2022-09-14T14:37:33.484" v="19" actId="478"/>
          <ac:cxnSpMkLst>
            <pc:docMk/>
            <pc:sldMk cId="965824492" sldId="330"/>
            <ac:cxnSpMk id="39" creationId="{A6DAAF3D-154D-091A-26FE-5BBB24CFA83E}"/>
          </ac:cxnSpMkLst>
        </pc:cxnChg>
        <pc:cxnChg chg="add del mod">
          <ac:chgData name="Francesco Fransesini" userId="f4b06c69-b125-4814-a67d-adf8dc91bd7e" providerId="ADAL" clId="{8C2BAE42-1C16-4845-96E0-99B680FE4868}" dt="2022-09-14T14:37:34.015" v="21" actId="478"/>
          <ac:cxnSpMkLst>
            <pc:docMk/>
            <pc:sldMk cId="965824492" sldId="330"/>
            <ac:cxnSpMk id="42" creationId="{79352AD4-45DE-FBE4-F1B7-797C739099B7}"/>
          </ac:cxnSpMkLst>
        </pc:cxnChg>
        <pc:cxnChg chg="add del mod">
          <ac:chgData name="Francesco Fransesini" userId="f4b06c69-b125-4814-a67d-adf8dc91bd7e" providerId="ADAL" clId="{8C2BAE42-1C16-4845-96E0-99B680FE4868}" dt="2022-09-14T14:37:34.539" v="22" actId="478"/>
          <ac:cxnSpMkLst>
            <pc:docMk/>
            <pc:sldMk cId="965824492" sldId="330"/>
            <ac:cxnSpMk id="45" creationId="{427A2317-0BB2-901C-22CB-5BFA669FB6E1}"/>
          </ac:cxnSpMkLst>
        </pc:cxnChg>
      </pc:sldChg>
    </pc:docChg>
  </pc:docChgLst>
  <pc:docChgLst>
    <pc:chgData name="Francesco Fransesini" userId="f4b06c69-b125-4814-a67d-adf8dc91bd7e" providerId="ADAL" clId="{61C8CED4-AC64-4961-9132-52218DF548E9}"/>
    <pc:docChg chg="undo custSel addSld delSld modSld sldOrd">
      <pc:chgData name="Francesco Fransesini" userId="f4b06c69-b125-4814-a67d-adf8dc91bd7e" providerId="ADAL" clId="{61C8CED4-AC64-4961-9132-52218DF548E9}" dt="2021-11-25T16:46:01.290" v="4355" actId="1076"/>
      <pc:docMkLst>
        <pc:docMk/>
      </pc:docMkLst>
      <pc:sldChg chg="addSp delSp modSp mod setBg">
        <pc:chgData name="Francesco Fransesini" userId="f4b06c69-b125-4814-a67d-adf8dc91bd7e" providerId="ADAL" clId="{61C8CED4-AC64-4961-9132-52218DF548E9}" dt="2021-11-25T16:29:46.591" v="4262"/>
        <pc:sldMkLst>
          <pc:docMk/>
          <pc:sldMk cId="344444313" sldId="279"/>
        </pc:sldMkLst>
        <pc:spChg chg="mod">
          <ac:chgData name="Francesco Fransesini" userId="f4b06c69-b125-4814-a67d-adf8dc91bd7e" providerId="ADAL" clId="{61C8CED4-AC64-4961-9132-52218DF548E9}" dt="2021-11-22T12:52:46.329" v="93"/>
          <ac:spMkLst>
            <pc:docMk/>
            <pc:sldMk cId="344444313" sldId="279"/>
            <ac:spMk id="10" creationId="{0E4BCE43-57FD-4E80-BAC0-153BD4A5E2C9}"/>
          </ac:spMkLst>
        </pc:spChg>
        <pc:spChg chg="mod">
          <ac:chgData name="Francesco Fransesini" userId="f4b06c69-b125-4814-a67d-adf8dc91bd7e" providerId="ADAL" clId="{61C8CED4-AC64-4961-9132-52218DF548E9}" dt="2021-11-25T12:38:44.637" v="2638" actId="20577"/>
          <ac:spMkLst>
            <pc:docMk/>
            <pc:sldMk cId="344444313" sldId="279"/>
            <ac:spMk id="13" creationId="{FCC4BB43-EAC7-4FFB-AEB7-247B9C81646C}"/>
          </ac:spMkLst>
        </pc:spChg>
        <pc:graphicFrameChg chg="add del mod modGraphic">
          <ac:chgData name="Francesco Fransesini" userId="f4b06c69-b125-4814-a67d-adf8dc91bd7e" providerId="ADAL" clId="{61C8CED4-AC64-4961-9132-52218DF548E9}" dt="2021-11-22T14:46:51.571" v="1702" actId="207"/>
          <ac:graphicFrameMkLst>
            <pc:docMk/>
            <pc:sldMk cId="344444313" sldId="279"/>
            <ac:graphicFrameMk id="11" creationId="{1BFA9E2A-F035-4730-9DAB-5FEA497CAD99}"/>
          </ac:graphicFrameMkLst>
        </pc:graphicFrameChg>
      </pc:sldChg>
      <pc:sldChg chg="del">
        <pc:chgData name="Francesco Fransesini" userId="f4b06c69-b125-4814-a67d-adf8dc91bd7e" providerId="ADAL" clId="{61C8CED4-AC64-4961-9132-52218DF548E9}" dt="2021-11-22T12:51:37.477" v="77" actId="47"/>
        <pc:sldMkLst>
          <pc:docMk/>
          <pc:sldMk cId="2404336689" sldId="280"/>
        </pc:sldMkLst>
      </pc:sldChg>
      <pc:sldChg chg="modSp del mod">
        <pc:chgData name="Francesco Fransesini" userId="f4b06c69-b125-4814-a67d-adf8dc91bd7e" providerId="ADAL" clId="{61C8CED4-AC64-4961-9132-52218DF548E9}" dt="2021-11-22T12:55:02.969" v="118" actId="47"/>
        <pc:sldMkLst>
          <pc:docMk/>
          <pc:sldMk cId="3764038175" sldId="281"/>
        </pc:sldMkLst>
        <pc:spChg chg="mod">
          <ac:chgData name="Francesco Fransesini" userId="f4b06c69-b125-4814-a67d-adf8dc91bd7e" providerId="ADAL" clId="{61C8CED4-AC64-4961-9132-52218DF548E9}" dt="2021-11-22T12:51:27.302" v="76"/>
          <ac:spMkLst>
            <pc:docMk/>
            <pc:sldMk cId="3764038175" sldId="281"/>
            <ac:spMk id="16" creationId="{48C9E85C-5C79-4E23-AC58-920F0A5D78E7}"/>
          </ac:spMkLst>
        </pc:spChg>
      </pc:sldChg>
      <pc:sldChg chg="modSp del mod">
        <pc:chgData name="Francesco Fransesini" userId="f4b06c69-b125-4814-a67d-adf8dc91bd7e" providerId="ADAL" clId="{61C8CED4-AC64-4961-9132-52218DF548E9}" dt="2021-11-22T12:55:04.057" v="119" actId="47"/>
        <pc:sldMkLst>
          <pc:docMk/>
          <pc:sldMk cId="3200062148" sldId="282"/>
        </pc:sldMkLst>
        <pc:spChg chg="mod">
          <ac:chgData name="Francesco Fransesini" userId="f4b06c69-b125-4814-a67d-adf8dc91bd7e" providerId="ADAL" clId="{61C8CED4-AC64-4961-9132-52218DF548E9}" dt="2021-11-22T12:51:23.296" v="75"/>
          <ac:spMkLst>
            <pc:docMk/>
            <pc:sldMk cId="3200062148" sldId="282"/>
            <ac:spMk id="16" creationId="{4282E065-E40B-494B-91E5-A3265B13E16B}"/>
          </ac:spMkLst>
        </pc:spChg>
      </pc:sldChg>
      <pc:sldChg chg="modSp mod">
        <pc:chgData name="Francesco Fransesini" userId="f4b06c69-b125-4814-a67d-adf8dc91bd7e" providerId="ADAL" clId="{61C8CED4-AC64-4961-9132-52218DF548E9}" dt="2021-11-25T16:46:01.290" v="4355" actId="1076"/>
        <pc:sldMkLst>
          <pc:docMk/>
          <pc:sldMk cId="3110927197" sldId="283"/>
        </pc:sldMkLst>
        <pc:spChg chg="mod">
          <ac:chgData name="Francesco Fransesini" userId="f4b06c69-b125-4814-a67d-adf8dc91bd7e" providerId="ADAL" clId="{61C8CED4-AC64-4961-9132-52218DF548E9}" dt="2021-11-22T12:50:41.844" v="69"/>
          <ac:spMkLst>
            <pc:docMk/>
            <pc:sldMk cId="3110927197" sldId="283"/>
            <ac:spMk id="13" creationId="{B2026B79-D11C-4806-A372-61CADDFAA06D}"/>
          </ac:spMkLst>
        </pc:spChg>
        <pc:spChg chg="mod">
          <ac:chgData name="Francesco Fransesini" userId="f4b06c69-b125-4814-a67d-adf8dc91bd7e" providerId="ADAL" clId="{61C8CED4-AC64-4961-9132-52218DF548E9}" dt="2021-11-25T16:46:01.290" v="4355" actId="1076"/>
          <ac:spMkLst>
            <pc:docMk/>
            <pc:sldMk cId="3110927197" sldId="283"/>
            <ac:spMk id="48" creationId="{EA777D94-B97F-4FEC-8873-BB959D9332F5}"/>
          </ac:spMkLst>
        </pc:spChg>
        <pc:spChg chg="mod">
          <ac:chgData name="Francesco Fransesini" userId="f4b06c69-b125-4814-a67d-adf8dc91bd7e" providerId="ADAL" clId="{61C8CED4-AC64-4961-9132-52218DF548E9}" dt="2021-11-25T16:45:58.937" v="4354" actId="1076"/>
          <ac:spMkLst>
            <pc:docMk/>
            <pc:sldMk cId="3110927197" sldId="283"/>
            <ac:spMk id="49" creationId="{9C0437E8-F3C7-49BE-85BF-948370FA1007}"/>
          </ac:spMkLst>
        </pc:spChg>
      </pc:sldChg>
      <pc:sldChg chg="del">
        <pc:chgData name="Francesco Fransesini" userId="f4b06c69-b125-4814-a67d-adf8dc91bd7e" providerId="ADAL" clId="{61C8CED4-AC64-4961-9132-52218DF548E9}" dt="2021-11-22T12:54:47.849" v="116" actId="47"/>
        <pc:sldMkLst>
          <pc:docMk/>
          <pc:sldMk cId="2728386151" sldId="284"/>
        </pc:sldMkLst>
      </pc:sldChg>
      <pc:sldChg chg="del">
        <pc:chgData name="Francesco Fransesini" userId="f4b06c69-b125-4814-a67d-adf8dc91bd7e" providerId="ADAL" clId="{61C8CED4-AC64-4961-9132-52218DF548E9}" dt="2021-11-22T12:52:21.426" v="90" actId="47"/>
        <pc:sldMkLst>
          <pc:docMk/>
          <pc:sldMk cId="3209613870" sldId="285"/>
        </pc:sldMkLst>
      </pc:sldChg>
      <pc:sldChg chg="addSp delSp modSp mod ord">
        <pc:chgData name="Francesco Fransesini" userId="f4b06c69-b125-4814-a67d-adf8dc91bd7e" providerId="ADAL" clId="{61C8CED4-AC64-4961-9132-52218DF548E9}" dt="2021-11-25T13:59:49.375" v="3539" actId="1076"/>
        <pc:sldMkLst>
          <pc:docMk/>
          <pc:sldMk cId="2981217424" sldId="286"/>
        </pc:sldMkLst>
        <pc:spChg chg="add mod">
          <ac:chgData name="Francesco Fransesini" userId="f4b06c69-b125-4814-a67d-adf8dc91bd7e" providerId="ADAL" clId="{61C8CED4-AC64-4961-9132-52218DF548E9}" dt="2021-11-22T17:51:19.186" v="2340" actId="20577"/>
          <ac:spMkLst>
            <pc:docMk/>
            <pc:sldMk cId="2981217424" sldId="286"/>
            <ac:spMk id="4" creationId="{5BDF4D77-BD1B-4DFF-87AD-D89043EAC4B1}"/>
          </ac:spMkLst>
        </pc:spChg>
        <pc:spChg chg="del mod">
          <ac:chgData name="Francesco Fransesini" userId="f4b06c69-b125-4814-a67d-adf8dc91bd7e" providerId="ADAL" clId="{61C8CED4-AC64-4961-9132-52218DF548E9}" dt="2021-11-22T12:51:59.653" v="87" actId="478"/>
          <ac:spMkLst>
            <pc:docMk/>
            <pc:sldMk cId="2981217424" sldId="286"/>
            <ac:spMk id="5" creationId="{CD19D5F9-AAE1-4475-B5A1-F44E8BD997EB}"/>
          </ac:spMkLst>
        </pc:spChg>
        <pc:spChg chg="del">
          <ac:chgData name="Francesco Fransesini" userId="f4b06c69-b125-4814-a67d-adf8dc91bd7e" providerId="ADAL" clId="{61C8CED4-AC64-4961-9132-52218DF548E9}" dt="2021-11-25T13:59:46.824" v="3537" actId="478"/>
          <ac:spMkLst>
            <pc:docMk/>
            <pc:sldMk cId="2981217424" sldId="286"/>
            <ac:spMk id="9" creationId="{AE3A09C7-82DB-4328-BE56-021C431D52F0}"/>
          </ac:spMkLst>
        </pc:spChg>
        <pc:spChg chg="add mod">
          <ac:chgData name="Francesco Fransesini" userId="f4b06c69-b125-4814-a67d-adf8dc91bd7e" providerId="ADAL" clId="{61C8CED4-AC64-4961-9132-52218DF548E9}" dt="2021-11-25T13:59:49.375" v="3539" actId="1076"/>
          <ac:spMkLst>
            <pc:docMk/>
            <pc:sldMk cId="2981217424" sldId="286"/>
            <ac:spMk id="10" creationId="{66B6EA02-8D64-43ED-BBF9-39AF8AA102C3}"/>
          </ac:spMkLst>
        </pc:spChg>
      </pc:sldChg>
      <pc:sldChg chg="modSp mod">
        <pc:chgData name="Francesco Fransesini" userId="f4b06c69-b125-4814-a67d-adf8dc91bd7e" providerId="ADAL" clId="{61C8CED4-AC64-4961-9132-52218DF548E9}" dt="2021-11-22T12:49:14.790" v="68" actId="20577"/>
        <pc:sldMkLst>
          <pc:docMk/>
          <pc:sldMk cId="3660757301" sldId="289"/>
        </pc:sldMkLst>
        <pc:spChg chg="mod">
          <ac:chgData name="Francesco Fransesini" userId="f4b06c69-b125-4814-a67d-adf8dc91bd7e" providerId="ADAL" clId="{61C8CED4-AC64-4961-9132-52218DF548E9}" dt="2021-11-22T12:49:00.894" v="37" actId="1076"/>
          <ac:spMkLst>
            <pc:docMk/>
            <pc:sldMk cId="3660757301" sldId="289"/>
            <ac:spMk id="2" creationId="{B75C5EC8-F6BE-4EDD-8A1F-E7C4E339CEBA}"/>
          </ac:spMkLst>
        </pc:spChg>
        <pc:spChg chg="mod">
          <ac:chgData name="Francesco Fransesini" userId="f4b06c69-b125-4814-a67d-adf8dc91bd7e" providerId="ADAL" clId="{61C8CED4-AC64-4961-9132-52218DF548E9}" dt="2021-11-22T12:49:14.790" v="68" actId="20577"/>
          <ac:spMkLst>
            <pc:docMk/>
            <pc:sldMk cId="3660757301" sldId="289"/>
            <ac:spMk id="11" creationId="{0DB7142B-CE4C-41A3-8E93-B3DBBB0F1CAF}"/>
          </ac:spMkLst>
        </pc:spChg>
      </pc:sldChg>
      <pc:sldChg chg="addSp delSp modSp mod">
        <pc:chgData name="Francesco Fransesini" userId="f4b06c69-b125-4814-a67d-adf8dc91bd7e" providerId="ADAL" clId="{61C8CED4-AC64-4961-9132-52218DF548E9}" dt="2021-11-25T13:59:57.919" v="3542" actId="1076"/>
        <pc:sldMkLst>
          <pc:docMk/>
          <pc:sldMk cId="2016408543" sldId="290"/>
        </pc:sldMkLst>
        <pc:spChg chg="del">
          <ac:chgData name="Francesco Fransesini" userId="f4b06c69-b125-4814-a67d-adf8dc91bd7e" providerId="ADAL" clId="{61C8CED4-AC64-4961-9132-52218DF548E9}" dt="2021-11-25T13:59:55.112" v="3540" actId="478"/>
          <ac:spMkLst>
            <pc:docMk/>
            <pc:sldMk cId="2016408543" sldId="290"/>
            <ac:spMk id="2" creationId="{B75C5EC8-F6BE-4EDD-8A1F-E7C4E339CEBA}"/>
          </ac:spMkLst>
        </pc:spChg>
        <pc:spChg chg="add mod">
          <ac:chgData name="Francesco Fransesini" userId="f4b06c69-b125-4814-a67d-adf8dc91bd7e" providerId="ADAL" clId="{61C8CED4-AC64-4961-9132-52218DF548E9}" dt="2021-11-25T13:59:57.919" v="3542" actId="1076"/>
          <ac:spMkLst>
            <pc:docMk/>
            <pc:sldMk cId="2016408543" sldId="290"/>
            <ac:spMk id="7" creationId="{EE1AC5DF-EA15-4AE8-9713-D79F0E683BCC}"/>
          </ac:spMkLst>
        </pc:spChg>
      </pc:sldChg>
      <pc:sldChg chg="modSp mod">
        <pc:chgData name="Francesco Fransesini" userId="f4b06c69-b125-4814-a67d-adf8dc91bd7e" providerId="ADAL" clId="{61C8CED4-AC64-4961-9132-52218DF548E9}" dt="2021-11-22T12:51:42.684" v="78"/>
        <pc:sldMkLst>
          <pc:docMk/>
          <pc:sldMk cId="2300865899" sldId="291"/>
        </pc:sldMkLst>
        <pc:spChg chg="mod">
          <ac:chgData name="Francesco Fransesini" userId="f4b06c69-b125-4814-a67d-adf8dc91bd7e" providerId="ADAL" clId="{61C8CED4-AC64-4961-9132-52218DF548E9}" dt="2021-11-22T12:51:42.684" v="78"/>
          <ac:spMkLst>
            <pc:docMk/>
            <pc:sldMk cId="2300865899" sldId="291"/>
            <ac:spMk id="2" creationId="{B75C5EC8-F6BE-4EDD-8A1F-E7C4E339CEBA}"/>
          </ac:spMkLst>
        </pc:spChg>
      </pc:sldChg>
      <pc:sldChg chg="del">
        <pc:chgData name="Francesco Fransesini" userId="f4b06c69-b125-4814-a67d-adf8dc91bd7e" providerId="ADAL" clId="{61C8CED4-AC64-4961-9132-52218DF548E9}" dt="2021-11-22T12:52:42.361" v="92" actId="47"/>
        <pc:sldMkLst>
          <pc:docMk/>
          <pc:sldMk cId="1380210980" sldId="292"/>
        </pc:sldMkLst>
      </pc:sldChg>
      <pc:sldChg chg="del">
        <pc:chgData name="Francesco Fransesini" userId="f4b06c69-b125-4814-a67d-adf8dc91bd7e" providerId="ADAL" clId="{61C8CED4-AC64-4961-9132-52218DF548E9}" dt="2021-11-22T12:52:04.052" v="88" actId="47"/>
        <pc:sldMkLst>
          <pc:docMk/>
          <pc:sldMk cId="622357378" sldId="293"/>
        </pc:sldMkLst>
      </pc:sldChg>
      <pc:sldChg chg="addSp delSp modSp mod">
        <pc:chgData name="Francesco Fransesini" userId="f4b06c69-b125-4814-a67d-adf8dc91bd7e" providerId="ADAL" clId="{61C8CED4-AC64-4961-9132-52218DF548E9}" dt="2021-11-25T14:01:39.936" v="3549" actId="20577"/>
        <pc:sldMkLst>
          <pc:docMk/>
          <pc:sldMk cId="3193927938" sldId="294"/>
        </pc:sldMkLst>
        <pc:spChg chg="del mod">
          <ac:chgData name="Francesco Fransesini" userId="f4b06c69-b125-4814-a67d-adf8dc91bd7e" providerId="ADAL" clId="{61C8CED4-AC64-4961-9132-52218DF548E9}" dt="2021-11-22T13:41:32.446" v="658" actId="478"/>
          <ac:spMkLst>
            <pc:docMk/>
            <pc:sldMk cId="3193927938" sldId="294"/>
            <ac:spMk id="2" creationId="{A8282A1A-BD64-4375-8D5F-935484BA96CB}"/>
          </ac:spMkLst>
        </pc:spChg>
        <pc:spChg chg="del">
          <ac:chgData name="Francesco Fransesini" userId="f4b06c69-b125-4814-a67d-adf8dc91bd7e" providerId="ADAL" clId="{61C8CED4-AC64-4961-9132-52218DF548E9}" dt="2021-11-22T12:53:50.450" v="103" actId="478"/>
          <ac:spMkLst>
            <pc:docMk/>
            <pc:sldMk cId="3193927938" sldId="294"/>
            <ac:spMk id="6" creationId="{C093EA26-CAE4-4A49-9593-AC8D414886D3}"/>
          </ac:spMkLst>
        </pc:spChg>
        <pc:spChg chg="add mod">
          <ac:chgData name="Francesco Fransesini" userId="f4b06c69-b125-4814-a67d-adf8dc91bd7e" providerId="ADAL" clId="{61C8CED4-AC64-4961-9132-52218DF548E9}" dt="2021-11-25T14:01:39.936" v="3549" actId="20577"/>
          <ac:spMkLst>
            <pc:docMk/>
            <pc:sldMk cId="3193927938" sldId="294"/>
            <ac:spMk id="7" creationId="{6751067B-C086-4626-8889-2C0761C1CB1B}"/>
          </ac:spMkLst>
        </pc:spChg>
        <pc:spChg chg="add del mod">
          <ac:chgData name="Francesco Fransesini" userId="f4b06c69-b125-4814-a67d-adf8dc91bd7e" providerId="ADAL" clId="{61C8CED4-AC64-4961-9132-52218DF548E9}" dt="2021-11-25T13:04:37.273" v="2767" actId="478"/>
          <ac:spMkLst>
            <pc:docMk/>
            <pc:sldMk cId="3193927938" sldId="294"/>
            <ac:spMk id="8" creationId="{EB033CE0-1F5F-4D7B-ABE6-3FB2C308EB0E}"/>
          </ac:spMkLst>
        </pc:spChg>
        <pc:spChg chg="mod">
          <ac:chgData name="Francesco Fransesini" userId="f4b06c69-b125-4814-a67d-adf8dc91bd7e" providerId="ADAL" clId="{61C8CED4-AC64-4961-9132-52218DF548E9}" dt="2021-11-22T12:54:12.417" v="113"/>
          <ac:spMkLst>
            <pc:docMk/>
            <pc:sldMk cId="3193927938" sldId="294"/>
            <ac:spMk id="9" creationId="{AE3A09C7-82DB-4328-BE56-021C431D52F0}"/>
          </ac:spMkLst>
        </pc:spChg>
        <pc:spChg chg="del mod">
          <ac:chgData name="Francesco Fransesini" userId="f4b06c69-b125-4814-a67d-adf8dc91bd7e" providerId="ADAL" clId="{61C8CED4-AC64-4961-9132-52218DF548E9}" dt="2021-11-22T12:53:28.036" v="100"/>
          <ac:spMkLst>
            <pc:docMk/>
            <pc:sldMk cId="3193927938" sldId="294"/>
            <ac:spMk id="10" creationId="{838B1511-8793-4E2C-919F-00A44BF088F0}"/>
          </ac:spMkLst>
        </pc:spChg>
        <pc:spChg chg="add mod">
          <ac:chgData name="Francesco Fransesini" userId="f4b06c69-b125-4814-a67d-adf8dc91bd7e" providerId="ADAL" clId="{61C8CED4-AC64-4961-9132-52218DF548E9}" dt="2021-11-25T13:14:50.299" v="2859" actId="164"/>
          <ac:spMkLst>
            <pc:docMk/>
            <pc:sldMk cId="3193927938" sldId="294"/>
            <ac:spMk id="10" creationId="{C511A5BB-633C-4388-99E5-0CF7724F901E}"/>
          </ac:spMkLst>
        </pc:spChg>
        <pc:spChg chg="del">
          <ac:chgData name="Francesco Fransesini" userId="f4b06c69-b125-4814-a67d-adf8dc91bd7e" providerId="ADAL" clId="{61C8CED4-AC64-4961-9132-52218DF548E9}" dt="2021-11-22T12:53:51.222" v="104" actId="478"/>
          <ac:spMkLst>
            <pc:docMk/>
            <pc:sldMk cId="3193927938" sldId="294"/>
            <ac:spMk id="13" creationId="{1609AD0E-7C39-4A04-A50F-3293D462A5AE}"/>
          </ac:spMkLst>
        </pc:spChg>
        <pc:spChg chg="add mod">
          <ac:chgData name="Francesco Fransesini" userId="f4b06c69-b125-4814-a67d-adf8dc91bd7e" providerId="ADAL" clId="{61C8CED4-AC64-4961-9132-52218DF548E9}" dt="2021-11-25T13:14:50.299" v="2859" actId="164"/>
          <ac:spMkLst>
            <pc:docMk/>
            <pc:sldMk cId="3193927938" sldId="294"/>
            <ac:spMk id="13" creationId="{D396C382-F599-4359-828B-B80DEA2AFBA3}"/>
          </ac:spMkLst>
        </pc:spChg>
        <pc:spChg chg="add del mod">
          <ac:chgData name="Francesco Fransesini" userId="f4b06c69-b125-4814-a67d-adf8dc91bd7e" providerId="ADAL" clId="{61C8CED4-AC64-4961-9132-52218DF548E9}" dt="2021-11-25T12:57:45.233" v="2734" actId="478"/>
          <ac:spMkLst>
            <pc:docMk/>
            <pc:sldMk cId="3193927938" sldId="294"/>
            <ac:spMk id="15" creationId="{C6B7A3BF-FB12-4C9A-ACA9-6648D1100E4E}"/>
          </ac:spMkLst>
        </pc:spChg>
        <pc:spChg chg="add del mod">
          <ac:chgData name="Francesco Fransesini" userId="f4b06c69-b125-4814-a67d-adf8dc91bd7e" providerId="ADAL" clId="{61C8CED4-AC64-4961-9132-52218DF548E9}" dt="2021-11-22T13:41:33.558" v="659" actId="478"/>
          <ac:spMkLst>
            <pc:docMk/>
            <pc:sldMk cId="3193927938" sldId="294"/>
            <ac:spMk id="16" creationId="{7A1DF35A-3173-4175-AC47-DE7A99F54C91}"/>
          </ac:spMkLst>
        </pc:spChg>
        <pc:spChg chg="add mod">
          <ac:chgData name="Francesco Fransesini" userId="f4b06c69-b125-4814-a67d-adf8dc91bd7e" providerId="ADAL" clId="{61C8CED4-AC64-4961-9132-52218DF548E9}" dt="2021-11-25T13:14:50.299" v="2859" actId="164"/>
          <ac:spMkLst>
            <pc:docMk/>
            <pc:sldMk cId="3193927938" sldId="294"/>
            <ac:spMk id="16" creationId="{CAD52CF7-0989-4DD4-8893-1A8A29FDE3A2}"/>
          </ac:spMkLst>
        </pc:spChg>
        <pc:spChg chg="add mod">
          <ac:chgData name="Francesco Fransesini" userId="f4b06c69-b125-4814-a67d-adf8dc91bd7e" providerId="ADAL" clId="{61C8CED4-AC64-4961-9132-52218DF548E9}" dt="2021-11-25T13:14:50.299" v="2859" actId="164"/>
          <ac:spMkLst>
            <pc:docMk/>
            <pc:sldMk cId="3193927938" sldId="294"/>
            <ac:spMk id="17" creationId="{708ABDB4-05EC-490C-9ABE-114BB2186F6B}"/>
          </ac:spMkLst>
        </pc:spChg>
        <pc:spChg chg="add mod">
          <ac:chgData name="Francesco Fransesini" userId="f4b06c69-b125-4814-a67d-adf8dc91bd7e" providerId="ADAL" clId="{61C8CED4-AC64-4961-9132-52218DF548E9}" dt="2021-11-25T13:02:14.767" v="2744" actId="1076"/>
          <ac:spMkLst>
            <pc:docMk/>
            <pc:sldMk cId="3193927938" sldId="294"/>
            <ac:spMk id="18" creationId="{B9621F93-4C57-47B9-91C8-C3998B345532}"/>
          </ac:spMkLst>
        </pc:spChg>
        <pc:spChg chg="add mod">
          <ac:chgData name="Francesco Fransesini" userId="f4b06c69-b125-4814-a67d-adf8dc91bd7e" providerId="ADAL" clId="{61C8CED4-AC64-4961-9132-52218DF548E9}" dt="2021-11-25T13:14:50.299" v="2859" actId="164"/>
          <ac:spMkLst>
            <pc:docMk/>
            <pc:sldMk cId="3193927938" sldId="294"/>
            <ac:spMk id="19" creationId="{295E2DEB-B5B7-4454-8661-BDE3654AEF91}"/>
          </ac:spMkLst>
        </pc:spChg>
        <pc:spChg chg="add del mod">
          <ac:chgData name="Francesco Fransesini" userId="f4b06c69-b125-4814-a67d-adf8dc91bd7e" providerId="ADAL" clId="{61C8CED4-AC64-4961-9132-52218DF548E9}" dt="2021-11-22T13:49:16.852" v="719"/>
          <ac:spMkLst>
            <pc:docMk/>
            <pc:sldMk cId="3193927938" sldId="294"/>
            <ac:spMk id="20" creationId="{91AB244E-2668-4248-8470-5C44D2477726}"/>
          </ac:spMkLst>
        </pc:spChg>
        <pc:spChg chg="add del mod">
          <ac:chgData name="Francesco Fransesini" userId="f4b06c69-b125-4814-a67d-adf8dc91bd7e" providerId="ADAL" clId="{61C8CED4-AC64-4961-9132-52218DF548E9}" dt="2021-11-25T13:13:36.368" v="2846" actId="478"/>
          <ac:spMkLst>
            <pc:docMk/>
            <pc:sldMk cId="3193927938" sldId="294"/>
            <ac:spMk id="20" creationId="{F1BFE064-D7B0-4539-ADF1-AEDA7393855D}"/>
          </ac:spMkLst>
        </pc:spChg>
        <pc:spChg chg="add mod">
          <ac:chgData name="Francesco Fransesini" userId="f4b06c69-b125-4814-a67d-adf8dc91bd7e" providerId="ADAL" clId="{61C8CED4-AC64-4961-9132-52218DF548E9}" dt="2021-11-25T13:14:50.299" v="2859" actId="164"/>
          <ac:spMkLst>
            <pc:docMk/>
            <pc:sldMk cId="3193927938" sldId="294"/>
            <ac:spMk id="21" creationId="{D9A58505-98EC-4275-AD98-74E9A736C720}"/>
          </ac:spMkLst>
        </pc:spChg>
        <pc:spChg chg="add mod">
          <ac:chgData name="Francesco Fransesini" userId="f4b06c69-b125-4814-a67d-adf8dc91bd7e" providerId="ADAL" clId="{61C8CED4-AC64-4961-9132-52218DF548E9}" dt="2021-11-25T13:14:50.299" v="2859" actId="164"/>
          <ac:spMkLst>
            <pc:docMk/>
            <pc:sldMk cId="3193927938" sldId="294"/>
            <ac:spMk id="22" creationId="{41EA873A-1227-45D1-9B61-803E92BFDEC9}"/>
          </ac:spMkLst>
        </pc:spChg>
        <pc:spChg chg="add del mod">
          <ac:chgData name="Francesco Fransesini" userId="f4b06c69-b125-4814-a67d-adf8dc91bd7e" providerId="ADAL" clId="{61C8CED4-AC64-4961-9132-52218DF548E9}" dt="2021-11-25T13:13:37.529" v="2847" actId="478"/>
          <ac:spMkLst>
            <pc:docMk/>
            <pc:sldMk cId="3193927938" sldId="294"/>
            <ac:spMk id="23" creationId="{B025BA64-0AB2-4B1B-9508-31C69BE371AA}"/>
          </ac:spMkLst>
        </pc:spChg>
        <pc:spChg chg="add mod">
          <ac:chgData name="Francesco Fransesini" userId="f4b06c69-b125-4814-a67d-adf8dc91bd7e" providerId="ADAL" clId="{61C8CED4-AC64-4961-9132-52218DF548E9}" dt="2021-11-25T13:14:50.299" v="2859" actId="164"/>
          <ac:spMkLst>
            <pc:docMk/>
            <pc:sldMk cId="3193927938" sldId="294"/>
            <ac:spMk id="24" creationId="{9AF03934-FCB7-4175-B1E5-350D9E2FC3A2}"/>
          </ac:spMkLst>
        </pc:spChg>
        <pc:spChg chg="add mod">
          <ac:chgData name="Francesco Fransesini" userId="f4b06c69-b125-4814-a67d-adf8dc91bd7e" providerId="ADAL" clId="{61C8CED4-AC64-4961-9132-52218DF548E9}" dt="2021-11-25T13:14:50.299" v="2859" actId="164"/>
          <ac:spMkLst>
            <pc:docMk/>
            <pc:sldMk cId="3193927938" sldId="294"/>
            <ac:spMk id="25" creationId="{57EAC8E0-716A-45D1-BA3A-07378ED8E540}"/>
          </ac:spMkLst>
        </pc:spChg>
        <pc:spChg chg="add mod">
          <ac:chgData name="Francesco Fransesini" userId="f4b06c69-b125-4814-a67d-adf8dc91bd7e" providerId="ADAL" clId="{61C8CED4-AC64-4961-9132-52218DF548E9}" dt="2021-11-25T13:14:50.299" v="2859" actId="164"/>
          <ac:spMkLst>
            <pc:docMk/>
            <pc:sldMk cId="3193927938" sldId="294"/>
            <ac:spMk id="26" creationId="{D64B386B-69E5-407A-8073-B933F385E84C}"/>
          </ac:spMkLst>
        </pc:spChg>
        <pc:spChg chg="add mod">
          <ac:chgData name="Francesco Fransesini" userId="f4b06c69-b125-4814-a67d-adf8dc91bd7e" providerId="ADAL" clId="{61C8CED4-AC64-4961-9132-52218DF548E9}" dt="2021-11-25T13:14:50.299" v="2859" actId="164"/>
          <ac:spMkLst>
            <pc:docMk/>
            <pc:sldMk cId="3193927938" sldId="294"/>
            <ac:spMk id="27" creationId="{774291C8-FB69-4E64-9A0E-C9F89A1D5E71}"/>
          </ac:spMkLst>
        </pc:spChg>
        <pc:spChg chg="add mod">
          <ac:chgData name="Francesco Fransesini" userId="f4b06c69-b125-4814-a67d-adf8dc91bd7e" providerId="ADAL" clId="{61C8CED4-AC64-4961-9132-52218DF548E9}" dt="2021-11-25T13:14:50.299" v="2859" actId="164"/>
          <ac:spMkLst>
            <pc:docMk/>
            <pc:sldMk cId="3193927938" sldId="294"/>
            <ac:spMk id="28" creationId="{8CADA537-8C21-40A1-9F34-F4A60F3D8FFD}"/>
          </ac:spMkLst>
        </pc:spChg>
        <pc:spChg chg="add mod">
          <ac:chgData name="Francesco Fransesini" userId="f4b06c69-b125-4814-a67d-adf8dc91bd7e" providerId="ADAL" clId="{61C8CED4-AC64-4961-9132-52218DF548E9}" dt="2021-11-25T13:16:52.640" v="2989" actId="208"/>
          <ac:spMkLst>
            <pc:docMk/>
            <pc:sldMk cId="3193927938" sldId="294"/>
            <ac:spMk id="30" creationId="{8D652EA4-B28F-47E3-9AF3-8188676E64A8}"/>
          </ac:spMkLst>
        </pc:spChg>
        <pc:grpChg chg="add mod">
          <ac:chgData name="Francesco Fransesini" userId="f4b06c69-b125-4814-a67d-adf8dc91bd7e" providerId="ADAL" clId="{61C8CED4-AC64-4961-9132-52218DF548E9}" dt="2021-11-25T13:14:58.215" v="2862" actId="1076"/>
          <ac:grpSpMkLst>
            <pc:docMk/>
            <pc:sldMk cId="3193927938" sldId="294"/>
            <ac:grpSpMk id="29" creationId="{801A4A22-1188-4B27-8722-92FC02957C3A}"/>
          </ac:grpSpMkLst>
        </pc:grpChg>
        <pc:graphicFrameChg chg="del mod modGraphic">
          <ac:chgData name="Francesco Fransesini" userId="f4b06c69-b125-4814-a67d-adf8dc91bd7e" providerId="ADAL" clId="{61C8CED4-AC64-4961-9132-52218DF548E9}" dt="2021-11-22T12:53:49.216" v="102" actId="478"/>
          <ac:graphicFrameMkLst>
            <pc:docMk/>
            <pc:sldMk cId="3193927938" sldId="294"/>
            <ac:graphicFrameMk id="5" creationId="{DC44A613-D534-4106-BDFF-79504EDA51F2}"/>
          </ac:graphicFrameMkLst>
        </pc:graphicFrameChg>
        <pc:picChg chg="add mod modCrop">
          <ac:chgData name="Francesco Fransesini" userId="f4b06c69-b125-4814-a67d-adf8dc91bd7e" providerId="ADAL" clId="{61C8CED4-AC64-4961-9132-52218DF548E9}" dt="2021-11-25T13:14:54.743" v="2861" actId="1076"/>
          <ac:picMkLst>
            <pc:docMk/>
            <pc:sldMk cId="3193927938" sldId="294"/>
            <ac:picMk id="4" creationId="{22304AAE-C06A-4D46-92F9-56432C98D198}"/>
          </ac:picMkLst>
        </pc:picChg>
        <pc:picChg chg="add mod">
          <ac:chgData name="Francesco Fransesini" userId="f4b06c69-b125-4814-a67d-adf8dc91bd7e" providerId="ADAL" clId="{61C8CED4-AC64-4961-9132-52218DF548E9}" dt="2021-11-25T13:14:50.299" v="2859" actId="164"/>
          <ac:picMkLst>
            <pc:docMk/>
            <pc:sldMk cId="3193927938" sldId="294"/>
            <ac:picMk id="6" creationId="{D66E1817-111F-4FF7-8C25-E618176F62D6}"/>
          </ac:picMkLst>
        </pc:picChg>
        <pc:picChg chg="add del mod">
          <ac:chgData name="Francesco Fransesini" userId="f4b06c69-b125-4814-a67d-adf8dc91bd7e" providerId="ADAL" clId="{61C8CED4-AC64-4961-9132-52218DF548E9}" dt="2021-11-22T13:41:34.197" v="660" actId="478"/>
          <ac:picMkLst>
            <pc:docMk/>
            <pc:sldMk cId="3193927938" sldId="294"/>
            <ac:picMk id="8" creationId="{172F7728-FAFC-4A8D-96E1-7A8317E4FD8A}"/>
          </ac:picMkLst>
        </pc:picChg>
        <pc:picChg chg="del">
          <ac:chgData name="Francesco Fransesini" userId="f4b06c69-b125-4814-a67d-adf8dc91bd7e" providerId="ADAL" clId="{61C8CED4-AC64-4961-9132-52218DF548E9}" dt="2021-11-22T12:54:00.509" v="111" actId="478"/>
          <ac:picMkLst>
            <pc:docMk/>
            <pc:sldMk cId="3193927938" sldId="294"/>
            <ac:picMk id="17" creationId="{DE32E169-1FCC-463A-BDF1-A781EE1E752F}"/>
          </ac:picMkLst>
        </pc:picChg>
        <pc:picChg chg="del">
          <ac:chgData name="Francesco Fransesini" userId="f4b06c69-b125-4814-a67d-adf8dc91bd7e" providerId="ADAL" clId="{61C8CED4-AC64-4961-9132-52218DF548E9}" dt="2021-11-22T12:54:01.111" v="112" actId="478"/>
          <ac:picMkLst>
            <pc:docMk/>
            <pc:sldMk cId="3193927938" sldId="294"/>
            <ac:picMk id="19" creationId="{D931F49D-08CF-4DA5-ABCA-D4B494AA21B2}"/>
          </ac:picMkLst>
        </pc:picChg>
        <pc:cxnChg chg="add del">
          <ac:chgData name="Francesco Fransesini" userId="f4b06c69-b125-4814-a67d-adf8dc91bd7e" providerId="ADAL" clId="{61C8CED4-AC64-4961-9132-52218DF548E9}" dt="2021-11-25T13:16:12.792" v="2980" actId="478"/>
          <ac:cxnSpMkLst>
            <pc:docMk/>
            <pc:sldMk cId="3193927938" sldId="294"/>
            <ac:cxnSpMk id="32" creationId="{2EC5C26D-D8FF-4DC8-A0AD-97FE52A3F262}"/>
          </ac:cxnSpMkLst>
        </pc:cxnChg>
        <pc:cxnChg chg="add">
          <ac:chgData name="Francesco Fransesini" userId="f4b06c69-b125-4814-a67d-adf8dc91bd7e" providerId="ADAL" clId="{61C8CED4-AC64-4961-9132-52218DF548E9}" dt="2021-11-25T13:16:19.368" v="2981" actId="11529"/>
          <ac:cxnSpMkLst>
            <pc:docMk/>
            <pc:sldMk cId="3193927938" sldId="294"/>
            <ac:cxnSpMk id="34" creationId="{34DD5B31-E3AB-4BDB-B7BD-0DDB2B472227}"/>
          </ac:cxnSpMkLst>
        </pc:cxnChg>
        <pc:cxnChg chg="add mod">
          <ac:chgData name="Francesco Fransesini" userId="f4b06c69-b125-4814-a67d-adf8dc91bd7e" providerId="ADAL" clId="{61C8CED4-AC64-4961-9132-52218DF548E9}" dt="2021-11-25T13:16:40.888" v="2985" actId="208"/>
          <ac:cxnSpMkLst>
            <pc:docMk/>
            <pc:sldMk cId="3193927938" sldId="294"/>
            <ac:cxnSpMk id="35" creationId="{DAD80F09-B210-4319-A333-DBFB78440CCB}"/>
          </ac:cxnSpMkLst>
        </pc:cxnChg>
      </pc:sldChg>
      <pc:sldChg chg="addSp delSp modSp add mod ord setBg">
        <pc:chgData name="Francesco Fransesini" userId="f4b06c69-b125-4814-a67d-adf8dc91bd7e" providerId="ADAL" clId="{61C8CED4-AC64-4961-9132-52218DF548E9}" dt="2021-11-25T16:29:57.479" v="4264" actId="403"/>
        <pc:sldMkLst>
          <pc:docMk/>
          <pc:sldMk cId="2026972222" sldId="295"/>
        </pc:sldMkLst>
        <pc:spChg chg="del mod">
          <ac:chgData name="Francesco Fransesini" userId="f4b06c69-b125-4814-a67d-adf8dc91bd7e" providerId="ADAL" clId="{61C8CED4-AC64-4961-9132-52218DF548E9}" dt="2021-11-22T13:26:22.082" v="334"/>
          <ac:spMkLst>
            <pc:docMk/>
            <pc:sldMk cId="2026972222" sldId="295"/>
            <ac:spMk id="2" creationId="{E2805501-A3F8-4B6C-AF8D-DE993157D659}"/>
          </ac:spMkLst>
        </pc:spChg>
        <pc:spChg chg="add mod">
          <ac:chgData name="Francesco Fransesini" userId="f4b06c69-b125-4814-a67d-adf8dc91bd7e" providerId="ADAL" clId="{61C8CED4-AC64-4961-9132-52218DF548E9}" dt="2021-11-25T10:54:25.325" v="2391" actId="113"/>
          <ac:spMkLst>
            <pc:docMk/>
            <pc:sldMk cId="2026972222" sldId="295"/>
            <ac:spMk id="5" creationId="{553B7530-3358-4040-88FC-EC2263EE21B2}"/>
          </ac:spMkLst>
        </pc:spChg>
        <pc:spChg chg="add mod">
          <ac:chgData name="Francesco Fransesini" userId="f4b06c69-b125-4814-a67d-adf8dc91bd7e" providerId="ADAL" clId="{61C8CED4-AC64-4961-9132-52218DF548E9}" dt="2021-11-25T10:58:58.639" v="2424" actId="1076"/>
          <ac:spMkLst>
            <pc:docMk/>
            <pc:sldMk cId="2026972222" sldId="295"/>
            <ac:spMk id="6" creationId="{AC8094F5-3236-428A-8543-C016721F7AC1}"/>
          </ac:spMkLst>
        </pc:spChg>
        <pc:spChg chg="del">
          <ac:chgData name="Francesco Fransesini" userId="f4b06c69-b125-4814-a67d-adf8dc91bd7e" providerId="ADAL" clId="{61C8CED4-AC64-4961-9132-52218DF548E9}" dt="2021-11-25T13:59:20.761" v="3531" actId="478"/>
          <ac:spMkLst>
            <pc:docMk/>
            <pc:sldMk cId="2026972222" sldId="295"/>
            <ac:spMk id="9" creationId="{AE3A09C7-82DB-4328-BE56-021C431D52F0}"/>
          </ac:spMkLst>
        </pc:spChg>
        <pc:spChg chg="add mod">
          <ac:chgData name="Francesco Fransesini" userId="f4b06c69-b125-4814-a67d-adf8dc91bd7e" providerId="ADAL" clId="{61C8CED4-AC64-4961-9132-52218DF548E9}" dt="2021-11-25T16:29:57.479" v="4264" actId="403"/>
          <ac:spMkLst>
            <pc:docMk/>
            <pc:sldMk cId="2026972222" sldId="295"/>
            <ac:spMk id="10" creationId="{EB6CFF6C-8C92-4973-8431-307C22D65499}"/>
          </ac:spMkLst>
        </pc:spChg>
        <pc:spChg chg="add mod">
          <ac:chgData name="Francesco Fransesini" userId="f4b06c69-b125-4814-a67d-adf8dc91bd7e" providerId="ADAL" clId="{61C8CED4-AC64-4961-9132-52218DF548E9}" dt="2021-11-25T13:59:23.207" v="3533" actId="1076"/>
          <ac:spMkLst>
            <pc:docMk/>
            <pc:sldMk cId="2026972222" sldId="295"/>
            <ac:spMk id="15" creationId="{6BFE8498-E6F1-4F67-A705-956D794AC8C2}"/>
          </ac:spMkLst>
        </pc:spChg>
        <pc:picChg chg="add del mod modCrop">
          <ac:chgData name="Francesco Fransesini" userId="f4b06c69-b125-4814-a67d-adf8dc91bd7e" providerId="ADAL" clId="{61C8CED4-AC64-4961-9132-52218DF548E9}" dt="2021-11-25T10:43:38.535" v="2359" actId="478"/>
          <ac:picMkLst>
            <pc:docMk/>
            <pc:sldMk cId="2026972222" sldId="295"/>
            <ac:picMk id="4" creationId="{51CE0692-D652-499E-AEB3-647E0FB47B5B}"/>
          </ac:picMkLst>
        </pc:picChg>
        <pc:picChg chg="add del mod modCrop">
          <ac:chgData name="Francesco Fransesini" userId="f4b06c69-b125-4814-a67d-adf8dc91bd7e" providerId="ADAL" clId="{61C8CED4-AC64-4961-9132-52218DF548E9}" dt="2021-11-25T10:58:38.504" v="2418" actId="478"/>
          <ac:picMkLst>
            <pc:docMk/>
            <pc:sldMk cId="2026972222" sldId="295"/>
            <ac:picMk id="4" creationId="{9E1D881B-524B-43DE-A162-DB9AE42F11CA}"/>
          </ac:picMkLst>
        </pc:picChg>
        <pc:picChg chg="add del mod">
          <ac:chgData name="Francesco Fransesini" userId="f4b06c69-b125-4814-a67d-adf8dc91bd7e" providerId="ADAL" clId="{61C8CED4-AC64-4961-9132-52218DF548E9}" dt="2021-11-25T10:44:28.052" v="2364" actId="21"/>
          <ac:picMkLst>
            <pc:docMk/>
            <pc:sldMk cId="2026972222" sldId="295"/>
            <ac:picMk id="7" creationId="{D142C0DF-FA72-4BF8-959B-3F1070240FB2}"/>
          </ac:picMkLst>
        </pc:picChg>
        <pc:picChg chg="add mod">
          <ac:chgData name="Francesco Fransesini" userId="f4b06c69-b125-4814-a67d-adf8dc91bd7e" providerId="ADAL" clId="{61C8CED4-AC64-4961-9132-52218DF548E9}" dt="2021-11-25T10:58:53.307" v="2423" actId="1582"/>
          <ac:picMkLst>
            <pc:docMk/>
            <pc:sldMk cId="2026972222" sldId="295"/>
            <ac:picMk id="8" creationId="{A8AB2367-D52C-47D1-89E0-E9D71E91DA91}"/>
          </ac:picMkLst>
        </pc:picChg>
        <pc:picChg chg="add del mod">
          <ac:chgData name="Francesco Fransesini" userId="f4b06c69-b125-4814-a67d-adf8dc91bd7e" providerId="ADAL" clId="{61C8CED4-AC64-4961-9132-52218DF548E9}" dt="2021-11-25T10:44:28.052" v="2364" actId="21"/>
          <ac:picMkLst>
            <pc:docMk/>
            <pc:sldMk cId="2026972222" sldId="295"/>
            <ac:picMk id="13" creationId="{8EDBAD71-1324-4A0D-BE61-F42268CA7854}"/>
          </ac:picMkLst>
        </pc:picChg>
      </pc:sldChg>
      <pc:sldChg chg="del">
        <pc:chgData name="Francesco Fransesini" userId="f4b06c69-b125-4814-a67d-adf8dc91bd7e" providerId="ADAL" clId="{61C8CED4-AC64-4961-9132-52218DF548E9}" dt="2021-11-22T12:54:29.237" v="114" actId="47"/>
        <pc:sldMkLst>
          <pc:docMk/>
          <pc:sldMk cId="3437182509" sldId="295"/>
        </pc:sldMkLst>
      </pc:sldChg>
      <pc:sldChg chg="add del">
        <pc:chgData name="Francesco Fransesini" userId="f4b06c69-b125-4814-a67d-adf8dc91bd7e" providerId="ADAL" clId="{61C8CED4-AC64-4961-9132-52218DF548E9}" dt="2021-11-22T15:09:39.950" v="2145" actId="47"/>
        <pc:sldMkLst>
          <pc:docMk/>
          <pc:sldMk cId="69643475" sldId="296"/>
        </pc:sldMkLst>
      </pc:sldChg>
      <pc:sldChg chg="del">
        <pc:chgData name="Francesco Fransesini" userId="f4b06c69-b125-4814-a67d-adf8dc91bd7e" providerId="ADAL" clId="{61C8CED4-AC64-4961-9132-52218DF548E9}" dt="2021-11-22T12:54:44.794" v="115" actId="47"/>
        <pc:sldMkLst>
          <pc:docMk/>
          <pc:sldMk cId="739578750" sldId="296"/>
        </pc:sldMkLst>
      </pc:sldChg>
      <pc:sldChg chg="new del">
        <pc:chgData name="Francesco Fransesini" userId="f4b06c69-b125-4814-a67d-adf8dc91bd7e" providerId="ADAL" clId="{61C8CED4-AC64-4961-9132-52218DF548E9}" dt="2021-11-22T13:26:47.868" v="344" actId="47"/>
        <pc:sldMkLst>
          <pc:docMk/>
          <pc:sldMk cId="1669531860" sldId="296"/>
        </pc:sldMkLst>
      </pc:sldChg>
      <pc:sldChg chg="addSp delSp modSp add mod">
        <pc:chgData name="Francesco Fransesini" userId="f4b06c69-b125-4814-a67d-adf8dc91bd7e" providerId="ADAL" clId="{61C8CED4-AC64-4961-9132-52218DF548E9}" dt="2021-11-25T16:30:04.862" v="4265" actId="108"/>
        <pc:sldMkLst>
          <pc:docMk/>
          <pc:sldMk cId="397483623" sldId="297"/>
        </pc:sldMkLst>
        <pc:spChg chg="add mod">
          <ac:chgData name="Francesco Fransesini" userId="f4b06c69-b125-4814-a67d-adf8dc91bd7e" providerId="ADAL" clId="{61C8CED4-AC64-4961-9132-52218DF548E9}" dt="2021-11-25T13:48:31.369" v="3308" actId="20577"/>
          <ac:spMkLst>
            <pc:docMk/>
            <pc:sldMk cId="397483623" sldId="297"/>
            <ac:spMk id="2" creationId="{3EDAF09B-708F-48F0-8B4B-14116E556594}"/>
          </ac:spMkLst>
        </pc:spChg>
        <pc:spChg chg="add del mod">
          <ac:chgData name="Francesco Fransesini" userId="f4b06c69-b125-4814-a67d-adf8dc91bd7e" providerId="ADAL" clId="{61C8CED4-AC64-4961-9132-52218DF548E9}" dt="2021-11-25T13:27:53.752" v="2994" actId="478"/>
          <ac:spMkLst>
            <pc:docMk/>
            <pc:sldMk cId="397483623" sldId="297"/>
            <ac:spMk id="4" creationId="{FCD39CDD-95D0-44AF-B3E1-99459A91B032}"/>
          </ac:spMkLst>
        </pc:spChg>
        <pc:spChg chg="add mod">
          <ac:chgData name="Francesco Fransesini" userId="f4b06c69-b125-4814-a67d-adf8dc91bd7e" providerId="ADAL" clId="{61C8CED4-AC64-4961-9132-52218DF548E9}" dt="2021-11-25T13:27:48.999" v="2993" actId="1076"/>
          <ac:spMkLst>
            <pc:docMk/>
            <pc:sldMk cId="397483623" sldId="297"/>
            <ac:spMk id="8" creationId="{3F6F2137-6CC7-4B59-8090-358936B024C0}"/>
          </ac:spMkLst>
        </pc:spChg>
        <pc:spChg chg="add mod">
          <ac:chgData name="Francesco Fransesini" userId="f4b06c69-b125-4814-a67d-adf8dc91bd7e" providerId="ADAL" clId="{61C8CED4-AC64-4961-9132-52218DF548E9}" dt="2021-11-25T16:30:04.862" v="4265" actId="108"/>
          <ac:spMkLst>
            <pc:docMk/>
            <pc:sldMk cId="397483623" sldId="297"/>
            <ac:spMk id="10" creationId="{27C53D40-47F3-47DF-8582-66D1036985DD}"/>
          </ac:spMkLst>
        </pc:spChg>
        <pc:spChg chg="add mod">
          <ac:chgData name="Francesco Fransesini" userId="f4b06c69-b125-4814-a67d-adf8dc91bd7e" providerId="ADAL" clId="{61C8CED4-AC64-4961-9132-52218DF548E9}" dt="2021-11-25T13:40:14.354" v="3307" actId="207"/>
          <ac:spMkLst>
            <pc:docMk/>
            <pc:sldMk cId="397483623" sldId="297"/>
            <ac:spMk id="17" creationId="{CEF168F8-DE1B-4CC5-BD0F-8E67C6B6BADF}"/>
          </ac:spMkLst>
        </pc:spChg>
        <pc:spChg chg="add mod">
          <ac:chgData name="Francesco Fransesini" userId="f4b06c69-b125-4814-a67d-adf8dc91bd7e" providerId="ADAL" clId="{61C8CED4-AC64-4961-9132-52218DF548E9}" dt="2021-11-25T13:40:14.354" v="3307" actId="207"/>
          <ac:spMkLst>
            <pc:docMk/>
            <pc:sldMk cId="397483623" sldId="297"/>
            <ac:spMk id="18" creationId="{1F41C98D-B2CD-4C6F-8560-A96DF81F4664}"/>
          </ac:spMkLst>
        </pc:spChg>
        <pc:spChg chg="add mod">
          <ac:chgData name="Francesco Fransesini" userId="f4b06c69-b125-4814-a67d-adf8dc91bd7e" providerId="ADAL" clId="{61C8CED4-AC64-4961-9132-52218DF548E9}" dt="2021-11-25T13:58:32.799" v="3527" actId="113"/>
          <ac:spMkLst>
            <pc:docMk/>
            <pc:sldMk cId="397483623" sldId="297"/>
            <ac:spMk id="19" creationId="{7517BFF1-84F3-4F6E-A764-03B3BF4693C3}"/>
          </ac:spMkLst>
        </pc:spChg>
        <pc:picChg chg="add del mod">
          <ac:chgData name="Francesco Fransesini" userId="f4b06c69-b125-4814-a67d-adf8dc91bd7e" providerId="ADAL" clId="{61C8CED4-AC64-4961-9132-52218DF548E9}" dt="2021-11-25T13:38:27.112" v="3296" actId="478"/>
          <ac:picMkLst>
            <pc:docMk/>
            <pc:sldMk cId="397483623" sldId="297"/>
            <ac:picMk id="6" creationId="{C5D1CC7C-B44A-4550-8374-37DC46B18619}"/>
          </ac:picMkLst>
        </pc:picChg>
        <pc:picChg chg="add mod">
          <ac:chgData name="Francesco Fransesini" userId="f4b06c69-b125-4814-a67d-adf8dc91bd7e" providerId="ADAL" clId="{61C8CED4-AC64-4961-9132-52218DF548E9}" dt="2021-11-25T13:49:24.399" v="3309" actId="1076"/>
          <ac:picMkLst>
            <pc:docMk/>
            <pc:sldMk cId="397483623" sldId="297"/>
            <ac:picMk id="13" creationId="{59F9A29A-A17A-4911-9CB6-86D5106E553D}"/>
          </ac:picMkLst>
        </pc:picChg>
        <pc:picChg chg="add mod">
          <ac:chgData name="Francesco Fransesini" userId="f4b06c69-b125-4814-a67d-adf8dc91bd7e" providerId="ADAL" clId="{61C8CED4-AC64-4961-9132-52218DF548E9}" dt="2021-11-25T13:49:25.566" v="3310" actId="1076"/>
          <ac:picMkLst>
            <pc:docMk/>
            <pc:sldMk cId="397483623" sldId="297"/>
            <ac:picMk id="16" creationId="{9CBC36F2-78AC-47A8-B1C5-82F404575604}"/>
          </ac:picMkLst>
        </pc:picChg>
      </pc:sldChg>
      <pc:sldChg chg="add del">
        <pc:chgData name="Francesco Fransesini" userId="f4b06c69-b125-4814-a67d-adf8dc91bd7e" providerId="ADAL" clId="{61C8CED4-AC64-4961-9132-52218DF548E9}" dt="2021-11-22T13:41:47.817" v="663" actId="47"/>
        <pc:sldMkLst>
          <pc:docMk/>
          <pc:sldMk cId="522315084" sldId="297"/>
        </pc:sldMkLst>
      </pc:sldChg>
      <pc:sldChg chg="del">
        <pc:chgData name="Francesco Fransesini" userId="f4b06c69-b125-4814-a67d-adf8dc91bd7e" providerId="ADAL" clId="{61C8CED4-AC64-4961-9132-52218DF548E9}" dt="2021-11-22T12:54:51.061" v="117" actId="47"/>
        <pc:sldMkLst>
          <pc:docMk/>
          <pc:sldMk cId="2165082014" sldId="297"/>
        </pc:sldMkLst>
      </pc:sldChg>
      <pc:sldChg chg="add del replId">
        <pc:chgData name="Francesco Fransesini" userId="f4b06c69-b125-4814-a67d-adf8dc91bd7e" providerId="ADAL" clId="{61C8CED4-AC64-4961-9132-52218DF548E9}" dt="2021-11-22T13:41:47.817" v="663" actId="47"/>
        <pc:sldMkLst>
          <pc:docMk/>
          <pc:sldMk cId="677914847" sldId="298"/>
        </pc:sldMkLst>
      </pc:sldChg>
      <pc:sldChg chg="del">
        <pc:chgData name="Francesco Fransesini" userId="f4b06c69-b125-4814-a67d-adf8dc91bd7e" providerId="ADAL" clId="{61C8CED4-AC64-4961-9132-52218DF548E9}" dt="2021-11-22T12:52:09.023" v="89" actId="47"/>
        <pc:sldMkLst>
          <pc:docMk/>
          <pc:sldMk cId="870428124" sldId="298"/>
        </pc:sldMkLst>
      </pc:sldChg>
      <pc:sldChg chg="addSp delSp modSp add mod">
        <pc:chgData name="Francesco Fransesini" userId="f4b06c69-b125-4814-a67d-adf8dc91bd7e" providerId="ADAL" clId="{61C8CED4-AC64-4961-9132-52218DF548E9}" dt="2021-11-25T16:30:23.805" v="4267" actId="1076"/>
        <pc:sldMkLst>
          <pc:docMk/>
          <pc:sldMk cId="4145894092" sldId="298"/>
        </pc:sldMkLst>
        <pc:spChg chg="add del mod">
          <ac:chgData name="Francesco Fransesini" userId="f4b06c69-b125-4814-a67d-adf8dc91bd7e" providerId="ADAL" clId="{61C8CED4-AC64-4961-9132-52218DF548E9}" dt="2021-11-25T15:50:45.054" v="3865" actId="478"/>
          <ac:spMkLst>
            <pc:docMk/>
            <pc:sldMk cId="4145894092" sldId="298"/>
            <ac:spMk id="2" creationId="{06158327-256A-4595-93A8-DB953830E6A5}"/>
          </ac:spMkLst>
        </pc:spChg>
        <pc:spChg chg="add mod">
          <ac:chgData name="Francesco Fransesini" userId="f4b06c69-b125-4814-a67d-adf8dc91bd7e" providerId="ADAL" clId="{61C8CED4-AC64-4961-9132-52218DF548E9}" dt="2021-11-25T16:13:34.234" v="4201" actId="6549"/>
          <ac:spMkLst>
            <pc:docMk/>
            <pc:sldMk cId="4145894092" sldId="298"/>
            <ac:spMk id="7" creationId="{5D3320FB-7599-4F33-B3F4-8DA27435EEF0}"/>
          </ac:spMkLst>
        </pc:spChg>
        <pc:spChg chg="add mod">
          <ac:chgData name="Francesco Fransesini" userId="f4b06c69-b125-4814-a67d-adf8dc91bd7e" providerId="ADAL" clId="{61C8CED4-AC64-4961-9132-52218DF548E9}" dt="2021-11-25T16:30:23.805" v="4267" actId="1076"/>
          <ac:spMkLst>
            <pc:docMk/>
            <pc:sldMk cId="4145894092" sldId="298"/>
            <ac:spMk id="8" creationId="{0828976F-30B5-491D-B43B-EBA17BB4CBDC}"/>
          </ac:spMkLst>
        </pc:spChg>
        <pc:spChg chg="add mod">
          <ac:chgData name="Francesco Fransesini" userId="f4b06c69-b125-4814-a67d-adf8dc91bd7e" providerId="ADAL" clId="{61C8CED4-AC64-4961-9132-52218DF548E9}" dt="2021-11-25T16:14:43.920" v="4249" actId="207"/>
          <ac:spMkLst>
            <pc:docMk/>
            <pc:sldMk cId="4145894092" sldId="298"/>
            <ac:spMk id="10" creationId="{F9FFFAD0-2F5B-490E-857F-8BC1B1CE16E9}"/>
          </ac:spMkLst>
        </pc:spChg>
        <pc:picChg chg="add del mod">
          <ac:chgData name="Francesco Fransesini" userId="f4b06c69-b125-4814-a67d-adf8dc91bd7e" providerId="ADAL" clId="{61C8CED4-AC64-4961-9132-52218DF548E9}" dt="2021-11-25T16:01:00.789" v="3872" actId="478"/>
          <ac:picMkLst>
            <pc:docMk/>
            <pc:sldMk cId="4145894092" sldId="298"/>
            <ac:picMk id="5" creationId="{54F36DE0-8127-4337-BF50-BE9BCCA4E8FE}"/>
          </ac:picMkLst>
        </pc:picChg>
        <pc:picChg chg="add mod">
          <ac:chgData name="Francesco Fransesini" userId="f4b06c69-b125-4814-a67d-adf8dc91bd7e" providerId="ADAL" clId="{61C8CED4-AC64-4961-9132-52218DF548E9}" dt="2021-11-25T16:06:01.051" v="4190" actId="1076"/>
          <ac:picMkLst>
            <pc:docMk/>
            <pc:sldMk cId="4145894092" sldId="298"/>
            <ac:picMk id="6" creationId="{95EAA2AF-5DF4-4D5B-A60A-0077F747A2AC}"/>
          </ac:picMkLst>
        </pc:picChg>
      </pc:sldChg>
      <pc:sldChg chg="add del">
        <pc:chgData name="Francesco Fransesini" userId="f4b06c69-b125-4814-a67d-adf8dc91bd7e" providerId="ADAL" clId="{61C8CED4-AC64-4961-9132-52218DF548E9}" dt="2021-11-22T13:41:47.817" v="663" actId="47"/>
        <pc:sldMkLst>
          <pc:docMk/>
          <pc:sldMk cId="34795076" sldId="299"/>
        </pc:sldMkLst>
      </pc:sldChg>
      <pc:sldChg chg="addSp delSp modSp add mod ord replId">
        <pc:chgData name="Francesco Fransesini" userId="f4b06c69-b125-4814-a67d-adf8dc91bd7e" providerId="ADAL" clId="{61C8CED4-AC64-4961-9132-52218DF548E9}" dt="2021-11-25T12:57:23.256" v="2732" actId="208"/>
        <pc:sldMkLst>
          <pc:docMk/>
          <pc:sldMk cId="1993491934" sldId="299"/>
        </pc:sldMkLst>
        <pc:spChg chg="add del mod">
          <ac:chgData name="Francesco Fransesini" userId="f4b06c69-b125-4814-a67d-adf8dc91bd7e" providerId="ADAL" clId="{61C8CED4-AC64-4961-9132-52218DF548E9}" dt="2021-11-25T12:48:25.185" v="2646" actId="478"/>
          <ac:spMkLst>
            <pc:docMk/>
            <pc:sldMk cId="1993491934" sldId="299"/>
            <ac:spMk id="2" creationId="{9618ECDF-B20D-4A78-8795-BA5CFC46EE14}"/>
          </ac:spMkLst>
        </pc:spChg>
        <pc:spChg chg="add del mod">
          <ac:chgData name="Francesco Fransesini" userId="f4b06c69-b125-4814-a67d-adf8dc91bd7e" providerId="ADAL" clId="{61C8CED4-AC64-4961-9132-52218DF548E9}" dt="2021-11-25T12:48:17.560" v="2644" actId="478"/>
          <ac:spMkLst>
            <pc:docMk/>
            <pc:sldMk cId="1993491934" sldId="299"/>
            <ac:spMk id="6" creationId="{F80412D5-2C29-49DE-926A-C36B4E481846}"/>
          </ac:spMkLst>
        </pc:spChg>
        <pc:spChg chg="add mod">
          <ac:chgData name="Francesco Fransesini" userId="f4b06c69-b125-4814-a67d-adf8dc91bd7e" providerId="ADAL" clId="{61C8CED4-AC64-4961-9132-52218DF548E9}" dt="2021-11-25T12:56:41.063" v="2719" actId="1076"/>
          <ac:spMkLst>
            <pc:docMk/>
            <pc:sldMk cId="1993491934" sldId="299"/>
            <ac:spMk id="8" creationId="{9D10AA66-2457-49A0-A222-D8E8DD1672F8}"/>
          </ac:spMkLst>
        </pc:spChg>
        <pc:spChg chg="add mod">
          <ac:chgData name="Francesco Fransesini" userId="f4b06c69-b125-4814-a67d-adf8dc91bd7e" providerId="ADAL" clId="{61C8CED4-AC64-4961-9132-52218DF548E9}" dt="2021-11-25T12:56:49.494" v="2722" actId="1076"/>
          <ac:spMkLst>
            <pc:docMk/>
            <pc:sldMk cId="1993491934" sldId="299"/>
            <ac:spMk id="10" creationId="{6A54016E-C278-436B-9BB6-A4A9BAAFA9FF}"/>
          </ac:spMkLst>
        </pc:spChg>
        <pc:spChg chg="add mod">
          <ac:chgData name="Francesco Fransesini" userId="f4b06c69-b125-4814-a67d-adf8dc91bd7e" providerId="ADAL" clId="{61C8CED4-AC64-4961-9132-52218DF548E9}" dt="2021-11-25T12:56:44.199" v="2720" actId="1076"/>
          <ac:spMkLst>
            <pc:docMk/>
            <pc:sldMk cId="1993491934" sldId="299"/>
            <ac:spMk id="13" creationId="{D154FDA9-2BBB-41BD-9B61-A779DC48F2B0}"/>
          </ac:spMkLst>
        </pc:spChg>
        <pc:spChg chg="add mod">
          <ac:chgData name="Francesco Fransesini" userId="f4b06c69-b125-4814-a67d-adf8dc91bd7e" providerId="ADAL" clId="{61C8CED4-AC64-4961-9132-52218DF548E9}" dt="2021-11-25T12:57:09.704" v="2727" actId="1076"/>
          <ac:spMkLst>
            <pc:docMk/>
            <pc:sldMk cId="1993491934" sldId="299"/>
            <ac:spMk id="15" creationId="{511D0744-1A48-447B-B90F-086277007EC0}"/>
          </ac:spMkLst>
        </pc:spChg>
        <pc:spChg chg="add mod">
          <ac:chgData name="Francesco Fransesini" userId="f4b06c69-b125-4814-a67d-adf8dc91bd7e" providerId="ADAL" clId="{61C8CED4-AC64-4961-9132-52218DF548E9}" dt="2021-11-25T12:56:55.419" v="2725" actId="20577"/>
          <ac:spMkLst>
            <pc:docMk/>
            <pc:sldMk cId="1993491934" sldId="299"/>
            <ac:spMk id="16" creationId="{9EEBB131-E0E6-48BD-88D0-DA5C9E5AC1E6}"/>
          </ac:spMkLst>
        </pc:spChg>
        <pc:picChg chg="add del mod">
          <ac:chgData name="Francesco Fransesini" userId="f4b06c69-b125-4814-a67d-adf8dc91bd7e" providerId="ADAL" clId="{61C8CED4-AC64-4961-9132-52218DF548E9}" dt="2021-11-25T12:48:09.832" v="2640" actId="478"/>
          <ac:picMkLst>
            <pc:docMk/>
            <pc:sldMk cId="1993491934" sldId="299"/>
            <ac:picMk id="5" creationId="{012B3EBA-A2A2-48A2-904F-3CF75AE362F0}"/>
          </ac:picMkLst>
        </pc:picChg>
        <pc:picChg chg="add mod">
          <ac:chgData name="Francesco Fransesini" userId="f4b06c69-b125-4814-a67d-adf8dc91bd7e" providerId="ADAL" clId="{61C8CED4-AC64-4961-9132-52218DF548E9}" dt="2021-11-25T12:56:47.455" v="2721" actId="1076"/>
          <ac:picMkLst>
            <pc:docMk/>
            <pc:sldMk cId="1993491934" sldId="299"/>
            <ac:picMk id="7" creationId="{F41E04E1-3CCE-467E-8DAC-F1052BD037BB}"/>
          </ac:picMkLst>
        </pc:picChg>
        <pc:cxnChg chg="add mod">
          <ac:chgData name="Francesco Fransesini" userId="f4b06c69-b125-4814-a67d-adf8dc91bd7e" providerId="ADAL" clId="{61C8CED4-AC64-4961-9132-52218DF548E9}" dt="2021-11-25T12:57:23.256" v="2732" actId="208"/>
          <ac:cxnSpMkLst>
            <pc:docMk/>
            <pc:sldMk cId="1993491934" sldId="299"/>
            <ac:cxnSpMk id="18" creationId="{050F5DE4-AEE0-4B64-8028-278B5B7514EE}"/>
          </ac:cxnSpMkLst>
        </pc:cxnChg>
        <pc:cxnChg chg="add mod">
          <ac:chgData name="Francesco Fransesini" userId="f4b06c69-b125-4814-a67d-adf8dc91bd7e" providerId="ADAL" clId="{61C8CED4-AC64-4961-9132-52218DF548E9}" dt="2021-11-25T12:57:23.256" v="2732" actId="208"/>
          <ac:cxnSpMkLst>
            <pc:docMk/>
            <pc:sldMk cId="1993491934" sldId="299"/>
            <ac:cxnSpMk id="20" creationId="{1432EA29-5E62-4065-B478-3A4C89AEBCB1}"/>
          </ac:cxnSpMkLst>
        </pc:cxnChg>
      </pc:sldChg>
      <pc:sldChg chg="del">
        <pc:chgData name="Francesco Fransesini" userId="f4b06c69-b125-4814-a67d-adf8dc91bd7e" providerId="ADAL" clId="{61C8CED4-AC64-4961-9132-52218DF548E9}" dt="2021-11-22T12:52:35.705" v="91" actId="47"/>
        <pc:sldMkLst>
          <pc:docMk/>
          <pc:sldMk cId="3905888809" sldId="299"/>
        </pc:sldMkLst>
      </pc:sldChg>
      <pc:sldChg chg="addSp delSp modSp add mod">
        <pc:chgData name="Francesco Fransesini" userId="f4b06c69-b125-4814-a67d-adf8dc91bd7e" providerId="ADAL" clId="{61C8CED4-AC64-4961-9132-52218DF548E9}" dt="2021-11-25T16:43:08.321" v="4316" actId="1076"/>
        <pc:sldMkLst>
          <pc:docMk/>
          <pc:sldMk cId="3003243823" sldId="300"/>
        </pc:sldMkLst>
        <pc:spChg chg="add mod">
          <ac:chgData name="Francesco Fransesini" userId="f4b06c69-b125-4814-a67d-adf8dc91bd7e" providerId="ADAL" clId="{61C8CED4-AC64-4961-9132-52218DF548E9}" dt="2021-11-25T16:41:57.658" v="4313" actId="20577"/>
          <ac:spMkLst>
            <pc:docMk/>
            <pc:sldMk cId="3003243823" sldId="300"/>
            <ac:spMk id="6" creationId="{903AA5B5-452F-4BDD-B1C9-DD56FC909DD2}"/>
          </ac:spMkLst>
        </pc:spChg>
        <pc:spChg chg="add del mod">
          <ac:chgData name="Francesco Fransesini" userId="f4b06c69-b125-4814-a67d-adf8dc91bd7e" providerId="ADAL" clId="{61C8CED4-AC64-4961-9132-52218DF548E9}" dt="2021-11-25T16:43:05.263" v="4315" actId="478"/>
          <ac:spMkLst>
            <pc:docMk/>
            <pc:sldMk cId="3003243823" sldId="300"/>
            <ac:spMk id="8" creationId="{7668A51B-C04E-44E6-A82B-1207283BC6D1}"/>
          </ac:spMkLst>
        </pc:spChg>
        <pc:picChg chg="add mod">
          <ac:chgData name="Francesco Fransesini" userId="f4b06c69-b125-4814-a67d-adf8dc91bd7e" providerId="ADAL" clId="{61C8CED4-AC64-4961-9132-52218DF548E9}" dt="2021-11-25T16:43:08.321" v="4316" actId="1076"/>
          <ac:picMkLst>
            <pc:docMk/>
            <pc:sldMk cId="3003243823" sldId="300"/>
            <ac:picMk id="5" creationId="{12E97762-2AC6-4E60-8569-82491EF4F59A}"/>
          </ac:picMkLst>
        </pc:picChg>
      </pc:sldChg>
      <pc:sldChg chg="add del replId">
        <pc:chgData name="Francesco Fransesini" userId="f4b06c69-b125-4814-a67d-adf8dc91bd7e" providerId="ADAL" clId="{61C8CED4-AC64-4961-9132-52218DF548E9}" dt="2021-11-22T13:41:47.817" v="663" actId="47"/>
        <pc:sldMkLst>
          <pc:docMk/>
          <pc:sldMk cId="3148580092" sldId="300"/>
        </pc:sldMkLst>
      </pc:sldChg>
      <pc:sldChg chg="add del replId">
        <pc:chgData name="Francesco Fransesini" userId="f4b06c69-b125-4814-a67d-adf8dc91bd7e" providerId="ADAL" clId="{61C8CED4-AC64-4961-9132-52218DF548E9}" dt="2021-11-22T15:09:41.526" v="2146" actId="47"/>
        <pc:sldMkLst>
          <pc:docMk/>
          <pc:sldMk cId="3349351158" sldId="301"/>
        </pc:sldMkLst>
      </pc:sldChg>
      <pc:sldChg chg="add del replId">
        <pc:chgData name="Francesco Fransesini" userId="f4b06c69-b125-4814-a67d-adf8dc91bd7e" providerId="ADAL" clId="{61C8CED4-AC64-4961-9132-52218DF548E9}" dt="2021-11-22T13:41:47.817" v="663" actId="47"/>
        <pc:sldMkLst>
          <pc:docMk/>
          <pc:sldMk cId="3534785457" sldId="301"/>
        </pc:sldMkLst>
      </pc:sldChg>
      <pc:sldChg chg="addSp modSp add del mod ord replId">
        <pc:chgData name="Francesco Fransesini" userId="f4b06c69-b125-4814-a67d-adf8dc91bd7e" providerId="ADAL" clId="{61C8CED4-AC64-4961-9132-52218DF548E9}" dt="2021-11-25T13:24:19.213" v="2990" actId="47"/>
        <pc:sldMkLst>
          <pc:docMk/>
          <pc:sldMk cId="1244087186" sldId="302"/>
        </pc:sldMkLst>
        <pc:picChg chg="add mod">
          <ac:chgData name="Francesco Fransesini" userId="f4b06c69-b125-4814-a67d-adf8dc91bd7e" providerId="ADAL" clId="{61C8CED4-AC64-4961-9132-52218DF548E9}" dt="2021-11-22T15:25:48.672" v="2336" actId="1076"/>
          <ac:picMkLst>
            <pc:docMk/>
            <pc:sldMk cId="1244087186" sldId="302"/>
            <ac:picMk id="4" creationId="{AFD0946E-FDDF-41BB-9223-7A8C64033C02}"/>
          </ac:picMkLst>
        </pc:picChg>
      </pc:sldChg>
      <pc:sldChg chg="add del replId">
        <pc:chgData name="Francesco Fransesini" userId="f4b06c69-b125-4814-a67d-adf8dc91bd7e" providerId="ADAL" clId="{61C8CED4-AC64-4961-9132-52218DF548E9}" dt="2021-11-22T13:41:47.817" v="663" actId="47"/>
        <pc:sldMkLst>
          <pc:docMk/>
          <pc:sldMk cId="2092627617" sldId="302"/>
        </pc:sldMkLst>
      </pc:sldChg>
      <pc:sldChg chg="addSp delSp modSp add mod ord replId">
        <pc:chgData name="Francesco Fransesini" userId="f4b06c69-b125-4814-a67d-adf8dc91bd7e" providerId="ADAL" clId="{61C8CED4-AC64-4961-9132-52218DF548E9}" dt="2021-11-25T12:38:28.808" v="2636" actId="1076"/>
        <pc:sldMkLst>
          <pc:docMk/>
          <pc:sldMk cId="2602642373" sldId="303"/>
        </pc:sldMkLst>
        <pc:spChg chg="add mod ord">
          <ac:chgData name="Francesco Fransesini" userId="f4b06c69-b125-4814-a67d-adf8dc91bd7e" providerId="ADAL" clId="{61C8CED4-AC64-4961-9132-52218DF548E9}" dt="2021-11-25T12:38:28.808" v="2636" actId="1076"/>
          <ac:spMkLst>
            <pc:docMk/>
            <pc:sldMk cId="2602642373" sldId="303"/>
            <ac:spMk id="2" creationId="{635EEDDD-3F67-4743-AC06-1A6BD0C1BB25}"/>
          </ac:spMkLst>
        </pc:spChg>
        <pc:spChg chg="add mod">
          <ac:chgData name="Francesco Fransesini" userId="f4b06c69-b125-4814-a67d-adf8dc91bd7e" providerId="ADAL" clId="{61C8CED4-AC64-4961-9132-52218DF548E9}" dt="2021-11-25T11:05:28.347" v="2597" actId="164"/>
          <ac:spMkLst>
            <pc:docMk/>
            <pc:sldMk cId="2602642373" sldId="303"/>
            <ac:spMk id="4" creationId="{A8B2FC5E-C5EB-4557-B8F9-0E73638889E0}"/>
          </ac:spMkLst>
        </pc:spChg>
        <pc:spChg chg="add mod">
          <ac:chgData name="Francesco Fransesini" userId="f4b06c69-b125-4814-a67d-adf8dc91bd7e" providerId="ADAL" clId="{61C8CED4-AC64-4961-9132-52218DF548E9}" dt="2021-11-25T11:02:39.483" v="2574" actId="207"/>
          <ac:spMkLst>
            <pc:docMk/>
            <pc:sldMk cId="2602642373" sldId="303"/>
            <ac:spMk id="5" creationId="{4122B22C-9C64-4C96-9287-2C30B0F2C9B5}"/>
          </ac:spMkLst>
        </pc:spChg>
        <pc:spChg chg="add mod">
          <ac:chgData name="Francesco Fransesini" userId="f4b06c69-b125-4814-a67d-adf8dc91bd7e" providerId="ADAL" clId="{61C8CED4-AC64-4961-9132-52218DF548E9}" dt="2021-11-25T11:05:28.347" v="2597" actId="164"/>
          <ac:spMkLst>
            <pc:docMk/>
            <pc:sldMk cId="2602642373" sldId="303"/>
            <ac:spMk id="6" creationId="{4401288D-DEC7-4710-BD75-104B63CC4DCB}"/>
          </ac:spMkLst>
        </pc:spChg>
        <pc:spChg chg="add mod">
          <ac:chgData name="Francesco Fransesini" userId="f4b06c69-b125-4814-a67d-adf8dc91bd7e" providerId="ADAL" clId="{61C8CED4-AC64-4961-9132-52218DF548E9}" dt="2021-11-25T11:05:28.347" v="2597" actId="164"/>
          <ac:spMkLst>
            <pc:docMk/>
            <pc:sldMk cId="2602642373" sldId="303"/>
            <ac:spMk id="7" creationId="{5951AE45-39CC-48F0-9DBE-BE5FAF13D9AB}"/>
          </ac:spMkLst>
        </pc:spChg>
        <pc:spChg chg="add mod">
          <ac:chgData name="Francesco Fransesini" userId="f4b06c69-b125-4814-a67d-adf8dc91bd7e" providerId="ADAL" clId="{61C8CED4-AC64-4961-9132-52218DF548E9}" dt="2021-11-25T11:05:28.347" v="2597" actId="164"/>
          <ac:spMkLst>
            <pc:docMk/>
            <pc:sldMk cId="2602642373" sldId="303"/>
            <ac:spMk id="23" creationId="{E9A09FDF-1D16-46B8-84D5-CF228042CF17}"/>
          </ac:spMkLst>
        </pc:spChg>
        <pc:spChg chg="add del mod">
          <ac:chgData name="Francesco Fransesini" userId="f4b06c69-b125-4814-a67d-adf8dc91bd7e" providerId="ADAL" clId="{61C8CED4-AC64-4961-9132-52218DF548E9}" dt="2021-11-25T12:37:30.621" v="2628" actId="21"/>
          <ac:spMkLst>
            <pc:docMk/>
            <pc:sldMk cId="2602642373" sldId="303"/>
            <ac:spMk id="25" creationId="{2730F07C-0508-451E-B8D8-55D5F5BE7AD2}"/>
          </ac:spMkLst>
        </pc:spChg>
        <pc:spChg chg="add mod">
          <ac:chgData name="Francesco Fransesini" userId="f4b06c69-b125-4814-a67d-adf8dc91bd7e" providerId="ADAL" clId="{61C8CED4-AC64-4961-9132-52218DF548E9}" dt="2021-11-25T12:33:37.391" v="2623" actId="1076"/>
          <ac:spMkLst>
            <pc:docMk/>
            <pc:sldMk cId="2602642373" sldId="303"/>
            <ac:spMk id="26" creationId="{03664E57-DAD1-4FD8-A919-5BE46C060F8A}"/>
          </ac:spMkLst>
        </pc:spChg>
        <pc:spChg chg="add mod">
          <ac:chgData name="Francesco Fransesini" userId="f4b06c69-b125-4814-a67d-adf8dc91bd7e" providerId="ADAL" clId="{61C8CED4-AC64-4961-9132-52218DF548E9}" dt="2021-11-25T12:37:38.888" v="2630" actId="1076"/>
          <ac:spMkLst>
            <pc:docMk/>
            <pc:sldMk cId="2602642373" sldId="303"/>
            <ac:spMk id="27" creationId="{D3100680-2293-4124-9867-7472E1F587A0}"/>
          </ac:spMkLst>
        </pc:spChg>
        <pc:grpChg chg="add mod">
          <ac:chgData name="Francesco Fransesini" userId="f4b06c69-b125-4814-a67d-adf8dc91bd7e" providerId="ADAL" clId="{61C8CED4-AC64-4961-9132-52218DF548E9}" dt="2021-11-25T12:32:43.695" v="2603" actId="1076"/>
          <ac:grpSpMkLst>
            <pc:docMk/>
            <pc:sldMk cId="2602642373" sldId="303"/>
            <ac:grpSpMk id="24" creationId="{61DEA6FD-1439-444E-B500-9ACC64F21D90}"/>
          </ac:grpSpMkLst>
        </pc:grpChg>
        <pc:picChg chg="add del mod">
          <ac:chgData name="Francesco Fransesini" userId="f4b06c69-b125-4814-a67d-adf8dc91bd7e" providerId="ADAL" clId="{61C8CED4-AC64-4961-9132-52218DF548E9}" dt="2021-11-25T10:44:24.623" v="2363" actId="478"/>
          <ac:picMkLst>
            <pc:docMk/>
            <pc:sldMk cId="2602642373" sldId="303"/>
            <ac:picMk id="4" creationId="{696928E9-CE55-4DC3-95D3-F5FC83606C7A}"/>
          </ac:picMkLst>
        </pc:picChg>
        <pc:picChg chg="add mod ord">
          <ac:chgData name="Francesco Fransesini" userId="f4b06c69-b125-4814-a67d-adf8dc91bd7e" providerId="ADAL" clId="{61C8CED4-AC64-4961-9132-52218DF548E9}" dt="2021-11-25T11:05:39.234" v="2600" actId="170"/>
          <ac:picMkLst>
            <pc:docMk/>
            <pc:sldMk cId="2602642373" sldId="303"/>
            <ac:picMk id="10" creationId="{7B78E003-ACD9-4F26-A15C-5B32F3A804CB}"/>
          </ac:picMkLst>
        </pc:picChg>
        <pc:picChg chg="add mod">
          <ac:chgData name="Francesco Fransesini" userId="f4b06c69-b125-4814-a67d-adf8dc91bd7e" providerId="ADAL" clId="{61C8CED4-AC64-4961-9132-52218DF548E9}" dt="2021-11-25T12:37:24.499" v="2626" actId="1076"/>
          <ac:picMkLst>
            <pc:docMk/>
            <pc:sldMk cId="2602642373" sldId="303"/>
            <ac:picMk id="13" creationId="{373E971F-E9A4-4BB7-A665-BD0768B42BED}"/>
          </ac:picMkLst>
        </pc:picChg>
        <pc:cxnChg chg="add mod">
          <ac:chgData name="Francesco Fransesini" userId="f4b06c69-b125-4814-a67d-adf8dc91bd7e" providerId="ADAL" clId="{61C8CED4-AC64-4961-9132-52218DF548E9}" dt="2021-11-25T11:05:28.347" v="2597" actId="164"/>
          <ac:cxnSpMkLst>
            <pc:docMk/>
            <pc:sldMk cId="2602642373" sldId="303"/>
            <ac:cxnSpMk id="15" creationId="{61BD42D5-44CE-4253-BABF-137A274619D3}"/>
          </ac:cxnSpMkLst>
        </pc:cxnChg>
        <pc:cxnChg chg="add mod">
          <ac:chgData name="Francesco Fransesini" userId="f4b06c69-b125-4814-a67d-adf8dc91bd7e" providerId="ADAL" clId="{61C8CED4-AC64-4961-9132-52218DF548E9}" dt="2021-11-25T11:05:28.347" v="2597" actId="164"/>
          <ac:cxnSpMkLst>
            <pc:docMk/>
            <pc:sldMk cId="2602642373" sldId="303"/>
            <ac:cxnSpMk id="16" creationId="{391E1E31-5901-47E8-B5C9-4B6F99E6DF22}"/>
          </ac:cxnSpMkLst>
        </pc:cxnChg>
        <pc:cxnChg chg="add mod">
          <ac:chgData name="Francesco Fransesini" userId="f4b06c69-b125-4814-a67d-adf8dc91bd7e" providerId="ADAL" clId="{61C8CED4-AC64-4961-9132-52218DF548E9}" dt="2021-11-25T11:05:28.347" v="2597" actId="164"/>
          <ac:cxnSpMkLst>
            <pc:docMk/>
            <pc:sldMk cId="2602642373" sldId="303"/>
            <ac:cxnSpMk id="19" creationId="{D1F41A1C-8684-4813-9B81-3C3A539F249E}"/>
          </ac:cxnSpMkLst>
        </pc:cxnChg>
        <pc:cxnChg chg="add mod">
          <ac:chgData name="Francesco Fransesini" userId="f4b06c69-b125-4814-a67d-adf8dc91bd7e" providerId="ADAL" clId="{61C8CED4-AC64-4961-9132-52218DF548E9}" dt="2021-11-25T12:38:23.200" v="2635" actId="208"/>
          <ac:cxnSpMkLst>
            <pc:docMk/>
            <pc:sldMk cId="2602642373" sldId="303"/>
            <ac:cxnSpMk id="29" creationId="{A6FF4D01-B9FC-44CF-91B9-5DEB83DD9988}"/>
          </ac:cxnSpMkLst>
        </pc:cxnChg>
        <pc:cxnChg chg="add mod">
          <ac:chgData name="Francesco Fransesini" userId="f4b06c69-b125-4814-a67d-adf8dc91bd7e" providerId="ADAL" clId="{61C8CED4-AC64-4961-9132-52218DF548E9}" dt="2021-11-25T12:38:23.200" v="2635" actId="208"/>
          <ac:cxnSpMkLst>
            <pc:docMk/>
            <pc:sldMk cId="2602642373" sldId="303"/>
            <ac:cxnSpMk id="31" creationId="{AB2DD81D-C27E-4BD0-9207-2114A028402D}"/>
          </ac:cxnSpMkLst>
        </pc:cxnChg>
      </pc:sldChg>
      <pc:sldChg chg="addSp delSp modSp add del mod">
        <pc:chgData name="Francesco Fransesini" userId="f4b06c69-b125-4814-a67d-adf8dc91bd7e" providerId="ADAL" clId="{61C8CED4-AC64-4961-9132-52218DF548E9}" dt="2021-11-25T16:14:55.482" v="4250" actId="47"/>
        <pc:sldMkLst>
          <pc:docMk/>
          <pc:sldMk cId="3131663807" sldId="304"/>
        </pc:sldMkLst>
        <pc:spChg chg="del">
          <ac:chgData name="Francesco Fransesini" userId="f4b06c69-b125-4814-a67d-adf8dc91bd7e" providerId="ADAL" clId="{61C8CED4-AC64-4961-9132-52218DF548E9}" dt="2021-11-25T13:59:05.672" v="3530" actId="478"/>
          <ac:spMkLst>
            <pc:docMk/>
            <pc:sldMk cId="3131663807" sldId="304"/>
            <ac:spMk id="2" creationId="{E2805501-A3F8-4B6C-AF8D-DE993157D659}"/>
          </ac:spMkLst>
        </pc:spChg>
        <pc:spChg chg="del">
          <ac:chgData name="Francesco Fransesini" userId="f4b06c69-b125-4814-a67d-adf8dc91bd7e" providerId="ADAL" clId="{61C8CED4-AC64-4961-9132-52218DF548E9}" dt="2021-11-25T13:59:04.153" v="3529" actId="478"/>
          <ac:spMkLst>
            <pc:docMk/>
            <pc:sldMk cId="3131663807" sldId="304"/>
            <ac:spMk id="4" creationId="{5BDF4D77-BD1B-4DFF-87AD-D89043EAC4B1}"/>
          </ac:spMkLst>
        </pc:spChg>
        <pc:spChg chg="del">
          <ac:chgData name="Francesco Fransesini" userId="f4b06c69-b125-4814-a67d-adf8dc91bd7e" providerId="ADAL" clId="{61C8CED4-AC64-4961-9132-52218DF548E9}" dt="2021-11-25T13:59:33.792" v="3534" actId="478"/>
          <ac:spMkLst>
            <pc:docMk/>
            <pc:sldMk cId="3131663807" sldId="304"/>
            <ac:spMk id="9" creationId="{AE3A09C7-82DB-4328-BE56-021C431D52F0}"/>
          </ac:spMkLst>
        </pc:spChg>
        <pc:spChg chg="add mod">
          <ac:chgData name="Francesco Fransesini" userId="f4b06c69-b125-4814-a67d-adf8dc91bd7e" providerId="ADAL" clId="{61C8CED4-AC64-4961-9132-52218DF548E9}" dt="2021-11-25T13:59:35.784" v="3536" actId="1076"/>
          <ac:spMkLst>
            <pc:docMk/>
            <pc:sldMk cId="3131663807" sldId="304"/>
            <ac:spMk id="10" creationId="{6D2F14AC-C478-4311-80A7-4491322F4133}"/>
          </ac:spMkLst>
        </pc:spChg>
        <pc:picChg chg="add mod">
          <ac:chgData name="Francesco Fransesini" userId="f4b06c69-b125-4814-a67d-adf8dc91bd7e" providerId="ADAL" clId="{61C8CED4-AC64-4961-9132-52218DF548E9}" dt="2021-11-25T14:44:02.062" v="3567" actId="1076"/>
          <ac:picMkLst>
            <pc:docMk/>
            <pc:sldMk cId="3131663807" sldId="304"/>
            <ac:picMk id="6" creationId="{D4B63937-C2D7-49F1-B9FC-00FE39887B2D}"/>
          </ac:picMkLst>
        </pc:picChg>
        <pc:picChg chg="add mod modCrop">
          <ac:chgData name="Francesco Fransesini" userId="f4b06c69-b125-4814-a67d-adf8dc91bd7e" providerId="ADAL" clId="{61C8CED4-AC64-4961-9132-52218DF548E9}" dt="2021-11-25T14:44:02.846" v="3568" actId="1076"/>
          <ac:picMkLst>
            <pc:docMk/>
            <pc:sldMk cId="3131663807" sldId="304"/>
            <ac:picMk id="8" creationId="{60249E32-18A2-4C9B-85B7-A756C475CC9F}"/>
          </ac:picMkLst>
        </pc:picChg>
        <pc:picChg chg="add mod">
          <ac:chgData name="Francesco Fransesini" userId="f4b06c69-b125-4814-a67d-adf8dc91bd7e" providerId="ADAL" clId="{61C8CED4-AC64-4961-9132-52218DF548E9}" dt="2021-11-25T15:32:10.300" v="3615" actId="1076"/>
          <ac:picMkLst>
            <pc:docMk/>
            <pc:sldMk cId="3131663807" sldId="304"/>
            <ac:picMk id="15" creationId="{0C5FA2F9-504F-42A2-8642-57E3EADDB020}"/>
          </ac:picMkLst>
        </pc:picChg>
        <pc:picChg chg="add mod">
          <ac:chgData name="Francesco Fransesini" userId="f4b06c69-b125-4814-a67d-adf8dc91bd7e" providerId="ADAL" clId="{61C8CED4-AC64-4961-9132-52218DF548E9}" dt="2021-11-25T15:32:12.452" v="3616" actId="1076"/>
          <ac:picMkLst>
            <pc:docMk/>
            <pc:sldMk cId="3131663807" sldId="304"/>
            <ac:picMk id="17" creationId="{031380EB-F6CD-43CB-A1AA-75E2CE152307}"/>
          </ac:picMkLst>
        </pc:picChg>
        <pc:picChg chg="add mod">
          <ac:chgData name="Francesco Fransesini" userId="f4b06c69-b125-4814-a67d-adf8dc91bd7e" providerId="ADAL" clId="{61C8CED4-AC64-4961-9132-52218DF548E9}" dt="2021-11-25T14:48:20.349" v="3577" actId="14100"/>
          <ac:picMkLst>
            <pc:docMk/>
            <pc:sldMk cId="3131663807" sldId="304"/>
            <ac:picMk id="19" creationId="{BB242067-6B90-4E1E-8193-D3BE619F1B2D}"/>
          </ac:picMkLst>
        </pc:picChg>
        <pc:picChg chg="add mod">
          <ac:chgData name="Francesco Fransesini" userId="f4b06c69-b125-4814-a67d-adf8dc91bd7e" providerId="ADAL" clId="{61C8CED4-AC64-4961-9132-52218DF548E9}" dt="2021-11-25T15:37:40.700" v="3680" actId="1076"/>
          <ac:picMkLst>
            <pc:docMk/>
            <pc:sldMk cId="3131663807" sldId="304"/>
            <ac:picMk id="21" creationId="{B9A84F2C-8941-44EB-84C9-02305AB04393}"/>
          </ac:picMkLst>
        </pc:picChg>
      </pc:sldChg>
      <pc:sldChg chg="addSp delSp modSp new mod">
        <pc:chgData name="Francesco Fransesini" userId="f4b06c69-b125-4814-a67d-adf8dc91bd7e" providerId="ADAL" clId="{61C8CED4-AC64-4961-9132-52218DF548E9}" dt="2021-11-25T15:50:20.900" v="3864" actId="14100"/>
        <pc:sldMkLst>
          <pc:docMk/>
          <pc:sldMk cId="3662986856" sldId="305"/>
        </pc:sldMkLst>
        <pc:spChg chg="del">
          <ac:chgData name="Francesco Fransesini" userId="f4b06c69-b125-4814-a67d-adf8dc91bd7e" providerId="ADAL" clId="{61C8CED4-AC64-4961-9132-52218DF548E9}" dt="2021-11-25T15:19:18.286" v="3585" actId="478"/>
          <ac:spMkLst>
            <pc:docMk/>
            <pc:sldMk cId="3662986856" sldId="305"/>
            <ac:spMk id="3" creationId="{2B6DD9D2-8BD9-4965-BBD4-19CE9EB4AFC8}"/>
          </ac:spMkLst>
        </pc:spChg>
        <pc:spChg chg="del">
          <ac:chgData name="Francesco Fransesini" userId="f4b06c69-b125-4814-a67d-adf8dc91bd7e" providerId="ADAL" clId="{61C8CED4-AC64-4961-9132-52218DF548E9}" dt="2021-11-25T15:19:20.070" v="3586" actId="478"/>
          <ac:spMkLst>
            <pc:docMk/>
            <pc:sldMk cId="3662986856" sldId="305"/>
            <ac:spMk id="4" creationId="{7BE17458-410C-481A-B76B-F822674D4C06}"/>
          </ac:spMkLst>
        </pc:spChg>
        <pc:spChg chg="del">
          <ac:chgData name="Francesco Fransesini" userId="f4b06c69-b125-4814-a67d-adf8dc91bd7e" providerId="ADAL" clId="{61C8CED4-AC64-4961-9132-52218DF548E9}" dt="2021-11-25T15:19:17.160" v="3584" actId="478"/>
          <ac:spMkLst>
            <pc:docMk/>
            <pc:sldMk cId="3662986856" sldId="305"/>
            <ac:spMk id="5" creationId="{A06058B3-1300-448B-85A3-A6AC74AE796D}"/>
          </ac:spMkLst>
        </pc:spChg>
        <pc:spChg chg="add mod">
          <ac:chgData name="Francesco Fransesini" userId="f4b06c69-b125-4814-a67d-adf8dc91bd7e" providerId="ADAL" clId="{61C8CED4-AC64-4961-9132-52218DF548E9}" dt="2021-11-25T15:19:06.852" v="3583"/>
          <ac:spMkLst>
            <pc:docMk/>
            <pc:sldMk cId="3662986856" sldId="305"/>
            <ac:spMk id="8" creationId="{E2810E42-9B43-4CCE-A1F7-6052CB242C9B}"/>
          </ac:spMkLst>
        </pc:spChg>
        <pc:spChg chg="add mod">
          <ac:chgData name="Francesco Fransesini" userId="f4b06c69-b125-4814-a67d-adf8dc91bd7e" providerId="ADAL" clId="{61C8CED4-AC64-4961-9132-52218DF548E9}" dt="2021-11-25T15:19:06.852" v="3583"/>
          <ac:spMkLst>
            <pc:docMk/>
            <pc:sldMk cId="3662986856" sldId="305"/>
            <ac:spMk id="11" creationId="{0F97662B-907E-46A2-8294-9869616D23BA}"/>
          </ac:spMkLst>
        </pc:spChg>
        <pc:spChg chg="add mod">
          <ac:chgData name="Francesco Fransesini" userId="f4b06c69-b125-4814-a67d-adf8dc91bd7e" providerId="ADAL" clId="{61C8CED4-AC64-4961-9132-52218DF548E9}" dt="2021-11-25T15:49:00.692" v="3844" actId="1076"/>
          <ac:spMkLst>
            <pc:docMk/>
            <pc:sldMk cId="3662986856" sldId="305"/>
            <ac:spMk id="14" creationId="{3E7A429A-528E-430A-8EC6-6A28A1D5F313}"/>
          </ac:spMkLst>
        </pc:spChg>
        <pc:spChg chg="add mod">
          <ac:chgData name="Francesco Fransesini" userId="f4b06c69-b125-4814-a67d-adf8dc91bd7e" providerId="ADAL" clId="{61C8CED4-AC64-4961-9132-52218DF548E9}" dt="2021-11-25T15:39:47.832" v="3708" actId="164"/>
          <ac:spMkLst>
            <pc:docMk/>
            <pc:sldMk cId="3662986856" sldId="305"/>
            <ac:spMk id="20" creationId="{20F87BF8-0352-4FDD-9CF9-55D666F68CD8}"/>
          </ac:spMkLst>
        </pc:spChg>
        <pc:spChg chg="add mod">
          <ac:chgData name="Francesco Fransesini" userId="f4b06c69-b125-4814-a67d-adf8dc91bd7e" providerId="ADAL" clId="{61C8CED4-AC64-4961-9132-52218DF548E9}" dt="2021-11-25T15:35:09.196" v="3668" actId="1076"/>
          <ac:spMkLst>
            <pc:docMk/>
            <pc:sldMk cId="3662986856" sldId="305"/>
            <ac:spMk id="21" creationId="{FB259BEC-0DBB-4742-82DE-C11CD269875F}"/>
          </ac:spMkLst>
        </pc:spChg>
        <pc:spChg chg="add mod">
          <ac:chgData name="Francesco Fransesini" userId="f4b06c69-b125-4814-a67d-adf8dc91bd7e" providerId="ADAL" clId="{61C8CED4-AC64-4961-9132-52218DF548E9}" dt="2021-11-25T15:42:15.396" v="3801" actId="1076"/>
          <ac:spMkLst>
            <pc:docMk/>
            <pc:sldMk cId="3662986856" sldId="305"/>
            <ac:spMk id="22" creationId="{1D487F73-7B56-4717-A666-185D49AA866A}"/>
          </ac:spMkLst>
        </pc:spChg>
        <pc:spChg chg="add mod">
          <ac:chgData name="Francesco Fransesini" userId="f4b06c69-b125-4814-a67d-adf8dc91bd7e" providerId="ADAL" clId="{61C8CED4-AC64-4961-9132-52218DF548E9}" dt="2021-11-25T15:42:17.348" v="3802" actId="1076"/>
          <ac:spMkLst>
            <pc:docMk/>
            <pc:sldMk cId="3662986856" sldId="305"/>
            <ac:spMk id="23" creationId="{19A2308A-92F9-420F-91D4-746381B16824}"/>
          </ac:spMkLst>
        </pc:spChg>
        <pc:spChg chg="add mod">
          <ac:chgData name="Francesco Fransesini" userId="f4b06c69-b125-4814-a67d-adf8dc91bd7e" providerId="ADAL" clId="{61C8CED4-AC64-4961-9132-52218DF548E9}" dt="2021-11-25T15:41:57.500" v="3797" actId="1076"/>
          <ac:spMkLst>
            <pc:docMk/>
            <pc:sldMk cId="3662986856" sldId="305"/>
            <ac:spMk id="24" creationId="{D9BA2E43-E487-4C4E-8C82-DAC4E41A759D}"/>
          </ac:spMkLst>
        </pc:spChg>
        <pc:spChg chg="add mod">
          <ac:chgData name="Francesco Fransesini" userId="f4b06c69-b125-4814-a67d-adf8dc91bd7e" providerId="ADAL" clId="{61C8CED4-AC64-4961-9132-52218DF548E9}" dt="2021-11-25T15:41:59.580" v="3798" actId="1076"/>
          <ac:spMkLst>
            <pc:docMk/>
            <pc:sldMk cId="3662986856" sldId="305"/>
            <ac:spMk id="25" creationId="{152C236F-F0BA-478C-9E95-411F8BA119E0}"/>
          </ac:spMkLst>
        </pc:spChg>
        <pc:spChg chg="del mod">
          <ac:chgData name="Francesco Fransesini" userId="f4b06c69-b125-4814-a67d-adf8dc91bd7e" providerId="ADAL" clId="{61C8CED4-AC64-4961-9132-52218DF548E9}" dt="2021-11-25T15:38:24.397" v="3693" actId="478"/>
          <ac:spMkLst>
            <pc:docMk/>
            <pc:sldMk cId="3662986856" sldId="305"/>
            <ac:spMk id="28" creationId="{4B9DD99A-B80E-41BE-A482-ADCBDB5BD477}"/>
          </ac:spMkLst>
        </pc:spChg>
        <pc:spChg chg="del mod">
          <ac:chgData name="Francesco Fransesini" userId="f4b06c69-b125-4814-a67d-adf8dc91bd7e" providerId="ADAL" clId="{61C8CED4-AC64-4961-9132-52218DF548E9}" dt="2021-11-25T15:38:19.846" v="3691" actId="478"/>
          <ac:spMkLst>
            <pc:docMk/>
            <pc:sldMk cId="3662986856" sldId="305"/>
            <ac:spMk id="29" creationId="{B9A519D9-51E7-4197-B78B-16C4BF5D2C8C}"/>
          </ac:spMkLst>
        </pc:spChg>
        <pc:spChg chg="del mod">
          <ac:chgData name="Francesco Fransesini" userId="f4b06c69-b125-4814-a67d-adf8dc91bd7e" providerId="ADAL" clId="{61C8CED4-AC64-4961-9132-52218DF548E9}" dt="2021-11-25T15:38:16.318" v="3688" actId="478"/>
          <ac:spMkLst>
            <pc:docMk/>
            <pc:sldMk cId="3662986856" sldId="305"/>
            <ac:spMk id="30" creationId="{239851CE-1D58-4107-A997-473AC05FEA54}"/>
          </ac:spMkLst>
        </pc:spChg>
        <pc:spChg chg="del mod">
          <ac:chgData name="Francesco Fransesini" userId="f4b06c69-b125-4814-a67d-adf8dc91bd7e" providerId="ADAL" clId="{61C8CED4-AC64-4961-9132-52218DF548E9}" dt="2021-11-25T15:38:22.662" v="3692" actId="478"/>
          <ac:spMkLst>
            <pc:docMk/>
            <pc:sldMk cId="3662986856" sldId="305"/>
            <ac:spMk id="31" creationId="{FA04AD56-A010-4CBE-930F-540B87546A96}"/>
          </ac:spMkLst>
        </pc:spChg>
        <pc:spChg chg="del mod">
          <ac:chgData name="Francesco Fransesini" userId="f4b06c69-b125-4814-a67d-adf8dc91bd7e" providerId="ADAL" clId="{61C8CED4-AC64-4961-9132-52218DF548E9}" dt="2021-11-25T15:38:12.182" v="3685" actId="478"/>
          <ac:spMkLst>
            <pc:docMk/>
            <pc:sldMk cId="3662986856" sldId="305"/>
            <ac:spMk id="32" creationId="{A819BCB8-DEA1-4A75-A762-8BB8BC005FEC}"/>
          </ac:spMkLst>
        </pc:spChg>
        <pc:spChg chg="del mod">
          <ac:chgData name="Francesco Fransesini" userId="f4b06c69-b125-4814-a67d-adf8dc91bd7e" providerId="ADAL" clId="{61C8CED4-AC64-4961-9132-52218DF548E9}" dt="2021-11-25T15:38:28.110" v="3694" actId="478"/>
          <ac:spMkLst>
            <pc:docMk/>
            <pc:sldMk cId="3662986856" sldId="305"/>
            <ac:spMk id="33" creationId="{9B6C0194-2662-4D82-BB0C-80693ECF6505}"/>
          </ac:spMkLst>
        </pc:spChg>
        <pc:spChg chg="del mod topLvl">
          <ac:chgData name="Francesco Fransesini" userId="f4b06c69-b125-4814-a67d-adf8dc91bd7e" providerId="ADAL" clId="{61C8CED4-AC64-4961-9132-52218DF548E9}" dt="2021-11-25T15:38:43.351" v="3700" actId="478"/>
          <ac:spMkLst>
            <pc:docMk/>
            <pc:sldMk cId="3662986856" sldId="305"/>
            <ac:spMk id="34" creationId="{B7B28113-7C46-48D4-B966-FE86BFECFD22}"/>
          </ac:spMkLst>
        </pc:spChg>
        <pc:spChg chg="del mod">
          <ac:chgData name="Francesco Fransesini" userId="f4b06c69-b125-4814-a67d-adf8dc91bd7e" providerId="ADAL" clId="{61C8CED4-AC64-4961-9132-52218DF548E9}" dt="2021-11-25T15:38:31.942" v="3695" actId="478"/>
          <ac:spMkLst>
            <pc:docMk/>
            <pc:sldMk cId="3662986856" sldId="305"/>
            <ac:spMk id="35" creationId="{52A9253E-AAEE-4450-85DB-AD689784F649}"/>
          </ac:spMkLst>
        </pc:spChg>
        <pc:spChg chg="del mod">
          <ac:chgData name="Francesco Fransesini" userId="f4b06c69-b125-4814-a67d-adf8dc91bd7e" providerId="ADAL" clId="{61C8CED4-AC64-4961-9132-52218DF548E9}" dt="2021-11-25T15:38:35.614" v="3697" actId="478"/>
          <ac:spMkLst>
            <pc:docMk/>
            <pc:sldMk cId="3662986856" sldId="305"/>
            <ac:spMk id="36" creationId="{13B6FAE7-31A9-4F89-9566-F1995944A2FA}"/>
          </ac:spMkLst>
        </pc:spChg>
        <pc:spChg chg="del mod">
          <ac:chgData name="Francesco Fransesini" userId="f4b06c69-b125-4814-a67d-adf8dc91bd7e" providerId="ADAL" clId="{61C8CED4-AC64-4961-9132-52218DF548E9}" dt="2021-11-25T15:38:41.214" v="3699" actId="478"/>
          <ac:spMkLst>
            <pc:docMk/>
            <pc:sldMk cId="3662986856" sldId="305"/>
            <ac:spMk id="37" creationId="{9680BD52-1F60-47A9-95D6-3A9BCE39686D}"/>
          </ac:spMkLst>
        </pc:spChg>
        <pc:spChg chg="del mod">
          <ac:chgData name="Francesco Fransesini" userId="f4b06c69-b125-4814-a67d-adf8dc91bd7e" providerId="ADAL" clId="{61C8CED4-AC64-4961-9132-52218DF548E9}" dt="2021-11-25T15:38:39.174" v="3698" actId="478"/>
          <ac:spMkLst>
            <pc:docMk/>
            <pc:sldMk cId="3662986856" sldId="305"/>
            <ac:spMk id="38" creationId="{0290930E-EDB7-4363-A876-919830C9740A}"/>
          </ac:spMkLst>
        </pc:spChg>
        <pc:spChg chg="del mod">
          <ac:chgData name="Francesco Fransesini" userId="f4b06c69-b125-4814-a67d-adf8dc91bd7e" providerId="ADAL" clId="{61C8CED4-AC64-4961-9132-52218DF548E9}" dt="2021-11-25T15:38:33.982" v="3696" actId="478"/>
          <ac:spMkLst>
            <pc:docMk/>
            <pc:sldMk cId="3662986856" sldId="305"/>
            <ac:spMk id="39" creationId="{1A5DF44C-D9B1-43B0-923B-C1A1788B370D}"/>
          </ac:spMkLst>
        </pc:spChg>
        <pc:spChg chg="add mod">
          <ac:chgData name="Francesco Fransesini" userId="f4b06c69-b125-4814-a67d-adf8dc91bd7e" providerId="ADAL" clId="{61C8CED4-AC64-4961-9132-52218DF548E9}" dt="2021-11-25T15:42:24.429" v="3803" actId="1076"/>
          <ac:spMkLst>
            <pc:docMk/>
            <pc:sldMk cId="3662986856" sldId="305"/>
            <ac:spMk id="41" creationId="{DFCE5CDC-DD92-42A3-9B10-294DC65E86ED}"/>
          </ac:spMkLst>
        </pc:spChg>
        <pc:spChg chg="add del mod">
          <ac:chgData name="Francesco Fransesini" userId="f4b06c69-b125-4814-a67d-adf8dc91bd7e" providerId="ADAL" clId="{61C8CED4-AC64-4961-9132-52218DF548E9}" dt="2021-11-25T15:41:39.143" v="3789" actId="478"/>
          <ac:spMkLst>
            <pc:docMk/>
            <pc:sldMk cId="3662986856" sldId="305"/>
            <ac:spMk id="42" creationId="{E287B9D9-E5B2-4CC7-AA38-E17821EAEC16}"/>
          </ac:spMkLst>
        </pc:spChg>
        <pc:spChg chg="add mod ord">
          <ac:chgData name="Francesco Fransesini" userId="f4b06c69-b125-4814-a67d-adf8dc91bd7e" providerId="ADAL" clId="{61C8CED4-AC64-4961-9132-52218DF548E9}" dt="2021-11-25T15:44:05.380" v="3824" actId="1076"/>
          <ac:spMkLst>
            <pc:docMk/>
            <pc:sldMk cId="3662986856" sldId="305"/>
            <ac:spMk id="43" creationId="{B8FF2857-8880-41D6-AFE9-B9D34CA67D7B}"/>
          </ac:spMkLst>
        </pc:spChg>
        <pc:spChg chg="add mod">
          <ac:chgData name="Francesco Fransesini" userId="f4b06c69-b125-4814-a67d-adf8dc91bd7e" providerId="ADAL" clId="{61C8CED4-AC64-4961-9132-52218DF548E9}" dt="2021-11-25T15:42:28.444" v="3804" actId="1076"/>
          <ac:spMkLst>
            <pc:docMk/>
            <pc:sldMk cId="3662986856" sldId="305"/>
            <ac:spMk id="44" creationId="{2CCE4EA4-F8A0-4B9D-BE9A-A68C323E0E29}"/>
          </ac:spMkLst>
        </pc:spChg>
        <pc:spChg chg="add mod">
          <ac:chgData name="Francesco Fransesini" userId="f4b06c69-b125-4814-a67d-adf8dc91bd7e" providerId="ADAL" clId="{61C8CED4-AC64-4961-9132-52218DF548E9}" dt="2021-11-25T15:48:22.440" v="3832" actId="1582"/>
          <ac:spMkLst>
            <pc:docMk/>
            <pc:sldMk cId="3662986856" sldId="305"/>
            <ac:spMk id="48" creationId="{F34E1C63-3487-44E5-B1C1-B1489F1F08D6}"/>
          </ac:spMkLst>
        </pc:spChg>
        <pc:spChg chg="add mod">
          <ac:chgData name="Francesco Fransesini" userId="f4b06c69-b125-4814-a67d-adf8dc91bd7e" providerId="ADAL" clId="{61C8CED4-AC64-4961-9132-52218DF548E9}" dt="2021-11-25T15:49:15.141" v="3847" actId="1076"/>
          <ac:spMkLst>
            <pc:docMk/>
            <pc:sldMk cId="3662986856" sldId="305"/>
            <ac:spMk id="50" creationId="{4EF577E6-2CE4-47FB-B2A4-D339A507ED11}"/>
          </ac:spMkLst>
        </pc:spChg>
        <pc:spChg chg="add mod">
          <ac:chgData name="Francesco Fransesini" userId="f4b06c69-b125-4814-a67d-adf8dc91bd7e" providerId="ADAL" clId="{61C8CED4-AC64-4961-9132-52218DF548E9}" dt="2021-11-25T15:49:29.637" v="3849" actId="1076"/>
          <ac:spMkLst>
            <pc:docMk/>
            <pc:sldMk cId="3662986856" sldId="305"/>
            <ac:spMk id="52" creationId="{4533AC73-F5DD-4EDF-806D-1A23BD79B728}"/>
          </ac:spMkLst>
        </pc:spChg>
        <pc:spChg chg="add mod">
          <ac:chgData name="Francesco Fransesini" userId="f4b06c69-b125-4814-a67d-adf8dc91bd7e" providerId="ADAL" clId="{61C8CED4-AC64-4961-9132-52218DF548E9}" dt="2021-11-25T15:49:36.388" v="3851" actId="1076"/>
          <ac:spMkLst>
            <pc:docMk/>
            <pc:sldMk cId="3662986856" sldId="305"/>
            <ac:spMk id="53" creationId="{0CD1C823-4A4A-4F80-8713-F093C0460894}"/>
          </ac:spMkLst>
        </pc:spChg>
        <pc:grpChg chg="add del mod">
          <ac:chgData name="Francesco Fransesini" userId="f4b06c69-b125-4814-a67d-adf8dc91bd7e" providerId="ADAL" clId="{61C8CED4-AC64-4961-9132-52218DF548E9}" dt="2021-11-25T15:38:43.351" v="3700" actId="478"/>
          <ac:grpSpMkLst>
            <pc:docMk/>
            <pc:sldMk cId="3662986856" sldId="305"/>
            <ac:grpSpMk id="26" creationId="{C6FE23E6-DB18-4562-AE22-B0BA784CE67F}"/>
          </ac:grpSpMkLst>
        </pc:grpChg>
        <pc:grpChg chg="add mod">
          <ac:chgData name="Francesco Fransesini" userId="f4b06c69-b125-4814-a67d-adf8dc91bd7e" providerId="ADAL" clId="{61C8CED4-AC64-4961-9132-52218DF548E9}" dt="2021-11-25T15:39:47.832" v="3708" actId="164"/>
          <ac:grpSpMkLst>
            <pc:docMk/>
            <pc:sldMk cId="3662986856" sldId="305"/>
            <ac:grpSpMk id="40" creationId="{6F089F24-C3BC-456E-835B-99275A42B809}"/>
          </ac:grpSpMkLst>
        </pc:grpChg>
        <pc:picChg chg="add mod modCrop">
          <ac:chgData name="Francesco Fransesini" userId="f4b06c69-b125-4814-a67d-adf8dc91bd7e" providerId="ADAL" clId="{61C8CED4-AC64-4961-9132-52218DF548E9}" dt="2021-11-25T15:42:13.749" v="3800" actId="1076"/>
          <ac:picMkLst>
            <pc:docMk/>
            <pc:sldMk cId="3662986856" sldId="305"/>
            <ac:picMk id="7" creationId="{79B9975F-6BC1-4361-B346-4F18E02DD493}"/>
          </ac:picMkLst>
        </pc:picChg>
        <pc:picChg chg="add mod">
          <ac:chgData name="Francesco Fransesini" userId="f4b06c69-b125-4814-a67d-adf8dc91bd7e" providerId="ADAL" clId="{61C8CED4-AC64-4961-9132-52218DF548E9}" dt="2021-11-25T15:19:06.852" v="3583"/>
          <ac:picMkLst>
            <pc:docMk/>
            <pc:sldMk cId="3662986856" sldId="305"/>
            <ac:picMk id="9" creationId="{DFDC1117-457D-4BB0-933C-6ED967C14A8A}"/>
          </ac:picMkLst>
        </pc:picChg>
        <pc:picChg chg="add mod">
          <ac:chgData name="Francesco Fransesini" userId="f4b06c69-b125-4814-a67d-adf8dc91bd7e" providerId="ADAL" clId="{61C8CED4-AC64-4961-9132-52218DF548E9}" dt="2021-11-25T15:19:06.852" v="3583"/>
          <ac:picMkLst>
            <pc:docMk/>
            <pc:sldMk cId="3662986856" sldId="305"/>
            <ac:picMk id="10" creationId="{E833665C-6442-4CFF-A853-3363CCE50269}"/>
          </ac:picMkLst>
        </pc:picChg>
        <pc:picChg chg="add mod modCrop">
          <ac:chgData name="Francesco Fransesini" userId="f4b06c69-b125-4814-a67d-adf8dc91bd7e" providerId="ADAL" clId="{61C8CED4-AC64-4961-9132-52218DF548E9}" dt="2021-11-25T15:41:53.764" v="3795" actId="1076"/>
          <ac:picMkLst>
            <pc:docMk/>
            <pc:sldMk cId="3662986856" sldId="305"/>
            <ac:picMk id="12" creationId="{E99A700D-F6AC-4842-815B-7BA706CB55B8}"/>
          </ac:picMkLst>
        </pc:picChg>
        <pc:picChg chg="add mod">
          <ac:chgData name="Francesco Fransesini" userId="f4b06c69-b125-4814-a67d-adf8dc91bd7e" providerId="ADAL" clId="{61C8CED4-AC64-4961-9132-52218DF548E9}" dt="2021-11-25T15:39:47.832" v="3708" actId="164"/>
          <ac:picMkLst>
            <pc:docMk/>
            <pc:sldMk cId="3662986856" sldId="305"/>
            <ac:picMk id="13" creationId="{83FDB152-5069-4F5E-B2BF-1194DBE74A77}"/>
          </ac:picMkLst>
        </pc:picChg>
        <pc:picChg chg="del mod topLvl modCrop">
          <ac:chgData name="Francesco Fransesini" userId="f4b06c69-b125-4814-a67d-adf8dc91bd7e" providerId="ADAL" clId="{61C8CED4-AC64-4961-9132-52218DF548E9}" dt="2021-11-25T15:43:30.806" v="3812" actId="478"/>
          <ac:picMkLst>
            <pc:docMk/>
            <pc:sldMk cId="3662986856" sldId="305"/>
            <ac:picMk id="27" creationId="{7D9F349B-9C2C-4154-A9EC-1A68DAC5B1E6}"/>
          </ac:picMkLst>
        </pc:picChg>
        <pc:picChg chg="add mod modCrop">
          <ac:chgData name="Francesco Fransesini" userId="f4b06c69-b125-4814-a67d-adf8dc91bd7e" providerId="ADAL" clId="{61C8CED4-AC64-4961-9132-52218DF548E9}" dt="2021-11-25T15:48:43.050" v="3839" actId="1076"/>
          <ac:picMkLst>
            <pc:docMk/>
            <pc:sldMk cId="3662986856" sldId="305"/>
            <ac:picMk id="46" creationId="{294F411C-24BD-46B8-A35E-E24A162EAAE1}"/>
          </ac:picMkLst>
        </pc:picChg>
        <pc:picChg chg="add mod">
          <ac:chgData name="Francesco Fransesini" userId="f4b06c69-b125-4814-a67d-adf8dc91bd7e" providerId="ADAL" clId="{61C8CED4-AC64-4961-9132-52218DF548E9}" dt="2021-11-25T15:45:23.644" v="3829" actId="1076"/>
          <ac:picMkLst>
            <pc:docMk/>
            <pc:sldMk cId="3662986856" sldId="305"/>
            <ac:picMk id="47" creationId="{E2B4D9E1-74BE-437E-B847-BB69E1AE4F5C}"/>
          </ac:picMkLst>
        </pc:picChg>
        <pc:picChg chg="add del mod">
          <ac:chgData name="Francesco Fransesini" userId="f4b06c69-b125-4814-a67d-adf8dc91bd7e" providerId="ADAL" clId="{61C8CED4-AC64-4961-9132-52218DF548E9}" dt="2021-11-25T15:48:29.834" v="3834"/>
          <ac:picMkLst>
            <pc:docMk/>
            <pc:sldMk cId="3662986856" sldId="305"/>
            <ac:picMk id="49" creationId="{B460EF2E-81D0-4786-ABE5-1C062468EE92}"/>
          </ac:picMkLst>
        </pc:picChg>
        <pc:cxnChg chg="add mod ord">
          <ac:chgData name="Francesco Fransesini" userId="f4b06c69-b125-4814-a67d-adf8dc91bd7e" providerId="ADAL" clId="{61C8CED4-AC64-4961-9132-52218DF548E9}" dt="2021-11-25T15:50:05.060" v="3859" actId="14100"/>
          <ac:cxnSpMkLst>
            <pc:docMk/>
            <pc:sldMk cId="3662986856" sldId="305"/>
            <ac:cxnSpMk id="16" creationId="{4A9B735A-96A2-4BAE-965C-DE7450309AD0}"/>
          </ac:cxnSpMkLst>
        </pc:cxnChg>
        <pc:cxnChg chg="add mod">
          <ac:chgData name="Francesco Fransesini" userId="f4b06c69-b125-4814-a67d-adf8dc91bd7e" providerId="ADAL" clId="{61C8CED4-AC64-4961-9132-52218DF548E9}" dt="2021-11-25T15:50:08.388" v="3860" actId="14100"/>
          <ac:cxnSpMkLst>
            <pc:docMk/>
            <pc:sldMk cId="3662986856" sldId="305"/>
            <ac:cxnSpMk id="54" creationId="{21F0DC1C-4132-441D-84BC-C06A8CB35FA4}"/>
          </ac:cxnSpMkLst>
        </pc:cxnChg>
        <pc:cxnChg chg="add mod">
          <ac:chgData name="Francesco Fransesini" userId="f4b06c69-b125-4814-a67d-adf8dc91bd7e" providerId="ADAL" clId="{61C8CED4-AC64-4961-9132-52218DF548E9}" dt="2021-11-25T15:50:01.860" v="3858" actId="14100"/>
          <ac:cxnSpMkLst>
            <pc:docMk/>
            <pc:sldMk cId="3662986856" sldId="305"/>
            <ac:cxnSpMk id="56" creationId="{48CF7058-54EB-4B79-9124-D456B7A1D8DA}"/>
          </ac:cxnSpMkLst>
        </pc:cxnChg>
        <pc:cxnChg chg="add mod">
          <ac:chgData name="Francesco Fransesini" userId="f4b06c69-b125-4814-a67d-adf8dc91bd7e" providerId="ADAL" clId="{61C8CED4-AC64-4961-9132-52218DF548E9}" dt="2021-11-25T15:50:20.900" v="3864" actId="14100"/>
          <ac:cxnSpMkLst>
            <pc:docMk/>
            <pc:sldMk cId="3662986856" sldId="305"/>
            <ac:cxnSpMk id="60" creationId="{4F7E0FDB-D370-41AB-A9F4-91DD84004711}"/>
          </ac:cxnSpMkLst>
        </pc:cxnChg>
      </pc:sldChg>
    </pc:docChg>
  </pc:docChgLst>
  <pc:docChgLst>
    <pc:chgData name="Francesco Fransesini" userId="f4b06c69-b125-4814-a67d-adf8dc91bd7e" providerId="ADAL" clId="{2D414CEC-CEC5-44AC-B1C2-7A79C12DB2B1}"/>
    <pc:docChg chg="undo custSel addSld delSld modSld">
      <pc:chgData name="Francesco Fransesini" userId="f4b06c69-b125-4814-a67d-adf8dc91bd7e" providerId="ADAL" clId="{2D414CEC-CEC5-44AC-B1C2-7A79C12DB2B1}" dt="2022-07-11T13:49:29.776" v="2678"/>
      <pc:docMkLst>
        <pc:docMk/>
      </pc:docMkLst>
      <pc:sldChg chg="modSp mod">
        <pc:chgData name="Francesco Fransesini" userId="f4b06c69-b125-4814-a67d-adf8dc91bd7e" providerId="ADAL" clId="{2D414CEC-CEC5-44AC-B1C2-7A79C12DB2B1}" dt="2022-07-11T12:18:19.644" v="2275"/>
        <pc:sldMkLst>
          <pc:docMk/>
          <pc:sldMk cId="3110927197" sldId="283"/>
        </pc:sldMkLst>
        <pc:spChg chg="mod">
          <ac:chgData name="Francesco Fransesini" userId="f4b06c69-b125-4814-a67d-adf8dc91bd7e" providerId="ADAL" clId="{2D414CEC-CEC5-44AC-B1C2-7A79C12DB2B1}" dt="2022-07-11T12:18:19.644" v="2275"/>
          <ac:spMkLst>
            <pc:docMk/>
            <pc:sldMk cId="3110927197" sldId="283"/>
            <ac:spMk id="48" creationId="{EA777D94-B97F-4FEC-8873-BB959D9332F5}"/>
          </ac:spMkLst>
        </pc:spChg>
      </pc:sldChg>
      <pc:sldChg chg="addSp delSp modSp add mod">
        <pc:chgData name="Francesco Fransesini" userId="f4b06c69-b125-4814-a67d-adf8dc91bd7e" providerId="ADAL" clId="{2D414CEC-CEC5-44AC-B1C2-7A79C12DB2B1}" dt="2022-07-11T12:29:09.030" v="2393" actId="6549"/>
        <pc:sldMkLst>
          <pc:docMk/>
          <pc:sldMk cId="2228359365" sldId="284"/>
        </pc:sldMkLst>
        <pc:spChg chg="del">
          <ac:chgData name="Francesco Fransesini" userId="f4b06c69-b125-4814-a67d-adf8dc91bd7e" providerId="ADAL" clId="{2D414CEC-CEC5-44AC-B1C2-7A79C12DB2B1}" dt="2022-07-09T10:15:50.862" v="968" actId="478"/>
          <ac:spMkLst>
            <pc:docMk/>
            <pc:sldMk cId="2228359365" sldId="284"/>
            <ac:spMk id="2" creationId="{9A33B05A-ECC6-4AD4-8603-270C969F2EEC}"/>
          </ac:spMkLst>
        </pc:spChg>
        <pc:spChg chg="add del mod">
          <ac:chgData name="Francesco Fransesini" userId="f4b06c69-b125-4814-a67d-adf8dc91bd7e" providerId="ADAL" clId="{2D414CEC-CEC5-44AC-B1C2-7A79C12DB2B1}" dt="2022-07-09T10:15:54.486" v="970" actId="478"/>
          <ac:spMkLst>
            <pc:docMk/>
            <pc:sldMk cId="2228359365" sldId="284"/>
            <ac:spMk id="5" creationId="{AEB51057-975D-09DB-9460-C8238D435DD5}"/>
          </ac:spMkLst>
        </pc:spChg>
        <pc:spChg chg="del mod">
          <ac:chgData name="Francesco Fransesini" userId="f4b06c69-b125-4814-a67d-adf8dc91bd7e" providerId="ADAL" clId="{2D414CEC-CEC5-44AC-B1C2-7A79C12DB2B1}" dt="2022-07-09T10:15:59.071" v="974" actId="478"/>
          <ac:spMkLst>
            <pc:docMk/>
            <pc:sldMk cId="2228359365" sldId="284"/>
            <ac:spMk id="6" creationId="{FE784CCB-7A51-C84C-D948-EEB5186B4C3B}"/>
          </ac:spMkLst>
        </pc:spChg>
        <pc:spChg chg="del">
          <ac:chgData name="Francesco Fransesini" userId="f4b06c69-b125-4814-a67d-adf8dc91bd7e" providerId="ADAL" clId="{2D414CEC-CEC5-44AC-B1C2-7A79C12DB2B1}" dt="2022-07-09T11:05:33.219" v="1109" actId="478"/>
          <ac:spMkLst>
            <pc:docMk/>
            <pc:sldMk cId="2228359365" sldId="284"/>
            <ac:spMk id="17" creationId="{E97878A2-55E5-5546-A045-CCC248DB1D4F}"/>
          </ac:spMkLst>
        </pc:spChg>
        <pc:spChg chg="add del mod">
          <ac:chgData name="Francesco Fransesini" userId="f4b06c69-b125-4814-a67d-adf8dc91bd7e" providerId="ADAL" clId="{2D414CEC-CEC5-44AC-B1C2-7A79C12DB2B1}" dt="2022-07-09T10:45:23.376" v="1059"/>
          <ac:spMkLst>
            <pc:docMk/>
            <pc:sldMk cId="2228359365" sldId="284"/>
            <ac:spMk id="20" creationId="{7FA0EB45-995E-25F5-387C-FF142762229D}"/>
          </ac:spMkLst>
        </pc:spChg>
        <pc:spChg chg="mod">
          <ac:chgData name="Francesco Fransesini" userId="f4b06c69-b125-4814-a67d-adf8dc91bd7e" providerId="ADAL" clId="{2D414CEC-CEC5-44AC-B1C2-7A79C12DB2B1}" dt="2022-07-09T16:54:05.567" v="2180" actId="1076"/>
          <ac:spMkLst>
            <pc:docMk/>
            <pc:sldMk cId="2228359365" sldId="284"/>
            <ac:spMk id="21" creationId="{ABCB7E7C-A9C1-94A2-5C22-27945C7DF00A}"/>
          </ac:spMkLst>
        </pc:spChg>
        <pc:spChg chg="mod">
          <ac:chgData name="Francesco Fransesini" userId="f4b06c69-b125-4814-a67d-adf8dc91bd7e" providerId="ADAL" clId="{2D414CEC-CEC5-44AC-B1C2-7A79C12DB2B1}" dt="2022-07-09T10:16:05.062" v="976" actId="1076"/>
          <ac:spMkLst>
            <pc:docMk/>
            <pc:sldMk cId="2228359365" sldId="284"/>
            <ac:spMk id="23" creationId="{EA03BE35-EE84-648C-C5A4-253845E03D99}"/>
          </ac:spMkLst>
        </pc:spChg>
        <pc:spChg chg="del">
          <ac:chgData name="Francesco Fransesini" userId="f4b06c69-b125-4814-a67d-adf8dc91bd7e" providerId="ADAL" clId="{2D414CEC-CEC5-44AC-B1C2-7A79C12DB2B1}" dt="2022-07-09T10:15:53.605" v="969" actId="478"/>
          <ac:spMkLst>
            <pc:docMk/>
            <pc:sldMk cId="2228359365" sldId="284"/>
            <ac:spMk id="24" creationId="{E2C947C5-0147-5F0E-A659-D0B992872843}"/>
          </ac:spMkLst>
        </pc:spChg>
        <pc:spChg chg="add del mod">
          <ac:chgData name="Francesco Fransesini" userId="f4b06c69-b125-4814-a67d-adf8dc91bd7e" providerId="ADAL" clId="{2D414CEC-CEC5-44AC-B1C2-7A79C12DB2B1}" dt="2022-07-09T10:45:23.376" v="1059"/>
          <ac:spMkLst>
            <pc:docMk/>
            <pc:sldMk cId="2228359365" sldId="284"/>
            <ac:spMk id="25" creationId="{F6F0A245-F7D9-C274-AC34-D1F3BB7047F7}"/>
          </ac:spMkLst>
        </pc:spChg>
        <pc:spChg chg="del">
          <ac:chgData name="Francesco Fransesini" userId="f4b06c69-b125-4814-a67d-adf8dc91bd7e" providerId="ADAL" clId="{2D414CEC-CEC5-44AC-B1C2-7A79C12DB2B1}" dt="2022-07-09T10:15:56.145" v="971" actId="478"/>
          <ac:spMkLst>
            <pc:docMk/>
            <pc:sldMk cId="2228359365" sldId="284"/>
            <ac:spMk id="27" creationId="{CF3766C4-5534-BF29-B2DE-F9EAAD6E9F3F}"/>
          </ac:spMkLst>
        </pc:spChg>
        <pc:spChg chg="add del mod">
          <ac:chgData name="Francesco Fransesini" userId="f4b06c69-b125-4814-a67d-adf8dc91bd7e" providerId="ADAL" clId="{2D414CEC-CEC5-44AC-B1C2-7A79C12DB2B1}" dt="2022-07-09T10:45:23.376" v="1059"/>
          <ac:spMkLst>
            <pc:docMk/>
            <pc:sldMk cId="2228359365" sldId="284"/>
            <ac:spMk id="28" creationId="{16F9D954-2574-41A9-2C96-32794BD5D090}"/>
          </ac:spMkLst>
        </pc:spChg>
        <pc:spChg chg="add del mod">
          <ac:chgData name="Francesco Fransesini" userId="f4b06c69-b125-4814-a67d-adf8dc91bd7e" providerId="ADAL" clId="{2D414CEC-CEC5-44AC-B1C2-7A79C12DB2B1}" dt="2022-07-09T10:46:20.605" v="1061"/>
          <ac:spMkLst>
            <pc:docMk/>
            <pc:sldMk cId="2228359365" sldId="284"/>
            <ac:spMk id="30" creationId="{A9F94688-AA81-923F-D12E-AD60BDB78A42}"/>
          </ac:spMkLst>
        </pc:spChg>
        <pc:spChg chg="add del mod">
          <ac:chgData name="Francesco Fransesini" userId="f4b06c69-b125-4814-a67d-adf8dc91bd7e" providerId="ADAL" clId="{2D414CEC-CEC5-44AC-B1C2-7A79C12DB2B1}" dt="2022-07-09T10:46:20.605" v="1061"/>
          <ac:spMkLst>
            <pc:docMk/>
            <pc:sldMk cId="2228359365" sldId="284"/>
            <ac:spMk id="31" creationId="{E686E9E9-3A63-BB5F-E53B-8AEA1F55135E}"/>
          </ac:spMkLst>
        </pc:spChg>
        <pc:spChg chg="add del mod">
          <ac:chgData name="Francesco Fransesini" userId="f4b06c69-b125-4814-a67d-adf8dc91bd7e" providerId="ADAL" clId="{2D414CEC-CEC5-44AC-B1C2-7A79C12DB2B1}" dt="2022-07-09T10:46:20.605" v="1061"/>
          <ac:spMkLst>
            <pc:docMk/>
            <pc:sldMk cId="2228359365" sldId="284"/>
            <ac:spMk id="33" creationId="{16EE5444-E39A-DB5E-0A54-F62F232E1C7B}"/>
          </ac:spMkLst>
        </pc:spChg>
        <pc:spChg chg="add mod">
          <ac:chgData name="Francesco Fransesini" userId="f4b06c69-b125-4814-a67d-adf8dc91bd7e" providerId="ADAL" clId="{2D414CEC-CEC5-44AC-B1C2-7A79C12DB2B1}" dt="2022-07-09T11:05:38.347" v="1111" actId="1076"/>
          <ac:spMkLst>
            <pc:docMk/>
            <pc:sldMk cId="2228359365" sldId="284"/>
            <ac:spMk id="34" creationId="{60371E02-62DA-CF70-DD58-4795E41D9640}"/>
          </ac:spMkLst>
        </pc:spChg>
        <pc:graphicFrameChg chg="mod modGraphic">
          <ac:chgData name="Francesco Fransesini" userId="f4b06c69-b125-4814-a67d-adf8dc91bd7e" providerId="ADAL" clId="{2D414CEC-CEC5-44AC-B1C2-7A79C12DB2B1}" dt="2022-07-11T12:29:09.030" v="2393" actId="6549"/>
          <ac:graphicFrameMkLst>
            <pc:docMk/>
            <pc:sldMk cId="2228359365" sldId="284"/>
            <ac:graphicFrameMk id="22" creationId="{BE51825F-5501-F6F6-BB9B-44EA1FC77347}"/>
          </ac:graphicFrameMkLst>
        </pc:graphicFrameChg>
        <pc:picChg chg="del">
          <ac:chgData name="Francesco Fransesini" userId="f4b06c69-b125-4814-a67d-adf8dc91bd7e" providerId="ADAL" clId="{2D414CEC-CEC5-44AC-B1C2-7A79C12DB2B1}" dt="2022-07-09T10:15:59.673" v="975" actId="478"/>
          <ac:picMkLst>
            <pc:docMk/>
            <pc:sldMk cId="2228359365" sldId="284"/>
            <ac:picMk id="4" creationId="{57D343C5-8ED5-87B9-A795-10B631F9B36C}"/>
          </ac:picMkLst>
        </pc:picChg>
        <pc:picChg chg="del">
          <ac:chgData name="Francesco Fransesini" userId="f4b06c69-b125-4814-a67d-adf8dc91bd7e" providerId="ADAL" clId="{2D414CEC-CEC5-44AC-B1C2-7A79C12DB2B1}" dt="2022-07-09T10:47:57.851" v="1067" actId="478"/>
          <ac:picMkLst>
            <pc:docMk/>
            <pc:sldMk cId="2228359365" sldId="284"/>
            <ac:picMk id="8" creationId="{D5B4BD57-60B3-052F-4C26-6B92BB804DA0}"/>
          </ac:picMkLst>
        </pc:picChg>
        <pc:picChg chg="add mod modCrop">
          <ac:chgData name="Francesco Fransesini" userId="f4b06c69-b125-4814-a67d-adf8dc91bd7e" providerId="ADAL" clId="{2D414CEC-CEC5-44AC-B1C2-7A79C12DB2B1}" dt="2022-07-09T10:57:52.381" v="1094" actId="14100"/>
          <ac:picMkLst>
            <pc:docMk/>
            <pc:sldMk cId="2228359365" sldId="284"/>
            <ac:picMk id="9" creationId="{DBC9E2AD-AB63-225F-92F8-37402EFA8092}"/>
          </ac:picMkLst>
        </pc:picChg>
        <pc:picChg chg="add mod">
          <ac:chgData name="Francesco Fransesini" userId="f4b06c69-b125-4814-a67d-adf8dc91bd7e" providerId="ADAL" clId="{2D414CEC-CEC5-44AC-B1C2-7A79C12DB2B1}" dt="2022-07-09T10:57:04.701" v="1084" actId="1076"/>
          <ac:picMkLst>
            <pc:docMk/>
            <pc:sldMk cId="2228359365" sldId="284"/>
            <ac:picMk id="11" creationId="{C8EE86F3-E085-2E2A-8FC7-A92BC03A7E8D}"/>
          </ac:picMkLst>
        </pc:picChg>
        <pc:picChg chg="del">
          <ac:chgData name="Francesco Fransesini" userId="f4b06c69-b125-4814-a67d-adf8dc91bd7e" providerId="ADAL" clId="{2D414CEC-CEC5-44AC-B1C2-7A79C12DB2B1}" dt="2022-07-09T10:45:21.027" v="1057" actId="478"/>
          <ac:picMkLst>
            <pc:docMk/>
            <pc:sldMk cId="2228359365" sldId="284"/>
            <ac:picMk id="19" creationId="{E0B59FD3-4D64-5E90-4D12-88BE6CBAD078}"/>
          </ac:picMkLst>
        </pc:picChg>
        <pc:picChg chg="add del mod">
          <ac:chgData name="Francesco Fransesini" userId="f4b06c69-b125-4814-a67d-adf8dc91bd7e" providerId="ADAL" clId="{2D414CEC-CEC5-44AC-B1C2-7A79C12DB2B1}" dt="2022-07-09T10:45:23.376" v="1059"/>
          <ac:picMkLst>
            <pc:docMk/>
            <pc:sldMk cId="2228359365" sldId="284"/>
            <ac:picMk id="26" creationId="{74113562-A856-1C0F-540B-F9DC9665CF80}"/>
          </ac:picMkLst>
        </pc:picChg>
        <pc:picChg chg="add del mod">
          <ac:chgData name="Francesco Fransesini" userId="f4b06c69-b125-4814-a67d-adf8dc91bd7e" providerId="ADAL" clId="{2D414CEC-CEC5-44AC-B1C2-7A79C12DB2B1}" dt="2022-07-09T10:46:20.605" v="1061"/>
          <ac:picMkLst>
            <pc:docMk/>
            <pc:sldMk cId="2228359365" sldId="284"/>
            <ac:picMk id="32" creationId="{C9EB798F-76A0-997E-FE60-8058F1E2C153}"/>
          </ac:picMkLst>
        </pc:picChg>
        <pc:cxnChg chg="del">
          <ac:chgData name="Francesco Fransesini" userId="f4b06c69-b125-4814-a67d-adf8dc91bd7e" providerId="ADAL" clId="{2D414CEC-CEC5-44AC-B1C2-7A79C12DB2B1}" dt="2022-07-09T10:15:56.924" v="972" actId="478"/>
          <ac:cxnSpMkLst>
            <pc:docMk/>
            <pc:sldMk cId="2228359365" sldId="284"/>
            <ac:cxnSpMk id="29" creationId="{52E903BF-F2A8-5314-11FA-0D4F583F2027}"/>
          </ac:cxnSpMkLst>
        </pc:cxnChg>
      </pc:sldChg>
      <pc:sldChg chg="addSp delSp modSp add mod">
        <pc:chgData name="Francesco Fransesini" userId="f4b06c69-b125-4814-a67d-adf8dc91bd7e" providerId="ADAL" clId="{2D414CEC-CEC5-44AC-B1C2-7A79C12DB2B1}" dt="2022-07-11T13:26:39.305" v="2668" actId="14100"/>
        <pc:sldMkLst>
          <pc:docMk/>
          <pc:sldMk cId="3097175895" sldId="285"/>
        </pc:sldMkLst>
        <pc:spChg chg="add del mod">
          <ac:chgData name="Francesco Fransesini" userId="f4b06c69-b125-4814-a67d-adf8dc91bd7e" providerId="ADAL" clId="{2D414CEC-CEC5-44AC-B1C2-7A79C12DB2B1}" dt="2022-07-11T12:30:28.781" v="2399" actId="478"/>
          <ac:spMkLst>
            <pc:docMk/>
            <pc:sldMk cId="3097175895" sldId="285"/>
            <ac:spMk id="2" creationId="{8C38FD21-5233-3F00-4B75-B16BB9F6492F}"/>
          </ac:spMkLst>
        </pc:spChg>
        <pc:spChg chg="del">
          <ac:chgData name="Francesco Fransesini" userId="f4b06c69-b125-4814-a67d-adf8dc91bd7e" providerId="ADAL" clId="{2D414CEC-CEC5-44AC-B1C2-7A79C12DB2B1}" dt="2022-07-09T14:17:10.162" v="1126" actId="478"/>
          <ac:spMkLst>
            <pc:docMk/>
            <pc:sldMk cId="3097175895" sldId="285"/>
            <ac:spMk id="2" creationId="{9A33B05A-ECC6-4AD4-8603-270C969F2EEC}"/>
          </ac:spMkLst>
        </pc:spChg>
        <pc:spChg chg="del">
          <ac:chgData name="Francesco Fransesini" userId="f4b06c69-b125-4814-a67d-adf8dc91bd7e" providerId="ADAL" clId="{2D414CEC-CEC5-44AC-B1C2-7A79C12DB2B1}" dt="2022-07-09T14:17:11.674" v="1127" actId="478"/>
          <ac:spMkLst>
            <pc:docMk/>
            <pc:sldMk cId="3097175895" sldId="285"/>
            <ac:spMk id="3" creationId="{406EE158-6217-3223-0D16-2167BD281996}"/>
          </ac:spMkLst>
        </pc:spChg>
        <pc:spChg chg="add del mod">
          <ac:chgData name="Francesco Fransesini" userId="f4b06c69-b125-4814-a67d-adf8dc91bd7e" providerId="ADAL" clId="{2D414CEC-CEC5-44AC-B1C2-7A79C12DB2B1}" dt="2022-07-09T14:17:13.310" v="1128" actId="478"/>
          <ac:spMkLst>
            <pc:docMk/>
            <pc:sldMk cId="3097175895" sldId="285"/>
            <ac:spMk id="8" creationId="{507DBC60-EDED-D695-1288-4DDEA961BFF6}"/>
          </ac:spMkLst>
        </pc:spChg>
        <pc:spChg chg="add mod">
          <ac:chgData name="Francesco Fransesini" userId="f4b06c69-b125-4814-a67d-adf8dc91bd7e" providerId="ADAL" clId="{2D414CEC-CEC5-44AC-B1C2-7A79C12DB2B1}" dt="2022-07-09T11:05:52.769" v="1115" actId="1076"/>
          <ac:spMkLst>
            <pc:docMk/>
            <pc:sldMk cId="3097175895" sldId="285"/>
            <ac:spMk id="12" creationId="{6FF60713-D96F-8080-08EC-6F490A418205}"/>
          </ac:spMkLst>
        </pc:spChg>
        <pc:spChg chg="del">
          <ac:chgData name="Francesco Fransesini" userId="f4b06c69-b125-4814-a67d-adf8dc91bd7e" providerId="ADAL" clId="{2D414CEC-CEC5-44AC-B1C2-7A79C12DB2B1}" dt="2022-07-09T11:05:46.515" v="1112" actId="478"/>
          <ac:spMkLst>
            <pc:docMk/>
            <pc:sldMk cId="3097175895" sldId="285"/>
            <ac:spMk id="17" creationId="{E97878A2-55E5-5546-A045-CCC248DB1D4F}"/>
          </ac:spMkLst>
        </pc:spChg>
        <pc:spChg chg="del">
          <ac:chgData name="Francesco Fransesini" userId="f4b06c69-b125-4814-a67d-adf8dc91bd7e" providerId="ADAL" clId="{2D414CEC-CEC5-44AC-B1C2-7A79C12DB2B1}" dt="2022-07-09T14:13:30.634" v="1116" actId="478"/>
          <ac:spMkLst>
            <pc:docMk/>
            <pc:sldMk cId="3097175895" sldId="285"/>
            <ac:spMk id="20" creationId="{03744561-2A5E-1E9E-C885-DA0FBED58438}"/>
          </ac:spMkLst>
        </pc:spChg>
        <pc:spChg chg="del">
          <ac:chgData name="Francesco Fransesini" userId="f4b06c69-b125-4814-a67d-adf8dc91bd7e" providerId="ADAL" clId="{2D414CEC-CEC5-44AC-B1C2-7A79C12DB2B1}" dt="2022-07-09T14:13:33.587" v="1118" actId="478"/>
          <ac:spMkLst>
            <pc:docMk/>
            <pc:sldMk cId="3097175895" sldId="285"/>
            <ac:spMk id="25" creationId="{50C5C8F4-A2EE-022C-6689-11213F3912FC}"/>
          </ac:spMkLst>
        </pc:spChg>
        <pc:spChg chg="add mod">
          <ac:chgData name="Francesco Fransesini" userId="f4b06c69-b125-4814-a67d-adf8dc91bd7e" providerId="ADAL" clId="{2D414CEC-CEC5-44AC-B1C2-7A79C12DB2B1}" dt="2022-07-09T15:36:39.424" v="1203" actId="164"/>
          <ac:spMkLst>
            <pc:docMk/>
            <pc:sldMk cId="3097175895" sldId="285"/>
            <ac:spMk id="67" creationId="{682C3C22-4158-561E-66F1-32744AFB5C5E}"/>
          </ac:spMkLst>
        </pc:spChg>
        <pc:spChg chg="add mod">
          <ac:chgData name="Francesco Fransesini" userId="f4b06c69-b125-4814-a67d-adf8dc91bd7e" providerId="ADAL" clId="{2D414CEC-CEC5-44AC-B1C2-7A79C12DB2B1}" dt="2022-07-09T15:36:39.424" v="1203" actId="164"/>
          <ac:spMkLst>
            <pc:docMk/>
            <pc:sldMk cId="3097175895" sldId="285"/>
            <ac:spMk id="68" creationId="{14ABE1CE-769E-EE86-1A5F-4BF606FD4C2F}"/>
          </ac:spMkLst>
        </pc:spChg>
        <pc:spChg chg="add mod">
          <ac:chgData name="Francesco Fransesini" userId="f4b06c69-b125-4814-a67d-adf8dc91bd7e" providerId="ADAL" clId="{2D414CEC-CEC5-44AC-B1C2-7A79C12DB2B1}" dt="2022-07-09T15:36:39.424" v="1203" actId="164"/>
          <ac:spMkLst>
            <pc:docMk/>
            <pc:sldMk cId="3097175895" sldId="285"/>
            <ac:spMk id="69" creationId="{D50EB2CE-A329-F3C1-D7CA-C3A68B621999}"/>
          </ac:spMkLst>
        </pc:spChg>
        <pc:spChg chg="add mod">
          <ac:chgData name="Francesco Fransesini" userId="f4b06c69-b125-4814-a67d-adf8dc91bd7e" providerId="ADAL" clId="{2D414CEC-CEC5-44AC-B1C2-7A79C12DB2B1}" dt="2022-07-09T15:37:52.701" v="1223" actId="1076"/>
          <ac:spMkLst>
            <pc:docMk/>
            <pc:sldMk cId="3097175895" sldId="285"/>
            <ac:spMk id="74" creationId="{5EE4DF14-4B6A-D759-0D7A-3EA51B2091CF}"/>
          </ac:spMkLst>
        </pc:spChg>
        <pc:spChg chg="add mod">
          <ac:chgData name="Francesco Fransesini" userId="f4b06c69-b125-4814-a67d-adf8dc91bd7e" providerId="ADAL" clId="{2D414CEC-CEC5-44AC-B1C2-7A79C12DB2B1}" dt="2022-07-09T16:00:28.286" v="1368" actId="1076"/>
          <ac:spMkLst>
            <pc:docMk/>
            <pc:sldMk cId="3097175895" sldId="285"/>
            <ac:spMk id="75" creationId="{AD261A86-1993-01F5-7F73-C09E288DF750}"/>
          </ac:spMkLst>
        </pc:spChg>
        <pc:spChg chg="add mod">
          <ac:chgData name="Francesco Fransesini" userId="f4b06c69-b125-4814-a67d-adf8dc91bd7e" providerId="ADAL" clId="{2D414CEC-CEC5-44AC-B1C2-7A79C12DB2B1}" dt="2022-07-09T16:06:23.957" v="1610" actId="113"/>
          <ac:spMkLst>
            <pc:docMk/>
            <pc:sldMk cId="3097175895" sldId="285"/>
            <ac:spMk id="83" creationId="{EA665A04-AB07-EA94-B16C-D759EE002B46}"/>
          </ac:spMkLst>
        </pc:spChg>
        <pc:grpChg chg="add mod">
          <ac:chgData name="Francesco Fransesini" userId="f4b06c69-b125-4814-a67d-adf8dc91bd7e" providerId="ADAL" clId="{2D414CEC-CEC5-44AC-B1C2-7A79C12DB2B1}" dt="2022-07-09T15:36:32.460" v="1202" actId="164"/>
          <ac:grpSpMkLst>
            <pc:docMk/>
            <pc:sldMk cId="3097175895" sldId="285"/>
            <ac:grpSpMk id="32" creationId="{016281C6-9DB0-AB18-3936-AE6A0BA00E13}"/>
          </ac:grpSpMkLst>
        </pc:grpChg>
        <pc:grpChg chg="add mod">
          <ac:chgData name="Francesco Fransesini" userId="f4b06c69-b125-4814-a67d-adf8dc91bd7e" providerId="ADAL" clId="{2D414CEC-CEC5-44AC-B1C2-7A79C12DB2B1}" dt="2022-07-09T15:36:32.460" v="1202" actId="164"/>
          <ac:grpSpMkLst>
            <pc:docMk/>
            <pc:sldMk cId="3097175895" sldId="285"/>
            <ac:grpSpMk id="34" creationId="{561F3D7A-266E-DB19-D8D3-A043DA61CC72}"/>
          </ac:grpSpMkLst>
        </pc:grpChg>
        <pc:grpChg chg="add mod">
          <ac:chgData name="Francesco Fransesini" userId="f4b06c69-b125-4814-a67d-adf8dc91bd7e" providerId="ADAL" clId="{2D414CEC-CEC5-44AC-B1C2-7A79C12DB2B1}" dt="2022-07-09T15:36:39.424" v="1203" actId="164"/>
          <ac:grpSpMkLst>
            <pc:docMk/>
            <pc:sldMk cId="3097175895" sldId="285"/>
            <ac:grpSpMk id="46" creationId="{A20155B5-65A8-06B0-0C70-03187F16EA29}"/>
          </ac:grpSpMkLst>
        </pc:grpChg>
        <pc:grpChg chg="add del mod">
          <ac:chgData name="Francesco Fransesini" userId="f4b06c69-b125-4814-a67d-adf8dc91bd7e" providerId="ADAL" clId="{2D414CEC-CEC5-44AC-B1C2-7A79C12DB2B1}" dt="2022-07-09T15:29:17.576" v="1186" actId="478"/>
          <ac:grpSpMkLst>
            <pc:docMk/>
            <pc:sldMk cId="3097175895" sldId="285"/>
            <ac:grpSpMk id="56" creationId="{3A197303-B746-2F03-BA5F-EBB2E3BFF661}"/>
          </ac:grpSpMkLst>
        </pc:grpChg>
        <pc:grpChg chg="add mod">
          <ac:chgData name="Francesco Fransesini" userId="f4b06c69-b125-4814-a67d-adf8dc91bd7e" providerId="ADAL" clId="{2D414CEC-CEC5-44AC-B1C2-7A79C12DB2B1}" dt="2022-07-09T15:36:44.714" v="1204" actId="1076"/>
          <ac:grpSpMkLst>
            <pc:docMk/>
            <pc:sldMk cId="3097175895" sldId="285"/>
            <ac:grpSpMk id="72" creationId="{20D7748A-CAF6-F214-A2FF-9E378E0C11C8}"/>
          </ac:grpSpMkLst>
        </pc:grpChg>
        <pc:grpChg chg="add mod">
          <ac:chgData name="Francesco Fransesini" userId="f4b06c69-b125-4814-a67d-adf8dc91bd7e" providerId="ADAL" clId="{2D414CEC-CEC5-44AC-B1C2-7A79C12DB2B1}" dt="2022-07-09T15:36:47.496" v="1205" actId="1076"/>
          <ac:grpSpMkLst>
            <pc:docMk/>
            <pc:sldMk cId="3097175895" sldId="285"/>
            <ac:grpSpMk id="73" creationId="{DEC31A0E-2307-BC9D-0B56-36FDD5824724}"/>
          </ac:grpSpMkLst>
        </pc:grpChg>
        <pc:graphicFrameChg chg="add mod modGraphic">
          <ac:chgData name="Francesco Fransesini" userId="f4b06c69-b125-4814-a67d-adf8dc91bd7e" providerId="ADAL" clId="{2D414CEC-CEC5-44AC-B1C2-7A79C12DB2B1}" dt="2022-07-09T16:04:12.774" v="1438" actId="1076"/>
          <ac:graphicFrameMkLst>
            <pc:docMk/>
            <pc:sldMk cId="3097175895" sldId="285"/>
            <ac:graphicFrameMk id="82" creationId="{951A8997-B8CF-D919-3654-C9E1E90E1EB9}"/>
          </ac:graphicFrameMkLst>
        </pc:graphicFrameChg>
        <pc:picChg chg="add del mod modCrop">
          <ac:chgData name="Francesco Fransesini" userId="f4b06c69-b125-4814-a67d-adf8dc91bd7e" providerId="ADAL" clId="{2D414CEC-CEC5-44AC-B1C2-7A79C12DB2B1}" dt="2022-07-11T13:25:41.562" v="2653" actId="478"/>
          <ac:picMkLst>
            <pc:docMk/>
            <pc:sldMk cId="3097175895" sldId="285"/>
            <ac:picMk id="5" creationId="{07C7DAA4-9233-4FD7-BEEE-639F445BC92B}"/>
          </ac:picMkLst>
        </pc:picChg>
        <pc:picChg chg="del">
          <ac:chgData name="Francesco Fransesini" userId="f4b06c69-b125-4814-a67d-adf8dc91bd7e" providerId="ADAL" clId="{2D414CEC-CEC5-44AC-B1C2-7A79C12DB2B1}" dt="2022-07-09T14:13:31.590" v="1117" actId="478"/>
          <ac:picMkLst>
            <pc:docMk/>
            <pc:sldMk cId="3097175895" sldId="285"/>
            <ac:picMk id="6" creationId="{06722339-E995-9D6D-6823-A0A19982E861}"/>
          </ac:picMkLst>
        </pc:picChg>
        <pc:picChg chg="add mod">
          <ac:chgData name="Francesco Fransesini" userId="f4b06c69-b125-4814-a67d-adf8dc91bd7e" providerId="ADAL" clId="{2D414CEC-CEC5-44AC-B1C2-7A79C12DB2B1}" dt="2022-07-11T13:25:54.954" v="2660" actId="1076"/>
          <ac:picMkLst>
            <pc:docMk/>
            <pc:sldMk cId="3097175895" sldId="285"/>
            <ac:picMk id="7" creationId="{E50B8E22-3EC0-4EAC-63E2-8BB8870F4749}"/>
          </ac:picMkLst>
        </pc:picChg>
        <pc:picChg chg="add mod">
          <ac:chgData name="Francesco Fransesini" userId="f4b06c69-b125-4814-a67d-adf8dc91bd7e" providerId="ADAL" clId="{2D414CEC-CEC5-44AC-B1C2-7A79C12DB2B1}" dt="2022-07-11T13:26:39.305" v="2668" actId="14100"/>
          <ac:picMkLst>
            <pc:docMk/>
            <pc:sldMk cId="3097175895" sldId="285"/>
            <ac:picMk id="9" creationId="{F20A9D29-1ED1-56A7-0109-3C0B7F7E1FB5}"/>
          </ac:picMkLst>
        </pc:picChg>
        <pc:picChg chg="add del mod modCrop">
          <ac:chgData name="Francesco Fransesini" userId="f4b06c69-b125-4814-a67d-adf8dc91bd7e" providerId="ADAL" clId="{2D414CEC-CEC5-44AC-B1C2-7A79C12DB2B1}" dt="2022-07-11T13:26:28.666" v="2661" actId="478"/>
          <ac:picMkLst>
            <pc:docMk/>
            <pc:sldMk cId="3097175895" sldId="285"/>
            <ac:picMk id="10" creationId="{8C35C533-F0E5-2264-D162-CA73A80FAF8E}"/>
          </ac:picMkLst>
        </pc:picChg>
        <pc:picChg chg="add del mod">
          <ac:chgData name="Francesco Fransesini" userId="f4b06c69-b125-4814-a67d-adf8dc91bd7e" providerId="ADAL" clId="{2D414CEC-CEC5-44AC-B1C2-7A79C12DB2B1}" dt="2022-07-09T15:53:57.108" v="1288" actId="478"/>
          <ac:picMkLst>
            <pc:docMk/>
            <pc:sldMk cId="3097175895" sldId="285"/>
            <ac:picMk id="77" creationId="{7BF99DC7-E94E-7F94-76B5-E523AD22A2D3}"/>
          </ac:picMkLst>
        </pc:picChg>
        <pc:picChg chg="add mod">
          <ac:chgData name="Francesco Fransesini" userId="f4b06c69-b125-4814-a67d-adf8dc91bd7e" providerId="ADAL" clId="{2D414CEC-CEC5-44AC-B1C2-7A79C12DB2B1}" dt="2022-07-09T16:00:46.946" v="1373" actId="1076"/>
          <ac:picMkLst>
            <pc:docMk/>
            <pc:sldMk cId="3097175895" sldId="285"/>
            <ac:picMk id="79" creationId="{10115A57-A2E2-3630-DDB1-1646C9CC220D}"/>
          </ac:picMkLst>
        </pc:picChg>
        <pc:picChg chg="add mod">
          <ac:chgData name="Francesco Fransesini" userId="f4b06c69-b125-4814-a67d-adf8dc91bd7e" providerId="ADAL" clId="{2D414CEC-CEC5-44AC-B1C2-7A79C12DB2B1}" dt="2022-07-09T16:00:44.658" v="1372" actId="1076"/>
          <ac:picMkLst>
            <pc:docMk/>
            <pc:sldMk cId="3097175895" sldId="285"/>
            <ac:picMk id="81" creationId="{AC44980E-4A6A-7E47-94C9-B46F97560D16}"/>
          </ac:picMkLst>
        </pc:picChg>
        <pc:cxnChg chg="add mod">
          <ac:chgData name="Francesco Fransesini" userId="f4b06c69-b125-4814-a67d-adf8dc91bd7e" providerId="ADAL" clId="{2D414CEC-CEC5-44AC-B1C2-7A79C12DB2B1}" dt="2022-07-11T12:30:49.696" v="2403" actId="1582"/>
          <ac:cxnSpMkLst>
            <pc:docMk/>
            <pc:sldMk cId="3097175895" sldId="285"/>
            <ac:cxnSpMk id="4" creationId="{79EB50D9-21B8-5D55-2853-FBF8EA121FD1}"/>
          </ac:cxnSpMkLst>
        </pc:cxnChg>
        <pc:cxnChg chg="add mod">
          <ac:chgData name="Francesco Fransesini" userId="f4b06c69-b125-4814-a67d-adf8dc91bd7e" providerId="ADAL" clId="{2D414CEC-CEC5-44AC-B1C2-7A79C12DB2B1}" dt="2022-07-09T15:36:23.214" v="1201" actId="1582"/>
          <ac:cxnSpMkLst>
            <pc:docMk/>
            <pc:sldMk cId="3097175895" sldId="285"/>
            <ac:cxnSpMk id="15" creationId="{D57B726E-3C7B-96BC-8D5C-767D31C6C170}"/>
          </ac:cxnSpMkLst>
        </pc:cxnChg>
        <pc:cxnChg chg="add mod">
          <ac:chgData name="Francesco Fransesini" userId="f4b06c69-b125-4814-a67d-adf8dc91bd7e" providerId="ADAL" clId="{2D414CEC-CEC5-44AC-B1C2-7A79C12DB2B1}" dt="2022-07-09T15:36:23.214" v="1201" actId="1582"/>
          <ac:cxnSpMkLst>
            <pc:docMk/>
            <pc:sldMk cId="3097175895" sldId="285"/>
            <ac:cxnSpMk id="21" creationId="{5942D8C4-E359-F123-3E86-5D62F290DBA5}"/>
          </ac:cxnSpMkLst>
        </pc:cxnChg>
        <pc:cxnChg chg="add mod">
          <ac:chgData name="Francesco Fransesini" userId="f4b06c69-b125-4814-a67d-adf8dc91bd7e" providerId="ADAL" clId="{2D414CEC-CEC5-44AC-B1C2-7A79C12DB2B1}" dt="2022-07-09T15:36:23.214" v="1201" actId="1582"/>
          <ac:cxnSpMkLst>
            <pc:docMk/>
            <pc:sldMk cId="3097175895" sldId="285"/>
            <ac:cxnSpMk id="24" creationId="{D5A258DB-018E-708B-9FF5-A88A414BBE96}"/>
          </ac:cxnSpMkLst>
        </pc:cxnChg>
        <pc:cxnChg chg="add mod">
          <ac:chgData name="Francesco Fransesini" userId="f4b06c69-b125-4814-a67d-adf8dc91bd7e" providerId="ADAL" clId="{2D414CEC-CEC5-44AC-B1C2-7A79C12DB2B1}" dt="2022-07-09T15:36:23.214" v="1201" actId="1582"/>
          <ac:cxnSpMkLst>
            <pc:docMk/>
            <pc:sldMk cId="3097175895" sldId="285"/>
            <ac:cxnSpMk id="26" creationId="{5E24EF00-1BBD-A890-7DA4-B93F793F24AE}"/>
          </ac:cxnSpMkLst>
        </pc:cxnChg>
        <pc:cxnChg chg="add mod">
          <ac:chgData name="Francesco Fransesini" userId="f4b06c69-b125-4814-a67d-adf8dc91bd7e" providerId="ADAL" clId="{2D414CEC-CEC5-44AC-B1C2-7A79C12DB2B1}" dt="2022-07-09T15:36:23.214" v="1201" actId="1582"/>
          <ac:cxnSpMkLst>
            <pc:docMk/>
            <pc:sldMk cId="3097175895" sldId="285"/>
            <ac:cxnSpMk id="27" creationId="{65750C88-692A-8CDF-3212-A3FC33F6BCEA}"/>
          </ac:cxnSpMkLst>
        </pc:cxnChg>
        <pc:cxnChg chg="add mod">
          <ac:chgData name="Francesco Fransesini" userId="f4b06c69-b125-4814-a67d-adf8dc91bd7e" providerId="ADAL" clId="{2D414CEC-CEC5-44AC-B1C2-7A79C12DB2B1}" dt="2022-07-09T15:36:23.214" v="1201" actId="1582"/>
          <ac:cxnSpMkLst>
            <pc:docMk/>
            <pc:sldMk cId="3097175895" sldId="285"/>
            <ac:cxnSpMk id="28" creationId="{EE28187F-7067-646D-5430-4C15D0BBD61C}"/>
          </ac:cxnSpMkLst>
        </pc:cxnChg>
        <pc:cxnChg chg="add mod">
          <ac:chgData name="Francesco Fransesini" userId="f4b06c69-b125-4814-a67d-adf8dc91bd7e" providerId="ADAL" clId="{2D414CEC-CEC5-44AC-B1C2-7A79C12DB2B1}" dt="2022-07-09T15:36:23.214" v="1201" actId="1582"/>
          <ac:cxnSpMkLst>
            <pc:docMk/>
            <pc:sldMk cId="3097175895" sldId="285"/>
            <ac:cxnSpMk id="29" creationId="{810452FA-3687-B9E7-D2C9-98A7DDE606CD}"/>
          </ac:cxnSpMkLst>
        </pc:cxnChg>
        <pc:cxnChg chg="add mod">
          <ac:chgData name="Francesco Fransesini" userId="f4b06c69-b125-4814-a67d-adf8dc91bd7e" providerId="ADAL" clId="{2D414CEC-CEC5-44AC-B1C2-7A79C12DB2B1}" dt="2022-07-09T15:36:23.214" v="1201" actId="1582"/>
          <ac:cxnSpMkLst>
            <pc:docMk/>
            <pc:sldMk cId="3097175895" sldId="285"/>
            <ac:cxnSpMk id="30" creationId="{523E4760-1F52-F0BF-6212-A901461B5503}"/>
          </ac:cxnSpMkLst>
        </pc:cxnChg>
        <pc:cxnChg chg="add mod">
          <ac:chgData name="Francesco Fransesini" userId="f4b06c69-b125-4814-a67d-adf8dc91bd7e" providerId="ADAL" clId="{2D414CEC-CEC5-44AC-B1C2-7A79C12DB2B1}" dt="2022-07-09T15:36:23.214" v="1201" actId="1582"/>
          <ac:cxnSpMkLst>
            <pc:docMk/>
            <pc:sldMk cId="3097175895" sldId="285"/>
            <ac:cxnSpMk id="31" creationId="{7B23E975-527E-076E-1059-535FEB215E49}"/>
          </ac:cxnSpMkLst>
        </pc:cxnChg>
        <pc:cxnChg chg="add del mod">
          <ac:chgData name="Francesco Fransesini" userId="f4b06c69-b125-4814-a67d-adf8dc91bd7e" providerId="ADAL" clId="{2D414CEC-CEC5-44AC-B1C2-7A79C12DB2B1}" dt="2022-07-09T15:27:06.814" v="1169" actId="478"/>
          <ac:cxnSpMkLst>
            <pc:docMk/>
            <pc:sldMk cId="3097175895" sldId="285"/>
            <ac:cxnSpMk id="33" creationId="{E0D7A08B-6681-AA9E-2DA5-B2CD32D724B6}"/>
          </ac:cxnSpMkLst>
        </pc:cxnChg>
        <pc:cxnChg chg="mod">
          <ac:chgData name="Francesco Fransesini" userId="f4b06c69-b125-4814-a67d-adf8dc91bd7e" providerId="ADAL" clId="{2D414CEC-CEC5-44AC-B1C2-7A79C12DB2B1}" dt="2022-07-09T15:36:23.214" v="1201" actId="1582"/>
          <ac:cxnSpMkLst>
            <pc:docMk/>
            <pc:sldMk cId="3097175895" sldId="285"/>
            <ac:cxnSpMk id="35" creationId="{851A8BAD-BED0-E3E8-E097-5425B010BC99}"/>
          </ac:cxnSpMkLst>
        </pc:cxnChg>
        <pc:cxnChg chg="mod">
          <ac:chgData name="Francesco Fransesini" userId="f4b06c69-b125-4814-a67d-adf8dc91bd7e" providerId="ADAL" clId="{2D414CEC-CEC5-44AC-B1C2-7A79C12DB2B1}" dt="2022-07-09T15:36:23.214" v="1201" actId="1582"/>
          <ac:cxnSpMkLst>
            <pc:docMk/>
            <pc:sldMk cId="3097175895" sldId="285"/>
            <ac:cxnSpMk id="36" creationId="{FB507DBA-C32E-A89D-3316-913DAF652E10}"/>
          </ac:cxnSpMkLst>
        </pc:cxnChg>
        <pc:cxnChg chg="mod">
          <ac:chgData name="Francesco Fransesini" userId="f4b06c69-b125-4814-a67d-adf8dc91bd7e" providerId="ADAL" clId="{2D414CEC-CEC5-44AC-B1C2-7A79C12DB2B1}" dt="2022-07-09T15:36:23.214" v="1201" actId="1582"/>
          <ac:cxnSpMkLst>
            <pc:docMk/>
            <pc:sldMk cId="3097175895" sldId="285"/>
            <ac:cxnSpMk id="37" creationId="{EFFD4106-CB10-BD91-F37D-4C20EEB3E6FE}"/>
          </ac:cxnSpMkLst>
        </pc:cxnChg>
        <pc:cxnChg chg="mod">
          <ac:chgData name="Francesco Fransesini" userId="f4b06c69-b125-4814-a67d-adf8dc91bd7e" providerId="ADAL" clId="{2D414CEC-CEC5-44AC-B1C2-7A79C12DB2B1}" dt="2022-07-09T15:36:23.214" v="1201" actId="1582"/>
          <ac:cxnSpMkLst>
            <pc:docMk/>
            <pc:sldMk cId="3097175895" sldId="285"/>
            <ac:cxnSpMk id="38" creationId="{CAA3D8ED-0D76-21DA-5550-0E36D7051133}"/>
          </ac:cxnSpMkLst>
        </pc:cxnChg>
        <pc:cxnChg chg="mod">
          <ac:chgData name="Francesco Fransesini" userId="f4b06c69-b125-4814-a67d-adf8dc91bd7e" providerId="ADAL" clId="{2D414CEC-CEC5-44AC-B1C2-7A79C12DB2B1}" dt="2022-07-09T15:36:23.214" v="1201" actId="1582"/>
          <ac:cxnSpMkLst>
            <pc:docMk/>
            <pc:sldMk cId="3097175895" sldId="285"/>
            <ac:cxnSpMk id="39" creationId="{8C31E372-8CB3-E212-B7A8-73ACC2D106DF}"/>
          </ac:cxnSpMkLst>
        </pc:cxnChg>
        <pc:cxnChg chg="mod">
          <ac:chgData name="Francesco Fransesini" userId="f4b06c69-b125-4814-a67d-adf8dc91bd7e" providerId="ADAL" clId="{2D414CEC-CEC5-44AC-B1C2-7A79C12DB2B1}" dt="2022-07-09T15:36:23.214" v="1201" actId="1582"/>
          <ac:cxnSpMkLst>
            <pc:docMk/>
            <pc:sldMk cId="3097175895" sldId="285"/>
            <ac:cxnSpMk id="40" creationId="{6BD2E70D-0765-637F-DBB0-80496BE5F07E}"/>
          </ac:cxnSpMkLst>
        </pc:cxnChg>
        <pc:cxnChg chg="mod">
          <ac:chgData name="Francesco Fransesini" userId="f4b06c69-b125-4814-a67d-adf8dc91bd7e" providerId="ADAL" clId="{2D414CEC-CEC5-44AC-B1C2-7A79C12DB2B1}" dt="2022-07-09T15:36:23.214" v="1201" actId="1582"/>
          <ac:cxnSpMkLst>
            <pc:docMk/>
            <pc:sldMk cId="3097175895" sldId="285"/>
            <ac:cxnSpMk id="41" creationId="{C3EBD8A7-9622-2F67-835A-A44FCEB40B71}"/>
          </ac:cxnSpMkLst>
        </pc:cxnChg>
        <pc:cxnChg chg="mod">
          <ac:chgData name="Francesco Fransesini" userId="f4b06c69-b125-4814-a67d-adf8dc91bd7e" providerId="ADAL" clId="{2D414CEC-CEC5-44AC-B1C2-7A79C12DB2B1}" dt="2022-07-09T15:36:23.214" v="1201" actId="1582"/>
          <ac:cxnSpMkLst>
            <pc:docMk/>
            <pc:sldMk cId="3097175895" sldId="285"/>
            <ac:cxnSpMk id="42" creationId="{76053296-1D83-C5D7-B804-42F2DDC0B852}"/>
          </ac:cxnSpMkLst>
        </pc:cxnChg>
        <pc:cxnChg chg="mod">
          <ac:chgData name="Francesco Fransesini" userId="f4b06c69-b125-4814-a67d-adf8dc91bd7e" providerId="ADAL" clId="{2D414CEC-CEC5-44AC-B1C2-7A79C12DB2B1}" dt="2022-07-09T15:36:23.214" v="1201" actId="1582"/>
          <ac:cxnSpMkLst>
            <pc:docMk/>
            <pc:sldMk cId="3097175895" sldId="285"/>
            <ac:cxnSpMk id="43" creationId="{E8DF069F-A122-EE3A-E763-A3BA7F1E8D4D}"/>
          </ac:cxnSpMkLst>
        </pc:cxnChg>
        <pc:cxnChg chg="add mod">
          <ac:chgData name="Francesco Fransesini" userId="f4b06c69-b125-4814-a67d-adf8dc91bd7e" providerId="ADAL" clId="{2D414CEC-CEC5-44AC-B1C2-7A79C12DB2B1}" dt="2022-07-09T15:36:32.460" v="1202" actId="164"/>
          <ac:cxnSpMkLst>
            <pc:docMk/>
            <pc:sldMk cId="3097175895" sldId="285"/>
            <ac:cxnSpMk id="45" creationId="{E5C6E48A-8AB1-66D5-D5DD-89B62E66CDB3}"/>
          </ac:cxnSpMkLst>
        </pc:cxnChg>
        <pc:cxnChg chg="mod">
          <ac:chgData name="Francesco Fransesini" userId="f4b06c69-b125-4814-a67d-adf8dc91bd7e" providerId="ADAL" clId="{2D414CEC-CEC5-44AC-B1C2-7A79C12DB2B1}" dt="2022-07-09T15:36:23.214" v="1201" actId="1582"/>
          <ac:cxnSpMkLst>
            <pc:docMk/>
            <pc:sldMk cId="3097175895" sldId="285"/>
            <ac:cxnSpMk id="47" creationId="{34777109-E61D-44C3-392E-39091B561E02}"/>
          </ac:cxnSpMkLst>
        </pc:cxnChg>
        <pc:cxnChg chg="mod">
          <ac:chgData name="Francesco Fransesini" userId="f4b06c69-b125-4814-a67d-adf8dc91bd7e" providerId="ADAL" clId="{2D414CEC-CEC5-44AC-B1C2-7A79C12DB2B1}" dt="2022-07-09T15:36:23.214" v="1201" actId="1582"/>
          <ac:cxnSpMkLst>
            <pc:docMk/>
            <pc:sldMk cId="3097175895" sldId="285"/>
            <ac:cxnSpMk id="48" creationId="{08450AE2-DD39-666F-09C3-4C1C5F688BE9}"/>
          </ac:cxnSpMkLst>
        </pc:cxnChg>
        <pc:cxnChg chg="mod">
          <ac:chgData name="Francesco Fransesini" userId="f4b06c69-b125-4814-a67d-adf8dc91bd7e" providerId="ADAL" clId="{2D414CEC-CEC5-44AC-B1C2-7A79C12DB2B1}" dt="2022-07-09T15:36:23.214" v="1201" actId="1582"/>
          <ac:cxnSpMkLst>
            <pc:docMk/>
            <pc:sldMk cId="3097175895" sldId="285"/>
            <ac:cxnSpMk id="49" creationId="{39592002-DCC7-EA76-1D88-923EF50CDD07}"/>
          </ac:cxnSpMkLst>
        </pc:cxnChg>
        <pc:cxnChg chg="mod">
          <ac:chgData name="Francesco Fransesini" userId="f4b06c69-b125-4814-a67d-adf8dc91bd7e" providerId="ADAL" clId="{2D414CEC-CEC5-44AC-B1C2-7A79C12DB2B1}" dt="2022-07-09T15:36:23.214" v="1201" actId="1582"/>
          <ac:cxnSpMkLst>
            <pc:docMk/>
            <pc:sldMk cId="3097175895" sldId="285"/>
            <ac:cxnSpMk id="50" creationId="{46962075-6691-F603-4920-8B0AA5586AA8}"/>
          </ac:cxnSpMkLst>
        </pc:cxnChg>
        <pc:cxnChg chg="mod">
          <ac:chgData name="Francesco Fransesini" userId="f4b06c69-b125-4814-a67d-adf8dc91bd7e" providerId="ADAL" clId="{2D414CEC-CEC5-44AC-B1C2-7A79C12DB2B1}" dt="2022-07-09T15:36:23.214" v="1201" actId="1582"/>
          <ac:cxnSpMkLst>
            <pc:docMk/>
            <pc:sldMk cId="3097175895" sldId="285"/>
            <ac:cxnSpMk id="51" creationId="{C0526A4E-2CC9-D511-A60A-CE40D1687CDF}"/>
          </ac:cxnSpMkLst>
        </pc:cxnChg>
        <pc:cxnChg chg="mod">
          <ac:chgData name="Francesco Fransesini" userId="f4b06c69-b125-4814-a67d-adf8dc91bd7e" providerId="ADAL" clId="{2D414CEC-CEC5-44AC-B1C2-7A79C12DB2B1}" dt="2022-07-09T15:36:23.214" v="1201" actId="1582"/>
          <ac:cxnSpMkLst>
            <pc:docMk/>
            <pc:sldMk cId="3097175895" sldId="285"/>
            <ac:cxnSpMk id="52" creationId="{C7C1EB85-E008-EC11-3999-FF26232EC7C9}"/>
          </ac:cxnSpMkLst>
        </pc:cxnChg>
        <pc:cxnChg chg="mod">
          <ac:chgData name="Francesco Fransesini" userId="f4b06c69-b125-4814-a67d-adf8dc91bd7e" providerId="ADAL" clId="{2D414CEC-CEC5-44AC-B1C2-7A79C12DB2B1}" dt="2022-07-09T15:36:23.214" v="1201" actId="1582"/>
          <ac:cxnSpMkLst>
            <pc:docMk/>
            <pc:sldMk cId="3097175895" sldId="285"/>
            <ac:cxnSpMk id="53" creationId="{1381B214-C5C2-C0EA-557C-E2D5049B841B}"/>
          </ac:cxnSpMkLst>
        </pc:cxnChg>
        <pc:cxnChg chg="mod">
          <ac:chgData name="Francesco Fransesini" userId="f4b06c69-b125-4814-a67d-adf8dc91bd7e" providerId="ADAL" clId="{2D414CEC-CEC5-44AC-B1C2-7A79C12DB2B1}" dt="2022-07-09T15:36:23.214" v="1201" actId="1582"/>
          <ac:cxnSpMkLst>
            <pc:docMk/>
            <pc:sldMk cId="3097175895" sldId="285"/>
            <ac:cxnSpMk id="54" creationId="{84AA86C6-63AE-64A5-C001-1FFC78B89C8A}"/>
          </ac:cxnSpMkLst>
        </pc:cxnChg>
        <pc:cxnChg chg="mod">
          <ac:chgData name="Francesco Fransesini" userId="f4b06c69-b125-4814-a67d-adf8dc91bd7e" providerId="ADAL" clId="{2D414CEC-CEC5-44AC-B1C2-7A79C12DB2B1}" dt="2022-07-09T15:36:23.214" v="1201" actId="1582"/>
          <ac:cxnSpMkLst>
            <pc:docMk/>
            <pc:sldMk cId="3097175895" sldId="285"/>
            <ac:cxnSpMk id="55" creationId="{31768171-6219-095D-9D99-B069E869DDD6}"/>
          </ac:cxnSpMkLst>
        </pc:cxnChg>
        <pc:cxnChg chg="mod">
          <ac:chgData name="Francesco Fransesini" userId="f4b06c69-b125-4814-a67d-adf8dc91bd7e" providerId="ADAL" clId="{2D414CEC-CEC5-44AC-B1C2-7A79C12DB2B1}" dt="2022-07-09T15:27:48.317" v="1177"/>
          <ac:cxnSpMkLst>
            <pc:docMk/>
            <pc:sldMk cId="3097175895" sldId="285"/>
            <ac:cxnSpMk id="57" creationId="{9193DF54-D2E1-505C-C6B4-D0CE2406075E}"/>
          </ac:cxnSpMkLst>
        </pc:cxnChg>
        <pc:cxnChg chg="mod">
          <ac:chgData name="Francesco Fransesini" userId="f4b06c69-b125-4814-a67d-adf8dc91bd7e" providerId="ADAL" clId="{2D414CEC-CEC5-44AC-B1C2-7A79C12DB2B1}" dt="2022-07-09T15:27:48.317" v="1177"/>
          <ac:cxnSpMkLst>
            <pc:docMk/>
            <pc:sldMk cId="3097175895" sldId="285"/>
            <ac:cxnSpMk id="58" creationId="{437A8215-55D3-B125-DFBC-B78E0460B698}"/>
          </ac:cxnSpMkLst>
        </pc:cxnChg>
        <pc:cxnChg chg="mod">
          <ac:chgData name="Francesco Fransesini" userId="f4b06c69-b125-4814-a67d-adf8dc91bd7e" providerId="ADAL" clId="{2D414CEC-CEC5-44AC-B1C2-7A79C12DB2B1}" dt="2022-07-09T15:27:48.317" v="1177"/>
          <ac:cxnSpMkLst>
            <pc:docMk/>
            <pc:sldMk cId="3097175895" sldId="285"/>
            <ac:cxnSpMk id="59" creationId="{C81BA34D-0552-A37D-2F41-AAF3537ADE6F}"/>
          </ac:cxnSpMkLst>
        </pc:cxnChg>
        <pc:cxnChg chg="mod">
          <ac:chgData name="Francesco Fransesini" userId="f4b06c69-b125-4814-a67d-adf8dc91bd7e" providerId="ADAL" clId="{2D414CEC-CEC5-44AC-B1C2-7A79C12DB2B1}" dt="2022-07-09T15:27:48.317" v="1177"/>
          <ac:cxnSpMkLst>
            <pc:docMk/>
            <pc:sldMk cId="3097175895" sldId="285"/>
            <ac:cxnSpMk id="60" creationId="{159E46B8-96E2-0B99-57AE-E76345E23108}"/>
          </ac:cxnSpMkLst>
        </pc:cxnChg>
        <pc:cxnChg chg="mod">
          <ac:chgData name="Francesco Fransesini" userId="f4b06c69-b125-4814-a67d-adf8dc91bd7e" providerId="ADAL" clId="{2D414CEC-CEC5-44AC-B1C2-7A79C12DB2B1}" dt="2022-07-09T15:27:48.317" v="1177"/>
          <ac:cxnSpMkLst>
            <pc:docMk/>
            <pc:sldMk cId="3097175895" sldId="285"/>
            <ac:cxnSpMk id="61" creationId="{E7A25DFB-46C7-749F-B90D-5854F6658BFF}"/>
          </ac:cxnSpMkLst>
        </pc:cxnChg>
        <pc:cxnChg chg="mod">
          <ac:chgData name="Francesco Fransesini" userId="f4b06c69-b125-4814-a67d-adf8dc91bd7e" providerId="ADAL" clId="{2D414CEC-CEC5-44AC-B1C2-7A79C12DB2B1}" dt="2022-07-09T15:27:48.317" v="1177"/>
          <ac:cxnSpMkLst>
            <pc:docMk/>
            <pc:sldMk cId="3097175895" sldId="285"/>
            <ac:cxnSpMk id="62" creationId="{DAB24427-8ABF-9FA0-DA12-DAF0409B5F04}"/>
          </ac:cxnSpMkLst>
        </pc:cxnChg>
        <pc:cxnChg chg="mod">
          <ac:chgData name="Francesco Fransesini" userId="f4b06c69-b125-4814-a67d-adf8dc91bd7e" providerId="ADAL" clId="{2D414CEC-CEC5-44AC-B1C2-7A79C12DB2B1}" dt="2022-07-09T15:27:48.317" v="1177"/>
          <ac:cxnSpMkLst>
            <pc:docMk/>
            <pc:sldMk cId="3097175895" sldId="285"/>
            <ac:cxnSpMk id="63" creationId="{4EA10319-BE1D-ED44-1E3A-B2AF1CA64E69}"/>
          </ac:cxnSpMkLst>
        </pc:cxnChg>
        <pc:cxnChg chg="mod">
          <ac:chgData name="Francesco Fransesini" userId="f4b06c69-b125-4814-a67d-adf8dc91bd7e" providerId="ADAL" clId="{2D414CEC-CEC5-44AC-B1C2-7A79C12DB2B1}" dt="2022-07-09T15:27:48.317" v="1177"/>
          <ac:cxnSpMkLst>
            <pc:docMk/>
            <pc:sldMk cId="3097175895" sldId="285"/>
            <ac:cxnSpMk id="64" creationId="{CBDBA3F9-1E32-6F73-AD9B-FADBFCF784CD}"/>
          </ac:cxnSpMkLst>
        </pc:cxnChg>
        <pc:cxnChg chg="mod">
          <ac:chgData name="Francesco Fransesini" userId="f4b06c69-b125-4814-a67d-adf8dc91bd7e" providerId="ADAL" clId="{2D414CEC-CEC5-44AC-B1C2-7A79C12DB2B1}" dt="2022-07-09T15:27:48.317" v="1177"/>
          <ac:cxnSpMkLst>
            <pc:docMk/>
            <pc:sldMk cId="3097175895" sldId="285"/>
            <ac:cxnSpMk id="65" creationId="{3E024AB0-2A13-B678-754A-6F9B43AC8F4C}"/>
          </ac:cxnSpMkLst>
        </pc:cxnChg>
        <pc:cxnChg chg="add mod">
          <ac:chgData name="Francesco Fransesini" userId="f4b06c69-b125-4814-a67d-adf8dc91bd7e" providerId="ADAL" clId="{2D414CEC-CEC5-44AC-B1C2-7A79C12DB2B1}" dt="2022-07-09T15:36:39.424" v="1203" actId="164"/>
          <ac:cxnSpMkLst>
            <pc:docMk/>
            <pc:sldMk cId="3097175895" sldId="285"/>
            <ac:cxnSpMk id="66" creationId="{99886945-A27B-2AF8-D1FB-60705B5F8A93}"/>
          </ac:cxnSpMkLst>
        </pc:cxnChg>
      </pc:sldChg>
      <pc:sldChg chg="modSp mod">
        <pc:chgData name="Francesco Fransesini" userId="f4b06c69-b125-4814-a67d-adf8dc91bd7e" providerId="ADAL" clId="{2D414CEC-CEC5-44AC-B1C2-7A79C12DB2B1}" dt="2022-07-11T09:32:29.674" v="2262" actId="20577"/>
        <pc:sldMkLst>
          <pc:docMk/>
          <pc:sldMk cId="3660757301" sldId="289"/>
        </pc:sldMkLst>
        <pc:spChg chg="mod">
          <ac:chgData name="Francesco Fransesini" userId="f4b06c69-b125-4814-a67d-adf8dc91bd7e" providerId="ADAL" clId="{2D414CEC-CEC5-44AC-B1C2-7A79C12DB2B1}" dt="2022-07-11T09:32:29.674" v="2262" actId="20577"/>
          <ac:spMkLst>
            <pc:docMk/>
            <pc:sldMk cId="3660757301" sldId="289"/>
            <ac:spMk id="10" creationId="{36A41B5E-E69E-470C-8DC9-31497BD77849}"/>
          </ac:spMkLst>
        </pc:spChg>
      </pc:sldChg>
      <pc:sldChg chg="modSp mod">
        <pc:chgData name="Francesco Fransesini" userId="f4b06c69-b125-4814-a67d-adf8dc91bd7e" providerId="ADAL" clId="{2D414CEC-CEC5-44AC-B1C2-7A79C12DB2B1}" dt="2022-07-11T13:49:29.776" v="2678"/>
        <pc:sldMkLst>
          <pc:docMk/>
          <pc:sldMk cId="2300865899" sldId="291"/>
        </pc:sldMkLst>
        <pc:spChg chg="mod">
          <ac:chgData name="Francesco Fransesini" userId="f4b06c69-b125-4814-a67d-adf8dc91bd7e" providerId="ADAL" clId="{2D414CEC-CEC5-44AC-B1C2-7A79C12DB2B1}" dt="2022-07-11T13:49:29.776" v="2678"/>
          <ac:spMkLst>
            <pc:docMk/>
            <pc:sldMk cId="2300865899" sldId="291"/>
            <ac:spMk id="8" creationId="{57263C81-41F3-02F7-A77C-846BCC771A06}"/>
          </ac:spMkLst>
        </pc:spChg>
        <pc:spChg chg="mod">
          <ac:chgData name="Francesco Fransesini" userId="f4b06c69-b125-4814-a67d-adf8dc91bd7e" providerId="ADAL" clId="{2D414CEC-CEC5-44AC-B1C2-7A79C12DB2B1}" dt="2022-07-11T09:32:10.578" v="2261" actId="20577"/>
          <ac:spMkLst>
            <pc:docMk/>
            <pc:sldMk cId="2300865899" sldId="291"/>
            <ac:spMk id="9" creationId="{88A7F84E-79FE-449B-BF2C-3A819BED9E35}"/>
          </ac:spMkLst>
        </pc:spChg>
      </pc:sldChg>
      <pc:sldChg chg="modSp mod">
        <pc:chgData name="Francesco Fransesini" userId="f4b06c69-b125-4814-a67d-adf8dc91bd7e" providerId="ADAL" clId="{2D414CEC-CEC5-44AC-B1C2-7A79C12DB2B1}" dt="2022-07-11T13:48:50.607" v="2675" actId="20577"/>
        <pc:sldMkLst>
          <pc:docMk/>
          <pc:sldMk cId="4162778142" sldId="321"/>
        </pc:sldMkLst>
        <pc:spChg chg="mod">
          <ac:chgData name="Francesco Fransesini" userId="f4b06c69-b125-4814-a67d-adf8dc91bd7e" providerId="ADAL" clId="{2D414CEC-CEC5-44AC-B1C2-7A79C12DB2B1}" dt="2022-07-11T13:48:50.607" v="2675" actId="20577"/>
          <ac:spMkLst>
            <pc:docMk/>
            <pc:sldMk cId="4162778142" sldId="321"/>
            <ac:spMk id="22" creationId="{2140E1AB-6F53-24BA-1762-8BCBA11B14F8}"/>
          </ac:spMkLst>
        </pc:spChg>
      </pc:sldChg>
      <pc:sldChg chg="addSp delSp modSp mod modAnim">
        <pc:chgData name="Francesco Fransesini" userId="f4b06c69-b125-4814-a67d-adf8dc91bd7e" providerId="ADAL" clId="{2D414CEC-CEC5-44AC-B1C2-7A79C12DB2B1}" dt="2022-07-11T07:10:13.388" v="2248"/>
        <pc:sldMkLst>
          <pc:docMk/>
          <pc:sldMk cId="3443271767" sldId="322"/>
        </pc:sldMkLst>
        <pc:spChg chg="add mod">
          <ac:chgData name="Francesco Fransesini" userId="f4b06c69-b125-4814-a67d-adf8dc91bd7e" providerId="ADAL" clId="{2D414CEC-CEC5-44AC-B1C2-7A79C12DB2B1}" dt="2022-07-11T06:45:56.872" v="2185" actId="14100"/>
          <ac:spMkLst>
            <pc:docMk/>
            <pc:sldMk cId="3443271767" sldId="322"/>
            <ac:spMk id="9" creationId="{B394D629-A147-4059-63EF-973707218437}"/>
          </ac:spMkLst>
        </pc:spChg>
        <pc:spChg chg="add mod">
          <ac:chgData name="Francesco Fransesini" userId="f4b06c69-b125-4814-a67d-adf8dc91bd7e" providerId="ADAL" clId="{2D414CEC-CEC5-44AC-B1C2-7A79C12DB2B1}" dt="2022-07-11T06:46:08.544" v="2186" actId="164"/>
          <ac:spMkLst>
            <pc:docMk/>
            <pc:sldMk cId="3443271767" sldId="322"/>
            <ac:spMk id="11" creationId="{94BBAC97-F137-2777-B9A6-6320EAA82810}"/>
          </ac:spMkLst>
        </pc:spChg>
        <pc:spChg chg="add mod">
          <ac:chgData name="Francesco Fransesini" userId="f4b06c69-b125-4814-a67d-adf8dc91bd7e" providerId="ADAL" clId="{2D414CEC-CEC5-44AC-B1C2-7A79C12DB2B1}" dt="2022-07-11T06:46:45.232" v="2197" actId="1076"/>
          <ac:spMkLst>
            <pc:docMk/>
            <pc:sldMk cId="3443271767" sldId="322"/>
            <ac:spMk id="18" creationId="{57B4AD26-5A79-B610-4C81-79AA7AADCB26}"/>
          </ac:spMkLst>
        </pc:spChg>
        <pc:spChg chg="add mod">
          <ac:chgData name="Francesco Fransesini" userId="f4b06c69-b125-4814-a67d-adf8dc91bd7e" providerId="ADAL" clId="{2D414CEC-CEC5-44AC-B1C2-7A79C12DB2B1}" dt="2022-07-09T16:46:48.195" v="2154" actId="1076"/>
          <ac:spMkLst>
            <pc:docMk/>
            <pc:sldMk cId="3443271767" sldId="322"/>
            <ac:spMk id="19" creationId="{337D849C-6A35-7A52-25DB-43012BFA6885}"/>
          </ac:spMkLst>
        </pc:spChg>
        <pc:spChg chg="add mod">
          <ac:chgData name="Francesco Fransesini" userId="f4b06c69-b125-4814-a67d-adf8dc91bd7e" providerId="ADAL" clId="{2D414CEC-CEC5-44AC-B1C2-7A79C12DB2B1}" dt="2022-07-11T06:47:27.032" v="2209" actId="688"/>
          <ac:spMkLst>
            <pc:docMk/>
            <pc:sldMk cId="3443271767" sldId="322"/>
            <ac:spMk id="21" creationId="{0081AE4A-6310-1E91-6017-A0E1BA74A7C8}"/>
          </ac:spMkLst>
        </pc:spChg>
        <pc:spChg chg="add mod">
          <ac:chgData name="Francesco Fransesini" userId="f4b06c69-b125-4814-a67d-adf8dc91bd7e" providerId="ADAL" clId="{2D414CEC-CEC5-44AC-B1C2-7A79C12DB2B1}" dt="2022-07-09T16:43:18.480" v="2054" actId="14100"/>
          <ac:spMkLst>
            <pc:docMk/>
            <pc:sldMk cId="3443271767" sldId="322"/>
            <ac:spMk id="25" creationId="{A9D3C1A8-2E04-8F91-3156-C1A7DB034066}"/>
          </ac:spMkLst>
        </pc:spChg>
        <pc:spChg chg="add mod">
          <ac:chgData name="Francesco Fransesini" userId="f4b06c69-b125-4814-a67d-adf8dc91bd7e" providerId="ADAL" clId="{2D414CEC-CEC5-44AC-B1C2-7A79C12DB2B1}" dt="2022-07-09T16:46:04.409" v="2148" actId="1076"/>
          <ac:spMkLst>
            <pc:docMk/>
            <pc:sldMk cId="3443271767" sldId="322"/>
            <ac:spMk id="28" creationId="{E9F9A67E-FC7F-798E-21D6-13171553B2D3}"/>
          </ac:spMkLst>
        </pc:spChg>
        <pc:spChg chg="add mod">
          <ac:chgData name="Francesco Fransesini" userId="f4b06c69-b125-4814-a67d-adf8dc91bd7e" providerId="ADAL" clId="{2D414CEC-CEC5-44AC-B1C2-7A79C12DB2B1}" dt="2022-07-09T16:44:54.612" v="2143" actId="1076"/>
          <ac:spMkLst>
            <pc:docMk/>
            <pc:sldMk cId="3443271767" sldId="322"/>
            <ac:spMk id="31" creationId="{6D2CC8D9-9AC8-1C80-AE0E-8390CFF7EF14}"/>
          </ac:spMkLst>
        </pc:spChg>
        <pc:spChg chg="add mod">
          <ac:chgData name="Francesco Fransesini" userId="f4b06c69-b125-4814-a67d-adf8dc91bd7e" providerId="ADAL" clId="{2D414CEC-CEC5-44AC-B1C2-7A79C12DB2B1}" dt="2022-07-09T16:46:33.819" v="2153" actId="571"/>
          <ac:spMkLst>
            <pc:docMk/>
            <pc:sldMk cId="3443271767" sldId="322"/>
            <ac:spMk id="34" creationId="{743D2351-3207-532B-CE34-EEA9A8E398C3}"/>
          </ac:spMkLst>
        </pc:spChg>
        <pc:grpChg chg="add mod">
          <ac:chgData name="Francesco Fransesini" userId="f4b06c69-b125-4814-a67d-adf8dc91bd7e" providerId="ADAL" clId="{2D414CEC-CEC5-44AC-B1C2-7A79C12DB2B1}" dt="2022-07-11T06:47:18.845" v="2208" actId="1076"/>
          <ac:grpSpMkLst>
            <pc:docMk/>
            <pc:sldMk cId="3443271767" sldId="322"/>
            <ac:grpSpMk id="3" creationId="{CE1B518D-DE5F-19D4-0177-0D17F8FA19B1}"/>
          </ac:grpSpMkLst>
        </pc:grpChg>
        <pc:picChg chg="add mod">
          <ac:chgData name="Francesco Fransesini" userId="f4b06c69-b125-4814-a67d-adf8dc91bd7e" providerId="ADAL" clId="{2D414CEC-CEC5-44AC-B1C2-7A79C12DB2B1}" dt="2022-07-09T16:43:06.044" v="2051" actId="1076"/>
          <ac:picMkLst>
            <pc:docMk/>
            <pc:sldMk cId="3443271767" sldId="322"/>
            <ac:picMk id="4" creationId="{29496EB7-32D1-2AB4-AF1F-11979942BBEB}"/>
          </ac:picMkLst>
        </pc:picChg>
        <pc:picChg chg="add del mod">
          <ac:chgData name="Francesco Fransesini" userId="f4b06c69-b125-4814-a67d-adf8dc91bd7e" providerId="ADAL" clId="{2D414CEC-CEC5-44AC-B1C2-7A79C12DB2B1}" dt="2022-07-09T16:34:03.753" v="1911" actId="478"/>
          <ac:picMkLst>
            <pc:docMk/>
            <pc:sldMk cId="3443271767" sldId="322"/>
            <ac:picMk id="6" creationId="{D093ADEE-3674-F41B-9B6C-E174CEF5D5BF}"/>
          </ac:picMkLst>
        </pc:picChg>
        <pc:picChg chg="add mod modCrop">
          <ac:chgData name="Francesco Fransesini" userId="f4b06c69-b125-4814-a67d-adf8dc91bd7e" providerId="ADAL" clId="{2D414CEC-CEC5-44AC-B1C2-7A79C12DB2B1}" dt="2022-07-11T06:47:14.498" v="2206" actId="1076"/>
          <ac:picMkLst>
            <pc:docMk/>
            <pc:sldMk cId="3443271767" sldId="322"/>
            <ac:picMk id="8" creationId="{5C0F7094-C7F4-EABF-A489-FE8C815CB954}"/>
          </ac:picMkLst>
        </pc:picChg>
        <pc:picChg chg="add mod">
          <ac:chgData name="Francesco Fransesini" userId="f4b06c69-b125-4814-a67d-adf8dc91bd7e" providerId="ADAL" clId="{2D414CEC-CEC5-44AC-B1C2-7A79C12DB2B1}" dt="2022-07-09T16:43:29.601" v="2057" actId="1076"/>
          <ac:picMkLst>
            <pc:docMk/>
            <pc:sldMk cId="3443271767" sldId="322"/>
            <ac:picMk id="24" creationId="{02E466A7-13C5-2361-FCB1-809BBE03CD20}"/>
          </ac:picMkLst>
        </pc:picChg>
        <pc:picChg chg="add mod">
          <ac:chgData name="Francesco Fransesini" userId="f4b06c69-b125-4814-a67d-adf8dc91bd7e" providerId="ADAL" clId="{2D414CEC-CEC5-44AC-B1C2-7A79C12DB2B1}" dt="2022-07-09T16:46:33.819" v="2153" actId="571"/>
          <ac:picMkLst>
            <pc:docMk/>
            <pc:sldMk cId="3443271767" sldId="322"/>
            <ac:picMk id="33" creationId="{5FD5D0C7-B896-6965-4354-77168F3754B9}"/>
          </ac:picMkLst>
        </pc:picChg>
        <pc:cxnChg chg="add mod">
          <ac:chgData name="Francesco Fransesini" userId="f4b06c69-b125-4814-a67d-adf8dc91bd7e" providerId="ADAL" clId="{2D414CEC-CEC5-44AC-B1C2-7A79C12DB2B1}" dt="2022-07-09T16:46:48.195" v="2154" actId="1076"/>
          <ac:cxnSpMkLst>
            <pc:docMk/>
            <pc:sldMk cId="3443271767" sldId="322"/>
            <ac:cxnSpMk id="15" creationId="{84F8C232-6A3E-0D18-66F1-C18098198D68}"/>
          </ac:cxnSpMkLst>
        </pc:cxnChg>
        <pc:cxnChg chg="add mod">
          <ac:chgData name="Francesco Fransesini" userId="f4b06c69-b125-4814-a67d-adf8dc91bd7e" providerId="ADAL" clId="{2D414CEC-CEC5-44AC-B1C2-7A79C12DB2B1}" dt="2022-07-11T06:46:08.544" v="2186" actId="164"/>
          <ac:cxnSpMkLst>
            <pc:docMk/>
            <pc:sldMk cId="3443271767" sldId="322"/>
            <ac:cxnSpMk id="22" creationId="{595C6876-23A7-5879-8AF8-2EAD535DE078}"/>
          </ac:cxnSpMkLst>
        </pc:cxnChg>
        <pc:cxnChg chg="add mod">
          <ac:chgData name="Francesco Fransesini" userId="f4b06c69-b125-4814-a67d-adf8dc91bd7e" providerId="ADAL" clId="{2D414CEC-CEC5-44AC-B1C2-7A79C12DB2B1}" dt="2022-07-09T16:43:44.429" v="2061" actId="14100"/>
          <ac:cxnSpMkLst>
            <pc:docMk/>
            <pc:sldMk cId="3443271767" sldId="322"/>
            <ac:cxnSpMk id="26" creationId="{550FA6AE-438A-8A6B-8619-635B99C138E5}"/>
          </ac:cxnSpMkLst>
        </pc:cxnChg>
        <pc:cxnChg chg="add del mod">
          <ac:chgData name="Francesco Fransesini" userId="f4b06c69-b125-4814-a67d-adf8dc91bd7e" providerId="ADAL" clId="{2D414CEC-CEC5-44AC-B1C2-7A79C12DB2B1}" dt="2022-07-09T16:44:38.752" v="2139" actId="478"/>
          <ac:cxnSpMkLst>
            <pc:docMk/>
            <pc:sldMk cId="3443271767" sldId="322"/>
            <ac:cxnSpMk id="30" creationId="{8B146614-D824-BCAD-1269-B8ECA1032FC1}"/>
          </ac:cxnSpMkLst>
        </pc:cxnChg>
      </pc:sldChg>
      <pc:sldChg chg="addSp modSp mod">
        <pc:chgData name="Francesco Fransesini" userId="f4b06c69-b125-4814-a67d-adf8dc91bd7e" providerId="ADAL" clId="{2D414CEC-CEC5-44AC-B1C2-7A79C12DB2B1}" dt="2022-07-09T10:15:05.277" v="966" actId="1076"/>
        <pc:sldMkLst>
          <pc:docMk/>
          <pc:sldMk cId="4018901915" sldId="323"/>
        </pc:sldMkLst>
        <pc:spChg chg="add mod">
          <ac:chgData name="Francesco Fransesini" userId="f4b06c69-b125-4814-a67d-adf8dc91bd7e" providerId="ADAL" clId="{2D414CEC-CEC5-44AC-B1C2-7A79C12DB2B1}" dt="2022-07-09T10:08:50.866" v="933"/>
          <ac:spMkLst>
            <pc:docMk/>
            <pc:sldMk cId="4018901915" sldId="323"/>
            <ac:spMk id="8" creationId="{BA487A4C-2975-6CE4-BEA7-7A6D3DC99DC7}"/>
          </ac:spMkLst>
        </pc:spChg>
        <pc:spChg chg="add mod">
          <ac:chgData name="Francesco Fransesini" userId="f4b06c69-b125-4814-a67d-adf8dc91bd7e" providerId="ADAL" clId="{2D414CEC-CEC5-44AC-B1C2-7A79C12DB2B1}" dt="2022-07-09T10:08:50.866" v="933"/>
          <ac:spMkLst>
            <pc:docMk/>
            <pc:sldMk cId="4018901915" sldId="323"/>
            <ac:spMk id="9" creationId="{EC1A7A0F-9014-5859-406D-2890C74EEDB6}"/>
          </ac:spMkLst>
        </pc:spChg>
        <pc:spChg chg="add mod">
          <ac:chgData name="Francesco Fransesini" userId="f4b06c69-b125-4814-a67d-adf8dc91bd7e" providerId="ADAL" clId="{2D414CEC-CEC5-44AC-B1C2-7A79C12DB2B1}" dt="2022-07-09T10:08:50.866" v="933"/>
          <ac:spMkLst>
            <pc:docMk/>
            <pc:sldMk cId="4018901915" sldId="323"/>
            <ac:spMk id="11" creationId="{7FE54C4F-FCDE-94E4-FA1E-79060DF55FDE}"/>
          </ac:spMkLst>
        </pc:spChg>
        <pc:spChg chg="add mod">
          <ac:chgData name="Francesco Fransesini" userId="f4b06c69-b125-4814-a67d-adf8dc91bd7e" providerId="ADAL" clId="{2D414CEC-CEC5-44AC-B1C2-7A79C12DB2B1}" dt="2022-07-09T10:09:04.875" v="934"/>
          <ac:spMkLst>
            <pc:docMk/>
            <pc:sldMk cId="4018901915" sldId="323"/>
            <ac:spMk id="12" creationId="{E043E4EC-BC6A-1600-6E25-B21CF9A9AF21}"/>
          </ac:spMkLst>
        </pc:spChg>
        <pc:spChg chg="add mod">
          <ac:chgData name="Francesco Fransesini" userId="f4b06c69-b125-4814-a67d-adf8dc91bd7e" providerId="ADAL" clId="{2D414CEC-CEC5-44AC-B1C2-7A79C12DB2B1}" dt="2022-07-09T10:09:04.875" v="934"/>
          <ac:spMkLst>
            <pc:docMk/>
            <pc:sldMk cId="4018901915" sldId="323"/>
            <ac:spMk id="15" creationId="{6A0E9862-36CC-BC59-9DE2-77C17320BAD1}"/>
          </ac:spMkLst>
        </pc:spChg>
        <pc:spChg chg="add mod">
          <ac:chgData name="Francesco Fransesini" userId="f4b06c69-b125-4814-a67d-adf8dc91bd7e" providerId="ADAL" clId="{2D414CEC-CEC5-44AC-B1C2-7A79C12DB2B1}" dt="2022-07-09T10:11:35.764" v="945" actId="20577"/>
          <ac:spMkLst>
            <pc:docMk/>
            <pc:sldMk cId="4018901915" sldId="323"/>
            <ac:spMk id="16" creationId="{8E167FD2-00AC-E19B-3007-C2044220239A}"/>
          </ac:spMkLst>
        </pc:spChg>
        <pc:spChg chg="add mod">
          <ac:chgData name="Francesco Fransesini" userId="f4b06c69-b125-4814-a67d-adf8dc91bd7e" providerId="ADAL" clId="{2D414CEC-CEC5-44AC-B1C2-7A79C12DB2B1}" dt="2022-07-09T10:14:12.981" v="954" actId="1076"/>
          <ac:spMkLst>
            <pc:docMk/>
            <pc:sldMk cId="4018901915" sldId="323"/>
            <ac:spMk id="18" creationId="{73EFFCBC-F48D-7ED3-54D8-E7648DC5ED4F}"/>
          </ac:spMkLst>
        </pc:spChg>
        <pc:spChg chg="add mod">
          <ac:chgData name="Francesco Fransesini" userId="f4b06c69-b125-4814-a67d-adf8dc91bd7e" providerId="ADAL" clId="{2D414CEC-CEC5-44AC-B1C2-7A79C12DB2B1}" dt="2022-07-09T10:14:49.596" v="962" actId="1076"/>
          <ac:spMkLst>
            <pc:docMk/>
            <pc:sldMk cId="4018901915" sldId="323"/>
            <ac:spMk id="19" creationId="{2E28528F-D8A4-9A43-48C0-C21F4D3D9F9C}"/>
          </ac:spMkLst>
        </pc:spChg>
        <pc:spChg chg="add mod">
          <ac:chgData name="Francesco Fransesini" userId="f4b06c69-b125-4814-a67d-adf8dc91bd7e" providerId="ADAL" clId="{2D414CEC-CEC5-44AC-B1C2-7A79C12DB2B1}" dt="2022-07-09T10:15:05.277" v="966" actId="1076"/>
          <ac:spMkLst>
            <pc:docMk/>
            <pc:sldMk cId="4018901915" sldId="323"/>
            <ac:spMk id="21" creationId="{D631FD60-1E4E-889D-B3E1-DBB6299A6206}"/>
          </ac:spMkLst>
        </pc:spChg>
        <pc:grpChg chg="add mod">
          <ac:chgData name="Francesco Fransesini" userId="f4b06c69-b125-4814-a67d-adf8dc91bd7e" providerId="ADAL" clId="{2D414CEC-CEC5-44AC-B1C2-7A79C12DB2B1}" dt="2022-07-09T10:14:51.781" v="963" actId="1076"/>
          <ac:grpSpMkLst>
            <pc:docMk/>
            <pc:sldMk cId="4018901915" sldId="323"/>
            <ac:grpSpMk id="3" creationId="{D4297915-83F8-3B66-47FE-853ECD3EF8B7}"/>
          </ac:grpSpMkLst>
        </pc:grpChg>
        <pc:picChg chg="add mod">
          <ac:chgData name="Francesco Fransesini" userId="f4b06c69-b125-4814-a67d-adf8dc91bd7e" providerId="ADAL" clId="{2D414CEC-CEC5-44AC-B1C2-7A79C12DB2B1}" dt="2022-07-09T10:14:30.712" v="956" actId="164"/>
          <ac:picMkLst>
            <pc:docMk/>
            <pc:sldMk cId="4018901915" sldId="323"/>
            <ac:picMk id="20" creationId="{E668B82A-1447-A0B5-9044-ADF65AF5F006}"/>
          </ac:picMkLst>
        </pc:picChg>
      </pc:sldChg>
      <pc:sldChg chg="modSp mod">
        <pc:chgData name="Francesco Fransesini" userId="f4b06c69-b125-4814-a67d-adf8dc91bd7e" providerId="ADAL" clId="{2D414CEC-CEC5-44AC-B1C2-7A79C12DB2B1}" dt="2022-07-11T12:34:47.991" v="2405" actId="20577"/>
        <pc:sldMkLst>
          <pc:docMk/>
          <pc:sldMk cId="1645952745" sldId="324"/>
        </pc:sldMkLst>
        <pc:spChg chg="mod">
          <ac:chgData name="Francesco Fransesini" userId="f4b06c69-b125-4814-a67d-adf8dc91bd7e" providerId="ADAL" clId="{2D414CEC-CEC5-44AC-B1C2-7A79C12DB2B1}" dt="2022-07-11T12:34:47.991" v="2405" actId="20577"/>
          <ac:spMkLst>
            <pc:docMk/>
            <pc:sldMk cId="1645952745" sldId="324"/>
            <ac:spMk id="11" creationId="{5F06D633-208A-0F49-4813-8A47F191827F}"/>
          </ac:spMkLst>
        </pc:spChg>
        <pc:spChg chg="mod">
          <ac:chgData name="Francesco Fransesini" userId="f4b06c69-b125-4814-a67d-adf8dc91bd7e" providerId="ADAL" clId="{2D414CEC-CEC5-44AC-B1C2-7A79C12DB2B1}" dt="2022-07-11T09:31:16.556" v="2249"/>
          <ac:spMkLst>
            <pc:docMk/>
            <pc:sldMk cId="1645952745" sldId="324"/>
            <ac:spMk id="13" creationId="{E06DF78F-9D72-66E3-B39F-B5D8171B5E1E}"/>
          </ac:spMkLst>
        </pc:spChg>
      </pc:sldChg>
      <pc:sldChg chg="addSp delSp modSp mod">
        <pc:chgData name="Francesco Fransesini" userId="f4b06c69-b125-4814-a67d-adf8dc91bd7e" providerId="ADAL" clId="{2D414CEC-CEC5-44AC-B1C2-7A79C12DB2B1}" dt="2022-07-11T13:40:15.348" v="2674" actId="1076"/>
        <pc:sldMkLst>
          <pc:docMk/>
          <pc:sldMk cId="4131138683" sldId="325"/>
        </pc:sldMkLst>
        <pc:spChg chg="add mod">
          <ac:chgData name="Francesco Fransesini" userId="f4b06c69-b125-4814-a67d-adf8dc91bd7e" providerId="ADAL" clId="{2D414CEC-CEC5-44AC-B1C2-7A79C12DB2B1}" dt="2022-07-11T13:36:27.756" v="2673" actId="20577"/>
          <ac:spMkLst>
            <pc:docMk/>
            <pc:sldMk cId="4131138683" sldId="325"/>
            <ac:spMk id="3" creationId="{E723A631-27FF-5310-6AAF-C4192E06D96E}"/>
          </ac:spMkLst>
        </pc:spChg>
        <pc:spChg chg="add mod">
          <ac:chgData name="Francesco Fransesini" userId="f4b06c69-b125-4814-a67d-adf8dc91bd7e" providerId="ADAL" clId="{2D414CEC-CEC5-44AC-B1C2-7A79C12DB2B1}" dt="2022-07-09T16:52:03.085" v="2167" actId="1076"/>
          <ac:spMkLst>
            <pc:docMk/>
            <pc:sldMk cId="4131138683" sldId="325"/>
            <ac:spMk id="7" creationId="{2191BB99-A7B8-9386-8275-B4DF9F1ADE3F}"/>
          </ac:spMkLst>
        </pc:spChg>
        <pc:spChg chg="add mod">
          <ac:chgData name="Francesco Fransesini" userId="f4b06c69-b125-4814-a67d-adf8dc91bd7e" providerId="ADAL" clId="{2D414CEC-CEC5-44AC-B1C2-7A79C12DB2B1}" dt="2022-07-09T16:24:38.291" v="1821" actId="1076"/>
          <ac:spMkLst>
            <pc:docMk/>
            <pc:sldMk cId="4131138683" sldId="325"/>
            <ac:spMk id="20" creationId="{5152A403-6619-6CA2-1647-E744EB3D0BA8}"/>
          </ac:spMkLst>
        </pc:spChg>
        <pc:spChg chg="add mod">
          <ac:chgData name="Francesco Fransesini" userId="f4b06c69-b125-4814-a67d-adf8dc91bd7e" providerId="ADAL" clId="{2D414CEC-CEC5-44AC-B1C2-7A79C12DB2B1}" dt="2022-07-09T16:25:10.938" v="1838" actId="1076"/>
          <ac:spMkLst>
            <pc:docMk/>
            <pc:sldMk cId="4131138683" sldId="325"/>
            <ac:spMk id="23" creationId="{FDB45586-8DBE-D609-7292-1B84F17E44A0}"/>
          </ac:spMkLst>
        </pc:spChg>
        <pc:picChg chg="mod ord modCrop">
          <ac:chgData name="Francesco Fransesini" userId="f4b06c69-b125-4814-a67d-adf8dc91bd7e" providerId="ADAL" clId="{2D414CEC-CEC5-44AC-B1C2-7A79C12DB2B1}" dt="2022-07-11T13:40:15.348" v="2674" actId="1076"/>
          <ac:picMkLst>
            <pc:docMk/>
            <pc:sldMk cId="4131138683" sldId="325"/>
            <ac:picMk id="4" creationId="{B66D589A-6F73-E9A2-514B-692F86674E0F}"/>
          </ac:picMkLst>
        </pc:picChg>
        <pc:picChg chg="add mod">
          <ac:chgData name="Francesco Fransesini" userId="f4b06c69-b125-4814-a67d-adf8dc91bd7e" providerId="ADAL" clId="{2D414CEC-CEC5-44AC-B1C2-7A79C12DB2B1}" dt="2022-07-09T16:52:03.085" v="2167" actId="1076"/>
          <ac:picMkLst>
            <pc:docMk/>
            <pc:sldMk cId="4131138683" sldId="325"/>
            <ac:picMk id="6" creationId="{5CA769FF-73C6-74A2-FF89-C9164F48DF31}"/>
          </ac:picMkLst>
        </pc:picChg>
        <pc:picChg chg="add del mod">
          <ac:chgData name="Francesco Fransesini" userId="f4b06c69-b125-4814-a67d-adf8dc91bd7e" providerId="ADAL" clId="{2D414CEC-CEC5-44AC-B1C2-7A79C12DB2B1}" dt="2022-07-09T16:21:26.411" v="1647"/>
          <ac:picMkLst>
            <pc:docMk/>
            <pc:sldMk cId="4131138683" sldId="325"/>
            <ac:picMk id="16" creationId="{8D191058-CA52-4A6B-37EC-7DDB78A907C5}"/>
          </ac:picMkLst>
        </pc:picChg>
        <pc:picChg chg="add mod ord modCrop">
          <ac:chgData name="Francesco Fransesini" userId="f4b06c69-b125-4814-a67d-adf8dc91bd7e" providerId="ADAL" clId="{2D414CEC-CEC5-44AC-B1C2-7A79C12DB2B1}" dt="2022-07-09T16:53:14.634" v="2179" actId="1076"/>
          <ac:picMkLst>
            <pc:docMk/>
            <pc:sldMk cId="4131138683" sldId="325"/>
            <ac:picMk id="25" creationId="{A1E4508F-66BC-46A2-F9FF-DF6E284EEEC6}"/>
          </ac:picMkLst>
        </pc:picChg>
        <pc:cxnChg chg="add mod">
          <ac:chgData name="Francesco Fransesini" userId="f4b06c69-b125-4814-a67d-adf8dc91bd7e" providerId="ADAL" clId="{2D414CEC-CEC5-44AC-B1C2-7A79C12DB2B1}" dt="2022-07-09T16:52:03.085" v="2167" actId="1076"/>
          <ac:cxnSpMkLst>
            <pc:docMk/>
            <pc:sldMk cId="4131138683" sldId="325"/>
            <ac:cxnSpMk id="9" creationId="{3AE4B752-1416-A2B6-ED02-16BD2D1236DB}"/>
          </ac:cxnSpMkLst>
        </pc:cxnChg>
        <pc:cxnChg chg="add mod">
          <ac:chgData name="Francesco Fransesini" userId="f4b06c69-b125-4814-a67d-adf8dc91bd7e" providerId="ADAL" clId="{2D414CEC-CEC5-44AC-B1C2-7A79C12DB2B1}" dt="2022-07-09T16:52:03.085" v="2167" actId="1076"/>
          <ac:cxnSpMkLst>
            <pc:docMk/>
            <pc:sldMk cId="4131138683" sldId="325"/>
            <ac:cxnSpMk id="18" creationId="{8CA264A8-0AB0-BA0E-E623-1B28D8064550}"/>
          </ac:cxnSpMkLst>
        </pc:cxnChg>
        <pc:cxnChg chg="add mod">
          <ac:chgData name="Francesco Fransesini" userId="f4b06c69-b125-4814-a67d-adf8dc91bd7e" providerId="ADAL" clId="{2D414CEC-CEC5-44AC-B1C2-7A79C12DB2B1}" dt="2022-07-09T16:52:03.085" v="2167" actId="1076"/>
          <ac:cxnSpMkLst>
            <pc:docMk/>
            <pc:sldMk cId="4131138683" sldId="325"/>
            <ac:cxnSpMk id="19" creationId="{3ABD0C2C-6BCD-9F3A-A8A8-AEFBE22EFAA1}"/>
          </ac:cxnSpMkLst>
        </pc:cxnChg>
        <pc:cxnChg chg="add mod">
          <ac:chgData name="Francesco Fransesini" userId="f4b06c69-b125-4814-a67d-adf8dc91bd7e" providerId="ADAL" clId="{2D414CEC-CEC5-44AC-B1C2-7A79C12DB2B1}" dt="2022-07-09T16:24:55.220" v="1824" actId="1582"/>
          <ac:cxnSpMkLst>
            <pc:docMk/>
            <pc:sldMk cId="4131138683" sldId="325"/>
            <ac:cxnSpMk id="22" creationId="{8A863268-B3A2-10E6-EDBF-4DD27FB28F73}"/>
          </ac:cxnSpMkLst>
        </pc:cxnChg>
      </pc:sldChg>
      <pc:sldChg chg="addSp delSp modSp add mod modAnim">
        <pc:chgData name="Francesco Fransesini" userId="f4b06c69-b125-4814-a67d-adf8dc91bd7e" providerId="ADAL" clId="{2D414CEC-CEC5-44AC-B1C2-7A79C12DB2B1}" dt="2022-07-11T12:24:55.826" v="2376" actId="20577"/>
        <pc:sldMkLst>
          <pc:docMk/>
          <pc:sldMk cId="611459877" sldId="326"/>
        </pc:sldMkLst>
        <pc:spChg chg="mod ord">
          <ac:chgData name="Francesco Fransesini" userId="f4b06c69-b125-4814-a67d-adf8dc91bd7e" providerId="ADAL" clId="{2D414CEC-CEC5-44AC-B1C2-7A79C12DB2B1}" dt="2022-07-11T12:24:55.826" v="2376" actId="20577"/>
          <ac:spMkLst>
            <pc:docMk/>
            <pc:sldMk cId="611459877" sldId="326"/>
            <ac:spMk id="3" creationId="{E723A631-27FF-5310-6AAF-C4192E06D96E}"/>
          </ac:spMkLst>
        </pc:spChg>
        <pc:picChg chg="del">
          <ac:chgData name="Francesco Fransesini" userId="f4b06c69-b125-4814-a67d-adf8dc91bd7e" providerId="ADAL" clId="{2D414CEC-CEC5-44AC-B1C2-7A79C12DB2B1}" dt="2022-07-08T15:19:17.657" v="621" actId="478"/>
          <ac:picMkLst>
            <pc:docMk/>
            <pc:sldMk cId="611459877" sldId="326"/>
            <ac:picMk id="4" creationId="{B66D589A-6F73-E9A2-514B-692F86674E0F}"/>
          </ac:picMkLst>
        </pc:picChg>
        <pc:picChg chg="add mod modCrop">
          <ac:chgData name="Francesco Fransesini" userId="f4b06c69-b125-4814-a67d-adf8dc91bd7e" providerId="ADAL" clId="{2D414CEC-CEC5-44AC-B1C2-7A79C12DB2B1}" dt="2022-07-11T06:44:43.911" v="2183" actId="1076"/>
          <ac:picMkLst>
            <pc:docMk/>
            <pc:sldMk cId="611459877" sldId="326"/>
            <ac:picMk id="5" creationId="{B97696D1-0205-040B-4050-7E44ABB72A04}"/>
          </ac:picMkLst>
        </pc:picChg>
      </pc:sldChg>
      <pc:sldChg chg="modSp mod">
        <pc:chgData name="Francesco Fransesini" userId="f4b06c69-b125-4814-a67d-adf8dc91bd7e" providerId="ADAL" clId="{2D414CEC-CEC5-44AC-B1C2-7A79C12DB2B1}" dt="2022-07-11T12:36:26.750" v="2421" actId="20577"/>
        <pc:sldMkLst>
          <pc:docMk/>
          <pc:sldMk cId="601455540" sldId="327"/>
        </pc:sldMkLst>
        <pc:spChg chg="mod">
          <ac:chgData name="Francesco Fransesini" userId="f4b06c69-b125-4814-a67d-adf8dc91bd7e" providerId="ADAL" clId="{2D414CEC-CEC5-44AC-B1C2-7A79C12DB2B1}" dt="2022-07-11T12:36:26.750" v="2421" actId="20577"/>
          <ac:spMkLst>
            <pc:docMk/>
            <pc:sldMk cId="601455540" sldId="327"/>
            <ac:spMk id="11" creationId="{5F06D633-208A-0F49-4813-8A47F191827F}"/>
          </ac:spMkLst>
        </pc:spChg>
      </pc:sldChg>
      <pc:sldChg chg="add del">
        <pc:chgData name="Francesco Fransesini" userId="f4b06c69-b125-4814-a67d-adf8dc91bd7e" providerId="ADAL" clId="{2D414CEC-CEC5-44AC-B1C2-7A79C12DB2B1}" dt="2022-07-09T10:15:15.608" v="967" actId="47"/>
        <pc:sldMkLst>
          <pc:docMk/>
          <pc:sldMk cId="2081426746" sldId="327"/>
        </pc:sldMkLst>
      </pc:sldChg>
      <pc:sldChg chg="modSp mod">
        <pc:chgData name="Francesco Fransesini" userId="f4b06c69-b125-4814-a67d-adf8dc91bd7e" providerId="ADAL" clId="{2D414CEC-CEC5-44AC-B1C2-7A79C12DB2B1}" dt="2022-07-11T12:49:25.105" v="2652" actId="14100"/>
        <pc:sldMkLst>
          <pc:docMk/>
          <pc:sldMk cId="340539807" sldId="328"/>
        </pc:sldMkLst>
        <pc:spChg chg="mod">
          <ac:chgData name="Francesco Fransesini" userId="f4b06c69-b125-4814-a67d-adf8dc91bd7e" providerId="ADAL" clId="{2D414CEC-CEC5-44AC-B1C2-7A79C12DB2B1}" dt="2022-07-11T12:41:33.696" v="2635" actId="14100"/>
          <ac:spMkLst>
            <pc:docMk/>
            <pc:sldMk cId="340539807" sldId="328"/>
            <ac:spMk id="11" creationId="{5F06D633-208A-0F49-4813-8A47F191827F}"/>
          </ac:spMkLst>
        </pc:spChg>
        <pc:spChg chg="mod">
          <ac:chgData name="Francesco Fransesini" userId="f4b06c69-b125-4814-a67d-adf8dc91bd7e" providerId="ADAL" clId="{2D414CEC-CEC5-44AC-B1C2-7A79C12DB2B1}" dt="2022-07-11T12:37:33.824" v="2424" actId="207"/>
          <ac:spMkLst>
            <pc:docMk/>
            <pc:sldMk cId="340539807" sldId="328"/>
            <ac:spMk id="30" creationId="{A02D9E6D-5002-C229-030E-F1232540B391}"/>
          </ac:spMkLst>
        </pc:spChg>
        <pc:picChg chg="mod">
          <ac:chgData name="Francesco Fransesini" userId="f4b06c69-b125-4814-a67d-adf8dc91bd7e" providerId="ADAL" clId="{2D414CEC-CEC5-44AC-B1C2-7A79C12DB2B1}" dt="2022-07-11T12:49:25.105" v="2652" actId="14100"/>
          <ac:picMkLst>
            <pc:docMk/>
            <pc:sldMk cId="340539807" sldId="328"/>
            <ac:picMk id="23" creationId="{B048C9BE-7FD1-0A1D-00CF-8DBA60BBCB2E}"/>
          </ac:picMkLst>
        </pc:picChg>
      </pc:sldChg>
      <pc:sldChg chg="modSp mod">
        <pc:chgData name="Francesco Fransesini" userId="f4b06c69-b125-4814-a67d-adf8dc91bd7e" providerId="ADAL" clId="{2D414CEC-CEC5-44AC-B1C2-7A79C12DB2B1}" dt="2022-07-11T12:44:55.258" v="2651" actId="20577"/>
        <pc:sldMkLst>
          <pc:docMk/>
          <pc:sldMk cId="3702044487" sldId="329"/>
        </pc:sldMkLst>
        <pc:spChg chg="mod">
          <ac:chgData name="Francesco Fransesini" userId="f4b06c69-b125-4814-a67d-adf8dc91bd7e" providerId="ADAL" clId="{2D414CEC-CEC5-44AC-B1C2-7A79C12DB2B1}" dt="2022-07-11T12:44:55.258" v="2651" actId="20577"/>
          <ac:spMkLst>
            <pc:docMk/>
            <pc:sldMk cId="3702044487" sldId="329"/>
            <ac:spMk id="11" creationId="{5F06D633-208A-0F49-4813-8A47F191827F}"/>
          </ac:spMkLst>
        </pc:spChg>
      </pc:sldChg>
    </pc:docChg>
  </pc:docChgLst>
  <pc:docChgLst>
    <pc:chgData name="Francesco" userId="f4b06c69-b125-4814-a67d-adf8dc91bd7e" providerId="ADAL" clId="{0161092C-F134-475C-A7C9-516DCBA973BB}"/>
    <pc:docChg chg="undo custSel modSld">
      <pc:chgData name="Francesco" userId="f4b06c69-b125-4814-a67d-adf8dc91bd7e" providerId="ADAL" clId="{0161092C-F134-475C-A7C9-516DCBA973BB}" dt="2022-08-31T13:28:25.066" v="589" actId="20577"/>
      <pc:docMkLst>
        <pc:docMk/>
      </pc:docMkLst>
      <pc:sldChg chg="modSp mod">
        <pc:chgData name="Francesco" userId="f4b06c69-b125-4814-a67d-adf8dc91bd7e" providerId="ADAL" clId="{0161092C-F134-475C-A7C9-516DCBA973BB}" dt="2022-08-31T13:26:09.259" v="565" actId="1076"/>
        <pc:sldMkLst>
          <pc:docMk/>
          <pc:sldMk cId="3110927197" sldId="283"/>
        </pc:sldMkLst>
        <pc:spChg chg="mod">
          <ac:chgData name="Francesco" userId="f4b06c69-b125-4814-a67d-adf8dc91bd7e" providerId="ADAL" clId="{0161092C-F134-475C-A7C9-516DCBA973BB}" dt="2022-08-31T13:26:09.259" v="565" actId="1076"/>
          <ac:spMkLst>
            <pc:docMk/>
            <pc:sldMk cId="3110927197" sldId="283"/>
            <ac:spMk id="3" creationId="{20271FAA-5105-38B3-1350-A5E1238A1CED}"/>
          </ac:spMkLst>
        </pc:spChg>
      </pc:sldChg>
      <pc:sldChg chg="modSp mod">
        <pc:chgData name="Francesco" userId="f4b06c69-b125-4814-a67d-adf8dc91bd7e" providerId="ADAL" clId="{0161092C-F134-475C-A7C9-516DCBA973BB}" dt="2022-08-31T13:28:25.066" v="589" actId="20577"/>
        <pc:sldMkLst>
          <pc:docMk/>
          <pc:sldMk cId="4209555991" sldId="326"/>
        </pc:sldMkLst>
        <pc:spChg chg="mod">
          <ac:chgData name="Francesco" userId="f4b06c69-b125-4814-a67d-adf8dc91bd7e" providerId="ADAL" clId="{0161092C-F134-475C-A7C9-516DCBA973BB}" dt="2022-08-31T13:28:25.066" v="589" actId="20577"/>
          <ac:spMkLst>
            <pc:docMk/>
            <pc:sldMk cId="4209555991" sldId="326"/>
            <ac:spMk id="8" creationId="{60E8E594-9DB9-8C0D-B7B5-374AD10B2915}"/>
          </ac:spMkLst>
        </pc:spChg>
        <pc:spChg chg="mod">
          <ac:chgData name="Francesco" userId="f4b06c69-b125-4814-a67d-adf8dc91bd7e" providerId="ADAL" clId="{0161092C-F134-475C-A7C9-516DCBA973BB}" dt="2022-08-31T09:42:30.047" v="1" actId="20577"/>
          <ac:spMkLst>
            <pc:docMk/>
            <pc:sldMk cId="4209555991" sldId="326"/>
            <ac:spMk id="49" creationId="{9C0437E8-F3C7-49BE-85BF-948370FA1007}"/>
          </ac:spMkLst>
        </pc:spChg>
      </pc:sldChg>
      <pc:sldChg chg="addSp modSp mod">
        <pc:chgData name="Francesco" userId="f4b06c69-b125-4814-a67d-adf8dc91bd7e" providerId="ADAL" clId="{0161092C-F134-475C-A7C9-516DCBA973BB}" dt="2022-08-31T13:05:06.201" v="564" actId="20577"/>
        <pc:sldMkLst>
          <pc:docMk/>
          <pc:sldMk cId="637572437" sldId="327"/>
        </pc:sldMkLst>
        <pc:spChg chg="add mod">
          <ac:chgData name="Francesco" userId="f4b06c69-b125-4814-a67d-adf8dc91bd7e" providerId="ADAL" clId="{0161092C-F134-475C-A7C9-516DCBA973BB}" dt="2022-08-31T10:20:22.469" v="158" actId="14100"/>
          <ac:spMkLst>
            <pc:docMk/>
            <pc:sldMk cId="637572437" sldId="327"/>
            <ac:spMk id="11" creationId="{69515637-5815-C198-2E71-EEFC6680F6FB}"/>
          </ac:spMkLst>
        </pc:spChg>
        <pc:spChg chg="add mod ord">
          <ac:chgData name="Francesco" userId="f4b06c69-b125-4814-a67d-adf8dc91bd7e" providerId="ADAL" clId="{0161092C-F134-475C-A7C9-516DCBA973BB}" dt="2022-08-31T10:18:14.787" v="145" actId="164"/>
          <ac:spMkLst>
            <pc:docMk/>
            <pc:sldMk cId="637572437" sldId="327"/>
            <ac:spMk id="12" creationId="{4D2842E9-FBF0-6B94-4D25-62E5807FE75D}"/>
          </ac:spMkLst>
        </pc:spChg>
        <pc:spChg chg="mod">
          <ac:chgData name="Francesco" userId="f4b06c69-b125-4814-a67d-adf8dc91bd7e" providerId="ADAL" clId="{0161092C-F134-475C-A7C9-516DCBA973BB}" dt="2022-08-31T10:18:34.991" v="148"/>
          <ac:spMkLst>
            <pc:docMk/>
            <pc:sldMk cId="637572437" sldId="327"/>
            <ac:spMk id="18" creationId="{55A1A4D3-286B-E680-FCBC-D44627A72393}"/>
          </ac:spMkLst>
        </pc:spChg>
        <pc:spChg chg="mod">
          <ac:chgData name="Francesco" userId="f4b06c69-b125-4814-a67d-adf8dc91bd7e" providerId="ADAL" clId="{0161092C-F134-475C-A7C9-516DCBA973BB}" dt="2022-08-31T10:19:58.426" v="153" actId="404"/>
          <ac:spMkLst>
            <pc:docMk/>
            <pc:sldMk cId="637572437" sldId="327"/>
            <ac:spMk id="19" creationId="{49CA8114-FECC-6F8C-8EC9-1D1C76BDB286}"/>
          </ac:spMkLst>
        </pc:spChg>
        <pc:spChg chg="add mod">
          <ac:chgData name="Francesco" userId="f4b06c69-b125-4814-a67d-adf8dc91bd7e" providerId="ADAL" clId="{0161092C-F134-475C-A7C9-516DCBA973BB}" dt="2022-08-31T13:05:06.201" v="564" actId="20577"/>
          <ac:spMkLst>
            <pc:docMk/>
            <pc:sldMk cId="637572437" sldId="327"/>
            <ac:spMk id="20" creationId="{850BD8D3-AE89-251A-C178-2C5C9357717C}"/>
          </ac:spMkLst>
        </pc:spChg>
        <pc:spChg chg="mod">
          <ac:chgData name="Francesco" userId="f4b06c69-b125-4814-a67d-adf8dc91bd7e" providerId="ADAL" clId="{0161092C-F134-475C-A7C9-516DCBA973BB}" dt="2022-08-31T10:25:58.675" v="167" actId="20577"/>
          <ac:spMkLst>
            <pc:docMk/>
            <pc:sldMk cId="637572437" sldId="327"/>
            <ac:spMk id="49" creationId="{9C0437E8-F3C7-49BE-85BF-948370FA1007}"/>
          </ac:spMkLst>
        </pc:spChg>
        <pc:grpChg chg="add mod">
          <ac:chgData name="Francesco" userId="f4b06c69-b125-4814-a67d-adf8dc91bd7e" providerId="ADAL" clId="{0161092C-F134-475C-A7C9-516DCBA973BB}" dt="2022-08-31T10:20:59.969" v="165" actId="1076"/>
          <ac:grpSpMkLst>
            <pc:docMk/>
            <pc:sldMk cId="637572437" sldId="327"/>
            <ac:grpSpMk id="15" creationId="{61287454-3366-FC83-AB5F-F96D98E66892}"/>
          </ac:grpSpMkLst>
        </pc:grpChg>
        <pc:grpChg chg="add mod">
          <ac:chgData name="Francesco" userId="f4b06c69-b125-4814-a67d-adf8dc91bd7e" providerId="ADAL" clId="{0161092C-F134-475C-A7C9-516DCBA973BB}" dt="2022-08-31T10:20:40.140" v="162" actId="1076"/>
          <ac:grpSpMkLst>
            <pc:docMk/>
            <pc:sldMk cId="637572437" sldId="327"/>
            <ac:grpSpMk id="16" creationId="{C39DA234-13E5-5551-4347-E49A50AE3982}"/>
          </ac:grpSpMkLst>
        </pc:grpChg>
        <pc:picChg chg="mod modCrop">
          <ac:chgData name="Francesco" userId="f4b06c69-b125-4814-a67d-adf8dc91bd7e" providerId="ADAL" clId="{0161092C-F134-475C-A7C9-516DCBA973BB}" dt="2022-08-31T10:15:43.280" v="88" actId="1076"/>
          <ac:picMkLst>
            <pc:docMk/>
            <pc:sldMk cId="637572437" sldId="327"/>
            <ac:picMk id="4" creationId="{5A794D17-B271-9166-67A5-7321041C3FC4}"/>
          </ac:picMkLst>
        </pc:picChg>
        <pc:picChg chg="add mod modCrop">
          <ac:chgData name="Francesco" userId="f4b06c69-b125-4814-a67d-adf8dc91bd7e" providerId="ADAL" clId="{0161092C-F134-475C-A7C9-516DCBA973BB}" dt="2022-08-31T10:20:47.700" v="164" actId="1076"/>
          <ac:picMkLst>
            <pc:docMk/>
            <pc:sldMk cId="637572437" sldId="327"/>
            <ac:picMk id="5" creationId="{5098778C-E22E-8BF5-9ABA-7024A1813392}"/>
          </ac:picMkLst>
        </pc:picChg>
        <pc:picChg chg="add mod">
          <ac:chgData name="Francesco" userId="f4b06c69-b125-4814-a67d-adf8dc91bd7e" providerId="ADAL" clId="{0161092C-F134-475C-A7C9-516DCBA973BB}" dt="2022-08-31T10:14:43.303" v="44" actId="1076"/>
          <ac:picMkLst>
            <pc:docMk/>
            <pc:sldMk cId="637572437" sldId="327"/>
            <ac:picMk id="7" creationId="{620FBF62-678C-36B0-E70F-8B15E8824199}"/>
          </ac:picMkLst>
        </pc:picChg>
        <pc:picChg chg="add mod modCrop">
          <ac:chgData name="Francesco" userId="f4b06c69-b125-4814-a67d-adf8dc91bd7e" providerId="ADAL" clId="{0161092C-F134-475C-A7C9-516DCBA973BB}" dt="2022-08-31T10:14:38.510" v="42" actId="14100"/>
          <ac:picMkLst>
            <pc:docMk/>
            <pc:sldMk cId="637572437" sldId="327"/>
            <ac:picMk id="9" creationId="{C0E48BB1-AE4D-5B3B-6267-21532A8E26A1}"/>
          </ac:picMkLst>
        </pc:picChg>
      </pc:sldChg>
    </pc:docChg>
  </pc:docChgLst>
  <pc:docChgLst>
    <pc:chgData name="Francesco" userId="f4b06c69-b125-4814-a67d-adf8dc91bd7e" providerId="ADAL" clId="{0F2DADEC-2ED7-42BE-8FF6-E0C0AD14E04E}"/>
    <pc:docChg chg="undo redo custSel delSld modSld">
      <pc:chgData name="Francesco" userId="f4b06c69-b125-4814-a67d-adf8dc91bd7e" providerId="ADAL" clId="{0F2DADEC-2ED7-42BE-8FF6-E0C0AD14E04E}" dt="2022-10-26T10:24:01.145" v="695" actId="20577"/>
      <pc:docMkLst>
        <pc:docMk/>
      </pc:docMkLst>
      <pc:sldChg chg="addSp delSp modSp mod">
        <pc:chgData name="Francesco" userId="f4b06c69-b125-4814-a67d-adf8dc91bd7e" providerId="ADAL" clId="{0F2DADEC-2ED7-42BE-8FF6-E0C0AD14E04E}" dt="2022-10-17T09:31:44.273" v="78"/>
        <pc:sldMkLst>
          <pc:docMk/>
          <pc:sldMk cId="2231268605" sldId="280"/>
        </pc:sldMkLst>
        <pc:spChg chg="add del mod">
          <ac:chgData name="Francesco" userId="f4b06c69-b125-4814-a67d-adf8dc91bd7e" providerId="ADAL" clId="{0F2DADEC-2ED7-42BE-8FF6-E0C0AD14E04E}" dt="2022-10-17T09:31:42.118" v="76" actId="478"/>
          <ac:spMkLst>
            <pc:docMk/>
            <pc:sldMk cId="2231268605" sldId="280"/>
            <ac:spMk id="3" creationId="{EAC09316-D550-3B6B-0055-BBC102FAE3AB}"/>
          </ac:spMkLst>
        </pc:spChg>
        <pc:spChg chg="del">
          <ac:chgData name="Francesco" userId="f4b06c69-b125-4814-a67d-adf8dc91bd7e" providerId="ADAL" clId="{0F2DADEC-2ED7-42BE-8FF6-E0C0AD14E04E}" dt="2022-10-17T09:30:59.143" v="70" actId="478"/>
          <ac:spMkLst>
            <pc:docMk/>
            <pc:sldMk cId="2231268605" sldId="280"/>
            <ac:spMk id="4" creationId="{B4A674D2-DEA4-31E3-2CEC-0075EF4F3260}"/>
          </ac:spMkLst>
        </pc:spChg>
        <pc:spChg chg="add del mod">
          <ac:chgData name="Francesco" userId="f4b06c69-b125-4814-a67d-adf8dc91bd7e" providerId="ADAL" clId="{0F2DADEC-2ED7-42BE-8FF6-E0C0AD14E04E}" dt="2022-10-17T09:31:39.462" v="75" actId="478"/>
          <ac:spMkLst>
            <pc:docMk/>
            <pc:sldMk cId="2231268605" sldId="280"/>
            <ac:spMk id="5" creationId="{BDD4FADD-D31B-0197-C9E1-07BA29529415}"/>
          </ac:spMkLst>
        </pc:spChg>
        <pc:spChg chg="add mod">
          <ac:chgData name="Francesco" userId="f4b06c69-b125-4814-a67d-adf8dc91bd7e" providerId="ADAL" clId="{0F2DADEC-2ED7-42BE-8FF6-E0C0AD14E04E}" dt="2022-10-17T09:31:44.273" v="78"/>
          <ac:spMkLst>
            <pc:docMk/>
            <pc:sldMk cId="2231268605" sldId="280"/>
            <ac:spMk id="8" creationId="{6226D1EB-110B-1CC6-E167-5B9F84E295FE}"/>
          </ac:spMkLst>
        </pc:spChg>
        <pc:spChg chg="add mod">
          <ac:chgData name="Francesco" userId="f4b06c69-b125-4814-a67d-adf8dc91bd7e" providerId="ADAL" clId="{0F2DADEC-2ED7-42BE-8FF6-E0C0AD14E04E}" dt="2022-10-17T09:31:44.273" v="78"/>
          <ac:spMkLst>
            <pc:docMk/>
            <pc:sldMk cId="2231268605" sldId="280"/>
            <ac:spMk id="9" creationId="{F80AD46C-1EDA-1BA2-3C29-779DBC73CE57}"/>
          </ac:spMkLst>
        </pc:spChg>
        <pc:picChg chg="add mod">
          <ac:chgData name="Francesco" userId="f4b06c69-b125-4814-a67d-adf8dc91bd7e" providerId="ADAL" clId="{0F2DADEC-2ED7-42BE-8FF6-E0C0AD14E04E}" dt="2022-10-17T09:31:44.273" v="78"/>
          <ac:picMkLst>
            <pc:docMk/>
            <pc:sldMk cId="2231268605" sldId="280"/>
            <ac:picMk id="6" creationId="{9C279008-E665-32BD-A967-B475B079B4E7}"/>
          </ac:picMkLst>
        </pc:picChg>
        <pc:picChg chg="add mod">
          <ac:chgData name="Francesco" userId="f4b06c69-b125-4814-a67d-adf8dc91bd7e" providerId="ADAL" clId="{0F2DADEC-2ED7-42BE-8FF6-E0C0AD14E04E}" dt="2022-10-17T09:31:44.273" v="78"/>
          <ac:picMkLst>
            <pc:docMk/>
            <pc:sldMk cId="2231268605" sldId="280"/>
            <ac:picMk id="7" creationId="{CB88F679-37CB-64F7-EC15-296BEB7DD251}"/>
          </ac:picMkLst>
        </pc:picChg>
        <pc:picChg chg="del mod">
          <ac:chgData name="Francesco" userId="f4b06c69-b125-4814-a67d-adf8dc91bd7e" providerId="ADAL" clId="{0F2DADEC-2ED7-42BE-8FF6-E0C0AD14E04E}" dt="2022-10-17T09:31:43.766" v="77" actId="478"/>
          <ac:picMkLst>
            <pc:docMk/>
            <pc:sldMk cId="2231268605" sldId="280"/>
            <ac:picMk id="18" creationId="{4D18B48D-2653-8185-E671-80A4A8E3EAD3}"/>
          </ac:picMkLst>
        </pc:picChg>
      </pc:sldChg>
      <pc:sldChg chg="addSp delSp modSp mod">
        <pc:chgData name="Francesco" userId="f4b06c69-b125-4814-a67d-adf8dc91bd7e" providerId="ADAL" clId="{0F2DADEC-2ED7-42BE-8FF6-E0C0AD14E04E}" dt="2022-10-17T09:31:23.861" v="74" actId="1076"/>
        <pc:sldMkLst>
          <pc:docMk/>
          <pc:sldMk cId="3110927197" sldId="283"/>
        </pc:sldMkLst>
        <pc:spChg chg="add del mod">
          <ac:chgData name="Francesco" userId="f4b06c69-b125-4814-a67d-adf8dc91bd7e" providerId="ADAL" clId="{0F2DADEC-2ED7-42BE-8FF6-E0C0AD14E04E}" dt="2022-10-17T09:29:07.488" v="56"/>
          <ac:spMkLst>
            <pc:docMk/>
            <pc:sldMk cId="3110927197" sldId="283"/>
            <ac:spMk id="4" creationId="{C993F01A-458B-CF4C-0C42-C4842012FC79}"/>
          </ac:spMkLst>
        </pc:spChg>
        <pc:spChg chg="del">
          <ac:chgData name="Francesco" userId="f4b06c69-b125-4814-a67d-adf8dc91bd7e" providerId="ADAL" clId="{0F2DADEC-2ED7-42BE-8FF6-E0C0AD14E04E}" dt="2022-10-17T09:29:09.469" v="57" actId="478"/>
          <ac:spMkLst>
            <pc:docMk/>
            <pc:sldMk cId="3110927197" sldId="283"/>
            <ac:spMk id="5" creationId="{FBE0B5BC-FB54-55FA-12E1-E0B29D979946}"/>
          </ac:spMkLst>
        </pc:spChg>
        <pc:spChg chg="add del mod">
          <ac:chgData name="Francesco" userId="f4b06c69-b125-4814-a67d-adf8dc91bd7e" providerId="ADAL" clId="{0F2DADEC-2ED7-42BE-8FF6-E0C0AD14E04E}" dt="2022-10-17T09:29:07.488" v="56"/>
          <ac:spMkLst>
            <pc:docMk/>
            <pc:sldMk cId="3110927197" sldId="283"/>
            <ac:spMk id="6" creationId="{058F72DD-DE6A-7E9D-36A4-761BEBD06869}"/>
          </ac:spMkLst>
        </pc:spChg>
        <pc:spChg chg="add mod">
          <ac:chgData name="Francesco" userId="f4b06c69-b125-4814-a67d-adf8dc91bd7e" providerId="ADAL" clId="{0F2DADEC-2ED7-42BE-8FF6-E0C0AD14E04E}" dt="2022-10-17T09:29:10.074" v="58"/>
          <ac:spMkLst>
            <pc:docMk/>
            <pc:sldMk cId="3110927197" sldId="283"/>
            <ac:spMk id="7" creationId="{027CE377-23CE-0074-A129-EE9BCB56CDC6}"/>
          </ac:spMkLst>
        </pc:spChg>
        <pc:spChg chg="add mod">
          <ac:chgData name="Francesco" userId="f4b06c69-b125-4814-a67d-adf8dc91bd7e" providerId="ADAL" clId="{0F2DADEC-2ED7-42BE-8FF6-E0C0AD14E04E}" dt="2022-10-17T09:29:10.074" v="58"/>
          <ac:spMkLst>
            <pc:docMk/>
            <pc:sldMk cId="3110927197" sldId="283"/>
            <ac:spMk id="8" creationId="{9DCECDD7-B402-7D0B-7199-9B19C4A57E17}"/>
          </ac:spMkLst>
        </pc:spChg>
        <pc:picChg chg="mod">
          <ac:chgData name="Francesco" userId="f4b06c69-b125-4814-a67d-adf8dc91bd7e" providerId="ADAL" clId="{0F2DADEC-2ED7-42BE-8FF6-E0C0AD14E04E}" dt="2022-10-17T09:31:21.266" v="73" actId="1076"/>
          <ac:picMkLst>
            <pc:docMk/>
            <pc:sldMk cId="3110927197" sldId="283"/>
            <ac:picMk id="14" creationId="{F1A22F1C-EDDA-4E9F-919B-67715B6A2B41}"/>
          </ac:picMkLst>
        </pc:picChg>
        <pc:picChg chg="mod">
          <ac:chgData name="Francesco" userId="f4b06c69-b125-4814-a67d-adf8dc91bd7e" providerId="ADAL" clId="{0F2DADEC-2ED7-42BE-8FF6-E0C0AD14E04E}" dt="2022-10-17T09:31:23.861" v="74" actId="1076"/>
          <ac:picMkLst>
            <pc:docMk/>
            <pc:sldMk cId="3110927197" sldId="283"/>
            <ac:picMk id="17" creationId="{B0E04706-7174-46D3-AF9A-00DC7EBFFA67}"/>
          </ac:picMkLst>
        </pc:picChg>
      </pc:sldChg>
      <pc:sldChg chg="modSp mod">
        <pc:chgData name="Francesco" userId="f4b06c69-b125-4814-a67d-adf8dc91bd7e" providerId="ADAL" clId="{0F2DADEC-2ED7-42BE-8FF6-E0C0AD14E04E}" dt="2022-10-25T12:51:31.672" v="127" actId="20577"/>
        <pc:sldMkLst>
          <pc:docMk/>
          <pc:sldMk cId="3097175895" sldId="285"/>
        </pc:sldMkLst>
        <pc:spChg chg="mod">
          <ac:chgData name="Francesco" userId="f4b06c69-b125-4814-a67d-adf8dc91bd7e" providerId="ADAL" clId="{0F2DADEC-2ED7-42BE-8FF6-E0C0AD14E04E}" dt="2022-10-25T12:51:31.672" v="127" actId="20577"/>
          <ac:spMkLst>
            <pc:docMk/>
            <pc:sldMk cId="3097175895" sldId="285"/>
            <ac:spMk id="83" creationId="{EA665A04-AB07-EA94-B16C-D759EE002B46}"/>
          </ac:spMkLst>
        </pc:spChg>
      </pc:sldChg>
      <pc:sldChg chg="addSp modSp mod">
        <pc:chgData name="Francesco" userId="f4b06c69-b125-4814-a67d-adf8dc91bd7e" providerId="ADAL" clId="{0F2DADEC-2ED7-42BE-8FF6-E0C0AD14E04E}" dt="2022-10-17T09:30:44.072" v="69" actId="2711"/>
        <pc:sldMkLst>
          <pc:docMk/>
          <pc:sldMk cId="3660757301" sldId="289"/>
        </pc:sldMkLst>
        <pc:spChg chg="mod">
          <ac:chgData name="Francesco" userId="f4b06c69-b125-4814-a67d-adf8dc91bd7e" providerId="ADAL" clId="{0F2DADEC-2ED7-42BE-8FF6-E0C0AD14E04E}" dt="2022-10-17T09:18:21.847" v="10" actId="1076"/>
          <ac:spMkLst>
            <pc:docMk/>
            <pc:sldMk cId="3660757301" sldId="289"/>
            <ac:spMk id="2" creationId="{B75C5EC8-F6BE-4EDD-8A1F-E7C4E339CEBA}"/>
          </ac:spMkLst>
        </pc:spChg>
        <pc:spChg chg="add mod">
          <ac:chgData name="Francesco" userId="f4b06c69-b125-4814-a67d-adf8dc91bd7e" providerId="ADAL" clId="{0F2DADEC-2ED7-42BE-8FF6-E0C0AD14E04E}" dt="2022-10-17T09:28:53.191" v="52" actId="1076"/>
          <ac:spMkLst>
            <pc:docMk/>
            <pc:sldMk cId="3660757301" sldId="289"/>
            <ac:spMk id="3" creationId="{97C83240-0D40-A487-EE05-D16D71B2E88A}"/>
          </ac:spMkLst>
        </pc:spChg>
        <pc:spChg chg="mod">
          <ac:chgData name="Francesco" userId="f4b06c69-b125-4814-a67d-adf8dc91bd7e" providerId="ADAL" clId="{0F2DADEC-2ED7-42BE-8FF6-E0C0AD14E04E}" dt="2022-10-17T09:30:44.072" v="69" actId="2711"/>
          <ac:spMkLst>
            <pc:docMk/>
            <pc:sldMk cId="3660757301" sldId="289"/>
            <ac:spMk id="13" creationId="{01305270-6C47-4C0D-89C7-82B919DE8B1E}"/>
          </ac:spMkLst>
        </pc:spChg>
      </pc:sldChg>
      <pc:sldChg chg="addSp delSp modSp mod">
        <pc:chgData name="Francesco" userId="f4b06c69-b125-4814-a67d-adf8dc91bd7e" providerId="ADAL" clId="{0F2DADEC-2ED7-42BE-8FF6-E0C0AD14E04E}" dt="2022-10-17T09:29:35.499" v="62" actId="1076"/>
        <pc:sldMkLst>
          <pc:docMk/>
          <pc:sldMk cId="2300865899" sldId="291"/>
        </pc:sldMkLst>
        <pc:spChg chg="add mod">
          <ac:chgData name="Francesco" userId="f4b06c69-b125-4814-a67d-adf8dc91bd7e" providerId="ADAL" clId="{0F2DADEC-2ED7-42BE-8FF6-E0C0AD14E04E}" dt="2022-10-17T09:29:23.262" v="60"/>
          <ac:spMkLst>
            <pc:docMk/>
            <pc:sldMk cId="2300865899" sldId="291"/>
            <ac:spMk id="2" creationId="{C35B8593-0F82-DC8B-BA43-355C9BB8A00F}"/>
          </ac:spMkLst>
        </pc:spChg>
        <pc:spChg chg="add mod">
          <ac:chgData name="Francesco" userId="f4b06c69-b125-4814-a67d-adf8dc91bd7e" providerId="ADAL" clId="{0F2DADEC-2ED7-42BE-8FF6-E0C0AD14E04E}" dt="2022-10-17T09:29:23.262" v="60"/>
          <ac:spMkLst>
            <pc:docMk/>
            <pc:sldMk cId="2300865899" sldId="291"/>
            <ac:spMk id="3" creationId="{1DCBEC33-CD58-3FBD-7227-F8AC95ADB0D4}"/>
          </ac:spMkLst>
        </pc:spChg>
        <pc:spChg chg="mod">
          <ac:chgData name="Francesco" userId="f4b06c69-b125-4814-a67d-adf8dc91bd7e" providerId="ADAL" clId="{0F2DADEC-2ED7-42BE-8FF6-E0C0AD14E04E}" dt="2022-10-17T09:29:35.499" v="62" actId="1076"/>
          <ac:spMkLst>
            <pc:docMk/>
            <pc:sldMk cId="2300865899" sldId="291"/>
            <ac:spMk id="9" creationId="{88A7F84E-79FE-449B-BF2C-3A819BED9E35}"/>
          </ac:spMkLst>
        </pc:spChg>
        <pc:spChg chg="del">
          <ac:chgData name="Francesco" userId="f4b06c69-b125-4814-a67d-adf8dc91bd7e" providerId="ADAL" clId="{0F2DADEC-2ED7-42BE-8FF6-E0C0AD14E04E}" dt="2022-10-17T09:29:22.879" v="59" actId="478"/>
          <ac:spMkLst>
            <pc:docMk/>
            <pc:sldMk cId="2300865899" sldId="291"/>
            <ac:spMk id="10" creationId="{D497722C-2CA5-43DE-B506-D1190A6DD4D5}"/>
          </ac:spMkLst>
        </pc:spChg>
      </pc:sldChg>
      <pc:sldChg chg="addSp delSp modSp mod">
        <pc:chgData name="Francesco" userId="f4b06c69-b125-4814-a67d-adf8dc91bd7e" providerId="ADAL" clId="{0F2DADEC-2ED7-42BE-8FF6-E0C0AD14E04E}" dt="2022-10-17T09:31:54.848" v="83"/>
        <pc:sldMkLst>
          <pc:docMk/>
          <pc:sldMk cId="1794152004" sldId="320"/>
        </pc:sldMkLst>
        <pc:spChg chg="del mod">
          <ac:chgData name="Francesco" userId="f4b06c69-b125-4814-a67d-adf8dc91bd7e" providerId="ADAL" clId="{0F2DADEC-2ED7-42BE-8FF6-E0C0AD14E04E}" dt="2022-10-17T09:31:50.845" v="80" actId="478"/>
          <ac:spMkLst>
            <pc:docMk/>
            <pc:sldMk cId="1794152004" sldId="320"/>
            <ac:spMk id="4" creationId="{B7342049-B690-58B8-1611-9361123EC727}"/>
          </ac:spMkLst>
        </pc:spChg>
        <pc:spChg chg="add mod">
          <ac:chgData name="Francesco" userId="f4b06c69-b125-4814-a67d-adf8dc91bd7e" providerId="ADAL" clId="{0F2DADEC-2ED7-42BE-8FF6-E0C0AD14E04E}" dt="2022-10-17T09:31:54.848" v="83"/>
          <ac:spMkLst>
            <pc:docMk/>
            <pc:sldMk cId="1794152004" sldId="320"/>
            <ac:spMk id="10" creationId="{5D753AD4-6E74-6EEA-F271-4970C5406539}"/>
          </ac:spMkLst>
        </pc:spChg>
        <pc:spChg chg="add mod">
          <ac:chgData name="Francesco" userId="f4b06c69-b125-4814-a67d-adf8dc91bd7e" providerId="ADAL" clId="{0F2DADEC-2ED7-42BE-8FF6-E0C0AD14E04E}" dt="2022-10-17T09:31:54.848" v="83"/>
          <ac:spMkLst>
            <pc:docMk/>
            <pc:sldMk cId="1794152004" sldId="320"/>
            <ac:spMk id="12" creationId="{5C8A3DB2-4234-79E0-F695-F6F25B7B549C}"/>
          </ac:spMkLst>
        </pc:spChg>
        <pc:picChg chg="add mod">
          <ac:chgData name="Francesco" userId="f4b06c69-b125-4814-a67d-adf8dc91bd7e" providerId="ADAL" clId="{0F2DADEC-2ED7-42BE-8FF6-E0C0AD14E04E}" dt="2022-10-17T09:31:54.848" v="83"/>
          <ac:picMkLst>
            <pc:docMk/>
            <pc:sldMk cId="1794152004" sldId="320"/>
            <ac:picMk id="3" creationId="{F1A77C1B-0CC9-8B06-E24B-7F138D52686A}"/>
          </ac:picMkLst>
        </pc:picChg>
        <pc:picChg chg="add mod">
          <ac:chgData name="Francesco" userId="f4b06c69-b125-4814-a67d-adf8dc91bd7e" providerId="ADAL" clId="{0F2DADEC-2ED7-42BE-8FF6-E0C0AD14E04E}" dt="2022-10-17T09:31:54.848" v="83"/>
          <ac:picMkLst>
            <pc:docMk/>
            <pc:sldMk cId="1794152004" sldId="320"/>
            <ac:picMk id="6" creationId="{93006913-064E-BAC8-3AB2-4DD1E546EE8C}"/>
          </ac:picMkLst>
        </pc:picChg>
        <pc:picChg chg="del">
          <ac:chgData name="Francesco" userId="f4b06c69-b125-4814-a67d-adf8dc91bd7e" providerId="ADAL" clId="{0F2DADEC-2ED7-42BE-8FF6-E0C0AD14E04E}" dt="2022-10-17T09:31:52.770" v="81" actId="478"/>
          <ac:picMkLst>
            <pc:docMk/>
            <pc:sldMk cId="1794152004" sldId="320"/>
            <ac:picMk id="11" creationId="{675CD60B-FE2C-4967-BB2A-B66F59ACB7BE}"/>
          </ac:picMkLst>
        </pc:picChg>
        <pc:picChg chg="del">
          <ac:chgData name="Francesco" userId="f4b06c69-b125-4814-a67d-adf8dc91bd7e" providerId="ADAL" clId="{0F2DADEC-2ED7-42BE-8FF6-E0C0AD14E04E}" dt="2022-10-17T09:31:54.470" v="82" actId="478"/>
          <ac:picMkLst>
            <pc:docMk/>
            <pc:sldMk cId="1794152004" sldId="320"/>
            <ac:picMk id="14" creationId="{F1A22F1C-EDDA-4E9F-919B-67715B6A2B41}"/>
          </ac:picMkLst>
        </pc:picChg>
      </pc:sldChg>
      <pc:sldChg chg="modSp mod">
        <pc:chgData name="Francesco" userId="f4b06c69-b125-4814-a67d-adf8dc91bd7e" providerId="ADAL" clId="{0F2DADEC-2ED7-42BE-8FF6-E0C0AD14E04E}" dt="2022-10-26T09:51:30.612" v="141" actId="1036"/>
        <pc:sldMkLst>
          <pc:docMk/>
          <pc:sldMk cId="4018901915" sldId="323"/>
        </pc:sldMkLst>
        <pc:spChg chg="mod">
          <ac:chgData name="Francesco" userId="f4b06c69-b125-4814-a67d-adf8dc91bd7e" providerId="ADAL" clId="{0F2DADEC-2ED7-42BE-8FF6-E0C0AD14E04E}" dt="2022-10-26T09:51:30.612" v="141" actId="1036"/>
          <ac:spMkLst>
            <pc:docMk/>
            <pc:sldMk cId="4018901915" sldId="323"/>
            <ac:spMk id="16" creationId="{8E167FD2-00AC-E19B-3007-C2044220239A}"/>
          </ac:spMkLst>
        </pc:spChg>
        <pc:spChg chg="mod">
          <ac:chgData name="Francesco" userId="f4b06c69-b125-4814-a67d-adf8dc91bd7e" providerId="ADAL" clId="{0F2DADEC-2ED7-42BE-8FF6-E0C0AD14E04E}" dt="2022-10-26T09:51:19.688" v="137" actId="20577"/>
          <ac:spMkLst>
            <pc:docMk/>
            <pc:sldMk cId="4018901915" sldId="323"/>
            <ac:spMk id="49" creationId="{9C0437E8-F3C7-49BE-85BF-948370FA1007}"/>
          </ac:spMkLst>
        </pc:spChg>
      </pc:sldChg>
      <pc:sldChg chg="del">
        <pc:chgData name="Francesco" userId="f4b06c69-b125-4814-a67d-adf8dc91bd7e" providerId="ADAL" clId="{0F2DADEC-2ED7-42BE-8FF6-E0C0AD14E04E}" dt="2022-10-17T09:30:23.962" v="67" actId="47"/>
        <pc:sldMkLst>
          <pc:docMk/>
          <pc:sldMk cId="1645952745" sldId="324"/>
        </pc:sldMkLst>
      </pc:sldChg>
      <pc:sldChg chg="modSp mod">
        <pc:chgData name="Francesco" userId="f4b06c69-b125-4814-a67d-adf8dc91bd7e" providerId="ADAL" clId="{0F2DADEC-2ED7-42BE-8FF6-E0C0AD14E04E}" dt="2022-10-26T10:11:28.220" v="212" actId="5793"/>
        <pc:sldMkLst>
          <pc:docMk/>
          <pc:sldMk cId="3322540196" sldId="325"/>
        </pc:sldMkLst>
        <pc:spChg chg="mod">
          <ac:chgData name="Francesco" userId="f4b06c69-b125-4814-a67d-adf8dc91bd7e" providerId="ADAL" clId="{0F2DADEC-2ED7-42BE-8FF6-E0C0AD14E04E}" dt="2022-10-26T10:11:28.220" v="212" actId="5793"/>
          <ac:spMkLst>
            <pc:docMk/>
            <pc:sldMk cId="3322540196" sldId="325"/>
            <ac:spMk id="8" creationId="{60E8E594-9DB9-8C0D-B7B5-374AD10B2915}"/>
          </ac:spMkLst>
        </pc:spChg>
        <pc:graphicFrameChg chg="mod">
          <ac:chgData name="Francesco" userId="f4b06c69-b125-4814-a67d-adf8dc91bd7e" providerId="ADAL" clId="{0F2DADEC-2ED7-42BE-8FF6-E0C0AD14E04E}" dt="2022-10-26T10:08:52.648" v="195" actId="1076"/>
          <ac:graphicFrameMkLst>
            <pc:docMk/>
            <pc:sldMk cId="3322540196" sldId="325"/>
            <ac:graphicFrameMk id="11" creationId="{59636BA8-0BA6-3A9D-CEB1-2D236218C89F}"/>
          </ac:graphicFrameMkLst>
        </pc:graphicFrameChg>
      </pc:sldChg>
      <pc:sldChg chg="addSp delSp modSp mod">
        <pc:chgData name="Francesco" userId="f4b06c69-b125-4814-a67d-adf8dc91bd7e" providerId="ADAL" clId="{0F2DADEC-2ED7-42BE-8FF6-E0C0AD14E04E}" dt="2022-10-17T09:32:02.914" v="87"/>
        <pc:sldMkLst>
          <pc:docMk/>
          <pc:sldMk cId="4131138683" sldId="325"/>
        </pc:sldMkLst>
        <pc:spChg chg="del">
          <ac:chgData name="Francesco" userId="f4b06c69-b125-4814-a67d-adf8dc91bd7e" providerId="ADAL" clId="{0F2DADEC-2ED7-42BE-8FF6-E0C0AD14E04E}" dt="2022-10-17T09:31:58.903" v="84" actId="478"/>
          <ac:spMkLst>
            <pc:docMk/>
            <pc:sldMk cId="4131138683" sldId="325"/>
            <ac:spMk id="8" creationId="{83B87F04-CAF6-02B7-3F4A-7DC6B6381385}"/>
          </ac:spMkLst>
        </pc:spChg>
        <pc:spChg chg="add mod">
          <ac:chgData name="Francesco" userId="f4b06c69-b125-4814-a67d-adf8dc91bd7e" providerId="ADAL" clId="{0F2DADEC-2ED7-42BE-8FF6-E0C0AD14E04E}" dt="2022-10-17T09:32:02.914" v="87"/>
          <ac:spMkLst>
            <pc:docMk/>
            <pc:sldMk cId="4131138683" sldId="325"/>
            <ac:spMk id="11" creationId="{2E77C404-233C-3DB8-00A0-5D20C6F2E04C}"/>
          </ac:spMkLst>
        </pc:spChg>
        <pc:spChg chg="add mod">
          <ac:chgData name="Francesco" userId="f4b06c69-b125-4814-a67d-adf8dc91bd7e" providerId="ADAL" clId="{0F2DADEC-2ED7-42BE-8FF6-E0C0AD14E04E}" dt="2022-10-17T09:32:02.914" v="87"/>
          <ac:spMkLst>
            <pc:docMk/>
            <pc:sldMk cId="4131138683" sldId="325"/>
            <ac:spMk id="12" creationId="{987180DD-7F53-84C9-48FA-1D3CD003B944}"/>
          </ac:spMkLst>
        </pc:spChg>
        <pc:picChg chg="add mod">
          <ac:chgData name="Francesco" userId="f4b06c69-b125-4814-a67d-adf8dc91bd7e" providerId="ADAL" clId="{0F2DADEC-2ED7-42BE-8FF6-E0C0AD14E04E}" dt="2022-10-17T09:32:02.914" v="87"/>
          <ac:picMkLst>
            <pc:docMk/>
            <pc:sldMk cId="4131138683" sldId="325"/>
            <ac:picMk id="5" creationId="{7616EDA1-C0D9-7BB5-D92E-B31EFC5E26B2}"/>
          </ac:picMkLst>
        </pc:picChg>
        <pc:picChg chg="add mod">
          <ac:chgData name="Francesco" userId="f4b06c69-b125-4814-a67d-adf8dc91bd7e" providerId="ADAL" clId="{0F2DADEC-2ED7-42BE-8FF6-E0C0AD14E04E}" dt="2022-10-17T09:32:02.914" v="87"/>
          <ac:picMkLst>
            <pc:docMk/>
            <pc:sldMk cId="4131138683" sldId="325"/>
            <ac:picMk id="10" creationId="{F45B958D-F99D-F2C7-409C-D2A845AB4948}"/>
          </ac:picMkLst>
        </pc:picChg>
        <pc:picChg chg="del">
          <ac:chgData name="Francesco" userId="f4b06c69-b125-4814-a67d-adf8dc91bd7e" providerId="ADAL" clId="{0F2DADEC-2ED7-42BE-8FF6-E0C0AD14E04E}" dt="2022-10-17T09:32:02.493" v="86" actId="478"/>
          <ac:picMkLst>
            <pc:docMk/>
            <pc:sldMk cId="4131138683" sldId="325"/>
            <ac:picMk id="14" creationId="{F1A22F1C-EDDA-4E9F-919B-67715B6A2B41}"/>
          </ac:picMkLst>
        </pc:picChg>
        <pc:picChg chg="del">
          <ac:chgData name="Francesco" userId="f4b06c69-b125-4814-a67d-adf8dc91bd7e" providerId="ADAL" clId="{0F2DADEC-2ED7-42BE-8FF6-E0C0AD14E04E}" dt="2022-10-17T09:32:00.646" v="85" actId="478"/>
          <ac:picMkLst>
            <pc:docMk/>
            <pc:sldMk cId="4131138683" sldId="325"/>
            <ac:picMk id="17" creationId="{B0E04706-7174-46D3-AF9A-00DC7EBFFA67}"/>
          </ac:picMkLst>
        </pc:picChg>
      </pc:sldChg>
      <pc:sldChg chg="addSp delSp modSp mod">
        <pc:chgData name="Francesco" userId="f4b06c69-b125-4814-a67d-adf8dc91bd7e" providerId="ADAL" clId="{0F2DADEC-2ED7-42BE-8FF6-E0C0AD14E04E}" dt="2022-10-17T09:32:14.069" v="91" actId="478"/>
        <pc:sldMkLst>
          <pc:docMk/>
          <pc:sldMk cId="611459877" sldId="326"/>
        </pc:sldMkLst>
        <pc:spChg chg="del">
          <ac:chgData name="Francesco" userId="f4b06c69-b125-4814-a67d-adf8dc91bd7e" providerId="ADAL" clId="{0F2DADEC-2ED7-42BE-8FF6-E0C0AD14E04E}" dt="2022-10-17T09:32:06.422" v="88" actId="478"/>
          <ac:spMkLst>
            <pc:docMk/>
            <pc:sldMk cId="611459877" sldId="326"/>
            <ac:spMk id="6" creationId="{B7C5152B-B96E-5A4A-8F66-928BE7F325D4}"/>
          </ac:spMkLst>
        </pc:spChg>
        <pc:spChg chg="add mod">
          <ac:chgData name="Francesco" userId="f4b06c69-b125-4814-a67d-adf8dc91bd7e" providerId="ADAL" clId="{0F2DADEC-2ED7-42BE-8FF6-E0C0AD14E04E}" dt="2022-10-17T09:32:06.748" v="89"/>
          <ac:spMkLst>
            <pc:docMk/>
            <pc:sldMk cId="611459877" sldId="326"/>
            <ac:spMk id="8" creationId="{2DFEC1D9-8864-D35A-835A-ED88CE6A9920}"/>
          </ac:spMkLst>
        </pc:spChg>
        <pc:spChg chg="add mod">
          <ac:chgData name="Francesco" userId="f4b06c69-b125-4814-a67d-adf8dc91bd7e" providerId="ADAL" clId="{0F2DADEC-2ED7-42BE-8FF6-E0C0AD14E04E}" dt="2022-10-17T09:32:06.748" v="89"/>
          <ac:spMkLst>
            <pc:docMk/>
            <pc:sldMk cId="611459877" sldId="326"/>
            <ac:spMk id="9" creationId="{51411FE8-BFF5-119D-3D56-F157C7040C04}"/>
          </ac:spMkLst>
        </pc:spChg>
        <pc:picChg chg="add mod">
          <ac:chgData name="Francesco" userId="f4b06c69-b125-4814-a67d-adf8dc91bd7e" providerId="ADAL" clId="{0F2DADEC-2ED7-42BE-8FF6-E0C0AD14E04E}" dt="2022-10-17T09:32:06.748" v="89"/>
          <ac:picMkLst>
            <pc:docMk/>
            <pc:sldMk cId="611459877" sldId="326"/>
            <ac:picMk id="4" creationId="{530EE612-A0FE-4802-C12A-B6EA0D942031}"/>
          </ac:picMkLst>
        </pc:picChg>
        <pc:picChg chg="add mod">
          <ac:chgData name="Francesco" userId="f4b06c69-b125-4814-a67d-adf8dc91bd7e" providerId="ADAL" clId="{0F2DADEC-2ED7-42BE-8FF6-E0C0AD14E04E}" dt="2022-10-17T09:32:06.748" v="89"/>
          <ac:picMkLst>
            <pc:docMk/>
            <pc:sldMk cId="611459877" sldId="326"/>
            <ac:picMk id="7" creationId="{30B2EE76-3CFE-7381-A84F-1BF804C0FC34}"/>
          </ac:picMkLst>
        </pc:picChg>
        <pc:picChg chg="del">
          <ac:chgData name="Francesco" userId="f4b06c69-b125-4814-a67d-adf8dc91bd7e" providerId="ADAL" clId="{0F2DADEC-2ED7-42BE-8FF6-E0C0AD14E04E}" dt="2022-10-17T09:32:14.069" v="91" actId="478"/>
          <ac:picMkLst>
            <pc:docMk/>
            <pc:sldMk cId="611459877" sldId="326"/>
            <ac:picMk id="14" creationId="{F1A22F1C-EDDA-4E9F-919B-67715B6A2B41}"/>
          </ac:picMkLst>
        </pc:picChg>
        <pc:picChg chg="del">
          <ac:chgData name="Francesco" userId="f4b06c69-b125-4814-a67d-adf8dc91bd7e" providerId="ADAL" clId="{0F2DADEC-2ED7-42BE-8FF6-E0C0AD14E04E}" dt="2022-10-17T09:32:10.026" v="90" actId="478"/>
          <ac:picMkLst>
            <pc:docMk/>
            <pc:sldMk cId="611459877" sldId="326"/>
            <ac:picMk id="17" creationId="{B0E04706-7174-46D3-AF9A-00DC7EBFFA67}"/>
          </ac:picMkLst>
        </pc:picChg>
      </pc:sldChg>
      <pc:sldChg chg="addSp delSp modSp mod">
        <pc:chgData name="Francesco" userId="f4b06c69-b125-4814-a67d-adf8dc91bd7e" providerId="ADAL" clId="{0F2DADEC-2ED7-42BE-8FF6-E0C0AD14E04E}" dt="2022-10-17T09:32:47.156" v="97"/>
        <pc:sldMkLst>
          <pc:docMk/>
          <pc:sldMk cId="1915174116" sldId="328"/>
        </pc:sldMkLst>
        <pc:spChg chg="add del mod">
          <ac:chgData name="Francesco" userId="f4b06c69-b125-4814-a67d-adf8dc91bd7e" providerId="ADAL" clId="{0F2DADEC-2ED7-42BE-8FF6-E0C0AD14E04E}" dt="2022-10-17T09:32:44.566" v="93" actId="478"/>
          <ac:spMkLst>
            <pc:docMk/>
            <pc:sldMk cId="1915174116" sldId="328"/>
            <ac:spMk id="3" creationId="{F908E3CD-A845-965B-F301-EDD465D4F15A}"/>
          </ac:spMkLst>
        </pc:spChg>
        <pc:spChg chg="del">
          <ac:chgData name="Francesco" userId="f4b06c69-b125-4814-a67d-adf8dc91bd7e" providerId="ADAL" clId="{0F2DADEC-2ED7-42BE-8FF6-E0C0AD14E04E}" dt="2022-10-17T09:29:55.334" v="65" actId="478"/>
          <ac:spMkLst>
            <pc:docMk/>
            <pc:sldMk cId="1915174116" sldId="328"/>
            <ac:spMk id="4" creationId="{9C909283-46AC-C570-4D10-D936B2CCAA8A}"/>
          </ac:spMkLst>
        </pc:spChg>
        <pc:spChg chg="add del mod">
          <ac:chgData name="Francesco" userId="f4b06c69-b125-4814-a67d-adf8dc91bd7e" providerId="ADAL" clId="{0F2DADEC-2ED7-42BE-8FF6-E0C0AD14E04E}" dt="2022-10-17T09:32:43.271" v="92" actId="478"/>
          <ac:spMkLst>
            <pc:docMk/>
            <pc:sldMk cId="1915174116" sldId="328"/>
            <ac:spMk id="5" creationId="{681E3634-5CE7-B5E9-222D-A6D95465DC8D}"/>
          </ac:spMkLst>
        </pc:spChg>
        <pc:spChg chg="add mod">
          <ac:chgData name="Francesco" userId="f4b06c69-b125-4814-a67d-adf8dc91bd7e" providerId="ADAL" clId="{0F2DADEC-2ED7-42BE-8FF6-E0C0AD14E04E}" dt="2022-10-17T09:32:47.156" v="97"/>
          <ac:spMkLst>
            <pc:docMk/>
            <pc:sldMk cId="1915174116" sldId="328"/>
            <ac:spMk id="8" creationId="{B3631E39-314F-2604-A6AD-F81262BA47F1}"/>
          </ac:spMkLst>
        </pc:spChg>
        <pc:spChg chg="add mod">
          <ac:chgData name="Francesco" userId="f4b06c69-b125-4814-a67d-adf8dc91bd7e" providerId="ADAL" clId="{0F2DADEC-2ED7-42BE-8FF6-E0C0AD14E04E}" dt="2022-10-17T09:32:47.156" v="97"/>
          <ac:spMkLst>
            <pc:docMk/>
            <pc:sldMk cId="1915174116" sldId="328"/>
            <ac:spMk id="10" creationId="{1FD3CEE4-28F9-B11F-9496-A46DDF022D0D}"/>
          </ac:spMkLst>
        </pc:spChg>
        <pc:picChg chg="add mod">
          <ac:chgData name="Francesco" userId="f4b06c69-b125-4814-a67d-adf8dc91bd7e" providerId="ADAL" clId="{0F2DADEC-2ED7-42BE-8FF6-E0C0AD14E04E}" dt="2022-10-17T09:32:47.156" v="97"/>
          <ac:picMkLst>
            <pc:docMk/>
            <pc:sldMk cId="1915174116" sldId="328"/>
            <ac:picMk id="6" creationId="{E6E37C8E-6477-D5C5-38F7-CD0A484E6808}"/>
          </ac:picMkLst>
        </pc:picChg>
        <pc:picChg chg="add mod">
          <ac:chgData name="Francesco" userId="f4b06c69-b125-4814-a67d-adf8dc91bd7e" providerId="ADAL" clId="{0F2DADEC-2ED7-42BE-8FF6-E0C0AD14E04E}" dt="2022-10-17T09:32:47.156" v="97"/>
          <ac:picMkLst>
            <pc:docMk/>
            <pc:sldMk cId="1915174116" sldId="328"/>
            <ac:picMk id="7" creationId="{6B6DF9A6-618E-7C3A-EB26-2EC782D3A498}"/>
          </ac:picMkLst>
        </pc:picChg>
        <pc:picChg chg="del mod">
          <ac:chgData name="Francesco" userId="f4b06c69-b125-4814-a67d-adf8dc91bd7e" providerId="ADAL" clId="{0F2DADEC-2ED7-42BE-8FF6-E0C0AD14E04E}" dt="2022-10-17T09:32:46.150" v="96" actId="478"/>
          <ac:picMkLst>
            <pc:docMk/>
            <pc:sldMk cId="1915174116" sldId="328"/>
            <ac:picMk id="14" creationId="{F1A22F1C-EDDA-4E9F-919B-67715B6A2B41}"/>
          </ac:picMkLst>
        </pc:picChg>
        <pc:picChg chg="del">
          <ac:chgData name="Francesco" userId="f4b06c69-b125-4814-a67d-adf8dc91bd7e" providerId="ADAL" clId="{0F2DADEC-2ED7-42BE-8FF6-E0C0AD14E04E}" dt="2022-10-17T09:32:45.654" v="94" actId="478"/>
          <ac:picMkLst>
            <pc:docMk/>
            <pc:sldMk cId="1915174116" sldId="328"/>
            <ac:picMk id="17" creationId="{B0E04706-7174-46D3-AF9A-00DC7EBFFA67}"/>
          </ac:picMkLst>
        </pc:picChg>
      </pc:sldChg>
      <pc:sldChg chg="del">
        <pc:chgData name="Francesco" userId="f4b06c69-b125-4814-a67d-adf8dc91bd7e" providerId="ADAL" clId="{0F2DADEC-2ED7-42BE-8FF6-E0C0AD14E04E}" dt="2022-10-17T09:29:41.577" v="64" actId="47"/>
        <pc:sldMkLst>
          <pc:docMk/>
          <pc:sldMk cId="1609017417" sldId="329"/>
        </pc:sldMkLst>
      </pc:sldChg>
      <pc:sldChg chg="del">
        <pc:chgData name="Francesco" userId="f4b06c69-b125-4814-a67d-adf8dc91bd7e" providerId="ADAL" clId="{0F2DADEC-2ED7-42BE-8FF6-E0C0AD14E04E}" dt="2022-10-17T09:29:39.052" v="63" actId="47"/>
        <pc:sldMkLst>
          <pc:docMk/>
          <pc:sldMk cId="965824492" sldId="330"/>
        </pc:sldMkLst>
      </pc:sldChg>
      <pc:sldChg chg="addSp modSp mod">
        <pc:chgData name="Francesco" userId="f4b06c69-b125-4814-a67d-adf8dc91bd7e" providerId="ADAL" clId="{0F2DADEC-2ED7-42BE-8FF6-E0C0AD14E04E}" dt="2022-10-26T10:14:05.514" v="246" actId="20577"/>
        <pc:sldMkLst>
          <pc:docMk/>
          <pc:sldMk cId="1099312648" sldId="330"/>
        </pc:sldMkLst>
        <pc:spChg chg="add mod">
          <ac:chgData name="Francesco" userId="f4b06c69-b125-4814-a67d-adf8dc91bd7e" providerId="ADAL" clId="{0F2DADEC-2ED7-42BE-8FF6-E0C0AD14E04E}" dt="2022-10-26T10:14:05.514" v="246" actId="20577"/>
          <ac:spMkLst>
            <pc:docMk/>
            <pc:sldMk cId="1099312648" sldId="330"/>
            <ac:spMk id="8" creationId="{FA5884E0-30EC-20DA-EC05-2FDAF335BABF}"/>
          </ac:spMkLst>
        </pc:spChg>
        <pc:spChg chg="mod">
          <ac:chgData name="Francesco" userId="f4b06c69-b125-4814-a67d-adf8dc91bd7e" providerId="ADAL" clId="{0F2DADEC-2ED7-42BE-8FF6-E0C0AD14E04E}" dt="2022-10-26T10:12:51.403" v="213" actId="20577"/>
          <ac:spMkLst>
            <pc:docMk/>
            <pc:sldMk cId="1099312648" sldId="330"/>
            <ac:spMk id="9" creationId="{CEF7B6E1-3BE8-4ED3-0292-BB4C7444E7FB}"/>
          </ac:spMkLst>
        </pc:spChg>
        <pc:spChg chg="mod">
          <ac:chgData name="Francesco" userId="f4b06c69-b125-4814-a67d-adf8dc91bd7e" providerId="ADAL" clId="{0F2DADEC-2ED7-42BE-8FF6-E0C0AD14E04E}" dt="2022-10-26T10:12:56.936" v="215" actId="14100"/>
          <ac:spMkLst>
            <pc:docMk/>
            <pc:sldMk cId="1099312648" sldId="330"/>
            <ac:spMk id="19" creationId="{46BE0337-8651-F99A-38FC-6AD24FC472A4}"/>
          </ac:spMkLst>
        </pc:spChg>
      </pc:sldChg>
      <pc:sldChg chg="modSp mod">
        <pc:chgData name="Francesco" userId="f4b06c69-b125-4814-a67d-adf8dc91bd7e" providerId="ADAL" clId="{0F2DADEC-2ED7-42BE-8FF6-E0C0AD14E04E}" dt="2022-10-26T10:04:40.456" v="190" actId="20577"/>
        <pc:sldMkLst>
          <pc:docMk/>
          <pc:sldMk cId="3248825162" sldId="332"/>
        </pc:sldMkLst>
        <pc:spChg chg="mod">
          <ac:chgData name="Francesco" userId="f4b06c69-b125-4814-a67d-adf8dc91bd7e" providerId="ADAL" clId="{0F2DADEC-2ED7-42BE-8FF6-E0C0AD14E04E}" dt="2022-10-26T10:04:11.785" v="187" actId="20577"/>
          <ac:spMkLst>
            <pc:docMk/>
            <pc:sldMk cId="3248825162" sldId="332"/>
            <ac:spMk id="3" creationId="{BAF8FE5C-8B3F-91EC-9FF5-AD4BF0131808}"/>
          </ac:spMkLst>
        </pc:spChg>
        <pc:spChg chg="mod">
          <ac:chgData name="Francesco" userId="f4b06c69-b125-4814-a67d-adf8dc91bd7e" providerId="ADAL" clId="{0F2DADEC-2ED7-42BE-8FF6-E0C0AD14E04E}" dt="2022-10-26T10:04:40.456" v="190" actId="20577"/>
          <ac:spMkLst>
            <pc:docMk/>
            <pc:sldMk cId="3248825162" sldId="332"/>
            <ac:spMk id="49" creationId="{9C0437E8-F3C7-49BE-85BF-948370FA1007}"/>
          </ac:spMkLst>
        </pc:spChg>
      </pc:sldChg>
      <pc:sldChg chg="modSp mod">
        <pc:chgData name="Francesco" userId="f4b06c69-b125-4814-a67d-adf8dc91bd7e" providerId="ADAL" clId="{0F2DADEC-2ED7-42BE-8FF6-E0C0AD14E04E}" dt="2022-10-26T10:00:15.373" v="143" actId="14734"/>
        <pc:sldMkLst>
          <pc:docMk/>
          <pc:sldMk cId="827357627" sldId="335"/>
        </pc:sldMkLst>
        <pc:graphicFrameChg chg="modGraphic">
          <ac:chgData name="Francesco" userId="f4b06c69-b125-4814-a67d-adf8dc91bd7e" providerId="ADAL" clId="{0F2DADEC-2ED7-42BE-8FF6-E0C0AD14E04E}" dt="2022-10-26T10:00:15.373" v="143" actId="14734"/>
          <ac:graphicFrameMkLst>
            <pc:docMk/>
            <pc:sldMk cId="827357627" sldId="335"/>
            <ac:graphicFrameMk id="15" creationId="{2D39D41F-C544-E8DB-4B62-5BE256989478}"/>
          </ac:graphicFrameMkLst>
        </pc:graphicFrameChg>
      </pc:sldChg>
      <pc:sldChg chg="modSp mod">
        <pc:chgData name="Francesco" userId="f4b06c69-b125-4814-a67d-adf8dc91bd7e" providerId="ADAL" clId="{0F2DADEC-2ED7-42BE-8FF6-E0C0AD14E04E}" dt="2022-10-26T10:04:57.369" v="194" actId="20577"/>
        <pc:sldMkLst>
          <pc:docMk/>
          <pc:sldMk cId="1808261828" sldId="338"/>
        </pc:sldMkLst>
        <pc:spChg chg="mod">
          <ac:chgData name="Francesco" userId="f4b06c69-b125-4814-a67d-adf8dc91bd7e" providerId="ADAL" clId="{0F2DADEC-2ED7-42BE-8FF6-E0C0AD14E04E}" dt="2022-10-26T10:04:57.369" v="194" actId="20577"/>
          <ac:spMkLst>
            <pc:docMk/>
            <pc:sldMk cId="1808261828" sldId="338"/>
            <ac:spMk id="19" creationId="{FDA96BD9-8740-6171-01B1-CC5FA15B2DD5}"/>
          </ac:spMkLst>
        </pc:spChg>
      </pc:sldChg>
      <pc:sldChg chg="modSp mod">
        <pc:chgData name="Francesco" userId="f4b06c69-b125-4814-a67d-adf8dc91bd7e" providerId="ADAL" clId="{0F2DADEC-2ED7-42BE-8FF6-E0C0AD14E04E}" dt="2022-10-25T16:49:59.642" v="135" actId="403"/>
        <pc:sldMkLst>
          <pc:docMk/>
          <pc:sldMk cId="1931967939" sldId="340"/>
        </pc:sldMkLst>
        <pc:spChg chg="mod">
          <ac:chgData name="Francesco" userId="f4b06c69-b125-4814-a67d-adf8dc91bd7e" providerId="ADAL" clId="{0F2DADEC-2ED7-42BE-8FF6-E0C0AD14E04E}" dt="2022-10-25T16:49:59.642" v="135" actId="403"/>
          <ac:spMkLst>
            <pc:docMk/>
            <pc:sldMk cId="1931967939" sldId="340"/>
            <ac:spMk id="11" creationId="{3714E5F1-A2D1-8CE4-864C-B6B797EEA9A9}"/>
          </ac:spMkLst>
        </pc:spChg>
        <pc:picChg chg="mod">
          <ac:chgData name="Francesco" userId="f4b06c69-b125-4814-a67d-adf8dc91bd7e" providerId="ADAL" clId="{0F2DADEC-2ED7-42BE-8FF6-E0C0AD14E04E}" dt="2022-10-25T16:49:58.159" v="132" actId="1076"/>
          <ac:picMkLst>
            <pc:docMk/>
            <pc:sldMk cId="1931967939" sldId="340"/>
            <ac:picMk id="14" creationId="{3A7815B5-BA33-9BE3-CC29-B3889A7EBAD2}"/>
          </ac:picMkLst>
        </pc:picChg>
      </pc:sldChg>
      <pc:sldChg chg="modSp mod">
        <pc:chgData name="Francesco" userId="f4b06c69-b125-4814-a67d-adf8dc91bd7e" providerId="ADAL" clId="{0F2DADEC-2ED7-42BE-8FF6-E0C0AD14E04E}" dt="2022-10-26T10:17:31.763" v="317" actId="313"/>
        <pc:sldMkLst>
          <pc:docMk/>
          <pc:sldMk cId="3163681491" sldId="342"/>
        </pc:sldMkLst>
        <pc:spChg chg="mod">
          <ac:chgData name="Francesco" userId="f4b06c69-b125-4814-a67d-adf8dc91bd7e" providerId="ADAL" clId="{0F2DADEC-2ED7-42BE-8FF6-E0C0AD14E04E}" dt="2022-10-26T10:17:31.763" v="317" actId="313"/>
          <ac:spMkLst>
            <pc:docMk/>
            <pc:sldMk cId="3163681491" sldId="342"/>
            <ac:spMk id="5" creationId="{086B4A73-BC79-678A-E2A2-55F59BDD7F8C}"/>
          </ac:spMkLst>
        </pc:spChg>
        <pc:graphicFrameChg chg="mod modGraphic">
          <ac:chgData name="Francesco" userId="f4b06c69-b125-4814-a67d-adf8dc91bd7e" providerId="ADAL" clId="{0F2DADEC-2ED7-42BE-8FF6-E0C0AD14E04E}" dt="2022-10-26T10:16:08.708" v="250" actId="1076"/>
          <ac:graphicFrameMkLst>
            <pc:docMk/>
            <pc:sldMk cId="3163681491" sldId="342"/>
            <ac:graphicFrameMk id="8" creationId="{9487CB7A-1893-39CD-6DE8-0BA4D2A978CD}"/>
          </ac:graphicFrameMkLst>
        </pc:graphicFrameChg>
      </pc:sldChg>
      <pc:sldChg chg="modSp mod">
        <pc:chgData name="Francesco" userId="f4b06c69-b125-4814-a67d-adf8dc91bd7e" providerId="ADAL" clId="{0F2DADEC-2ED7-42BE-8FF6-E0C0AD14E04E}" dt="2022-10-26T10:24:01.145" v="695" actId="20577"/>
        <pc:sldMkLst>
          <pc:docMk/>
          <pc:sldMk cId="1271989052" sldId="343"/>
        </pc:sldMkLst>
        <pc:spChg chg="mod">
          <ac:chgData name="Francesco" userId="f4b06c69-b125-4814-a67d-adf8dc91bd7e" providerId="ADAL" clId="{0F2DADEC-2ED7-42BE-8FF6-E0C0AD14E04E}" dt="2022-10-26T10:24:01.145" v="695" actId="20577"/>
          <ac:spMkLst>
            <pc:docMk/>
            <pc:sldMk cId="1271989052" sldId="343"/>
            <ac:spMk id="10" creationId="{713B0CAC-B89F-F874-BC4D-340E3C5E4D51}"/>
          </ac:spMkLst>
        </pc:spChg>
      </pc:sldChg>
    </pc:docChg>
  </pc:docChgLst>
  <pc:docChgLst>
    <pc:chgData name="Francesco Fransesini" userId="f4b06c69-b125-4814-a67d-adf8dc91bd7e" providerId="ADAL" clId="{7794D44E-D819-443D-8C5F-19F78DB9D20B}"/>
    <pc:docChg chg="undo custSel addSld delSld modSld sldOrd modMainMaster">
      <pc:chgData name="Francesco Fransesini" userId="f4b06c69-b125-4814-a67d-adf8dc91bd7e" providerId="ADAL" clId="{7794D44E-D819-443D-8C5F-19F78DB9D20B}" dt="2023-05-31T06:49:02.060" v="1074" actId="1076"/>
      <pc:docMkLst>
        <pc:docMk/>
      </pc:docMkLst>
      <pc:sldChg chg="modSp mod">
        <pc:chgData name="Francesco Fransesini" userId="f4b06c69-b125-4814-a67d-adf8dc91bd7e" providerId="ADAL" clId="{7794D44E-D819-443D-8C5F-19F78DB9D20B}" dt="2023-05-30T14:43:24.756" v="912" actId="242"/>
        <pc:sldMkLst>
          <pc:docMk/>
          <pc:sldMk cId="1361820754" sldId="344"/>
        </pc:sldMkLst>
        <pc:spChg chg="mod">
          <ac:chgData name="Francesco Fransesini" userId="f4b06c69-b125-4814-a67d-adf8dc91bd7e" providerId="ADAL" clId="{7794D44E-D819-443D-8C5F-19F78DB9D20B}" dt="2023-05-30T14:43:24.756" v="912" actId="242"/>
          <ac:spMkLst>
            <pc:docMk/>
            <pc:sldMk cId="1361820754" sldId="344"/>
            <ac:spMk id="2" creationId="{757E9BD6-7CF7-C32E-4F96-AD9B50AC4AC2}"/>
          </ac:spMkLst>
        </pc:spChg>
      </pc:sldChg>
      <pc:sldChg chg="addSp delSp modSp del mod">
        <pc:chgData name="Francesco Fransesini" userId="f4b06c69-b125-4814-a67d-adf8dc91bd7e" providerId="ADAL" clId="{7794D44E-D819-443D-8C5F-19F78DB9D20B}" dt="2023-05-30T14:04:52.781" v="862" actId="47"/>
        <pc:sldMkLst>
          <pc:docMk/>
          <pc:sldMk cId="3115896112" sldId="345"/>
        </pc:sldMkLst>
        <pc:spChg chg="del">
          <ac:chgData name="Francesco Fransesini" userId="f4b06c69-b125-4814-a67d-adf8dc91bd7e" providerId="ADAL" clId="{7794D44E-D819-443D-8C5F-19F78DB9D20B}" dt="2023-05-30T13:22:37.964" v="135" actId="478"/>
          <ac:spMkLst>
            <pc:docMk/>
            <pc:sldMk cId="3115896112" sldId="345"/>
            <ac:spMk id="3" creationId="{3664FAB0-B1BC-96A6-21CA-982B62AC4C1B}"/>
          </ac:spMkLst>
        </pc:spChg>
        <pc:spChg chg="del">
          <ac:chgData name="Francesco Fransesini" userId="f4b06c69-b125-4814-a67d-adf8dc91bd7e" providerId="ADAL" clId="{7794D44E-D819-443D-8C5F-19F78DB9D20B}" dt="2023-05-30T13:22:39.236" v="136" actId="478"/>
          <ac:spMkLst>
            <pc:docMk/>
            <pc:sldMk cId="3115896112" sldId="345"/>
            <ac:spMk id="4" creationId="{F44A120C-68C1-7B5C-CBDB-A6D62652C8C0}"/>
          </ac:spMkLst>
        </pc:spChg>
        <pc:spChg chg="del">
          <ac:chgData name="Francesco Fransesini" userId="f4b06c69-b125-4814-a67d-adf8dc91bd7e" providerId="ADAL" clId="{7794D44E-D819-443D-8C5F-19F78DB9D20B}" dt="2023-05-30T13:22:35.541" v="134" actId="478"/>
          <ac:spMkLst>
            <pc:docMk/>
            <pc:sldMk cId="3115896112" sldId="345"/>
            <ac:spMk id="5" creationId="{B3A4A1A5-5B0D-8950-DAD0-A32C4277ECAC}"/>
          </ac:spMkLst>
        </pc:spChg>
        <pc:spChg chg="add del mod">
          <ac:chgData name="Francesco Fransesini" userId="f4b06c69-b125-4814-a67d-adf8dc91bd7e" providerId="ADAL" clId="{7794D44E-D819-443D-8C5F-19F78DB9D20B}" dt="2023-05-30T13:22:56.761" v="140"/>
          <ac:spMkLst>
            <pc:docMk/>
            <pc:sldMk cId="3115896112" sldId="345"/>
            <ac:spMk id="6" creationId="{5B1C8E4E-A404-DF52-AE9E-00360C1D30E6}"/>
          </ac:spMkLst>
        </pc:spChg>
        <pc:spChg chg="add del mod">
          <ac:chgData name="Francesco Fransesini" userId="f4b06c69-b125-4814-a67d-adf8dc91bd7e" providerId="ADAL" clId="{7794D44E-D819-443D-8C5F-19F78DB9D20B}" dt="2023-05-30T13:22:56.761" v="140"/>
          <ac:spMkLst>
            <pc:docMk/>
            <pc:sldMk cId="3115896112" sldId="345"/>
            <ac:spMk id="7" creationId="{A2616734-880D-45DD-6638-E981DD58D83D}"/>
          </ac:spMkLst>
        </pc:spChg>
        <pc:spChg chg="add mod">
          <ac:chgData name="Francesco Fransesini" userId="f4b06c69-b125-4814-a67d-adf8dc91bd7e" providerId="ADAL" clId="{7794D44E-D819-443D-8C5F-19F78DB9D20B}" dt="2023-05-30T13:23:29.651" v="151" actId="14100"/>
          <ac:spMkLst>
            <pc:docMk/>
            <pc:sldMk cId="3115896112" sldId="345"/>
            <ac:spMk id="8" creationId="{2358AEB6-F476-7B9F-22BD-67F12EEE16FE}"/>
          </ac:spMkLst>
        </pc:spChg>
        <pc:spChg chg="add mod">
          <ac:chgData name="Francesco Fransesini" userId="f4b06c69-b125-4814-a67d-adf8dc91bd7e" providerId="ADAL" clId="{7794D44E-D819-443D-8C5F-19F78DB9D20B}" dt="2023-05-30T13:23:00.888" v="141"/>
          <ac:spMkLst>
            <pc:docMk/>
            <pc:sldMk cId="3115896112" sldId="345"/>
            <ac:spMk id="9" creationId="{5AE9DF75-251B-A422-3DF8-0AA9D8CBABF3}"/>
          </ac:spMkLst>
        </pc:spChg>
      </pc:sldChg>
      <pc:sldChg chg="del">
        <pc:chgData name="Francesco Fransesini" userId="f4b06c69-b125-4814-a67d-adf8dc91bd7e" providerId="ADAL" clId="{7794D44E-D819-443D-8C5F-19F78DB9D20B}" dt="2023-05-30T14:33:04.995" v="874" actId="47"/>
        <pc:sldMkLst>
          <pc:docMk/>
          <pc:sldMk cId="1909636077" sldId="348"/>
        </pc:sldMkLst>
      </pc:sldChg>
      <pc:sldChg chg="add">
        <pc:chgData name="Francesco Fransesini" userId="f4b06c69-b125-4814-a67d-adf8dc91bd7e" providerId="ADAL" clId="{7794D44E-D819-443D-8C5F-19F78DB9D20B}" dt="2023-05-30T12:27:48.882" v="133"/>
        <pc:sldMkLst>
          <pc:docMk/>
          <pc:sldMk cId="1108027539" sldId="349"/>
        </pc:sldMkLst>
      </pc:sldChg>
      <pc:sldChg chg="addSp delSp modSp add mod">
        <pc:chgData name="Francesco Fransesini" userId="f4b06c69-b125-4814-a67d-adf8dc91bd7e" providerId="ADAL" clId="{7794D44E-D819-443D-8C5F-19F78DB9D20B}" dt="2023-05-30T14:58:37.929" v="1033" actId="1076"/>
        <pc:sldMkLst>
          <pc:docMk/>
          <pc:sldMk cId="575001096" sldId="350"/>
        </pc:sldMkLst>
        <pc:spChg chg="del">
          <ac:chgData name="Francesco Fransesini" userId="f4b06c69-b125-4814-a67d-adf8dc91bd7e" providerId="ADAL" clId="{7794D44E-D819-443D-8C5F-19F78DB9D20B}" dt="2023-05-30T14:58:35.106" v="1031" actId="478"/>
          <ac:spMkLst>
            <pc:docMk/>
            <pc:sldMk cId="575001096" sldId="350"/>
            <ac:spMk id="4" creationId="{7BFF9438-D3E1-0611-C6F9-052706509182}"/>
          </ac:spMkLst>
        </pc:spChg>
        <pc:picChg chg="add mod">
          <ac:chgData name="Francesco Fransesini" userId="f4b06c69-b125-4814-a67d-adf8dc91bd7e" providerId="ADAL" clId="{7794D44E-D819-443D-8C5F-19F78DB9D20B}" dt="2023-05-30T14:58:37.929" v="1033" actId="1076"/>
          <ac:picMkLst>
            <pc:docMk/>
            <pc:sldMk cId="575001096" sldId="350"/>
            <ac:picMk id="5" creationId="{CD9058A5-4581-8CDF-DD94-AD14490E31DA}"/>
          </ac:picMkLst>
        </pc:picChg>
        <pc:picChg chg="add mod">
          <ac:chgData name="Francesco Fransesini" userId="f4b06c69-b125-4814-a67d-adf8dc91bd7e" providerId="ADAL" clId="{7794D44E-D819-443D-8C5F-19F78DB9D20B}" dt="2023-05-30T14:58:36.593" v="1032" actId="1076"/>
          <ac:picMkLst>
            <pc:docMk/>
            <pc:sldMk cId="575001096" sldId="350"/>
            <ac:picMk id="6" creationId="{4DCB8E06-B94A-8E60-3954-B3B8AA6C76E1}"/>
          </ac:picMkLst>
        </pc:picChg>
        <pc:picChg chg="del">
          <ac:chgData name="Francesco Fransesini" userId="f4b06c69-b125-4814-a67d-adf8dc91bd7e" providerId="ADAL" clId="{7794D44E-D819-443D-8C5F-19F78DB9D20B}" dt="2023-05-30T14:58:11.050" v="1021" actId="478"/>
          <ac:picMkLst>
            <pc:docMk/>
            <pc:sldMk cId="575001096" sldId="350"/>
            <ac:picMk id="16" creationId="{4F7D2D12-7FB1-5BDB-F74F-8A93C655E74D}"/>
          </ac:picMkLst>
        </pc:picChg>
        <pc:picChg chg="del">
          <ac:chgData name="Francesco Fransesini" userId="f4b06c69-b125-4814-a67d-adf8dc91bd7e" providerId="ADAL" clId="{7794D44E-D819-443D-8C5F-19F78DB9D20B}" dt="2023-05-30T14:58:32.851" v="1030" actId="478"/>
          <ac:picMkLst>
            <pc:docMk/>
            <pc:sldMk cId="575001096" sldId="350"/>
            <ac:picMk id="18" creationId="{AF7009D5-3747-3DFA-2A7B-D5AB8162AF61}"/>
          </ac:picMkLst>
        </pc:picChg>
        <pc:picChg chg="del">
          <ac:chgData name="Francesco Fransesini" userId="f4b06c69-b125-4814-a67d-adf8dc91bd7e" providerId="ADAL" clId="{7794D44E-D819-443D-8C5F-19F78DB9D20B}" dt="2023-05-30T14:57:59.635" v="1017" actId="478"/>
          <ac:picMkLst>
            <pc:docMk/>
            <pc:sldMk cId="575001096" sldId="350"/>
            <ac:picMk id="21" creationId="{AE1CE1D9-F709-8D83-EA9C-9128EFE3A0B1}"/>
          </ac:picMkLst>
        </pc:picChg>
      </pc:sldChg>
      <pc:sldChg chg="addSp modSp add mod">
        <pc:chgData name="Francesco Fransesini" userId="f4b06c69-b125-4814-a67d-adf8dc91bd7e" providerId="ADAL" clId="{7794D44E-D819-443D-8C5F-19F78DB9D20B}" dt="2023-05-30T14:42:31.256" v="893" actId="1076"/>
        <pc:sldMkLst>
          <pc:docMk/>
          <pc:sldMk cId="457043364" sldId="351"/>
        </pc:sldMkLst>
        <pc:spChg chg="mod">
          <ac:chgData name="Francesco Fransesini" userId="f4b06c69-b125-4814-a67d-adf8dc91bd7e" providerId="ADAL" clId="{7794D44E-D819-443D-8C5F-19F78DB9D20B}" dt="2023-05-30T14:41:17.245" v="881" actId="164"/>
          <ac:spMkLst>
            <pc:docMk/>
            <pc:sldMk cId="457043364" sldId="351"/>
            <ac:spMk id="7" creationId="{2464FEFB-7127-4E7B-CD0F-B21FF0EAD47C}"/>
          </ac:spMkLst>
        </pc:spChg>
        <pc:spChg chg="mod">
          <ac:chgData name="Francesco Fransesini" userId="f4b06c69-b125-4814-a67d-adf8dc91bd7e" providerId="ADAL" clId="{7794D44E-D819-443D-8C5F-19F78DB9D20B}" dt="2023-05-30T14:41:17.245" v="881" actId="164"/>
          <ac:spMkLst>
            <pc:docMk/>
            <pc:sldMk cId="457043364" sldId="351"/>
            <ac:spMk id="8" creationId="{DDC272CD-C793-ACBD-1F08-01ABD81B316F}"/>
          </ac:spMkLst>
        </pc:spChg>
        <pc:spChg chg="mod">
          <ac:chgData name="Francesco Fransesini" userId="f4b06c69-b125-4814-a67d-adf8dc91bd7e" providerId="ADAL" clId="{7794D44E-D819-443D-8C5F-19F78DB9D20B}" dt="2023-05-30T14:41:17.245" v="881" actId="164"/>
          <ac:spMkLst>
            <pc:docMk/>
            <pc:sldMk cId="457043364" sldId="351"/>
            <ac:spMk id="9" creationId="{393B7776-573C-7439-6031-29EB47F42166}"/>
          </ac:spMkLst>
        </pc:spChg>
        <pc:spChg chg="mod">
          <ac:chgData name="Francesco Fransesini" userId="f4b06c69-b125-4814-a67d-adf8dc91bd7e" providerId="ADAL" clId="{7794D44E-D819-443D-8C5F-19F78DB9D20B}" dt="2023-05-30T14:41:29.114" v="883" actId="1076"/>
          <ac:spMkLst>
            <pc:docMk/>
            <pc:sldMk cId="457043364" sldId="351"/>
            <ac:spMk id="15" creationId="{53F86D86-3978-E6D0-C17E-AF0ABC5A2C30}"/>
          </ac:spMkLst>
        </pc:spChg>
        <pc:grpChg chg="add mod">
          <ac:chgData name="Francesco Fransesini" userId="f4b06c69-b125-4814-a67d-adf8dc91bd7e" providerId="ADAL" clId="{7794D44E-D819-443D-8C5F-19F78DB9D20B}" dt="2023-05-30T14:42:16.128" v="889" actId="1076"/>
          <ac:grpSpMkLst>
            <pc:docMk/>
            <pc:sldMk cId="457043364" sldId="351"/>
            <ac:grpSpMk id="19" creationId="{6C2746BD-455D-E32C-9742-9318B00B233C}"/>
          </ac:grpSpMkLst>
        </pc:grpChg>
        <pc:picChg chg="mod">
          <ac:chgData name="Francesco Fransesini" userId="f4b06c69-b125-4814-a67d-adf8dc91bd7e" providerId="ADAL" clId="{7794D44E-D819-443D-8C5F-19F78DB9D20B}" dt="2023-05-30T14:41:17.245" v="881" actId="164"/>
          <ac:picMkLst>
            <pc:docMk/>
            <pc:sldMk cId="457043364" sldId="351"/>
            <ac:picMk id="5" creationId="{AD8FEAF0-5C12-376C-07B4-82B5D0D1EE6E}"/>
          </ac:picMkLst>
        </pc:picChg>
        <pc:picChg chg="mod">
          <ac:chgData name="Francesco Fransesini" userId="f4b06c69-b125-4814-a67d-adf8dc91bd7e" providerId="ADAL" clId="{7794D44E-D819-443D-8C5F-19F78DB9D20B}" dt="2023-05-30T14:41:29.114" v="883" actId="1076"/>
          <ac:picMkLst>
            <pc:docMk/>
            <pc:sldMk cId="457043364" sldId="351"/>
            <ac:picMk id="6" creationId="{9B8FC7F9-2255-0E71-E34B-BA16D251B55E}"/>
          </ac:picMkLst>
        </pc:picChg>
        <pc:picChg chg="add mod modCrop">
          <ac:chgData name="Francesco Fransesini" userId="f4b06c69-b125-4814-a67d-adf8dc91bd7e" providerId="ADAL" clId="{7794D44E-D819-443D-8C5F-19F78DB9D20B}" dt="2023-05-30T14:42:31.256" v="893" actId="1076"/>
          <ac:picMkLst>
            <pc:docMk/>
            <pc:sldMk cId="457043364" sldId="351"/>
            <ac:picMk id="16" creationId="{D51E37B3-C905-D46A-E1E6-8863E5E4FE71}"/>
          </ac:picMkLst>
        </pc:picChg>
        <pc:cxnChg chg="mod">
          <ac:chgData name="Francesco Fransesini" userId="f4b06c69-b125-4814-a67d-adf8dc91bd7e" providerId="ADAL" clId="{7794D44E-D819-443D-8C5F-19F78DB9D20B}" dt="2023-05-30T14:41:17.245" v="881" actId="164"/>
          <ac:cxnSpMkLst>
            <pc:docMk/>
            <pc:sldMk cId="457043364" sldId="351"/>
            <ac:cxnSpMk id="10" creationId="{D359D381-107A-3D83-0E31-DA35918EB8DB}"/>
          </ac:cxnSpMkLst>
        </pc:cxnChg>
        <pc:cxnChg chg="mod">
          <ac:chgData name="Francesco Fransesini" userId="f4b06c69-b125-4814-a67d-adf8dc91bd7e" providerId="ADAL" clId="{7794D44E-D819-443D-8C5F-19F78DB9D20B}" dt="2023-05-30T14:41:17.245" v="881" actId="164"/>
          <ac:cxnSpMkLst>
            <pc:docMk/>
            <pc:sldMk cId="457043364" sldId="351"/>
            <ac:cxnSpMk id="11" creationId="{20EE5E92-8924-1FB6-A202-88B82B306122}"/>
          </ac:cxnSpMkLst>
        </pc:cxnChg>
        <pc:cxnChg chg="mod">
          <ac:chgData name="Francesco Fransesini" userId="f4b06c69-b125-4814-a67d-adf8dc91bd7e" providerId="ADAL" clId="{7794D44E-D819-443D-8C5F-19F78DB9D20B}" dt="2023-05-30T14:41:17.245" v="881" actId="164"/>
          <ac:cxnSpMkLst>
            <pc:docMk/>
            <pc:sldMk cId="457043364" sldId="351"/>
            <ac:cxnSpMk id="12" creationId="{FB1D0D6C-C32F-652A-033E-B05BE4972E28}"/>
          </ac:cxnSpMkLst>
        </pc:cxnChg>
        <pc:cxnChg chg="mod">
          <ac:chgData name="Francesco Fransesini" userId="f4b06c69-b125-4814-a67d-adf8dc91bd7e" providerId="ADAL" clId="{7794D44E-D819-443D-8C5F-19F78DB9D20B}" dt="2023-05-30T14:41:17.245" v="881" actId="164"/>
          <ac:cxnSpMkLst>
            <pc:docMk/>
            <pc:sldMk cId="457043364" sldId="351"/>
            <ac:cxnSpMk id="13" creationId="{30855D1C-F44A-D07D-1AFF-0FBBEEE3EB1E}"/>
          </ac:cxnSpMkLst>
        </pc:cxnChg>
        <pc:cxnChg chg="mod">
          <ac:chgData name="Francesco Fransesini" userId="f4b06c69-b125-4814-a67d-adf8dc91bd7e" providerId="ADAL" clId="{7794D44E-D819-443D-8C5F-19F78DB9D20B}" dt="2023-05-30T14:41:17.245" v="881" actId="164"/>
          <ac:cxnSpMkLst>
            <pc:docMk/>
            <pc:sldMk cId="457043364" sldId="351"/>
            <ac:cxnSpMk id="14" creationId="{A3D278A6-26DD-41CF-6FD8-8044CE44921E}"/>
          </ac:cxnSpMkLst>
        </pc:cxnChg>
        <pc:cxnChg chg="mod">
          <ac:chgData name="Francesco Fransesini" userId="f4b06c69-b125-4814-a67d-adf8dc91bd7e" providerId="ADAL" clId="{7794D44E-D819-443D-8C5F-19F78DB9D20B}" dt="2023-05-30T14:41:29.114" v="883" actId="1076"/>
          <ac:cxnSpMkLst>
            <pc:docMk/>
            <pc:sldMk cId="457043364" sldId="351"/>
            <ac:cxnSpMk id="17" creationId="{84FAD1B9-78AC-EF40-5365-FE114DA5B0C3}"/>
          </ac:cxnSpMkLst>
        </pc:cxnChg>
        <pc:cxnChg chg="mod">
          <ac:chgData name="Francesco Fransesini" userId="f4b06c69-b125-4814-a67d-adf8dc91bd7e" providerId="ADAL" clId="{7794D44E-D819-443D-8C5F-19F78DB9D20B}" dt="2023-05-30T14:41:29.114" v="883" actId="1076"/>
          <ac:cxnSpMkLst>
            <pc:docMk/>
            <pc:sldMk cId="457043364" sldId="351"/>
            <ac:cxnSpMk id="18" creationId="{33778454-F254-171C-8D93-36037327EEE7}"/>
          </ac:cxnSpMkLst>
        </pc:cxnChg>
        <pc:cxnChg chg="mod">
          <ac:chgData name="Francesco Fransesini" userId="f4b06c69-b125-4814-a67d-adf8dc91bd7e" providerId="ADAL" clId="{7794D44E-D819-443D-8C5F-19F78DB9D20B}" dt="2023-05-30T14:41:29.114" v="883" actId="1076"/>
          <ac:cxnSpMkLst>
            <pc:docMk/>
            <pc:sldMk cId="457043364" sldId="351"/>
            <ac:cxnSpMk id="20" creationId="{40F0F511-2ADD-7ADA-5E12-E5D97AF8F07B}"/>
          </ac:cxnSpMkLst>
        </pc:cxnChg>
      </pc:sldChg>
      <pc:sldChg chg="addSp delSp modSp add mod">
        <pc:chgData name="Francesco Fransesini" userId="f4b06c69-b125-4814-a67d-adf8dc91bd7e" providerId="ADAL" clId="{7794D44E-D819-443D-8C5F-19F78DB9D20B}" dt="2023-05-30T14:52:48.130" v="948" actId="478"/>
        <pc:sldMkLst>
          <pc:docMk/>
          <pc:sldMk cId="849452573" sldId="352"/>
        </pc:sldMkLst>
        <pc:spChg chg="add mod">
          <ac:chgData name="Francesco Fransesini" userId="f4b06c69-b125-4814-a67d-adf8dc91bd7e" providerId="ADAL" clId="{7794D44E-D819-443D-8C5F-19F78DB9D20B}" dt="2023-05-30T14:52:18.025" v="938" actId="1076"/>
          <ac:spMkLst>
            <pc:docMk/>
            <pc:sldMk cId="849452573" sldId="352"/>
            <ac:spMk id="19" creationId="{AA27474B-C8EE-0681-C4BA-475AFE542909}"/>
          </ac:spMkLst>
        </pc:spChg>
        <pc:spChg chg="add mod">
          <ac:chgData name="Francesco Fransesini" userId="f4b06c69-b125-4814-a67d-adf8dc91bd7e" providerId="ADAL" clId="{7794D44E-D819-443D-8C5F-19F78DB9D20B}" dt="2023-05-30T14:52:21.713" v="940" actId="1076"/>
          <ac:spMkLst>
            <pc:docMk/>
            <pc:sldMk cId="849452573" sldId="352"/>
            <ac:spMk id="22" creationId="{80B7D673-7CB3-4F94-4EB3-2E9DAE7A2BC5}"/>
          </ac:spMkLst>
        </pc:spChg>
        <pc:spChg chg="add mod">
          <ac:chgData name="Francesco Fransesini" userId="f4b06c69-b125-4814-a67d-adf8dc91bd7e" providerId="ADAL" clId="{7794D44E-D819-443D-8C5F-19F78DB9D20B}" dt="2023-05-30T14:52:34.953" v="945" actId="1076"/>
          <ac:spMkLst>
            <pc:docMk/>
            <pc:sldMk cId="849452573" sldId="352"/>
            <ac:spMk id="23" creationId="{6A720963-EB37-8BF7-6C1B-F83F30F4625B}"/>
          </ac:spMkLst>
        </pc:spChg>
        <pc:picChg chg="add mod">
          <ac:chgData name="Francesco Fransesini" userId="f4b06c69-b125-4814-a67d-adf8dc91bd7e" providerId="ADAL" clId="{7794D44E-D819-443D-8C5F-19F78DB9D20B}" dt="2023-05-30T14:50:53.778" v="919" actId="1076"/>
          <ac:picMkLst>
            <pc:docMk/>
            <pc:sldMk cId="849452573" sldId="352"/>
            <ac:picMk id="9" creationId="{6DAAB1AA-DDF0-7BBD-156C-3624903580FA}"/>
          </ac:picMkLst>
        </pc:picChg>
        <pc:cxnChg chg="add del mod">
          <ac:chgData name="Francesco Fransesini" userId="f4b06c69-b125-4814-a67d-adf8dc91bd7e" providerId="ADAL" clId="{7794D44E-D819-443D-8C5F-19F78DB9D20B}" dt="2023-05-30T14:52:48.130" v="948" actId="478"/>
          <ac:cxnSpMkLst>
            <pc:docMk/>
            <pc:sldMk cId="849452573" sldId="352"/>
            <ac:cxnSpMk id="10" creationId="{34B9BB8F-E504-CD00-470E-B4029E371CB0}"/>
          </ac:cxnSpMkLst>
        </pc:cxnChg>
        <pc:cxnChg chg="add mod">
          <ac:chgData name="Francesco Fransesini" userId="f4b06c69-b125-4814-a67d-adf8dc91bd7e" providerId="ADAL" clId="{7794D44E-D819-443D-8C5F-19F78DB9D20B}" dt="2023-05-30T14:51:41.559" v="926" actId="693"/>
          <ac:cxnSpMkLst>
            <pc:docMk/>
            <pc:sldMk cId="849452573" sldId="352"/>
            <ac:cxnSpMk id="16" creationId="{522E3DC6-8D65-11B6-EA67-1061AAA2D998}"/>
          </ac:cxnSpMkLst>
        </pc:cxnChg>
      </pc:sldChg>
      <pc:sldChg chg="add ord">
        <pc:chgData name="Francesco Fransesini" userId="f4b06c69-b125-4814-a67d-adf8dc91bd7e" providerId="ADAL" clId="{7794D44E-D819-443D-8C5F-19F78DB9D20B}" dt="2023-05-30T14:05:14.186" v="865"/>
        <pc:sldMkLst>
          <pc:docMk/>
          <pc:sldMk cId="1800424258" sldId="355"/>
        </pc:sldMkLst>
      </pc:sldChg>
      <pc:sldChg chg="add">
        <pc:chgData name="Francesco Fransesini" userId="f4b06c69-b125-4814-a67d-adf8dc91bd7e" providerId="ADAL" clId="{7794D44E-D819-443D-8C5F-19F78DB9D20B}" dt="2023-05-30T14:27:16.902" v="870"/>
        <pc:sldMkLst>
          <pc:docMk/>
          <pc:sldMk cId="2164735212" sldId="356"/>
        </pc:sldMkLst>
      </pc:sldChg>
      <pc:sldChg chg="delSp add mod ord">
        <pc:chgData name="Francesco Fransesini" userId="f4b06c69-b125-4814-a67d-adf8dc91bd7e" providerId="ADAL" clId="{7794D44E-D819-443D-8C5F-19F78DB9D20B}" dt="2023-05-30T14:42:42.461" v="895"/>
        <pc:sldMkLst>
          <pc:docMk/>
          <pc:sldMk cId="4194440769" sldId="359"/>
        </pc:sldMkLst>
        <pc:graphicFrameChg chg="del">
          <ac:chgData name="Francesco Fransesini" userId="f4b06c69-b125-4814-a67d-adf8dc91bd7e" providerId="ADAL" clId="{7794D44E-D819-443D-8C5F-19F78DB9D20B}" dt="2023-05-30T14:25:36.744" v="867" actId="478"/>
          <ac:graphicFrameMkLst>
            <pc:docMk/>
            <pc:sldMk cId="4194440769" sldId="359"/>
            <ac:graphicFrameMk id="5" creationId="{72CB7E7C-C465-199C-C899-9B5247449BD7}"/>
          </ac:graphicFrameMkLst>
        </pc:graphicFrameChg>
      </pc:sldChg>
      <pc:sldChg chg="add">
        <pc:chgData name="Francesco Fransesini" userId="f4b06c69-b125-4814-a67d-adf8dc91bd7e" providerId="ADAL" clId="{7794D44E-D819-443D-8C5F-19F78DB9D20B}" dt="2023-05-30T12:27:48.882" v="133"/>
        <pc:sldMkLst>
          <pc:docMk/>
          <pc:sldMk cId="354413455" sldId="360"/>
        </pc:sldMkLst>
      </pc:sldChg>
      <pc:sldChg chg="add">
        <pc:chgData name="Francesco Fransesini" userId="f4b06c69-b125-4814-a67d-adf8dc91bd7e" providerId="ADAL" clId="{7794D44E-D819-443D-8C5F-19F78DB9D20B}" dt="2023-05-30T12:27:48.882" v="133"/>
        <pc:sldMkLst>
          <pc:docMk/>
          <pc:sldMk cId="3341462760" sldId="361"/>
        </pc:sldMkLst>
      </pc:sldChg>
      <pc:sldChg chg="add del">
        <pc:chgData name="Francesco Fransesini" userId="f4b06c69-b125-4814-a67d-adf8dc91bd7e" providerId="ADAL" clId="{7794D44E-D819-443D-8C5F-19F78DB9D20B}" dt="2023-05-30T14:27:08.668" v="869" actId="47"/>
        <pc:sldMkLst>
          <pc:docMk/>
          <pc:sldMk cId="2233068851" sldId="362"/>
        </pc:sldMkLst>
      </pc:sldChg>
      <pc:sldChg chg="add del">
        <pc:chgData name="Francesco Fransesini" userId="f4b06c69-b125-4814-a67d-adf8dc91bd7e" providerId="ADAL" clId="{7794D44E-D819-443D-8C5F-19F78DB9D20B}" dt="2023-05-30T14:27:08.668" v="869" actId="47"/>
        <pc:sldMkLst>
          <pc:docMk/>
          <pc:sldMk cId="1221047343" sldId="363"/>
        </pc:sldMkLst>
      </pc:sldChg>
      <pc:sldChg chg="add del">
        <pc:chgData name="Francesco Fransesini" userId="f4b06c69-b125-4814-a67d-adf8dc91bd7e" providerId="ADAL" clId="{7794D44E-D819-443D-8C5F-19F78DB9D20B}" dt="2023-05-30T14:27:08.668" v="869" actId="47"/>
        <pc:sldMkLst>
          <pc:docMk/>
          <pc:sldMk cId="468496285" sldId="364"/>
        </pc:sldMkLst>
      </pc:sldChg>
      <pc:sldChg chg="add ord">
        <pc:chgData name="Francesco Fransesini" userId="f4b06c69-b125-4814-a67d-adf8dc91bd7e" providerId="ADAL" clId="{7794D44E-D819-443D-8C5F-19F78DB9D20B}" dt="2023-05-30T14:44:15.485" v="914"/>
        <pc:sldMkLst>
          <pc:docMk/>
          <pc:sldMk cId="2699327255" sldId="367"/>
        </pc:sldMkLst>
      </pc:sldChg>
      <pc:sldChg chg="addSp delSp modSp add mod">
        <pc:chgData name="Francesco Fransesini" userId="f4b06c69-b125-4814-a67d-adf8dc91bd7e" providerId="ADAL" clId="{7794D44E-D819-443D-8C5F-19F78DB9D20B}" dt="2023-05-30T14:55:50.580" v="985" actId="20577"/>
        <pc:sldMkLst>
          <pc:docMk/>
          <pc:sldMk cId="2544041190" sldId="370"/>
        </pc:sldMkLst>
        <pc:spChg chg="mod">
          <ac:chgData name="Francesco Fransesini" userId="f4b06c69-b125-4814-a67d-adf8dc91bd7e" providerId="ADAL" clId="{7794D44E-D819-443D-8C5F-19F78DB9D20B}" dt="2023-05-30T14:55:50.580" v="985" actId="20577"/>
          <ac:spMkLst>
            <pc:docMk/>
            <pc:sldMk cId="2544041190" sldId="370"/>
            <ac:spMk id="3" creationId="{E6722106-92AB-7263-1DB6-C3689F9138BA}"/>
          </ac:spMkLst>
        </pc:spChg>
        <pc:spChg chg="del">
          <ac:chgData name="Francesco Fransesini" userId="f4b06c69-b125-4814-a67d-adf8dc91bd7e" providerId="ADAL" clId="{7794D44E-D819-443D-8C5F-19F78DB9D20B}" dt="2023-05-30T14:54:16.266" v="953" actId="478"/>
          <ac:spMkLst>
            <pc:docMk/>
            <pc:sldMk cId="2544041190" sldId="370"/>
            <ac:spMk id="23" creationId="{FBBE428F-A0EB-F1F5-B491-15EBF25D036C}"/>
          </ac:spMkLst>
        </pc:spChg>
        <pc:spChg chg="mod">
          <ac:chgData name="Francesco Fransesini" userId="f4b06c69-b125-4814-a67d-adf8dc91bd7e" providerId="ADAL" clId="{7794D44E-D819-443D-8C5F-19F78DB9D20B}" dt="2023-05-30T14:55:34.545" v="975" actId="1076"/>
          <ac:spMkLst>
            <pc:docMk/>
            <pc:sldMk cId="2544041190" sldId="370"/>
            <ac:spMk id="26" creationId="{6A0115B9-2502-4C08-A5F9-DD64AA82E8A6}"/>
          </ac:spMkLst>
        </pc:spChg>
        <pc:picChg chg="add mod ord">
          <ac:chgData name="Francesco Fransesini" userId="f4b06c69-b125-4814-a67d-adf8dc91bd7e" providerId="ADAL" clId="{7794D44E-D819-443D-8C5F-19F78DB9D20B}" dt="2023-05-30T14:55:45.513" v="982" actId="1076"/>
          <ac:picMkLst>
            <pc:docMk/>
            <pc:sldMk cId="2544041190" sldId="370"/>
            <ac:picMk id="4" creationId="{9B696EC3-7024-0184-2017-AB4CDE778504}"/>
          </ac:picMkLst>
        </pc:picChg>
        <pc:picChg chg="add mod">
          <ac:chgData name="Francesco Fransesini" userId="f4b06c69-b125-4814-a67d-adf8dc91bd7e" providerId="ADAL" clId="{7794D44E-D819-443D-8C5F-19F78DB9D20B}" dt="2023-05-30T14:55:36.913" v="977" actId="1076"/>
          <ac:picMkLst>
            <pc:docMk/>
            <pc:sldMk cId="2544041190" sldId="370"/>
            <ac:picMk id="9" creationId="{3678FB3D-AC4C-F42C-0D15-7AD0A7354C9D}"/>
          </ac:picMkLst>
        </pc:picChg>
        <pc:picChg chg="del">
          <ac:chgData name="Francesco Fransesini" userId="f4b06c69-b125-4814-a67d-adf8dc91bd7e" providerId="ADAL" clId="{7794D44E-D819-443D-8C5F-19F78DB9D20B}" dt="2023-05-30T14:54:15.043" v="952" actId="478"/>
          <ac:picMkLst>
            <pc:docMk/>
            <pc:sldMk cId="2544041190" sldId="370"/>
            <ac:picMk id="21" creationId="{C5BEFC3A-513D-91AB-2E55-1DA9778B8191}"/>
          </ac:picMkLst>
        </pc:picChg>
        <pc:picChg chg="mod">
          <ac:chgData name="Francesco Fransesini" userId="f4b06c69-b125-4814-a67d-adf8dc91bd7e" providerId="ADAL" clId="{7794D44E-D819-443D-8C5F-19F78DB9D20B}" dt="2023-05-30T14:55:35.801" v="976" actId="1076"/>
          <ac:picMkLst>
            <pc:docMk/>
            <pc:sldMk cId="2544041190" sldId="370"/>
            <ac:picMk id="1026" creationId="{3641723C-4C99-3A8D-95FF-0EBE22B9703E}"/>
          </ac:picMkLst>
        </pc:picChg>
      </pc:sldChg>
      <pc:sldChg chg="add">
        <pc:chgData name="Francesco Fransesini" userId="f4b06c69-b125-4814-a67d-adf8dc91bd7e" providerId="ADAL" clId="{7794D44E-D819-443D-8C5F-19F78DB9D20B}" dt="2023-05-30T12:27:48.882" v="133"/>
        <pc:sldMkLst>
          <pc:docMk/>
          <pc:sldMk cId="3873837253" sldId="371"/>
        </pc:sldMkLst>
      </pc:sldChg>
      <pc:sldChg chg="add ord">
        <pc:chgData name="Francesco Fransesini" userId="f4b06c69-b125-4814-a67d-adf8dc91bd7e" providerId="ADAL" clId="{7794D44E-D819-443D-8C5F-19F78DB9D20B}" dt="2023-05-30T14:28:17.446" v="872"/>
        <pc:sldMkLst>
          <pc:docMk/>
          <pc:sldMk cId="226603482" sldId="373"/>
        </pc:sldMkLst>
      </pc:sldChg>
      <pc:sldChg chg="add ord">
        <pc:chgData name="Francesco Fransesini" userId="f4b06c69-b125-4814-a67d-adf8dc91bd7e" providerId="ADAL" clId="{7794D44E-D819-443D-8C5F-19F78DB9D20B}" dt="2023-05-30T14:28:17.446" v="872"/>
        <pc:sldMkLst>
          <pc:docMk/>
          <pc:sldMk cId="4171279595" sldId="374"/>
        </pc:sldMkLst>
      </pc:sldChg>
      <pc:sldChg chg="add ord">
        <pc:chgData name="Francesco Fransesini" userId="f4b06c69-b125-4814-a67d-adf8dc91bd7e" providerId="ADAL" clId="{7794D44E-D819-443D-8C5F-19F78DB9D20B}" dt="2023-05-30T14:28:17.446" v="872"/>
        <pc:sldMkLst>
          <pc:docMk/>
          <pc:sldMk cId="889791508" sldId="378"/>
        </pc:sldMkLst>
      </pc:sldChg>
      <pc:sldChg chg="add ord">
        <pc:chgData name="Francesco Fransesini" userId="f4b06c69-b125-4814-a67d-adf8dc91bd7e" providerId="ADAL" clId="{7794D44E-D819-443D-8C5F-19F78DB9D20B}" dt="2023-05-30T14:28:17.446" v="872"/>
        <pc:sldMkLst>
          <pc:docMk/>
          <pc:sldMk cId="2574722414" sldId="380"/>
        </pc:sldMkLst>
      </pc:sldChg>
      <pc:sldChg chg="addSp delSp modSp add mod">
        <pc:chgData name="Francesco Fransesini" userId="f4b06c69-b125-4814-a67d-adf8dc91bd7e" providerId="ADAL" clId="{7794D44E-D819-443D-8C5F-19F78DB9D20B}" dt="2023-05-31T06:49:02.060" v="1074" actId="1076"/>
        <pc:sldMkLst>
          <pc:docMk/>
          <pc:sldMk cId="2665996803" sldId="381"/>
        </pc:sldMkLst>
        <pc:spChg chg="mod">
          <ac:chgData name="Francesco Fransesini" userId="f4b06c69-b125-4814-a67d-adf8dc91bd7e" providerId="ADAL" clId="{7794D44E-D819-443D-8C5F-19F78DB9D20B}" dt="2023-05-31T06:47:40.396" v="1039" actId="1076"/>
          <ac:spMkLst>
            <pc:docMk/>
            <pc:sldMk cId="2665996803" sldId="381"/>
            <ac:spMk id="4" creationId="{11C4E26E-7DE2-4D0B-0E57-D36F248C0F33}"/>
          </ac:spMkLst>
        </pc:spChg>
        <pc:spChg chg="mod">
          <ac:chgData name="Francesco Fransesini" userId="f4b06c69-b125-4814-a67d-adf8dc91bd7e" providerId="ADAL" clId="{7794D44E-D819-443D-8C5F-19F78DB9D20B}" dt="2023-05-31T06:48:02.004" v="1048" actId="1076"/>
          <ac:spMkLst>
            <pc:docMk/>
            <pc:sldMk cId="2665996803" sldId="381"/>
            <ac:spMk id="5" creationId="{142F8ED2-AD10-AB5A-68D4-B201B4E54D38}"/>
          </ac:spMkLst>
        </pc:spChg>
        <pc:spChg chg="mod">
          <ac:chgData name="Francesco Fransesini" userId="f4b06c69-b125-4814-a67d-adf8dc91bd7e" providerId="ADAL" clId="{7794D44E-D819-443D-8C5F-19F78DB9D20B}" dt="2023-05-31T06:48:19.764" v="1059" actId="1076"/>
          <ac:spMkLst>
            <pc:docMk/>
            <pc:sldMk cId="2665996803" sldId="381"/>
            <ac:spMk id="6" creationId="{93E15B79-9A88-58D9-3050-FC8182D3C305}"/>
          </ac:spMkLst>
        </pc:spChg>
        <pc:spChg chg="mod ord">
          <ac:chgData name="Francesco Fransesini" userId="f4b06c69-b125-4814-a67d-adf8dc91bd7e" providerId="ADAL" clId="{7794D44E-D819-443D-8C5F-19F78DB9D20B}" dt="2023-05-31T06:48:56.796" v="1071" actId="1076"/>
          <ac:spMkLst>
            <pc:docMk/>
            <pc:sldMk cId="2665996803" sldId="381"/>
            <ac:spMk id="7" creationId="{DEA4C350-AF28-B33F-EFD8-8B2E0BF70AA3}"/>
          </ac:spMkLst>
        </pc:spChg>
        <pc:spChg chg="mod">
          <ac:chgData name="Francesco Fransesini" userId="f4b06c69-b125-4814-a67d-adf8dc91bd7e" providerId="ADAL" clId="{7794D44E-D819-443D-8C5F-19F78DB9D20B}" dt="2023-05-31T06:48:53.532" v="1070" actId="1076"/>
          <ac:spMkLst>
            <pc:docMk/>
            <pc:sldMk cId="2665996803" sldId="381"/>
            <ac:spMk id="9" creationId="{B43BB59E-FEA9-BB55-B75E-09E0556E6E52}"/>
          </ac:spMkLst>
        </pc:spChg>
        <pc:picChg chg="del">
          <ac:chgData name="Francesco Fransesini" userId="f4b06c69-b125-4814-a67d-adf8dc91bd7e" providerId="ADAL" clId="{7794D44E-D819-443D-8C5F-19F78DB9D20B}" dt="2023-05-30T14:58:25.049" v="1026" actId="478"/>
          <ac:picMkLst>
            <pc:docMk/>
            <pc:sldMk cId="2665996803" sldId="381"/>
            <ac:picMk id="8" creationId="{51A94DD1-8837-AA79-8680-6A375C0184A9}"/>
          </ac:picMkLst>
        </pc:picChg>
        <pc:picChg chg="del">
          <ac:chgData name="Francesco Fransesini" userId="f4b06c69-b125-4814-a67d-adf8dc91bd7e" providerId="ADAL" clId="{7794D44E-D819-443D-8C5F-19F78DB9D20B}" dt="2023-05-30T14:57:18.787" v="1004" actId="478"/>
          <ac:picMkLst>
            <pc:docMk/>
            <pc:sldMk cId="2665996803" sldId="381"/>
            <ac:picMk id="10" creationId="{2BB5B3B2-36A7-3101-B9F1-FBCDD849DAB3}"/>
          </ac:picMkLst>
        </pc:picChg>
        <pc:picChg chg="add mod">
          <ac:chgData name="Francesco Fransesini" userId="f4b06c69-b125-4814-a67d-adf8dc91bd7e" providerId="ADAL" clId="{7794D44E-D819-443D-8C5F-19F78DB9D20B}" dt="2023-05-31T06:49:02.060" v="1074" actId="1076"/>
          <ac:picMkLst>
            <pc:docMk/>
            <pc:sldMk cId="2665996803" sldId="381"/>
            <ac:picMk id="11" creationId="{DB9058E7-1B6D-D1E0-E962-B22356250D2C}"/>
          </ac:picMkLst>
        </pc:picChg>
        <pc:picChg chg="del">
          <ac:chgData name="Francesco Fransesini" userId="f4b06c69-b125-4814-a67d-adf8dc91bd7e" providerId="ADAL" clId="{7794D44E-D819-443D-8C5F-19F78DB9D20B}" dt="2023-05-30T14:57:48.154" v="1013" actId="478"/>
          <ac:picMkLst>
            <pc:docMk/>
            <pc:sldMk cId="2665996803" sldId="381"/>
            <ac:picMk id="12" creationId="{15E37C60-673F-F898-EBC9-C08A4666FE55}"/>
          </ac:picMkLst>
        </pc:picChg>
        <pc:picChg chg="add del mod">
          <ac:chgData name="Francesco Fransesini" userId="f4b06c69-b125-4814-a67d-adf8dc91bd7e" providerId="ADAL" clId="{7794D44E-D819-443D-8C5F-19F78DB9D20B}" dt="2023-05-30T14:57:37.634" v="1009" actId="478"/>
          <ac:picMkLst>
            <pc:docMk/>
            <pc:sldMk cId="2665996803" sldId="381"/>
            <ac:picMk id="13" creationId="{AD9F387F-0ECC-7002-D45F-E58654F169EB}"/>
          </ac:picMkLst>
        </pc:picChg>
        <pc:picChg chg="add mod">
          <ac:chgData name="Francesco Fransesini" userId="f4b06c69-b125-4814-a67d-adf8dc91bd7e" providerId="ADAL" clId="{7794D44E-D819-443D-8C5F-19F78DB9D20B}" dt="2023-05-31T06:47:37.988" v="1038" actId="14100"/>
          <ac:picMkLst>
            <pc:docMk/>
            <pc:sldMk cId="2665996803" sldId="381"/>
            <ac:picMk id="14" creationId="{93BCD64D-44F2-A379-86FC-1A536A2E80A8}"/>
          </ac:picMkLst>
        </pc:picChg>
        <pc:picChg chg="add mod">
          <ac:chgData name="Francesco Fransesini" userId="f4b06c69-b125-4814-a67d-adf8dc91bd7e" providerId="ADAL" clId="{7794D44E-D819-443D-8C5F-19F78DB9D20B}" dt="2023-05-31T06:48:15.260" v="1058" actId="1076"/>
          <ac:picMkLst>
            <pc:docMk/>
            <pc:sldMk cId="2665996803" sldId="381"/>
            <ac:picMk id="15" creationId="{6CC7F2C3-1EBC-C385-41F2-7317F5DD10FF}"/>
          </ac:picMkLst>
        </pc:picChg>
      </pc:sldChg>
      <pc:sldChg chg="delSp modSp add del mod">
        <pc:chgData name="Francesco Fransesini" userId="f4b06c69-b125-4814-a67d-adf8dc91bd7e" providerId="ADAL" clId="{7794D44E-D819-443D-8C5F-19F78DB9D20B}" dt="2023-05-30T14:55:24.252" v="974" actId="47"/>
        <pc:sldMkLst>
          <pc:docMk/>
          <pc:sldMk cId="2890834501" sldId="382"/>
        </pc:sldMkLst>
        <pc:picChg chg="del mod modCrop">
          <ac:chgData name="Francesco Fransesini" userId="f4b06c69-b125-4814-a67d-adf8dc91bd7e" providerId="ADAL" clId="{7794D44E-D819-443D-8C5F-19F78DB9D20B}" dt="2023-05-30T14:54:44.933" v="960" actId="21"/>
          <ac:picMkLst>
            <pc:docMk/>
            <pc:sldMk cId="2890834501" sldId="382"/>
            <ac:picMk id="5" creationId="{F94F30DB-8CDE-300F-E2AC-DCCB6776419B}"/>
          </ac:picMkLst>
        </pc:picChg>
        <pc:picChg chg="del">
          <ac:chgData name="Francesco Fransesini" userId="f4b06c69-b125-4814-a67d-adf8dc91bd7e" providerId="ADAL" clId="{7794D44E-D819-443D-8C5F-19F78DB9D20B}" dt="2023-05-30T14:55:11.071" v="970" actId="21"/>
          <ac:picMkLst>
            <pc:docMk/>
            <pc:sldMk cId="2890834501" sldId="382"/>
            <ac:picMk id="6" creationId="{F9C7D472-019C-1FB5-AE2F-9B4E7D52221D}"/>
          </ac:picMkLst>
        </pc:picChg>
      </pc:sldChg>
      <pc:sldChg chg="add ord">
        <pc:chgData name="Francesco Fransesini" userId="f4b06c69-b125-4814-a67d-adf8dc91bd7e" providerId="ADAL" clId="{7794D44E-D819-443D-8C5F-19F78DB9D20B}" dt="2023-05-30T14:33:44.973" v="876"/>
        <pc:sldMkLst>
          <pc:docMk/>
          <pc:sldMk cId="3709646743" sldId="397"/>
        </pc:sldMkLst>
      </pc:sldChg>
      <pc:sldChg chg="add ord">
        <pc:chgData name="Francesco Fransesini" userId="f4b06c69-b125-4814-a67d-adf8dc91bd7e" providerId="ADAL" clId="{7794D44E-D819-443D-8C5F-19F78DB9D20B}" dt="2023-05-30T14:33:44.973" v="876"/>
        <pc:sldMkLst>
          <pc:docMk/>
          <pc:sldMk cId="2411316292" sldId="398"/>
        </pc:sldMkLst>
      </pc:sldChg>
      <pc:sldChg chg="add">
        <pc:chgData name="Francesco Fransesini" userId="f4b06c69-b125-4814-a67d-adf8dc91bd7e" providerId="ADAL" clId="{7794D44E-D819-443D-8C5F-19F78DB9D20B}" dt="2023-05-30T12:08:43.937" v="132"/>
        <pc:sldMkLst>
          <pc:docMk/>
          <pc:sldMk cId="3778688739" sldId="399"/>
        </pc:sldMkLst>
      </pc:sldChg>
      <pc:sldChg chg="add del">
        <pc:chgData name="Francesco Fransesini" userId="f4b06c69-b125-4814-a67d-adf8dc91bd7e" providerId="ADAL" clId="{7794D44E-D819-443D-8C5F-19F78DB9D20B}" dt="2023-05-30T14:33:00.706" v="873" actId="47"/>
        <pc:sldMkLst>
          <pc:docMk/>
          <pc:sldMk cId="2485243063" sldId="400"/>
        </pc:sldMkLst>
      </pc:sldChg>
      <pc:sldChg chg="new del">
        <pc:chgData name="Francesco Fransesini" userId="f4b06c69-b125-4814-a67d-adf8dc91bd7e" providerId="ADAL" clId="{7794D44E-D819-443D-8C5F-19F78DB9D20B}" dt="2023-05-30T13:23:55.541" v="153" actId="47"/>
        <pc:sldMkLst>
          <pc:docMk/>
          <pc:sldMk cId="1005703957" sldId="401"/>
        </pc:sldMkLst>
      </pc:sldChg>
      <pc:sldChg chg="modSp new mod">
        <pc:chgData name="Francesco Fransesini" userId="f4b06c69-b125-4814-a67d-adf8dc91bd7e" providerId="ADAL" clId="{7794D44E-D819-443D-8C5F-19F78DB9D20B}" dt="2023-05-30T13:24:08.716" v="170" actId="20577"/>
        <pc:sldMkLst>
          <pc:docMk/>
          <pc:sldMk cId="1278474033" sldId="401"/>
        </pc:sldMkLst>
        <pc:spChg chg="mod">
          <ac:chgData name="Francesco Fransesini" userId="f4b06c69-b125-4814-a67d-adf8dc91bd7e" providerId="ADAL" clId="{7794D44E-D819-443D-8C5F-19F78DB9D20B}" dt="2023-05-30T13:24:08.716" v="170" actId="20577"/>
          <ac:spMkLst>
            <pc:docMk/>
            <pc:sldMk cId="1278474033" sldId="401"/>
            <ac:spMk id="5" creationId="{721FB4EA-861E-DB87-9493-4AE15C940C50}"/>
          </ac:spMkLst>
        </pc:spChg>
      </pc:sldChg>
      <pc:sldChg chg="new del">
        <pc:chgData name="Francesco Fransesini" userId="f4b06c69-b125-4814-a67d-adf8dc91bd7e" providerId="ADAL" clId="{7794D44E-D819-443D-8C5F-19F78DB9D20B}" dt="2023-05-30T13:24:20.777" v="172" actId="47"/>
        <pc:sldMkLst>
          <pc:docMk/>
          <pc:sldMk cId="41884098" sldId="402"/>
        </pc:sldMkLst>
      </pc:sldChg>
      <pc:sldChg chg="modSp new mod">
        <pc:chgData name="Francesco Fransesini" userId="f4b06c69-b125-4814-a67d-adf8dc91bd7e" providerId="ADAL" clId="{7794D44E-D819-443D-8C5F-19F78DB9D20B}" dt="2023-05-30T13:59:03.693" v="855" actId="113"/>
        <pc:sldMkLst>
          <pc:docMk/>
          <pc:sldMk cId="3193787484" sldId="402"/>
        </pc:sldMkLst>
        <pc:spChg chg="mod">
          <ac:chgData name="Francesco Fransesini" userId="f4b06c69-b125-4814-a67d-adf8dc91bd7e" providerId="ADAL" clId="{7794D44E-D819-443D-8C5F-19F78DB9D20B}" dt="2023-05-30T13:57:58.366" v="841" actId="1076"/>
          <ac:spMkLst>
            <pc:docMk/>
            <pc:sldMk cId="3193787484" sldId="402"/>
            <ac:spMk id="3" creationId="{F9CC42DA-3976-1533-DA9D-B5F7107366F5}"/>
          </ac:spMkLst>
        </pc:spChg>
        <pc:spChg chg="mod">
          <ac:chgData name="Francesco Fransesini" userId="f4b06c69-b125-4814-a67d-adf8dc91bd7e" providerId="ADAL" clId="{7794D44E-D819-443D-8C5F-19F78DB9D20B}" dt="2023-05-30T13:59:03.693" v="855" actId="113"/>
          <ac:spMkLst>
            <pc:docMk/>
            <pc:sldMk cId="3193787484" sldId="402"/>
            <ac:spMk id="4" creationId="{0BA0FC18-428F-DD3A-E7B8-C0282EDE896B}"/>
          </ac:spMkLst>
        </pc:spChg>
      </pc:sldChg>
      <pc:sldChg chg="add">
        <pc:chgData name="Francesco Fransesini" userId="f4b06c69-b125-4814-a67d-adf8dc91bd7e" providerId="ADAL" clId="{7794D44E-D819-443D-8C5F-19F78DB9D20B}" dt="2023-05-30T14:25:24.074" v="866"/>
        <pc:sldMkLst>
          <pc:docMk/>
          <pc:sldMk cId="1984668695" sldId="403"/>
        </pc:sldMkLst>
      </pc:sldChg>
      <pc:sldChg chg="add del">
        <pc:chgData name="Francesco Fransesini" userId="f4b06c69-b125-4814-a67d-adf8dc91bd7e" providerId="ADAL" clId="{7794D44E-D819-443D-8C5F-19F78DB9D20B}" dt="2023-05-30T14:27:02.068" v="868" actId="47"/>
        <pc:sldMkLst>
          <pc:docMk/>
          <pc:sldMk cId="369018599" sldId="404"/>
        </pc:sldMkLst>
      </pc:sldChg>
      <pc:sldChg chg="add">
        <pc:chgData name="Francesco Fransesini" userId="f4b06c69-b125-4814-a67d-adf8dc91bd7e" providerId="ADAL" clId="{7794D44E-D819-443D-8C5F-19F78DB9D20B}" dt="2023-05-30T14:27:16.902" v="870"/>
        <pc:sldMkLst>
          <pc:docMk/>
          <pc:sldMk cId="2885089445" sldId="404"/>
        </pc:sldMkLst>
      </pc:sldChg>
      <pc:sldChg chg="add ord">
        <pc:chgData name="Francesco Fransesini" userId="f4b06c69-b125-4814-a67d-adf8dc91bd7e" providerId="ADAL" clId="{7794D44E-D819-443D-8C5F-19F78DB9D20B}" dt="2023-05-30T14:54:06.329" v="951"/>
        <pc:sldMkLst>
          <pc:docMk/>
          <pc:sldMk cId="2641941682" sldId="405"/>
        </pc:sldMkLst>
      </pc:sldChg>
      <pc:sldChg chg="add ord">
        <pc:chgData name="Francesco Fransesini" userId="f4b06c69-b125-4814-a67d-adf8dc91bd7e" providerId="ADAL" clId="{7794D44E-D819-443D-8C5F-19F78DB9D20B}" dt="2023-05-30T14:54:06.329" v="951"/>
        <pc:sldMkLst>
          <pc:docMk/>
          <pc:sldMk cId="4055228278" sldId="406"/>
        </pc:sldMkLst>
      </pc:sldChg>
      <pc:sldChg chg="add ord">
        <pc:chgData name="Francesco Fransesini" userId="f4b06c69-b125-4814-a67d-adf8dc91bd7e" providerId="ADAL" clId="{7794D44E-D819-443D-8C5F-19F78DB9D20B}" dt="2023-05-30T14:54:06.329" v="951"/>
        <pc:sldMkLst>
          <pc:docMk/>
          <pc:sldMk cId="1496441684" sldId="407"/>
        </pc:sldMkLst>
      </pc:sldChg>
      <pc:sldChg chg="addSp delSp modSp new del mod">
        <pc:chgData name="Francesco Fransesini" userId="f4b06c69-b125-4814-a67d-adf8dc91bd7e" providerId="ADAL" clId="{7794D44E-D819-443D-8C5F-19F78DB9D20B}" dt="2023-05-30T14:58:43.133" v="1034" actId="47"/>
        <pc:sldMkLst>
          <pc:docMk/>
          <pc:sldMk cId="53122949" sldId="408"/>
        </pc:sldMkLst>
        <pc:spChg chg="del">
          <ac:chgData name="Francesco Fransesini" userId="f4b06c69-b125-4814-a67d-adf8dc91bd7e" providerId="ADAL" clId="{7794D44E-D819-443D-8C5F-19F78DB9D20B}" dt="2023-05-30T14:57:05.375" v="987"/>
          <ac:spMkLst>
            <pc:docMk/>
            <pc:sldMk cId="53122949" sldId="408"/>
            <ac:spMk id="4" creationId="{7D50753E-A19C-F002-9F48-96F1F77E0C8B}"/>
          </ac:spMkLst>
        </pc:spChg>
        <pc:spChg chg="add mod">
          <ac:chgData name="Francesco Fransesini" userId="f4b06c69-b125-4814-a67d-adf8dc91bd7e" providerId="ADAL" clId="{7794D44E-D819-443D-8C5F-19F78DB9D20B}" dt="2023-05-30T14:58:22.629" v="1025" actId="21"/>
          <ac:spMkLst>
            <pc:docMk/>
            <pc:sldMk cId="53122949" sldId="408"/>
            <ac:spMk id="18" creationId="{0B0A54A8-FA52-F502-F92B-C1691EFD8134}"/>
          </ac:spMkLst>
        </pc:spChg>
        <pc:picChg chg="add del mod">
          <ac:chgData name="Francesco Fransesini" userId="f4b06c69-b125-4814-a67d-adf8dc91bd7e" providerId="ADAL" clId="{7794D44E-D819-443D-8C5F-19F78DB9D20B}" dt="2023-05-30T14:58:22.629" v="1025" actId="21"/>
          <ac:picMkLst>
            <pc:docMk/>
            <pc:sldMk cId="53122949" sldId="408"/>
            <ac:picMk id="6" creationId="{81AA0D9F-B6D1-21AA-3186-E202BEC02109}"/>
          </ac:picMkLst>
        </pc:picChg>
        <pc:picChg chg="add del mod">
          <ac:chgData name="Francesco Fransesini" userId="f4b06c69-b125-4814-a67d-adf8dc91bd7e" providerId="ADAL" clId="{7794D44E-D819-443D-8C5F-19F78DB9D20B}" dt="2023-05-30T14:58:07.360" v="1020" actId="21"/>
          <ac:picMkLst>
            <pc:docMk/>
            <pc:sldMk cId="53122949" sldId="408"/>
            <ac:picMk id="8" creationId="{718C36ED-2C4F-D311-75DB-10E62D2C2721}"/>
          </ac:picMkLst>
        </pc:picChg>
        <pc:picChg chg="add del mod">
          <ac:chgData name="Francesco Fransesini" userId="f4b06c69-b125-4814-a67d-adf8dc91bd7e" providerId="ADAL" clId="{7794D44E-D819-443D-8C5F-19F78DB9D20B}" dt="2023-05-30T14:57:57.086" v="1016" actId="21"/>
          <ac:picMkLst>
            <pc:docMk/>
            <pc:sldMk cId="53122949" sldId="408"/>
            <ac:picMk id="10" creationId="{55A35E67-A8DE-EA38-AE42-E1AD70A882BE}"/>
          </ac:picMkLst>
        </pc:picChg>
        <pc:picChg chg="add del mod">
          <ac:chgData name="Francesco Fransesini" userId="f4b06c69-b125-4814-a67d-adf8dc91bd7e" providerId="ADAL" clId="{7794D44E-D819-443D-8C5F-19F78DB9D20B}" dt="2023-05-30T14:57:42.273" v="1010" actId="21"/>
          <ac:picMkLst>
            <pc:docMk/>
            <pc:sldMk cId="53122949" sldId="408"/>
            <ac:picMk id="12" creationId="{3EB8EF7C-8462-9A5D-9FB6-620D5A566459}"/>
          </ac:picMkLst>
        </pc:picChg>
        <pc:picChg chg="add del mod">
          <ac:chgData name="Francesco Fransesini" userId="f4b06c69-b125-4814-a67d-adf8dc91bd7e" providerId="ADAL" clId="{7794D44E-D819-443D-8C5F-19F78DB9D20B}" dt="2023-05-30T14:57:30.733" v="1007" actId="21"/>
          <ac:picMkLst>
            <pc:docMk/>
            <pc:sldMk cId="53122949" sldId="408"/>
            <ac:picMk id="14" creationId="{D9A78582-AFB8-C7F0-2FEF-9A738E544761}"/>
          </ac:picMkLst>
        </pc:picChg>
        <pc:picChg chg="add del mod">
          <ac:chgData name="Francesco Fransesini" userId="f4b06c69-b125-4814-a67d-adf8dc91bd7e" providerId="ADAL" clId="{7794D44E-D819-443D-8C5F-19F78DB9D20B}" dt="2023-05-30T14:57:12.780" v="1002" actId="21"/>
          <ac:picMkLst>
            <pc:docMk/>
            <pc:sldMk cId="53122949" sldId="408"/>
            <ac:picMk id="16" creationId="{F89F8DF1-8CDE-8043-F757-738955479A23}"/>
          </ac:picMkLst>
        </pc:picChg>
      </pc:sldChg>
      <pc:sldMasterChg chg="modSp mod modSldLayout">
        <pc:chgData name="Francesco Fransesini" userId="f4b06c69-b125-4814-a67d-adf8dc91bd7e" providerId="ADAL" clId="{7794D44E-D819-443D-8C5F-19F78DB9D20B}" dt="2023-05-30T14:43:11.948" v="910" actId="20577"/>
        <pc:sldMasterMkLst>
          <pc:docMk/>
          <pc:sldMasterMk cId="3684260606" sldId="2147483650"/>
        </pc:sldMasterMkLst>
        <pc:spChg chg="mod">
          <ac:chgData name="Francesco Fransesini" userId="f4b06c69-b125-4814-a67d-adf8dc91bd7e" providerId="ADAL" clId="{7794D44E-D819-443D-8C5F-19F78DB9D20B}" dt="2023-05-30T10:14:57.355" v="9" actId="20577"/>
          <ac:spMkLst>
            <pc:docMk/>
            <pc:sldMasterMk cId="3684260606" sldId="2147483650"/>
            <ac:spMk id="5" creationId="{090EDCED-2A71-B284-CEEF-977787D497A1}"/>
          </ac:spMkLst>
        </pc:spChg>
        <pc:spChg chg="mod">
          <ac:chgData name="Francesco Fransesini" userId="f4b06c69-b125-4814-a67d-adf8dc91bd7e" providerId="ADAL" clId="{7794D44E-D819-443D-8C5F-19F78DB9D20B}" dt="2023-05-30T10:16:24.595" v="91" actId="20577"/>
          <ac:spMkLst>
            <pc:docMk/>
            <pc:sldMasterMk cId="3684260606" sldId="2147483650"/>
            <ac:spMk id="13" creationId="{0E900C5D-EAF9-C869-EFC7-859C5616C52B}"/>
          </ac:spMkLst>
        </pc:spChg>
        <pc:sldLayoutChg chg="modSp mod">
          <pc:chgData name="Francesco Fransesini" userId="f4b06c69-b125-4814-a67d-adf8dc91bd7e" providerId="ADAL" clId="{7794D44E-D819-443D-8C5F-19F78DB9D20B}" dt="2023-05-30T14:43:11.948" v="910" actId="20577"/>
          <pc:sldLayoutMkLst>
            <pc:docMk/>
            <pc:sldMasterMk cId="3684260606" sldId="2147483650"/>
            <pc:sldLayoutMk cId="1647798049" sldId="2147483651"/>
          </pc:sldLayoutMkLst>
          <pc:spChg chg="mod">
            <ac:chgData name="Francesco Fransesini" userId="f4b06c69-b125-4814-a67d-adf8dc91bd7e" providerId="ADAL" clId="{7794D44E-D819-443D-8C5F-19F78DB9D20B}" dt="2023-05-30T14:43:11.948" v="910" actId="20577"/>
            <ac:spMkLst>
              <pc:docMk/>
              <pc:sldMasterMk cId="3684260606" sldId="2147483650"/>
              <pc:sldLayoutMk cId="1647798049" sldId="2147483651"/>
              <ac:spMk id="2" creationId="{78FDEAC5-CB05-410E-9C13-A3BB95AA2B9C}"/>
            </ac:spMkLst>
          </pc:spChg>
          <pc:spChg chg="mod">
            <ac:chgData name="Francesco Fransesini" userId="f4b06c69-b125-4814-a67d-adf8dc91bd7e" providerId="ADAL" clId="{7794D44E-D819-443D-8C5F-19F78DB9D20B}" dt="2023-05-30T14:04:33.465" v="861" actId="20577"/>
            <ac:spMkLst>
              <pc:docMk/>
              <pc:sldMasterMk cId="3684260606" sldId="2147483650"/>
              <pc:sldLayoutMk cId="1647798049" sldId="2147483651"/>
              <ac:spMk id="5" creationId="{CCF5DAC8-7DA6-330C-CD3C-098891C27EC5}"/>
            </ac:spMkLst>
          </pc:spChg>
        </pc:sldLayoutChg>
      </pc:sldMasterChg>
    </pc:docChg>
  </pc:docChgLst>
  <pc:docChgLst>
    <pc:chgData name="Francesco Fransesini" userId="f4b06c69-b125-4814-a67d-adf8dc91bd7e" providerId="ADAL" clId="{2E187B6C-556C-4919-A45C-D3B4865F74EB}"/>
    <pc:docChg chg="undo redo custSel addSld delSld modSld">
      <pc:chgData name="Francesco Fransesini" userId="f4b06c69-b125-4814-a67d-adf8dc91bd7e" providerId="ADAL" clId="{2E187B6C-556C-4919-A45C-D3B4865F74EB}" dt="2022-05-06T14:30:08.819" v="3440" actId="313"/>
      <pc:docMkLst>
        <pc:docMk/>
      </pc:docMkLst>
      <pc:sldChg chg="addSp delSp modSp mod">
        <pc:chgData name="Francesco Fransesini" userId="f4b06c69-b125-4814-a67d-adf8dc91bd7e" providerId="ADAL" clId="{2E187B6C-556C-4919-A45C-D3B4865F74EB}" dt="2022-05-06T14:28:37.657" v="3438" actId="20577"/>
        <pc:sldMkLst>
          <pc:docMk/>
          <pc:sldMk cId="3110927197" sldId="283"/>
        </pc:sldMkLst>
        <pc:spChg chg="del">
          <ac:chgData name="Francesco Fransesini" userId="f4b06c69-b125-4814-a67d-adf8dc91bd7e" providerId="ADAL" clId="{2E187B6C-556C-4919-A45C-D3B4865F74EB}" dt="2022-05-06T08:17:19.753" v="11" actId="478"/>
          <ac:spMkLst>
            <pc:docMk/>
            <pc:sldMk cId="3110927197" sldId="283"/>
            <ac:spMk id="3" creationId="{4A6982EA-6575-4C3F-B77F-0C96773101DF}"/>
          </ac:spMkLst>
        </pc:spChg>
        <pc:spChg chg="mod">
          <ac:chgData name="Francesco Fransesini" userId="f4b06c69-b125-4814-a67d-adf8dc91bd7e" providerId="ADAL" clId="{2E187B6C-556C-4919-A45C-D3B4865F74EB}" dt="2022-05-06T08:17:03.595" v="5"/>
          <ac:spMkLst>
            <pc:docMk/>
            <pc:sldMk cId="3110927197" sldId="283"/>
            <ac:spMk id="10" creationId="{4F769AF9-9998-4535-A0B8-F7AC06DA6FDC}"/>
          </ac:spMkLst>
        </pc:spChg>
        <pc:spChg chg="add del mod">
          <ac:chgData name="Francesco Fransesini" userId="f4b06c69-b125-4814-a67d-adf8dc91bd7e" providerId="ADAL" clId="{2E187B6C-556C-4919-A45C-D3B4865F74EB}" dt="2022-05-06T08:21:34.261" v="38" actId="478"/>
          <ac:spMkLst>
            <pc:docMk/>
            <pc:sldMk cId="3110927197" sldId="283"/>
            <ac:spMk id="11" creationId="{0A15F73D-E244-3B70-9573-C7963C219BA8}"/>
          </ac:spMkLst>
        </pc:spChg>
        <pc:spChg chg="del">
          <ac:chgData name="Francesco Fransesini" userId="f4b06c69-b125-4814-a67d-adf8dc91bd7e" providerId="ADAL" clId="{2E187B6C-556C-4919-A45C-D3B4865F74EB}" dt="2022-05-06T08:24:54.821" v="103" actId="478"/>
          <ac:spMkLst>
            <pc:docMk/>
            <pc:sldMk cId="3110927197" sldId="283"/>
            <ac:spMk id="12" creationId="{5CD1CE2E-95F1-4438-8BEE-3C175DAE13D4}"/>
          </ac:spMkLst>
        </pc:spChg>
        <pc:spChg chg="add mod">
          <ac:chgData name="Francesco Fransesini" userId="f4b06c69-b125-4814-a67d-adf8dc91bd7e" providerId="ADAL" clId="{2E187B6C-556C-4919-A45C-D3B4865F74EB}" dt="2022-05-06T13:12:02.194" v="3236" actId="20577"/>
          <ac:spMkLst>
            <pc:docMk/>
            <pc:sldMk cId="3110927197" sldId="283"/>
            <ac:spMk id="13" creationId="{E06DF78F-9D72-66E3-B39F-B5D8171B5E1E}"/>
          </ac:spMkLst>
        </pc:spChg>
        <pc:spChg chg="add del mod">
          <ac:chgData name="Francesco Fransesini" userId="f4b06c69-b125-4814-a67d-adf8dc91bd7e" providerId="ADAL" clId="{2E187B6C-556C-4919-A45C-D3B4865F74EB}" dt="2022-05-06T12:58:28.006" v="2958" actId="478"/>
          <ac:spMkLst>
            <pc:docMk/>
            <pc:sldMk cId="3110927197" sldId="283"/>
            <ac:spMk id="15" creationId="{5BC46393-B5CE-7EFD-F6C8-FB69CACB07DD}"/>
          </ac:spMkLst>
        </pc:spChg>
        <pc:spChg chg="mod">
          <ac:chgData name="Francesco Fransesini" userId="f4b06c69-b125-4814-a67d-adf8dc91bd7e" providerId="ADAL" clId="{2E187B6C-556C-4919-A45C-D3B4865F74EB}" dt="2022-05-06T14:28:37.657" v="3438" actId="20577"/>
          <ac:spMkLst>
            <pc:docMk/>
            <pc:sldMk cId="3110927197" sldId="283"/>
            <ac:spMk id="48" creationId="{EA777D94-B97F-4FEC-8873-BB959D9332F5}"/>
          </ac:spMkLst>
        </pc:spChg>
        <pc:picChg chg="mod">
          <ac:chgData name="Francesco Fransesini" userId="f4b06c69-b125-4814-a67d-adf8dc91bd7e" providerId="ADAL" clId="{2E187B6C-556C-4919-A45C-D3B4865F74EB}" dt="2022-05-06T08:25:02.029" v="106" actId="1076"/>
          <ac:picMkLst>
            <pc:docMk/>
            <pc:sldMk cId="3110927197" sldId="283"/>
            <ac:picMk id="17" creationId="{B0E04706-7174-46D3-AF9A-00DC7EBFFA67}"/>
          </ac:picMkLst>
        </pc:picChg>
      </pc:sldChg>
      <pc:sldChg chg="delSp modSp mod">
        <pc:chgData name="Francesco Fransesini" userId="f4b06c69-b125-4814-a67d-adf8dc91bd7e" providerId="ADAL" clId="{2E187B6C-556C-4919-A45C-D3B4865F74EB}" dt="2022-05-06T13:27:06.727" v="3260" actId="1076"/>
        <pc:sldMkLst>
          <pc:docMk/>
          <pc:sldMk cId="3660757301" sldId="289"/>
        </pc:sldMkLst>
        <pc:spChg chg="mod">
          <ac:chgData name="Francesco Fransesini" userId="f4b06c69-b125-4814-a67d-adf8dc91bd7e" providerId="ADAL" clId="{2E187B6C-556C-4919-A45C-D3B4865F74EB}" dt="2022-05-06T13:12:56.037" v="3244" actId="1076"/>
          <ac:spMkLst>
            <pc:docMk/>
            <pc:sldMk cId="3660757301" sldId="289"/>
            <ac:spMk id="2" creationId="{B75C5EC8-F6BE-4EDD-8A1F-E7C4E339CEBA}"/>
          </ac:spMkLst>
        </pc:spChg>
        <pc:spChg chg="del mod">
          <ac:chgData name="Francesco Fransesini" userId="f4b06c69-b125-4814-a67d-adf8dc91bd7e" providerId="ADAL" clId="{2E187B6C-556C-4919-A45C-D3B4865F74EB}" dt="2022-05-06T13:12:33.783" v="3240" actId="478"/>
          <ac:spMkLst>
            <pc:docMk/>
            <pc:sldMk cId="3660757301" sldId="289"/>
            <ac:spMk id="3" creationId="{0C80D029-2104-4318-B440-2F5B3EC0DEE2}"/>
          </ac:spMkLst>
        </pc:spChg>
        <pc:spChg chg="mod">
          <ac:chgData name="Francesco Fransesini" userId="f4b06c69-b125-4814-a67d-adf8dc91bd7e" providerId="ADAL" clId="{2E187B6C-556C-4919-A45C-D3B4865F74EB}" dt="2022-05-06T13:26:43.446" v="3257" actId="1076"/>
          <ac:spMkLst>
            <pc:docMk/>
            <pc:sldMk cId="3660757301" sldId="289"/>
            <ac:spMk id="10" creationId="{36A41B5E-E69E-470C-8DC9-31497BD77849}"/>
          </ac:spMkLst>
        </pc:spChg>
        <pc:spChg chg="mod">
          <ac:chgData name="Francesco Fransesini" userId="f4b06c69-b125-4814-a67d-adf8dc91bd7e" providerId="ADAL" clId="{2E187B6C-556C-4919-A45C-D3B4865F74EB}" dt="2022-05-06T13:26:41.315" v="3256" actId="1076"/>
          <ac:spMkLst>
            <pc:docMk/>
            <pc:sldMk cId="3660757301" sldId="289"/>
            <ac:spMk id="11" creationId="{0DB7142B-CE4C-41A3-8E93-B3DBBB0F1CAF}"/>
          </ac:spMkLst>
        </pc:spChg>
        <pc:spChg chg="mod">
          <ac:chgData name="Francesco Fransesini" userId="f4b06c69-b125-4814-a67d-adf8dc91bd7e" providerId="ADAL" clId="{2E187B6C-556C-4919-A45C-D3B4865F74EB}" dt="2022-05-06T13:27:06.727" v="3260" actId="1076"/>
          <ac:spMkLst>
            <pc:docMk/>
            <pc:sldMk cId="3660757301" sldId="289"/>
            <ac:spMk id="13" creationId="{01305270-6C47-4C0D-89C7-82B919DE8B1E}"/>
          </ac:spMkLst>
        </pc:spChg>
      </pc:sldChg>
      <pc:sldChg chg="addSp delSp modSp mod">
        <pc:chgData name="Francesco Fransesini" userId="f4b06c69-b125-4814-a67d-adf8dc91bd7e" providerId="ADAL" clId="{2E187B6C-556C-4919-A45C-D3B4865F74EB}" dt="2022-05-06T14:24:37.714" v="3435" actId="1076"/>
        <pc:sldMkLst>
          <pc:docMk/>
          <pc:sldMk cId="2300865899" sldId="291"/>
        </pc:sldMkLst>
        <pc:spChg chg="del">
          <ac:chgData name="Francesco Fransesini" userId="f4b06c69-b125-4814-a67d-adf8dc91bd7e" providerId="ADAL" clId="{2E187B6C-556C-4919-A45C-D3B4865F74EB}" dt="2022-05-06T08:25:33.936" v="113" actId="478"/>
          <ac:spMkLst>
            <pc:docMk/>
            <pc:sldMk cId="2300865899" sldId="291"/>
            <ac:spMk id="3" creationId="{0C80D029-2104-4318-B440-2F5B3EC0DEE2}"/>
          </ac:spMkLst>
        </pc:spChg>
        <pc:spChg chg="add mod">
          <ac:chgData name="Francesco Fransesini" userId="f4b06c69-b125-4814-a67d-adf8dc91bd7e" providerId="ADAL" clId="{2E187B6C-556C-4919-A45C-D3B4865F74EB}" dt="2022-05-06T13:13:31.127" v="3246" actId="20577"/>
          <ac:spMkLst>
            <pc:docMk/>
            <pc:sldMk cId="2300865899" sldId="291"/>
            <ac:spMk id="8" creationId="{57263C81-41F3-02F7-A77C-846BCC771A06}"/>
          </ac:spMkLst>
        </pc:spChg>
        <pc:spChg chg="mod">
          <ac:chgData name="Francesco Fransesini" userId="f4b06c69-b125-4814-a67d-adf8dc91bd7e" providerId="ADAL" clId="{2E187B6C-556C-4919-A45C-D3B4865F74EB}" dt="2022-05-06T14:24:37.714" v="3435" actId="1076"/>
          <ac:spMkLst>
            <pc:docMk/>
            <pc:sldMk cId="2300865899" sldId="291"/>
            <ac:spMk id="9" creationId="{88A7F84E-79FE-449B-BF2C-3A819BED9E35}"/>
          </ac:spMkLst>
        </pc:spChg>
        <pc:spChg chg="mod">
          <ac:chgData name="Francesco Fransesini" userId="f4b06c69-b125-4814-a67d-adf8dc91bd7e" providerId="ADAL" clId="{2E187B6C-556C-4919-A45C-D3B4865F74EB}" dt="2022-05-06T08:21:22.933" v="36"/>
          <ac:spMkLst>
            <pc:docMk/>
            <pc:sldMk cId="2300865899" sldId="291"/>
            <ac:spMk id="10" creationId="{D497722C-2CA5-43DE-B506-D1190A6DD4D5}"/>
          </ac:spMkLst>
        </pc:spChg>
        <pc:picChg chg="add del">
          <ac:chgData name="Francesco Fransesini" userId="f4b06c69-b125-4814-a67d-adf8dc91bd7e" providerId="ADAL" clId="{2E187B6C-556C-4919-A45C-D3B4865F74EB}" dt="2022-05-06T10:33:28.423" v="1427" actId="22"/>
          <ac:picMkLst>
            <pc:docMk/>
            <pc:sldMk cId="2300865899" sldId="291"/>
            <ac:picMk id="5" creationId="{23FD3269-51F1-61E5-2ED2-C9494DCDBAA8}"/>
          </ac:picMkLst>
        </pc:picChg>
      </pc:sldChg>
      <pc:sldChg chg="del">
        <pc:chgData name="Francesco Fransesini" userId="f4b06c69-b125-4814-a67d-adf8dc91bd7e" providerId="ADAL" clId="{2E187B6C-556C-4919-A45C-D3B4865F74EB}" dt="2022-05-06T08:18:25.556" v="23" actId="47"/>
        <pc:sldMkLst>
          <pc:docMk/>
          <pc:sldMk cId="397483623" sldId="297"/>
        </pc:sldMkLst>
      </pc:sldChg>
      <pc:sldChg chg="del">
        <pc:chgData name="Francesco Fransesini" userId="f4b06c69-b125-4814-a67d-adf8dc91bd7e" providerId="ADAL" clId="{2E187B6C-556C-4919-A45C-D3B4865F74EB}" dt="2022-05-06T08:18:34.776" v="32" actId="47"/>
        <pc:sldMkLst>
          <pc:docMk/>
          <pc:sldMk cId="2056906155" sldId="307"/>
        </pc:sldMkLst>
      </pc:sldChg>
      <pc:sldChg chg="del">
        <pc:chgData name="Francesco Fransesini" userId="f4b06c69-b125-4814-a67d-adf8dc91bd7e" providerId="ADAL" clId="{2E187B6C-556C-4919-A45C-D3B4865F74EB}" dt="2022-05-06T08:18:30.010" v="26" actId="47"/>
        <pc:sldMkLst>
          <pc:docMk/>
          <pc:sldMk cId="3783807114" sldId="308"/>
        </pc:sldMkLst>
      </pc:sldChg>
      <pc:sldChg chg="del">
        <pc:chgData name="Francesco Fransesini" userId="f4b06c69-b125-4814-a67d-adf8dc91bd7e" providerId="ADAL" clId="{2E187B6C-556C-4919-A45C-D3B4865F74EB}" dt="2022-05-06T08:18:28.323" v="24" actId="47"/>
        <pc:sldMkLst>
          <pc:docMk/>
          <pc:sldMk cId="1408661603" sldId="309"/>
        </pc:sldMkLst>
      </pc:sldChg>
      <pc:sldChg chg="del">
        <pc:chgData name="Francesco Fransesini" userId="f4b06c69-b125-4814-a67d-adf8dc91bd7e" providerId="ADAL" clId="{2E187B6C-556C-4919-A45C-D3B4865F74EB}" dt="2022-05-06T08:18:29.219" v="25" actId="47"/>
        <pc:sldMkLst>
          <pc:docMk/>
          <pc:sldMk cId="2088072660" sldId="310"/>
        </pc:sldMkLst>
      </pc:sldChg>
      <pc:sldChg chg="del">
        <pc:chgData name="Francesco Fransesini" userId="f4b06c69-b125-4814-a67d-adf8dc91bd7e" providerId="ADAL" clId="{2E187B6C-556C-4919-A45C-D3B4865F74EB}" dt="2022-05-06T08:18:30.761" v="27" actId="47"/>
        <pc:sldMkLst>
          <pc:docMk/>
          <pc:sldMk cId="168333168" sldId="312"/>
        </pc:sldMkLst>
      </pc:sldChg>
      <pc:sldChg chg="del">
        <pc:chgData name="Francesco Fransesini" userId="f4b06c69-b125-4814-a67d-adf8dc91bd7e" providerId="ADAL" clId="{2E187B6C-556C-4919-A45C-D3B4865F74EB}" dt="2022-05-06T08:18:31.492" v="28" actId="47"/>
        <pc:sldMkLst>
          <pc:docMk/>
          <pc:sldMk cId="1905134188" sldId="313"/>
        </pc:sldMkLst>
      </pc:sldChg>
      <pc:sldChg chg="del">
        <pc:chgData name="Francesco Fransesini" userId="f4b06c69-b125-4814-a67d-adf8dc91bd7e" providerId="ADAL" clId="{2E187B6C-556C-4919-A45C-D3B4865F74EB}" dt="2022-05-06T08:18:33.151" v="30" actId="47"/>
        <pc:sldMkLst>
          <pc:docMk/>
          <pc:sldMk cId="644395866" sldId="314"/>
        </pc:sldMkLst>
      </pc:sldChg>
      <pc:sldChg chg="del">
        <pc:chgData name="Francesco Fransesini" userId="f4b06c69-b125-4814-a67d-adf8dc91bd7e" providerId="ADAL" clId="{2E187B6C-556C-4919-A45C-D3B4865F74EB}" dt="2022-05-06T08:18:32.317" v="29" actId="47"/>
        <pc:sldMkLst>
          <pc:docMk/>
          <pc:sldMk cId="4182428671" sldId="315"/>
        </pc:sldMkLst>
      </pc:sldChg>
      <pc:sldChg chg="addSp delSp modSp mod">
        <pc:chgData name="Francesco Fransesini" userId="f4b06c69-b125-4814-a67d-adf8dc91bd7e" providerId="ADAL" clId="{2E187B6C-556C-4919-A45C-D3B4865F74EB}" dt="2022-05-06T14:21:10.792" v="3419" actId="1076"/>
        <pc:sldMkLst>
          <pc:docMk/>
          <pc:sldMk cId="96135280" sldId="316"/>
        </pc:sldMkLst>
        <pc:spChg chg="add mod">
          <ac:chgData name="Francesco Fransesini" userId="f4b06c69-b125-4814-a67d-adf8dc91bd7e" providerId="ADAL" clId="{2E187B6C-556C-4919-A45C-D3B4865F74EB}" dt="2022-05-06T14:21:10.792" v="3419" actId="1076"/>
          <ac:spMkLst>
            <pc:docMk/>
            <pc:sldMk cId="96135280" sldId="316"/>
            <ac:spMk id="3" creationId="{1A5B6375-F3D8-DB4B-FAE2-0C8C824E8CB8}"/>
          </ac:spMkLst>
        </pc:spChg>
        <pc:spChg chg="del mod">
          <ac:chgData name="Francesco Fransesini" userId="f4b06c69-b125-4814-a67d-adf8dc91bd7e" providerId="ADAL" clId="{2E187B6C-556C-4919-A45C-D3B4865F74EB}" dt="2022-05-06T08:35:22.557" v="369"/>
          <ac:spMkLst>
            <pc:docMk/>
            <pc:sldMk cId="96135280" sldId="316"/>
            <ac:spMk id="4" creationId="{0D260ADC-A206-4055-B9BC-C91ECB2B72F1}"/>
          </ac:spMkLst>
        </pc:spChg>
        <pc:spChg chg="add mod">
          <ac:chgData name="Francesco Fransesini" userId="f4b06c69-b125-4814-a67d-adf8dc91bd7e" providerId="ADAL" clId="{2E187B6C-556C-4919-A45C-D3B4865F74EB}" dt="2022-05-06T14:16:01.424" v="3418" actId="1076"/>
          <ac:spMkLst>
            <pc:docMk/>
            <pc:sldMk cId="96135280" sldId="316"/>
            <ac:spMk id="9" creationId="{C908498E-451C-7FB8-A71B-204B0848CB22}"/>
          </ac:spMkLst>
        </pc:spChg>
        <pc:spChg chg="add mod">
          <ac:chgData name="Francesco Fransesini" userId="f4b06c69-b125-4814-a67d-adf8dc91bd7e" providerId="ADAL" clId="{2E187B6C-556C-4919-A45C-D3B4865F74EB}" dt="2022-05-06T09:16:41.914" v="605" actId="207"/>
          <ac:spMkLst>
            <pc:docMk/>
            <pc:sldMk cId="96135280" sldId="316"/>
            <ac:spMk id="10" creationId="{A38AED2A-C63F-16D1-F620-65A7093B40E5}"/>
          </ac:spMkLst>
        </pc:spChg>
        <pc:spChg chg="del">
          <ac:chgData name="Francesco Fransesini" userId="f4b06c69-b125-4814-a67d-adf8dc91bd7e" providerId="ADAL" clId="{2E187B6C-556C-4919-A45C-D3B4865F74EB}" dt="2022-05-06T08:25:14.825" v="109" actId="478"/>
          <ac:spMkLst>
            <pc:docMk/>
            <pc:sldMk cId="96135280" sldId="316"/>
            <ac:spMk id="12" creationId="{5CD1CE2E-95F1-4438-8BEE-3C175DAE13D4}"/>
          </ac:spMkLst>
        </pc:spChg>
        <pc:spChg chg="add del mod">
          <ac:chgData name="Francesco Fransesini" userId="f4b06c69-b125-4814-a67d-adf8dc91bd7e" providerId="ADAL" clId="{2E187B6C-556C-4919-A45C-D3B4865F74EB}" dt="2022-05-06T09:53:44.210" v="1232" actId="1076"/>
          <ac:spMkLst>
            <pc:docMk/>
            <pc:sldMk cId="96135280" sldId="316"/>
            <ac:spMk id="13" creationId="{51D2FB95-C26A-46D0-BB25-5993A4408DA4}"/>
          </ac:spMkLst>
        </pc:spChg>
        <pc:spChg chg="add mod">
          <ac:chgData name="Francesco Fransesini" userId="f4b06c69-b125-4814-a67d-adf8dc91bd7e" providerId="ADAL" clId="{2E187B6C-556C-4919-A45C-D3B4865F74EB}" dt="2022-05-06T13:12:06.343" v="3237" actId="20577"/>
          <ac:spMkLst>
            <pc:docMk/>
            <pc:sldMk cId="96135280" sldId="316"/>
            <ac:spMk id="17" creationId="{16EBE5A1-E814-8761-A369-3AD0A4683B5C}"/>
          </ac:spMkLst>
        </pc:spChg>
        <pc:spChg chg="mod">
          <ac:chgData name="Francesco Fransesini" userId="f4b06c69-b125-4814-a67d-adf8dc91bd7e" providerId="ADAL" clId="{2E187B6C-556C-4919-A45C-D3B4865F74EB}" dt="2022-05-06T08:17:10.617" v="8"/>
          <ac:spMkLst>
            <pc:docMk/>
            <pc:sldMk cId="96135280" sldId="316"/>
            <ac:spMk id="23" creationId="{4DABF008-A671-45B8-8B3D-C75CD367BF36}"/>
          </ac:spMkLst>
        </pc:spChg>
        <pc:spChg chg="del">
          <ac:chgData name="Francesco Fransesini" userId="f4b06c69-b125-4814-a67d-adf8dc91bd7e" providerId="ADAL" clId="{2E187B6C-556C-4919-A45C-D3B4865F74EB}" dt="2022-05-06T08:17:41.582" v="18" actId="478"/>
          <ac:spMkLst>
            <pc:docMk/>
            <pc:sldMk cId="96135280" sldId="316"/>
            <ac:spMk id="24" creationId="{789F6997-B370-4C95-8DF6-87924B6C227F}"/>
          </ac:spMkLst>
        </pc:spChg>
        <pc:spChg chg="del">
          <ac:chgData name="Francesco Fransesini" userId="f4b06c69-b125-4814-a67d-adf8dc91bd7e" providerId="ADAL" clId="{2E187B6C-556C-4919-A45C-D3B4865F74EB}" dt="2022-05-06T08:17:46.501" v="21" actId="478"/>
          <ac:spMkLst>
            <pc:docMk/>
            <pc:sldMk cId="96135280" sldId="316"/>
            <ac:spMk id="25" creationId="{DD16E75D-2521-481F-82B4-D399B9F090E5}"/>
          </ac:spMkLst>
        </pc:spChg>
        <pc:spChg chg="del">
          <ac:chgData name="Francesco Fransesini" userId="f4b06c69-b125-4814-a67d-adf8dc91bd7e" providerId="ADAL" clId="{2E187B6C-556C-4919-A45C-D3B4865F74EB}" dt="2022-05-06T08:17:38.148" v="16" actId="478"/>
          <ac:spMkLst>
            <pc:docMk/>
            <pc:sldMk cId="96135280" sldId="316"/>
            <ac:spMk id="26" creationId="{0525F1B6-E538-4F57-BD3C-45215208CA0D}"/>
          </ac:spMkLst>
        </pc:spChg>
        <pc:spChg chg="del">
          <ac:chgData name="Francesco Fransesini" userId="f4b06c69-b125-4814-a67d-adf8dc91bd7e" providerId="ADAL" clId="{2E187B6C-556C-4919-A45C-D3B4865F74EB}" dt="2022-05-06T08:17:41.582" v="18" actId="478"/>
          <ac:spMkLst>
            <pc:docMk/>
            <pc:sldMk cId="96135280" sldId="316"/>
            <ac:spMk id="29" creationId="{1D0A54CC-6808-447A-A876-7F560DCCBC1E}"/>
          </ac:spMkLst>
        </pc:spChg>
        <pc:spChg chg="add mod">
          <ac:chgData name="Francesco Fransesini" userId="f4b06c69-b125-4814-a67d-adf8dc91bd7e" providerId="ADAL" clId="{2E187B6C-556C-4919-A45C-D3B4865F74EB}" dt="2022-05-06T13:23:55.375" v="3253" actId="207"/>
          <ac:spMkLst>
            <pc:docMk/>
            <pc:sldMk cId="96135280" sldId="316"/>
            <ac:spMk id="31" creationId="{5E96FD70-EA1F-2459-55E2-DF7CD196D69E}"/>
          </ac:spMkLst>
        </pc:spChg>
        <pc:spChg chg="add mod">
          <ac:chgData name="Francesco Fransesini" userId="f4b06c69-b125-4814-a67d-adf8dc91bd7e" providerId="ADAL" clId="{2E187B6C-556C-4919-A45C-D3B4865F74EB}" dt="2022-05-06T09:17:50.782" v="684" actId="1076"/>
          <ac:spMkLst>
            <pc:docMk/>
            <pc:sldMk cId="96135280" sldId="316"/>
            <ac:spMk id="32" creationId="{49308F58-AF9A-B96B-4334-74F6B5A5C26C}"/>
          </ac:spMkLst>
        </pc:spChg>
        <pc:spChg chg="add mod">
          <ac:chgData name="Francesco Fransesini" userId="f4b06c69-b125-4814-a67d-adf8dc91bd7e" providerId="ADAL" clId="{2E187B6C-556C-4919-A45C-D3B4865F74EB}" dt="2022-05-06T09:17:53.137" v="685" actId="1076"/>
          <ac:spMkLst>
            <pc:docMk/>
            <pc:sldMk cId="96135280" sldId="316"/>
            <ac:spMk id="33" creationId="{84C450B4-1A6F-DACE-76EE-A2E9988675FC}"/>
          </ac:spMkLst>
        </pc:spChg>
        <pc:picChg chg="add mod modCrop">
          <ac:chgData name="Francesco Fransesini" userId="f4b06c69-b125-4814-a67d-adf8dc91bd7e" providerId="ADAL" clId="{2E187B6C-556C-4919-A45C-D3B4865F74EB}" dt="2022-05-06T14:15:59.387" v="3417" actId="1076"/>
          <ac:picMkLst>
            <pc:docMk/>
            <pc:sldMk cId="96135280" sldId="316"/>
            <ac:picMk id="6" creationId="{3BEF9060-8318-B8D8-4D29-CE1C260F596D}"/>
          </ac:picMkLst>
        </pc:picChg>
        <pc:picChg chg="add mod">
          <ac:chgData name="Francesco Fransesini" userId="f4b06c69-b125-4814-a67d-adf8dc91bd7e" providerId="ADAL" clId="{2E187B6C-556C-4919-A45C-D3B4865F74EB}" dt="2022-05-06T14:15:56.881" v="3416" actId="1076"/>
          <ac:picMkLst>
            <pc:docMk/>
            <pc:sldMk cId="96135280" sldId="316"/>
            <ac:picMk id="8" creationId="{8DC52F82-41C4-A82D-5830-1D4406EE7656}"/>
          </ac:picMkLst>
        </pc:picChg>
        <pc:picChg chg="mod">
          <ac:chgData name="Francesco Fransesini" userId="f4b06c69-b125-4814-a67d-adf8dc91bd7e" providerId="ADAL" clId="{2E187B6C-556C-4919-A45C-D3B4865F74EB}" dt="2022-05-06T08:25:12.461" v="108" actId="1076"/>
          <ac:picMkLst>
            <pc:docMk/>
            <pc:sldMk cId="96135280" sldId="316"/>
            <ac:picMk id="11" creationId="{675CD60B-FE2C-4967-BB2A-B66F59ACB7BE}"/>
          </ac:picMkLst>
        </pc:picChg>
        <pc:picChg chg="del">
          <ac:chgData name="Francesco Fransesini" userId="f4b06c69-b125-4814-a67d-adf8dc91bd7e" providerId="ADAL" clId="{2E187B6C-556C-4919-A45C-D3B4865F74EB}" dt="2022-05-06T08:17:39.028" v="17" actId="478"/>
          <ac:picMkLst>
            <pc:docMk/>
            <pc:sldMk cId="96135280" sldId="316"/>
            <ac:picMk id="21" creationId="{B530A956-251A-4E94-8767-08421DB2274C}"/>
          </ac:picMkLst>
        </pc:picChg>
        <pc:cxnChg chg="del">
          <ac:chgData name="Francesco Fransesini" userId="f4b06c69-b125-4814-a67d-adf8dc91bd7e" providerId="ADAL" clId="{2E187B6C-556C-4919-A45C-D3B4865F74EB}" dt="2022-05-06T08:17:42.795" v="19" actId="478"/>
          <ac:cxnSpMkLst>
            <pc:docMk/>
            <pc:sldMk cId="96135280" sldId="316"/>
            <ac:cxnSpMk id="27" creationId="{E4DEC3E8-9286-4E66-97E0-E5C965AAB52D}"/>
          </ac:cxnSpMkLst>
        </pc:cxnChg>
        <pc:cxnChg chg="del">
          <ac:chgData name="Francesco Fransesini" userId="f4b06c69-b125-4814-a67d-adf8dc91bd7e" providerId="ADAL" clId="{2E187B6C-556C-4919-A45C-D3B4865F74EB}" dt="2022-05-06T08:17:44.211" v="20" actId="478"/>
          <ac:cxnSpMkLst>
            <pc:docMk/>
            <pc:sldMk cId="96135280" sldId="316"/>
            <ac:cxnSpMk id="28" creationId="{6CEF82A9-9E4A-45B0-B3A4-05DA654F0C00}"/>
          </ac:cxnSpMkLst>
        </pc:cxnChg>
        <pc:cxnChg chg="del">
          <ac:chgData name="Francesco Fransesini" userId="f4b06c69-b125-4814-a67d-adf8dc91bd7e" providerId="ADAL" clId="{2E187B6C-556C-4919-A45C-D3B4865F74EB}" dt="2022-05-06T08:17:41.582" v="18" actId="478"/>
          <ac:cxnSpMkLst>
            <pc:docMk/>
            <pc:sldMk cId="96135280" sldId="316"/>
            <ac:cxnSpMk id="30" creationId="{4FBC1DB4-1FAD-4DDC-BF6E-2F854C4C244A}"/>
          </ac:cxnSpMkLst>
        </pc:cxnChg>
      </pc:sldChg>
      <pc:sldChg chg="del">
        <pc:chgData name="Francesco Fransesini" userId="f4b06c69-b125-4814-a67d-adf8dc91bd7e" providerId="ADAL" clId="{2E187B6C-556C-4919-A45C-D3B4865F74EB}" dt="2022-05-06T08:18:24.209" v="22" actId="47"/>
        <pc:sldMkLst>
          <pc:docMk/>
          <pc:sldMk cId="2166740767" sldId="317"/>
        </pc:sldMkLst>
      </pc:sldChg>
      <pc:sldChg chg="addSp delSp modSp add mod">
        <pc:chgData name="Francesco Fransesini" userId="f4b06c69-b125-4814-a67d-adf8dc91bd7e" providerId="ADAL" clId="{2E187B6C-556C-4919-A45C-D3B4865F74EB}" dt="2022-05-06T13:12:10.180" v="3238" actId="20577"/>
        <pc:sldMkLst>
          <pc:docMk/>
          <pc:sldMk cId="2830877239" sldId="317"/>
        </pc:sldMkLst>
        <pc:spChg chg="del">
          <ac:chgData name="Francesco Fransesini" userId="f4b06c69-b125-4814-a67d-adf8dc91bd7e" providerId="ADAL" clId="{2E187B6C-556C-4919-A45C-D3B4865F74EB}" dt="2022-05-06T09:18:18.942" v="687" actId="478"/>
          <ac:spMkLst>
            <pc:docMk/>
            <pc:sldMk cId="2830877239" sldId="317"/>
            <ac:spMk id="3" creationId="{1A5B6375-F3D8-DB4B-FAE2-0C8C824E8CB8}"/>
          </ac:spMkLst>
        </pc:spChg>
        <pc:spChg chg="add mod">
          <ac:chgData name="Francesco Fransesini" userId="f4b06c69-b125-4814-a67d-adf8dc91bd7e" providerId="ADAL" clId="{2E187B6C-556C-4919-A45C-D3B4865F74EB}" dt="2022-05-06T09:23:25.130" v="758" actId="20577"/>
          <ac:spMkLst>
            <pc:docMk/>
            <pc:sldMk cId="2830877239" sldId="317"/>
            <ac:spMk id="7" creationId="{FE08F25C-5849-B75C-14C5-8E816B8F37BA}"/>
          </ac:spMkLst>
        </pc:spChg>
        <pc:spChg chg="del">
          <ac:chgData name="Francesco Fransesini" userId="f4b06c69-b125-4814-a67d-adf8dc91bd7e" providerId="ADAL" clId="{2E187B6C-556C-4919-A45C-D3B4865F74EB}" dt="2022-05-06T09:18:20.915" v="689" actId="478"/>
          <ac:spMkLst>
            <pc:docMk/>
            <pc:sldMk cId="2830877239" sldId="317"/>
            <ac:spMk id="9" creationId="{C908498E-451C-7FB8-A71B-204B0848CB22}"/>
          </ac:spMkLst>
        </pc:spChg>
        <pc:spChg chg="del">
          <ac:chgData name="Francesco Fransesini" userId="f4b06c69-b125-4814-a67d-adf8dc91bd7e" providerId="ADAL" clId="{2E187B6C-556C-4919-A45C-D3B4865F74EB}" dt="2022-05-06T09:18:22.412" v="691" actId="478"/>
          <ac:spMkLst>
            <pc:docMk/>
            <pc:sldMk cId="2830877239" sldId="317"/>
            <ac:spMk id="10" creationId="{A38AED2A-C63F-16D1-F620-65A7093B40E5}"/>
          </ac:spMkLst>
        </pc:spChg>
        <pc:spChg chg="add mod">
          <ac:chgData name="Francesco Fransesini" userId="f4b06c69-b125-4814-a67d-adf8dc91bd7e" providerId="ADAL" clId="{2E187B6C-556C-4919-A45C-D3B4865F74EB}" dt="2022-05-06T09:24:36.205" v="791" actId="1076"/>
          <ac:spMkLst>
            <pc:docMk/>
            <pc:sldMk cId="2830877239" sldId="317"/>
            <ac:spMk id="12" creationId="{B14DEF5F-CCBE-55F4-FB42-D65EF8B969BF}"/>
          </ac:spMkLst>
        </pc:spChg>
        <pc:spChg chg="mod">
          <ac:chgData name="Francesco Fransesini" userId="f4b06c69-b125-4814-a67d-adf8dc91bd7e" providerId="ADAL" clId="{2E187B6C-556C-4919-A45C-D3B4865F74EB}" dt="2022-05-06T12:59:09.655" v="2965" actId="108"/>
          <ac:spMkLst>
            <pc:docMk/>
            <pc:sldMk cId="2830877239" sldId="317"/>
            <ac:spMk id="13" creationId="{51D2FB95-C26A-46D0-BB25-5993A4408DA4}"/>
          </ac:spMkLst>
        </pc:spChg>
        <pc:spChg chg="add mod">
          <ac:chgData name="Francesco Fransesini" userId="f4b06c69-b125-4814-a67d-adf8dc91bd7e" providerId="ADAL" clId="{2E187B6C-556C-4919-A45C-D3B4865F74EB}" dt="2022-05-06T09:24:54.829" v="795" actId="208"/>
          <ac:spMkLst>
            <pc:docMk/>
            <pc:sldMk cId="2830877239" sldId="317"/>
            <ac:spMk id="15" creationId="{D8E3D06F-531F-B20A-D4DA-82AC050AD5BB}"/>
          </ac:spMkLst>
        </pc:spChg>
        <pc:spChg chg="mod">
          <ac:chgData name="Francesco Fransesini" userId="f4b06c69-b125-4814-a67d-adf8dc91bd7e" providerId="ADAL" clId="{2E187B6C-556C-4919-A45C-D3B4865F74EB}" dt="2022-05-06T13:12:10.180" v="3238" actId="20577"/>
          <ac:spMkLst>
            <pc:docMk/>
            <pc:sldMk cId="2830877239" sldId="317"/>
            <ac:spMk id="17" creationId="{16EBE5A1-E814-8761-A369-3AD0A4683B5C}"/>
          </ac:spMkLst>
        </pc:spChg>
        <pc:spChg chg="add mod">
          <ac:chgData name="Francesco Fransesini" userId="f4b06c69-b125-4814-a67d-adf8dc91bd7e" providerId="ADAL" clId="{2E187B6C-556C-4919-A45C-D3B4865F74EB}" dt="2022-05-06T12:24:48.011" v="2365" actId="5793"/>
          <ac:spMkLst>
            <pc:docMk/>
            <pc:sldMk cId="2830877239" sldId="317"/>
            <ac:spMk id="19" creationId="{A67935A1-2FFE-66B5-2E90-80C691AE3620}"/>
          </ac:spMkLst>
        </pc:spChg>
        <pc:spChg chg="add mod">
          <ac:chgData name="Francesco Fransesini" userId="f4b06c69-b125-4814-a67d-adf8dc91bd7e" providerId="ADAL" clId="{2E187B6C-556C-4919-A45C-D3B4865F74EB}" dt="2022-05-06T12:22:14.738" v="2307" actId="1076"/>
          <ac:spMkLst>
            <pc:docMk/>
            <pc:sldMk cId="2830877239" sldId="317"/>
            <ac:spMk id="21" creationId="{97C6F956-82C8-D0D1-CFC8-8C2F8F2CA420}"/>
          </ac:spMkLst>
        </pc:spChg>
        <pc:spChg chg="del">
          <ac:chgData name="Francesco Fransesini" userId="f4b06c69-b125-4814-a67d-adf8dc91bd7e" providerId="ADAL" clId="{2E187B6C-556C-4919-A45C-D3B4865F74EB}" dt="2022-05-06T09:18:24.068" v="692" actId="478"/>
          <ac:spMkLst>
            <pc:docMk/>
            <pc:sldMk cId="2830877239" sldId="317"/>
            <ac:spMk id="31" creationId="{5E96FD70-EA1F-2459-55E2-DF7CD196D69E}"/>
          </ac:spMkLst>
        </pc:spChg>
        <pc:spChg chg="del">
          <ac:chgData name="Francesco Fransesini" userId="f4b06c69-b125-4814-a67d-adf8dc91bd7e" providerId="ADAL" clId="{2E187B6C-556C-4919-A45C-D3B4865F74EB}" dt="2022-05-06T09:18:26.397" v="694" actId="478"/>
          <ac:spMkLst>
            <pc:docMk/>
            <pc:sldMk cId="2830877239" sldId="317"/>
            <ac:spMk id="32" creationId="{49308F58-AF9A-B96B-4334-74F6B5A5C26C}"/>
          </ac:spMkLst>
        </pc:spChg>
        <pc:spChg chg="del">
          <ac:chgData name="Francesco Fransesini" userId="f4b06c69-b125-4814-a67d-adf8dc91bd7e" providerId="ADAL" clId="{2E187B6C-556C-4919-A45C-D3B4865F74EB}" dt="2022-05-06T09:18:25.492" v="693" actId="478"/>
          <ac:spMkLst>
            <pc:docMk/>
            <pc:sldMk cId="2830877239" sldId="317"/>
            <ac:spMk id="33" creationId="{84C450B4-1A6F-DACE-76EE-A2E9988675FC}"/>
          </ac:spMkLst>
        </pc:spChg>
        <pc:picChg chg="add mod">
          <ac:chgData name="Francesco Fransesini" userId="f4b06c69-b125-4814-a67d-adf8dc91bd7e" providerId="ADAL" clId="{2E187B6C-556C-4919-A45C-D3B4865F74EB}" dt="2022-05-06T09:24:31.816" v="790" actId="1076"/>
          <ac:picMkLst>
            <pc:docMk/>
            <pc:sldMk cId="2830877239" sldId="317"/>
            <ac:picMk id="5" creationId="{559BF440-8F78-E967-096D-67EBB15D2267}"/>
          </ac:picMkLst>
        </pc:picChg>
        <pc:picChg chg="del">
          <ac:chgData name="Francesco Fransesini" userId="f4b06c69-b125-4814-a67d-adf8dc91bd7e" providerId="ADAL" clId="{2E187B6C-556C-4919-A45C-D3B4865F74EB}" dt="2022-05-06T09:18:19.603" v="688" actId="478"/>
          <ac:picMkLst>
            <pc:docMk/>
            <pc:sldMk cId="2830877239" sldId="317"/>
            <ac:picMk id="6" creationId="{3BEF9060-8318-B8D8-4D29-CE1C260F596D}"/>
          </ac:picMkLst>
        </pc:picChg>
        <pc:picChg chg="del">
          <ac:chgData name="Francesco Fransesini" userId="f4b06c69-b125-4814-a67d-adf8dc91bd7e" providerId="ADAL" clId="{2E187B6C-556C-4919-A45C-D3B4865F74EB}" dt="2022-05-06T09:18:21.491" v="690" actId="478"/>
          <ac:picMkLst>
            <pc:docMk/>
            <pc:sldMk cId="2830877239" sldId="317"/>
            <ac:picMk id="8" creationId="{8DC52F82-41C4-A82D-5830-1D4406EE7656}"/>
          </ac:picMkLst>
        </pc:picChg>
        <pc:picChg chg="add mod">
          <ac:chgData name="Francesco Fransesini" userId="f4b06c69-b125-4814-a67d-adf8dc91bd7e" providerId="ADAL" clId="{2E187B6C-556C-4919-A45C-D3B4865F74EB}" dt="2022-05-06T09:35:29.294" v="837" actId="1076"/>
          <ac:picMkLst>
            <pc:docMk/>
            <pc:sldMk cId="2830877239" sldId="317"/>
            <ac:picMk id="18" creationId="{AE163891-4276-4C1C-5A43-62697C53E9DB}"/>
          </ac:picMkLst>
        </pc:picChg>
      </pc:sldChg>
      <pc:sldChg chg="del">
        <pc:chgData name="Francesco Fransesini" userId="f4b06c69-b125-4814-a67d-adf8dc91bd7e" providerId="ADAL" clId="{2E187B6C-556C-4919-A45C-D3B4865F74EB}" dt="2022-05-06T08:18:33.947" v="31" actId="47"/>
        <pc:sldMkLst>
          <pc:docMk/>
          <pc:sldMk cId="3362186652" sldId="318"/>
        </pc:sldMkLst>
      </pc:sldChg>
      <pc:sldChg chg="addSp delSp modSp add mod">
        <pc:chgData name="Francesco Fransesini" userId="f4b06c69-b125-4814-a67d-adf8dc91bd7e" providerId="ADAL" clId="{2E187B6C-556C-4919-A45C-D3B4865F74EB}" dt="2022-05-06T14:25:36.474" v="3436" actId="1076"/>
        <pc:sldMkLst>
          <pc:docMk/>
          <pc:sldMk cId="3853440222" sldId="318"/>
        </pc:sldMkLst>
        <pc:spChg chg="add mod">
          <ac:chgData name="Francesco Fransesini" userId="f4b06c69-b125-4814-a67d-adf8dc91bd7e" providerId="ADAL" clId="{2E187B6C-556C-4919-A45C-D3B4865F74EB}" dt="2022-05-06T14:23:37.470" v="3425" actId="12"/>
          <ac:spMkLst>
            <pc:docMk/>
            <pc:sldMk cId="3853440222" sldId="318"/>
            <ac:spMk id="3" creationId="{9EB37331-CCAA-754E-606C-CD91B76DC8CD}"/>
          </ac:spMkLst>
        </pc:spChg>
        <pc:spChg chg="add del mod">
          <ac:chgData name="Francesco Fransesini" userId="f4b06c69-b125-4814-a67d-adf8dc91bd7e" providerId="ADAL" clId="{2E187B6C-556C-4919-A45C-D3B4865F74EB}" dt="2022-05-06T12:30:03.355" v="2622" actId="478"/>
          <ac:spMkLst>
            <pc:docMk/>
            <pc:sldMk cId="3853440222" sldId="318"/>
            <ac:spMk id="5" creationId="{6764F380-7B8A-1155-33DC-FFD3FAA1FBD5}"/>
          </ac:spMkLst>
        </pc:spChg>
        <pc:spChg chg="add mod">
          <ac:chgData name="Francesco Fransesini" userId="f4b06c69-b125-4814-a67d-adf8dc91bd7e" providerId="ADAL" clId="{2E187B6C-556C-4919-A45C-D3B4865F74EB}" dt="2022-05-06T14:23:48.983" v="3429" actId="1076"/>
          <ac:spMkLst>
            <pc:docMk/>
            <pc:sldMk cId="3853440222" sldId="318"/>
            <ac:spMk id="6" creationId="{939EEC8E-B20D-D135-87E4-536A1E66E7AF}"/>
          </ac:spMkLst>
        </pc:spChg>
        <pc:spChg chg="del">
          <ac:chgData name="Francesco Fransesini" userId="f4b06c69-b125-4814-a67d-adf8dc91bd7e" providerId="ADAL" clId="{2E187B6C-556C-4919-A45C-D3B4865F74EB}" dt="2022-05-06T09:35:46.820" v="841" actId="478"/>
          <ac:spMkLst>
            <pc:docMk/>
            <pc:sldMk cId="3853440222" sldId="318"/>
            <ac:spMk id="7" creationId="{FE08F25C-5849-B75C-14C5-8E816B8F37BA}"/>
          </ac:spMkLst>
        </pc:spChg>
        <pc:spChg chg="add del mod">
          <ac:chgData name="Francesco Fransesini" userId="f4b06c69-b125-4814-a67d-adf8dc91bd7e" providerId="ADAL" clId="{2E187B6C-556C-4919-A45C-D3B4865F74EB}" dt="2022-05-06T12:28:30.418" v="2554" actId="478"/>
          <ac:spMkLst>
            <pc:docMk/>
            <pc:sldMk cId="3853440222" sldId="318"/>
            <ac:spMk id="9" creationId="{F3E14C3E-9C3E-9FB0-9C8F-93BB6520A413}"/>
          </ac:spMkLst>
        </pc:spChg>
        <pc:spChg chg="del">
          <ac:chgData name="Francesco Fransesini" userId="f4b06c69-b125-4814-a67d-adf8dc91bd7e" providerId="ADAL" clId="{2E187B6C-556C-4919-A45C-D3B4865F74EB}" dt="2022-05-06T09:35:49.593" v="843" actId="478"/>
          <ac:spMkLst>
            <pc:docMk/>
            <pc:sldMk cId="3853440222" sldId="318"/>
            <ac:spMk id="12" creationId="{B14DEF5F-CCBE-55F4-FB42-D65EF8B969BF}"/>
          </ac:spMkLst>
        </pc:spChg>
        <pc:spChg chg="mod">
          <ac:chgData name="Francesco Fransesini" userId="f4b06c69-b125-4814-a67d-adf8dc91bd7e" providerId="ADAL" clId="{2E187B6C-556C-4919-A45C-D3B4865F74EB}" dt="2022-05-06T14:25:36.474" v="3436" actId="1076"/>
          <ac:spMkLst>
            <pc:docMk/>
            <pc:sldMk cId="3853440222" sldId="318"/>
            <ac:spMk id="13" creationId="{51D2FB95-C26A-46D0-BB25-5993A4408DA4}"/>
          </ac:spMkLst>
        </pc:spChg>
        <pc:spChg chg="add mod">
          <ac:chgData name="Francesco Fransesini" userId="f4b06c69-b125-4814-a67d-adf8dc91bd7e" providerId="ADAL" clId="{2E187B6C-556C-4919-A45C-D3B4865F74EB}" dt="2022-05-06T14:21:47.790" v="3422" actId="1076"/>
          <ac:spMkLst>
            <pc:docMk/>
            <pc:sldMk cId="3853440222" sldId="318"/>
            <ac:spMk id="15" creationId="{22C7D649-75FD-18B9-A2D6-003145213FDF}"/>
          </ac:spMkLst>
        </pc:spChg>
        <pc:spChg chg="del">
          <ac:chgData name="Francesco Fransesini" userId="f4b06c69-b125-4814-a67d-adf8dc91bd7e" providerId="ADAL" clId="{2E187B6C-556C-4919-A45C-D3B4865F74EB}" dt="2022-05-06T09:35:54.082" v="846" actId="478"/>
          <ac:spMkLst>
            <pc:docMk/>
            <pc:sldMk cId="3853440222" sldId="318"/>
            <ac:spMk id="15" creationId="{D8E3D06F-531F-B20A-D4DA-82AC050AD5BB}"/>
          </ac:spMkLst>
        </pc:spChg>
        <pc:spChg chg="mod">
          <ac:chgData name="Francesco Fransesini" userId="f4b06c69-b125-4814-a67d-adf8dc91bd7e" providerId="ADAL" clId="{2E187B6C-556C-4919-A45C-D3B4865F74EB}" dt="2022-05-06T13:12:14.982" v="3239" actId="20577"/>
          <ac:spMkLst>
            <pc:docMk/>
            <pc:sldMk cId="3853440222" sldId="318"/>
            <ac:spMk id="17" creationId="{16EBE5A1-E814-8761-A369-3AD0A4683B5C}"/>
          </ac:spMkLst>
        </pc:spChg>
        <pc:spChg chg="add del mod">
          <ac:chgData name="Francesco Fransesini" userId="f4b06c69-b125-4814-a67d-adf8dc91bd7e" providerId="ADAL" clId="{2E187B6C-556C-4919-A45C-D3B4865F74EB}" dt="2022-05-06T12:28:32.628" v="2555" actId="478"/>
          <ac:spMkLst>
            <pc:docMk/>
            <pc:sldMk cId="3853440222" sldId="318"/>
            <ac:spMk id="19" creationId="{6B1D11F4-24A0-EF6F-6458-39F1E54DD919}"/>
          </ac:spMkLst>
        </pc:spChg>
        <pc:spChg chg="del">
          <ac:chgData name="Francesco Fransesini" userId="f4b06c69-b125-4814-a67d-adf8dc91bd7e" providerId="ADAL" clId="{2E187B6C-556C-4919-A45C-D3B4865F74EB}" dt="2022-05-06T09:35:51.981" v="845" actId="478"/>
          <ac:spMkLst>
            <pc:docMk/>
            <pc:sldMk cId="3853440222" sldId="318"/>
            <ac:spMk id="21" creationId="{97C6F956-82C8-D0D1-CFC8-8C2F8F2CA420}"/>
          </ac:spMkLst>
        </pc:spChg>
        <pc:picChg chg="add del mod">
          <ac:chgData name="Francesco Fransesini" userId="f4b06c69-b125-4814-a67d-adf8dc91bd7e" providerId="ADAL" clId="{2E187B6C-556C-4919-A45C-D3B4865F74EB}" dt="2022-05-06T12:30:01.946" v="2621" actId="478"/>
          <ac:picMkLst>
            <pc:docMk/>
            <pc:sldMk cId="3853440222" sldId="318"/>
            <ac:picMk id="4" creationId="{BFAB7695-DCB1-17E7-BD3F-9402A5300366}"/>
          </ac:picMkLst>
        </pc:picChg>
        <pc:picChg chg="del">
          <ac:chgData name="Francesco Fransesini" userId="f4b06c69-b125-4814-a67d-adf8dc91bd7e" providerId="ADAL" clId="{2E187B6C-556C-4919-A45C-D3B4865F74EB}" dt="2022-05-06T09:35:47.947" v="842" actId="478"/>
          <ac:picMkLst>
            <pc:docMk/>
            <pc:sldMk cId="3853440222" sldId="318"/>
            <ac:picMk id="5" creationId="{559BF440-8F78-E967-096D-67EBB15D2267}"/>
          </ac:picMkLst>
        </pc:picChg>
        <pc:picChg chg="add mod">
          <ac:chgData name="Francesco Fransesini" userId="f4b06c69-b125-4814-a67d-adf8dc91bd7e" providerId="ADAL" clId="{2E187B6C-556C-4919-A45C-D3B4865F74EB}" dt="2022-05-06T12:30:08.627" v="2625" actId="1076"/>
          <ac:picMkLst>
            <pc:docMk/>
            <pc:sldMk cId="3853440222" sldId="318"/>
            <ac:picMk id="8" creationId="{B194E548-30BD-B347-1C80-A6E85D85137E}"/>
          </ac:picMkLst>
        </pc:picChg>
        <pc:picChg chg="del">
          <ac:chgData name="Francesco Fransesini" userId="f4b06c69-b125-4814-a67d-adf8dc91bd7e" providerId="ADAL" clId="{2E187B6C-556C-4919-A45C-D3B4865F74EB}" dt="2022-05-06T09:35:50.340" v="844" actId="478"/>
          <ac:picMkLst>
            <pc:docMk/>
            <pc:sldMk cId="3853440222" sldId="318"/>
            <ac:picMk id="18" creationId="{AE163891-4276-4C1C-5A43-62697C53E9DB}"/>
          </ac:picMkLst>
        </pc:picChg>
      </pc:sldChg>
      <pc:sldChg chg="addSp delSp modSp add mod">
        <pc:chgData name="Francesco Fransesini" userId="f4b06c69-b125-4814-a67d-adf8dc91bd7e" providerId="ADAL" clId="{2E187B6C-556C-4919-A45C-D3B4865F74EB}" dt="2022-05-06T14:30:08.819" v="3440" actId="313"/>
        <pc:sldMkLst>
          <pc:docMk/>
          <pc:sldMk cId="3343353491" sldId="319"/>
        </pc:sldMkLst>
        <pc:spChg chg="add del mod">
          <ac:chgData name="Francesco Fransesini" userId="f4b06c69-b125-4814-a67d-adf8dc91bd7e" providerId="ADAL" clId="{2E187B6C-556C-4919-A45C-D3B4865F74EB}" dt="2022-05-06T12:51:28.785" v="2809"/>
          <ac:spMkLst>
            <pc:docMk/>
            <pc:sldMk cId="3343353491" sldId="319"/>
            <ac:spMk id="3" creationId="{BEBB5F80-0382-F9F1-8767-CB53A3E5A23B}"/>
          </ac:spMkLst>
        </pc:spChg>
        <pc:spChg chg="add mod">
          <ac:chgData name="Francesco Fransesini" userId="f4b06c69-b125-4814-a67d-adf8dc91bd7e" providerId="ADAL" clId="{2E187B6C-556C-4919-A45C-D3B4865F74EB}" dt="2022-05-06T14:24:12.514" v="3433" actId="1076"/>
          <ac:spMkLst>
            <pc:docMk/>
            <pc:sldMk cId="3343353491" sldId="319"/>
            <ac:spMk id="6" creationId="{0D98A8BE-5323-6260-1F15-7B0108A88B37}"/>
          </ac:spMkLst>
        </pc:spChg>
        <pc:spChg chg="del">
          <ac:chgData name="Francesco Fransesini" userId="f4b06c69-b125-4814-a67d-adf8dc91bd7e" providerId="ADAL" clId="{2E187B6C-556C-4919-A45C-D3B4865F74EB}" dt="2022-05-06T09:55:43.974" v="1402" actId="478"/>
          <ac:spMkLst>
            <pc:docMk/>
            <pc:sldMk cId="3343353491" sldId="319"/>
            <ac:spMk id="9" creationId="{F3E14C3E-9C3E-9FB0-9C8F-93BB6520A413}"/>
          </ac:spMkLst>
        </pc:spChg>
        <pc:spChg chg="del mod">
          <ac:chgData name="Francesco Fransesini" userId="f4b06c69-b125-4814-a67d-adf8dc91bd7e" providerId="ADAL" clId="{2E187B6C-556C-4919-A45C-D3B4865F74EB}" dt="2022-05-06T12:58:46.996" v="2960" actId="478"/>
          <ac:spMkLst>
            <pc:docMk/>
            <pc:sldMk cId="3343353491" sldId="319"/>
            <ac:spMk id="13" creationId="{51D2FB95-C26A-46D0-BB25-5993A4408DA4}"/>
          </ac:spMkLst>
        </pc:spChg>
        <pc:spChg chg="add del mod">
          <ac:chgData name="Francesco Fransesini" userId="f4b06c69-b125-4814-a67d-adf8dc91bd7e" providerId="ADAL" clId="{2E187B6C-556C-4919-A45C-D3B4865F74EB}" dt="2022-05-06T13:01:09.788" v="2981"/>
          <ac:spMkLst>
            <pc:docMk/>
            <pc:sldMk cId="3343353491" sldId="319"/>
            <ac:spMk id="15" creationId="{4E282D91-9130-2B0D-C5E0-E51E8BB5D65A}"/>
          </ac:spMkLst>
        </pc:spChg>
        <pc:spChg chg="add del mod">
          <ac:chgData name="Francesco Fransesini" userId="f4b06c69-b125-4814-a67d-adf8dc91bd7e" providerId="ADAL" clId="{2E187B6C-556C-4919-A45C-D3B4865F74EB}" dt="2022-05-06T10:37:07.367" v="1605" actId="478"/>
          <ac:spMkLst>
            <pc:docMk/>
            <pc:sldMk cId="3343353491" sldId="319"/>
            <ac:spMk id="15" creationId="{F146E292-BF56-D03F-3DD3-E92DB1EC0ADA}"/>
          </ac:spMkLst>
        </pc:spChg>
        <pc:spChg chg="mod">
          <ac:chgData name="Francesco Fransesini" userId="f4b06c69-b125-4814-a67d-adf8dc91bd7e" providerId="ADAL" clId="{2E187B6C-556C-4919-A45C-D3B4865F74EB}" dt="2022-05-06T13:13:25.835" v="3245" actId="20577"/>
          <ac:spMkLst>
            <pc:docMk/>
            <pc:sldMk cId="3343353491" sldId="319"/>
            <ac:spMk id="17" creationId="{16EBE5A1-E814-8761-A369-3AD0A4683B5C}"/>
          </ac:spMkLst>
        </pc:spChg>
        <pc:spChg chg="add mod">
          <ac:chgData name="Francesco Fransesini" userId="f4b06c69-b125-4814-a67d-adf8dc91bd7e" providerId="ADAL" clId="{2E187B6C-556C-4919-A45C-D3B4865F74EB}" dt="2022-05-06T13:04:52.697" v="3126" actId="1076"/>
          <ac:spMkLst>
            <pc:docMk/>
            <pc:sldMk cId="3343353491" sldId="319"/>
            <ac:spMk id="18" creationId="{F53094F1-6D3D-9EB7-6C90-D8DBDD222CE6}"/>
          </ac:spMkLst>
        </pc:spChg>
        <pc:spChg chg="del">
          <ac:chgData name="Francesco Fransesini" userId="f4b06c69-b125-4814-a67d-adf8dc91bd7e" providerId="ADAL" clId="{2E187B6C-556C-4919-A45C-D3B4865F74EB}" dt="2022-05-06T09:55:45.493" v="1403" actId="478"/>
          <ac:spMkLst>
            <pc:docMk/>
            <pc:sldMk cId="3343353491" sldId="319"/>
            <ac:spMk id="19" creationId="{6B1D11F4-24A0-EF6F-6458-39F1E54DD919}"/>
          </ac:spMkLst>
        </pc:spChg>
        <pc:spChg chg="add del mod">
          <ac:chgData name="Francesco Fransesini" userId="f4b06c69-b125-4814-a67d-adf8dc91bd7e" providerId="ADAL" clId="{2E187B6C-556C-4919-A45C-D3B4865F74EB}" dt="2022-05-06T13:01:18.712" v="2984"/>
          <ac:spMkLst>
            <pc:docMk/>
            <pc:sldMk cId="3343353491" sldId="319"/>
            <ac:spMk id="20" creationId="{95D5459B-437F-9465-8B76-C53EBB7B5DFE}"/>
          </ac:spMkLst>
        </pc:spChg>
        <pc:spChg chg="add mod">
          <ac:chgData name="Francesco Fransesini" userId="f4b06c69-b125-4814-a67d-adf8dc91bd7e" providerId="ADAL" clId="{2E187B6C-556C-4919-A45C-D3B4865F74EB}" dt="2022-05-06T13:04:41.742" v="3123" actId="403"/>
          <ac:spMkLst>
            <pc:docMk/>
            <pc:sldMk cId="3343353491" sldId="319"/>
            <ac:spMk id="21" creationId="{DA462AAF-12AD-121D-3D77-4C0AD63DEA20}"/>
          </ac:spMkLst>
        </pc:spChg>
        <pc:spChg chg="add mod">
          <ac:chgData name="Francesco Fransesini" userId="f4b06c69-b125-4814-a67d-adf8dc91bd7e" providerId="ADAL" clId="{2E187B6C-556C-4919-A45C-D3B4865F74EB}" dt="2022-05-06T14:29:53.510" v="3439" actId="20577"/>
          <ac:spMkLst>
            <pc:docMk/>
            <pc:sldMk cId="3343353491" sldId="319"/>
            <ac:spMk id="24" creationId="{5D55A796-05D2-216D-A4C5-BC139EB8E415}"/>
          </ac:spMkLst>
        </pc:spChg>
        <pc:spChg chg="add mod">
          <ac:chgData name="Francesco Fransesini" userId="f4b06c69-b125-4814-a67d-adf8dc91bd7e" providerId="ADAL" clId="{2E187B6C-556C-4919-A45C-D3B4865F74EB}" dt="2022-05-06T10:36:27.988" v="1580" actId="1076"/>
          <ac:spMkLst>
            <pc:docMk/>
            <pc:sldMk cId="3343353491" sldId="319"/>
            <ac:spMk id="25" creationId="{FA06AEE3-EB9E-C5D3-74D3-11D2BF434B19}"/>
          </ac:spMkLst>
        </pc:spChg>
        <pc:spChg chg="add mod">
          <ac:chgData name="Francesco Fransesini" userId="f4b06c69-b125-4814-a67d-adf8dc91bd7e" providerId="ADAL" clId="{2E187B6C-556C-4919-A45C-D3B4865F74EB}" dt="2022-05-06T13:01:06.651" v="2978" actId="1076"/>
          <ac:spMkLst>
            <pc:docMk/>
            <pc:sldMk cId="3343353491" sldId="319"/>
            <ac:spMk id="26" creationId="{23D670C1-738F-02BC-BAF5-230ED7B9F1B2}"/>
          </ac:spMkLst>
        </pc:spChg>
        <pc:spChg chg="add mod">
          <ac:chgData name="Francesco Fransesini" userId="f4b06c69-b125-4814-a67d-adf8dc91bd7e" providerId="ADAL" clId="{2E187B6C-556C-4919-A45C-D3B4865F74EB}" dt="2022-05-06T14:30:08.819" v="3440" actId="313"/>
          <ac:spMkLst>
            <pc:docMk/>
            <pc:sldMk cId="3343353491" sldId="319"/>
            <ac:spMk id="30" creationId="{F3AACAB0-F550-4FE2-7F2A-510434E64644}"/>
          </ac:spMkLst>
        </pc:spChg>
        <pc:picChg chg="del">
          <ac:chgData name="Francesco Fransesini" userId="f4b06c69-b125-4814-a67d-adf8dc91bd7e" providerId="ADAL" clId="{2E187B6C-556C-4919-A45C-D3B4865F74EB}" dt="2022-05-06T09:55:46.501" v="1405" actId="478"/>
          <ac:picMkLst>
            <pc:docMk/>
            <pc:sldMk cId="3343353491" sldId="319"/>
            <ac:picMk id="4" creationId="{BFAB7695-DCB1-17E7-BD3F-9402A5300366}"/>
          </ac:picMkLst>
        </pc:picChg>
        <pc:picChg chg="add del mod">
          <ac:chgData name="Francesco Fransesini" userId="f4b06c69-b125-4814-a67d-adf8dc91bd7e" providerId="ADAL" clId="{2E187B6C-556C-4919-A45C-D3B4865F74EB}" dt="2022-05-06T10:33:26.519" v="1425" actId="478"/>
          <ac:picMkLst>
            <pc:docMk/>
            <pc:sldMk cId="3343353491" sldId="319"/>
            <ac:picMk id="6" creationId="{0DDD8ECA-C811-466B-215F-C962D34B67A9}"/>
          </ac:picMkLst>
        </pc:picChg>
        <pc:picChg chg="del">
          <ac:chgData name="Francesco Fransesini" userId="f4b06c69-b125-4814-a67d-adf8dc91bd7e" providerId="ADAL" clId="{2E187B6C-556C-4919-A45C-D3B4865F74EB}" dt="2022-05-06T09:55:45.997" v="1404" actId="478"/>
          <ac:picMkLst>
            <pc:docMk/>
            <pc:sldMk cId="3343353491" sldId="319"/>
            <ac:picMk id="8" creationId="{B194E548-30BD-B347-1C80-A6E85D85137E}"/>
          </ac:picMkLst>
        </pc:picChg>
        <pc:picChg chg="add del mod">
          <ac:chgData name="Francesco Fransesini" userId="f4b06c69-b125-4814-a67d-adf8dc91bd7e" providerId="ADAL" clId="{2E187B6C-556C-4919-A45C-D3B4865F74EB}" dt="2022-05-06T10:33:39.821" v="1433" actId="478"/>
          <ac:picMkLst>
            <pc:docMk/>
            <pc:sldMk cId="3343353491" sldId="319"/>
            <ac:picMk id="10" creationId="{A439DB0D-6975-F336-0B22-AED3EC1AD258}"/>
          </ac:picMkLst>
        </pc:picChg>
        <pc:picChg chg="add mod">
          <ac:chgData name="Francesco Fransesini" userId="f4b06c69-b125-4814-a67d-adf8dc91bd7e" providerId="ADAL" clId="{2E187B6C-556C-4919-A45C-D3B4865F74EB}" dt="2022-05-06T13:03:04.275" v="3070" actId="1076"/>
          <ac:picMkLst>
            <pc:docMk/>
            <pc:sldMk cId="3343353491" sldId="319"/>
            <ac:picMk id="16" creationId="{964B4876-E015-CD8E-9DFE-9873EEFD478E}"/>
          </ac:picMkLst>
        </pc:picChg>
        <pc:picChg chg="add del">
          <ac:chgData name="Francesco Fransesini" userId="f4b06c69-b125-4814-a67d-adf8dc91bd7e" providerId="ADAL" clId="{2E187B6C-556C-4919-A45C-D3B4865F74EB}" dt="2022-05-06T10:34:05.281" v="1435" actId="22"/>
          <ac:picMkLst>
            <pc:docMk/>
            <pc:sldMk cId="3343353491" sldId="319"/>
            <ac:picMk id="20" creationId="{F8F18273-3739-7211-3D99-38AA68BAE224}"/>
          </ac:picMkLst>
        </pc:picChg>
        <pc:picChg chg="add mod">
          <ac:chgData name="Francesco Fransesini" userId="f4b06c69-b125-4814-a67d-adf8dc91bd7e" providerId="ADAL" clId="{2E187B6C-556C-4919-A45C-D3B4865F74EB}" dt="2022-05-06T13:03:01.589" v="3069" actId="1076"/>
          <ac:picMkLst>
            <pc:docMk/>
            <pc:sldMk cId="3343353491" sldId="319"/>
            <ac:picMk id="22" creationId="{B352E881-4A53-5CF9-288E-26E1DB5BFAD3}"/>
          </ac:picMkLst>
        </pc:picChg>
        <pc:cxnChg chg="add mod">
          <ac:chgData name="Francesco Fransesini" userId="f4b06c69-b125-4814-a67d-adf8dc91bd7e" providerId="ADAL" clId="{2E187B6C-556C-4919-A45C-D3B4865F74EB}" dt="2022-05-06T14:24:09.951" v="3432" actId="1076"/>
          <ac:cxnSpMkLst>
            <pc:docMk/>
            <pc:sldMk cId="3343353491" sldId="319"/>
            <ac:cxnSpMk id="8" creationId="{B0903409-9A67-E213-DCCC-45C9F47A7D39}"/>
          </ac:cxnSpMkLst>
        </pc:cxnChg>
        <pc:cxnChg chg="add mod">
          <ac:chgData name="Francesco Fransesini" userId="f4b06c69-b125-4814-a67d-adf8dc91bd7e" providerId="ADAL" clId="{2E187B6C-556C-4919-A45C-D3B4865F74EB}" dt="2022-05-06T10:36:53.632" v="1585" actId="208"/>
          <ac:cxnSpMkLst>
            <pc:docMk/>
            <pc:sldMk cId="3343353491" sldId="319"/>
            <ac:cxnSpMk id="27" creationId="{B020CEFB-FA0C-D595-CF36-66A12E399780}"/>
          </ac:cxnSpMkLst>
        </pc:cxnChg>
        <pc:cxnChg chg="add mod">
          <ac:chgData name="Francesco Fransesini" userId="f4b06c69-b125-4814-a67d-adf8dc91bd7e" providerId="ADAL" clId="{2E187B6C-556C-4919-A45C-D3B4865F74EB}" dt="2022-05-06T14:24:06.886" v="3431" actId="14100"/>
          <ac:cxnSpMkLst>
            <pc:docMk/>
            <pc:sldMk cId="3343353491" sldId="319"/>
            <ac:cxnSpMk id="28" creationId="{F47CD106-F8ED-AA45-478A-DD48D3D7C2AF}"/>
          </ac:cxnSpMkLst>
        </pc:cxnChg>
        <pc:cxnChg chg="add mod">
          <ac:chgData name="Francesco Fransesini" userId="f4b06c69-b125-4814-a67d-adf8dc91bd7e" providerId="ADAL" clId="{2E187B6C-556C-4919-A45C-D3B4865F74EB}" dt="2022-05-06T14:24:03.754" v="3430" actId="14100"/>
          <ac:cxnSpMkLst>
            <pc:docMk/>
            <pc:sldMk cId="3343353491" sldId="319"/>
            <ac:cxnSpMk id="29" creationId="{79618D4D-D54A-09A7-40CC-EBE19AE60CB8}"/>
          </ac:cxnSpMkLst>
        </pc:cxnChg>
      </pc:sldChg>
      <pc:sldChg chg="delSp modSp add del mod">
        <pc:chgData name="Francesco Fransesini" userId="f4b06c69-b125-4814-a67d-adf8dc91bd7e" providerId="ADAL" clId="{2E187B6C-556C-4919-A45C-D3B4865F74EB}" dt="2022-05-06T12:32:39.048" v="2671" actId="47"/>
        <pc:sldMkLst>
          <pc:docMk/>
          <pc:sldMk cId="3130365779" sldId="320"/>
        </pc:sldMkLst>
        <pc:spChg chg="mod">
          <ac:chgData name="Francesco Fransesini" userId="f4b06c69-b125-4814-a67d-adf8dc91bd7e" providerId="ADAL" clId="{2E187B6C-556C-4919-A45C-D3B4865F74EB}" dt="2022-05-06T12:31:51.118" v="2670" actId="1076"/>
          <ac:spMkLst>
            <pc:docMk/>
            <pc:sldMk cId="3130365779" sldId="320"/>
            <ac:spMk id="13" creationId="{51D2FB95-C26A-46D0-BB25-5993A4408DA4}"/>
          </ac:spMkLst>
        </pc:spChg>
        <pc:spChg chg="del">
          <ac:chgData name="Francesco Fransesini" userId="f4b06c69-b125-4814-a67d-adf8dc91bd7e" providerId="ADAL" clId="{2E187B6C-556C-4919-A45C-D3B4865F74EB}" dt="2022-05-06T10:45:19.093" v="2205" actId="478"/>
          <ac:spMkLst>
            <pc:docMk/>
            <pc:sldMk cId="3130365779" sldId="320"/>
            <ac:spMk id="24" creationId="{5D55A796-05D2-216D-A4C5-BC139EB8E415}"/>
          </ac:spMkLst>
        </pc:spChg>
        <pc:spChg chg="del">
          <ac:chgData name="Francesco Fransesini" userId="f4b06c69-b125-4814-a67d-adf8dc91bd7e" providerId="ADAL" clId="{2E187B6C-556C-4919-A45C-D3B4865F74EB}" dt="2022-05-06T10:45:22.260" v="2208" actId="478"/>
          <ac:spMkLst>
            <pc:docMk/>
            <pc:sldMk cId="3130365779" sldId="320"/>
            <ac:spMk id="25" creationId="{FA06AEE3-EB9E-C5D3-74D3-11D2BF434B19}"/>
          </ac:spMkLst>
        </pc:spChg>
        <pc:spChg chg="del">
          <ac:chgData name="Francesco Fransesini" userId="f4b06c69-b125-4814-a67d-adf8dc91bd7e" providerId="ADAL" clId="{2E187B6C-556C-4919-A45C-D3B4865F74EB}" dt="2022-05-06T10:45:20.452" v="2206" actId="478"/>
          <ac:spMkLst>
            <pc:docMk/>
            <pc:sldMk cId="3130365779" sldId="320"/>
            <ac:spMk id="30" creationId="{F3AACAB0-F550-4FE2-7F2A-510434E64644}"/>
          </ac:spMkLst>
        </pc:spChg>
        <pc:picChg chg="del">
          <ac:chgData name="Francesco Fransesini" userId="f4b06c69-b125-4814-a67d-adf8dc91bd7e" providerId="ADAL" clId="{2E187B6C-556C-4919-A45C-D3B4865F74EB}" dt="2022-05-06T10:45:21.068" v="2207" actId="478"/>
          <ac:picMkLst>
            <pc:docMk/>
            <pc:sldMk cId="3130365779" sldId="320"/>
            <ac:picMk id="16" creationId="{964B4876-E015-CD8E-9DFE-9873EEFD478E}"/>
          </ac:picMkLst>
        </pc:picChg>
        <pc:picChg chg="del">
          <ac:chgData name="Francesco Fransesini" userId="f4b06c69-b125-4814-a67d-adf8dc91bd7e" providerId="ADAL" clId="{2E187B6C-556C-4919-A45C-D3B4865F74EB}" dt="2022-05-06T10:45:23.972" v="2210" actId="478"/>
          <ac:picMkLst>
            <pc:docMk/>
            <pc:sldMk cId="3130365779" sldId="320"/>
            <ac:picMk id="22" creationId="{B352E881-4A53-5CF9-288E-26E1DB5BFAD3}"/>
          </ac:picMkLst>
        </pc:picChg>
        <pc:cxnChg chg="del mod">
          <ac:chgData name="Francesco Fransesini" userId="f4b06c69-b125-4814-a67d-adf8dc91bd7e" providerId="ADAL" clId="{2E187B6C-556C-4919-A45C-D3B4865F74EB}" dt="2022-05-06T10:45:23.444" v="2209" actId="478"/>
          <ac:cxnSpMkLst>
            <pc:docMk/>
            <pc:sldMk cId="3130365779" sldId="320"/>
            <ac:cxnSpMk id="27" creationId="{B020CEFB-FA0C-D595-CF36-66A12E399780}"/>
          </ac:cxnSpMkLst>
        </pc:cxnChg>
        <pc:cxnChg chg="del">
          <ac:chgData name="Francesco Fransesini" userId="f4b06c69-b125-4814-a67d-adf8dc91bd7e" providerId="ADAL" clId="{2E187B6C-556C-4919-A45C-D3B4865F74EB}" dt="2022-05-06T10:45:24.829" v="2211" actId="478"/>
          <ac:cxnSpMkLst>
            <pc:docMk/>
            <pc:sldMk cId="3130365779" sldId="320"/>
            <ac:cxnSpMk id="28" creationId="{F47CD106-F8ED-AA45-478A-DD48D3D7C2AF}"/>
          </ac:cxnSpMkLst>
        </pc:cxnChg>
      </pc:sldChg>
    </pc:docChg>
  </pc:docChgLst>
  <pc:docChgLst>
    <pc:chgData name="Francesco Fransesini" userId="f4b06c69-b125-4814-a67d-adf8dc91bd7e" providerId="ADAL" clId="{B6A29EED-5B00-45B5-A412-E0426022A13F}"/>
    <pc:docChg chg="undo custSel addSld delSld modSld">
      <pc:chgData name="Francesco Fransesini" userId="f4b06c69-b125-4814-a67d-adf8dc91bd7e" providerId="ADAL" clId="{B6A29EED-5B00-45B5-A412-E0426022A13F}" dt="2022-03-16T15:21:43.285" v="3032" actId="164"/>
      <pc:docMkLst>
        <pc:docMk/>
      </pc:docMkLst>
      <pc:sldChg chg="addSp modSp mod">
        <pc:chgData name="Francesco Fransesini" userId="f4b06c69-b125-4814-a67d-adf8dc91bd7e" providerId="ADAL" clId="{B6A29EED-5B00-45B5-A412-E0426022A13F}" dt="2022-03-14T10:15:35.991" v="722" actId="1076"/>
        <pc:sldMkLst>
          <pc:docMk/>
          <pc:sldMk cId="3110927197" sldId="283"/>
        </pc:sldMkLst>
        <pc:spChg chg="add mod">
          <ac:chgData name="Francesco Fransesini" userId="f4b06c69-b125-4814-a67d-adf8dc91bd7e" providerId="ADAL" clId="{B6A29EED-5B00-45B5-A412-E0426022A13F}" dt="2022-03-14T10:15:35.991" v="722" actId="1076"/>
          <ac:spMkLst>
            <pc:docMk/>
            <pc:sldMk cId="3110927197" sldId="283"/>
            <ac:spMk id="3" creationId="{4A6982EA-6575-4C3F-B77F-0C96773101DF}"/>
          </ac:spMkLst>
        </pc:spChg>
        <pc:spChg chg="mod">
          <ac:chgData name="Francesco Fransesini" userId="f4b06c69-b125-4814-a67d-adf8dc91bd7e" providerId="ADAL" clId="{B6A29EED-5B00-45B5-A412-E0426022A13F}" dt="2022-03-14T10:15:07.315" v="705" actId="6549"/>
          <ac:spMkLst>
            <pc:docMk/>
            <pc:sldMk cId="3110927197" sldId="283"/>
            <ac:spMk id="48" creationId="{EA777D94-B97F-4FEC-8873-BB959D9332F5}"/>
          </ac:spMkLst>
        </pc:spChg>
      </pc:sldChg>
      <pc:sldChg chg="addSp delSp modSp del mod">
        <pc:chgData name="Francesco Fransesini" userId="f4b06c69-b125-4814-a67d-adf8dc91bd7e" providerId="ADAL" clId="{B6A29EED-5B00-45B5-A412-E0426022A13F}" dt="2022-03-14T11:01:47.200" v="2207" actId="47"/>
        <pc:sldMkLst>
          <pc:docMk/>
          <pc:sldMk cId="2026972222" sldId="295"/>
        </pc:sldMkLst>
        <pc:spChg chg="del">
          <ac:chgData name="Francesco Fransesini" userId="f4b06c69-b125-4814-a67d-adf8dc91bd7e" providerId="ADAL" clId="{B6A29EED-5B00-45B5-A412-E0426022A13F}" dt="2022-03-14T10:38:54.511" v="1761" actId="478"/>
          <ac:spMkLst>
            <pc:docMk/>
            <pc:sldMk cId="2026972222" sldId="295"/>
            <ac:spMk id="7" creationId="{D2450552-0367-42E8-91C9-4510DACDE158}"/>
          </ac:spMkLst>
        </pc:spChg>
        <pc:spChg chg="del">
          <ac:chgData name="Francesco Fransesini" userId="f4b06c69-b125-4814-a67d-adf8dc91bd7e" providerId="ADAL" clId="{B6A29EED-5B00-45B5-A412-E0426022A13F}" dt="2022-03-14T10:38:58.351" v="1763" actId="478"/>
          <ac:spMkLst>
            <pc:docMk/>
            <pc:sldMk cId="2026972222" sldId="295"/>
            <ac:spMk id="9" creationId="{EAE157BE-509D-434A-A5AB-1F7D8D1111C5}"/>
          </ac:spMkLst>
        </pc:spChg>
        <pc:spChg chg="del">
          <ac:chgData name="Francesco Fransesini" userId="f4b06c69-b125-4814-a67d-adf8dc91bd7e" providerId="ADAL" clId="{B6A29EED-5B00-45B5-A412-E0426022A13F}" dt="2022-03-14T10:38:57.368" v="1762" actId="478"/>
          <ac:spMkLst>
            <pc:docMk/>
            <pc:sldMk cId="2026972222" sldId="295"/>
            <ac:spMk id="16" creationId="{6D8106D4-049C-40EB-A675-2001545C2DD5}"/>
          </ac:spMkLst>
        </pc:spChg>
        <pc:picChg chg="add del mod">
          <ac:chgData name="Francesco Fransesini" userId="f4b06c69-b125-4814-a67d-adf8dc91bd7e" providerId="ADAL" clId="{B6A29EED-5B00-45B5-A412-E0426022A13F}" dt="2022-03-14T10:39:17.325" v="1768" actId="1076"/>
          <ac:picMkLst>
            <pc:docMk/>
            <pc:sldMk cId="2026972222" sldId="295"/>
            <ac:picMk id="18" creationId="{B2739BE2-14BD-4337-8670-62B96D17DDD0}"/>
          </ac:picMkLst>
        </pc:picChg>
        <pc:cxnChg chg="del">
          <ac:chgData name="Francesco Fransesini" userId="f4b06c69-b125-4814-a67d-adf8dc91bd7e" providerId="ADAL" clId="{B6A29EED-5B00-45B5-A412-E0426022A13F}" dt="2022-03-14T10:39:14.623" v="1766" actId="478"/>
          <ac:cxnSpMkLst>
            <pc:docMk/>
            <pc:sldMk cId="2026972222" sldId="295"/>
            <ac:cxnSpMk id="20" creationId="{556DCFFD-7674-4798-84FC-90B018892A03}"/>
          </ac:cxnSpMkLst>
        </pc:cxnChg>
        <pc:cxnChg chg="del">
          <ac:chgData name="Francesco Fransesini" userId="f4b06c69-b125-4814-a67d-adf8dc91bd7e" providerId="ADAL" clId="{B6A29EED-5B00-45B5-A412-E0426022A13F}" dt="2022-03-14T10:39:15.574" v="1767" actId="478"/>
          <ac:cxnSpMkLst>
            <pc:docMk/>
            <pc:sldMk cId="2026972222" sldId="295"/>
            <ac:cxnSpMk id="22" creationId="{4F11E5E3-6C66-4558-AD38-F536ACFBCD1E}"/>
          </ac:cxnSpMkLst>
        </pc:cxnChg>
      </pc:sldChg>
      <pc:sldChg chg="addSp delSp modSp mod">
        <pc:chgData name="Francesco Fransesini" userId="f4b06c69-b125-4814-a67d-adf8dc91bd7e" providerId="ADAL" clId="{B6A29EED-5B00-45B5-A412-E0426022A13F}" dt="2022-03-14T13:45:55.384" v="2927" actId="114"/>
        <pc:sldMkLst>
          <pc:docMk/>
          <pc:sldMk cId="397483623" sldId="297"/>
        </pc:sldMkLst>
        <pc:spChg chg="add mod">
          <ac:chgData name="Francesco Fransesini" userId="f4b06c69-b125-4814-a67d-adf8dc91bd7e" providerId="ADAL" clId="{B6A29EED-5B00-45B5-A412-E0426022A13F}" dt="2022-03-14T10:56:41.358" v="2069" actId="1076"/>
          <ac:spMkLst>
            <pc:docMk/>
            <pc:sldMk cId="397483623" sldId="297"/>
            <ac:spMk id="7" creationId="{89F4B0CC-093B-4868-B356-ABC5E556D79B}"/>
          </ac:spMkLst>
        </pc:spChg>
        <pc:spChg chg="mod">
          <ac:chgData name="Francesco Fransesini" userId="f4b06c69-b125-4814-a67d-adf8dc91bd7e" providerId="ADAL" clId="{B6A29EED-5B00-45B5-A412-E0426022A13F}" dt="2022-03-14T13:45:55.384" v="2927" actId="114"/>
          <ac:spMkLst>
            <pc:docMk/>
            <pc:sldMk cId="397483623" sldId="297"/>
            <ac:spMk id="8" creationId="{3F6F2137-6CC7-4B59-8090-358936B024C0}"/>
          </ac:spMkLst>
        </pc:spChg>
        <pc:spChg chg="add mod">
          <ac:chgData name="Francesco Fransesini" userId="f4b06c69-b125-4814-a67d-adf8dc91bd7e" providerId="ADAL" clId="{B6A29EED-5B00-45B5-A412-E0426022A13F}" dt="2022-03-14T10:56:27.998" v="2067" actId="1076"/>
          <ac:spMkLst>
            <pc:docMk/>
            <pc:sldMk cId="397483623" sldId="297"/>
            <ac:spMk id="9" creationId="{4895865D-E54C-4A91-AD8E-4F26419E6DD3}"/>
          </ac:spMkLst>
        </pc:spChg>
        <pc:spChg chg="mod">
          <ac:chgData name="Francesco Fransesini" userId="f4b06c69-b125-4814-a67d-adf8dc91bd7e" providerId="ADAL" clId="{B6A29EED-5B00-45B5-A412-E0426022A13F}" dt="2022-03-14T10:54:04.413" v="1994" actId="1076"/>
          <ac:spMkLst>
            <pc:docMk/>
            <pc:sldMk cId="397483623" sldId="297"/>
            <ac:spMk id="10" creationId="{27C53D40-47F3-47DF-8582-66D1036985DD}"/>
          </ac:spMkLst>
        </pc:spChg>
        <pc:spChg chg="mod">
          <ac:chgData name="Francesco Fransesini" userId="f4b06c69-b125-4814-a67d-adf8dc91bd7e" providerId="ADAL" clId="{B6A29EED-5B00-45B5-A412-E0426022A13F}" dt="2022-03-14T10:50:09.389" v="1795" actId="1076"/>
          <ac:spMkLst>
            <pc:docMk/>
            <pc:sldMk cId="397483623" sldId="297"/>
            <ac:spMk id="25" creationId="{FC325D86-3A1F-478C-A106-2A081407E7A4}"/>
          </ac:spMkLst>
        </pc:spChg>
        <pc:spChg chg="del mod">
          <ac:chgData name="Francesco Fransesini" userId="f4b06c69-b125-4814-a67d-adf8dc91bd7e" providerId="ADAL" clId="{B6A29EED-5B00-45B5-A412-E0426022A13F}" dt="2022-03-14T10:55:14.223" v="2054" actId="478"/>
          <ac:spMkLst>
            <pc:docMk/>
            <pc:sldMk cId="397483623" sldId="297"/>
            <ac:spMk id="26" creationId="{C2A5F7DE-D093-401D-B39E-6434D27BB02E}"/>
          </ac:spMkLst>
        </pc:spChg>
        <pc:spChg chg="mod">
          <ac:chgData name="Francesco Fransesini" userId="f4b06c69-b125-4814-a67d-adf8dc91bd7e" providerId="ADAL" clId="{B6A29EED-5B00-45B5-A412-E0426022A13F}" dt="2022-03-14T10:50:01.205" v="1794" actId="1076"/>
          <ac:spMkLst>
            <pc:docMk/>
            <pc:sldMk cId="397483623" sldId="297"/>
            <ac:spMk id="27" creationId="{FB9BF2B0-1AC7-49D6-B6A8-569FEC27B9BB}"/>
          </ac:spMkLst>
        </pc:spChg>
        <pc:spChg chg="mod">
          <ac:chgData name="Francesco Fransesini" userId="f4b06c69-b125-4814-a67d-adf8dc91bd7e" providerId="ADAL" clId="{B6A29EED-5B00-45B5-A412-E0426022A13F}" dt="2022-03-14T10:50:13.670" v="1796" actId="1076"/>
          <ac:spMkLst>
            <pc:docMk/>
            <pc:sldMk cId="397483623" sldId="297"/>
            <ac:spMk id="28" creationId="{1317B95D-E413-495A-81DF-1FA4E4581E22}"/>
          </ac:spMkLst>
        </pc:spChg>
        <pc:spChg chg="mod">
          <ac:chgData name="Francesco Fransesini" userId="f4b06c69-b125-4814-a67d-adf8dc91bd7e" providerId="ADAL" clId="{B6A29EED-5B00-45B5-A412-E0426022A13F}" dt="2022-03-14T10:50:21.117" v="1798" actId="1076"/>
          <ac:spMkLst>
            <pc:docMk/>
            <pc:sldMk cId="397483623" sldId="297"/>
            <ac:spMk id="29" creationId="{E02DFFA7-206F-4B06-A4CA-846B4D20339D}"/>
          </ac:spMkLst>
        </pc:spChg>
        <pc:spChg chg="add mod">
          <ac:chgData name="Francesco Fransesini" userId="f4b06c69-b125-4814-a67d-adf8dc91bd7e" providerId="ADAL" clId="{B6A29EED-5B00-45B5-A412-E0426022A13F}" dt="2022-03-14T10:57:14.917" v="2077" actId="1076"/>
          <ac:spMkLst>
            <pc:docMk/>
            <pc:sldMk cId="397483623" sldId="297"/>
            <ac:spMk id="30" creationId="{D003DE54-E233-4D85-9A6C-522F7E70D763}"/>
          </ac:spMkLst>
        </pc:spChg>
        <pc:picChg chg="add mod">
          <ac:chgData name="Francesco Fransesini" userId="f4b06c69-b125-4814-a67d-adf8dc91bd7e" providerId="ADAL" clId="{B6A29EED-5B00-45B5-A412-E0426022A13F}" dt="2022-03-14T10:56:17.029" v="2065" actId="1076"/>
          <ac:picMkLst>
            <pc:docMk/>
            <pc:sldMk cId="397483623" sldId="297"/>
            <ac:picMk id="3" creationId="{958E7E95-052F-4311-A3AE-A3BFF42EFC50}"/>
          </ac:picMkLst>
        </pc:picChg>
        <pc:picChg chg="add mod">
          <ac:chgData name="Francesco Fransesini" userId="f4b06c69-b125-4814-a67d-adf8dc91bd7e" providerId="ADAL" clId="{B6A29EED-5B00-45B5-A412-E0426022A13F}" dt="2022-03-14T10:56:24.077" v="2066" actId="1076"/>
          <ac:picMkLst>
            <pc:docMk/>
            <pc:sldMk cId="397483623" sldId="297"/>
            <ac:picMk id="15" creationId="{25E1AA52-18DD-43E0-97C3-B04AEE47F019}"/>
          </ac:picMkLst>
        </pc:picChg>
        <pc:picChg chg="mod">
          <ac:chgData name="Francesco Fransesini" userId="f4b06c69-b125-4814-a67d-adf8dc91bd7e" providerId="ADAL" clId="{B6A29EED-5B00-45B5-A412-E0426022A13F}" dt="2022-03-14T10:49:52.949" v="1790" actId="14100"/>
          <ac:picMkLst>
            <pc:docMk/>
            <pc:sldMk cId="397483623" sldId="297"/>
            <ac:picMk id="24" creationId="{918B012A-CC51-4087-80F5-16F4B4F4FA5E}"/>
          </ac:picMkLst>
        </pc:picChg>
        <pc:cxnChg chg="mod">
          <ac:chgData name="Francesco Fransesini" userId="f4b06c69-b125-4814-a67d-adf8dc91bd7e" providerId="ADAL" clId="{B6A29EED-5B00-45B5-A412-E0426022A13F}" dt="2022-03-14T10:50:09.389" v="1795" actId="1076"/>
          <ac:cxnSpMkLst>
            <pc:docMk/>
            <pc:sldMk cId="397483623" sldId="297"/>
            <ac:cxnSpMk id="31" creationId="{8E99711C-878C-42FF-BD2C-47B58C67E120}"/>
          </ac:cxnSpMkLst>
        </pc:cxnChg>
        <pc:cxnChg chg="del mod">
          <ac:chgData name="Francesco Fransesini" userId="f4b06c69-b125-4814-a67d-adf8dc91bd7e" providerId="ADAL" clId="{B6A29EED-5B00-45B5-A412-E0426022A13F}" dt="2022-03-14T10:55:16.230" v="2055" actId="478"/>
          <ac:cxnSpMkLst>
            <pc:docMk/>
            <pc:sldMk cId="397483623" sldId="297"/>
            <ac:cxnSpMk id="33" creationId="{D9646593-F5B0-4134-A019-95619F389064}"/>
          </ac:cxnSpMkLst>
        </pc:cxnChg>
        <pc:cxnChg chg="mod">
          <ac:chgData name="Francesco Fransesini" userId="f4b06c69-b125-4814-a67d-adf8dc91bd7e" providerId="ADAL" clId="{B6A29EED-5B00-45B5-A412-E0426022A13F}" dt="2022-03-14T10:50:23.245" v="1799" actId="14100"/>
          <ac:cxnSpMkLst>
            <pc:docMk/>
            <pc:sldMk cId="397483623" sldId="297"/>
            <ac:cxnSpMk id="35" creationId="{46767DE4-848F-4989-B0D8-91BCEA041D9C}"/>
          </ac:cxnSpMkLst>
        </pc:cxnChg>
        <pc:cxnChg chg="mod">
          <ac:chgData name="Francesco Fransesini" userId="f4b06c69-b125-4814-a67d-adf8dc91bd7e" providerId="ADAL" clId="{B6A29EED-5B00-45B5-A412-E0426022A13F}" dt="2022-03-14T10:50:15.694" v="1797" actId="14100"/>
          <ac:cxnSpMkLst>
            <pc:docMk/>
            <pc:sldMk cId="397483623" sldId="297"/>
            <ac:cxnSpMk id="37" creationId="{6609A788-2DF1-4596-8EDE-C63D00F5BE2D}"/>
          </ac:cxnSpMkLst>
        </pc:cxnChg>
        <pc:cxnChg chg="mod">
          <ac:chgData name="Francesco Fransesini" userId="f4b06c69-b125-4814-a67d-adf8dc91bd7e" providerId="ADAL" clId="{B6A29EED-5B00-45B5-A412-E0426022A13F}" dt="2022-03-14T10:50:01.205" v="1794" actId="1076"/>
          <ac:cxnSpMkLst>
            <pc:docMk/>
            <pc:sldMk cId="397483623" sldId="297"/>
            <ac:cxnSpMk id="39" creationId="{2AE4EAB2-192F-43D1-8871-ACBFA1408155}"/>
          </ac:cxnSpMkLst>
        </pc:cxnChg>
      </pc:sldChg>
      <pc:sldChg chg="addSp delSp modSp mod">
        <pc:chgData name="Francesco Fransesini" userId="f4b06c69-b125-4814-a67d-adf8dc91bd7e" providerId="ADAL" clId="{B6A29EED-5B00-45B5-A412-E0426022A13F}" dt="2022-03-14T13:55:58.083" v="3031" actId="207"/>
        <pc:sldMkLst>
          <pc:docMk/>
          <pc:sldMk cId="2056906155" sldId="307"/>
        </pc:sldMkLst>
        <pc:spChg chg="mod">
          <ac:chgData name="Francesco Fransesini" userId="f4b06c69-b125-4814-a67d-adf8dc91bd7e" providerId="ADAL" clId="{B6A29EED-5B00-45B5-A412-E0426022A13F}" dt="2022-03-14T09:44:50.076" v="460" actId="1076"/>
          <ac:spMkLst>
            <pc:docMk/>
            <pc:sldMk cId="2056906155" sldId="307"/>
            <ac:spMk id="2" creationId="{E2805501-A3F8-4B6C-AF8D-DE993157D659}"/>
          </ac:spMkLst>
        </pc:spChg>
        <pc:spChg chg="add del mod">
          <ac:chgData name="Francesco Fransesini" userId="f4b06c69-b125-4814-a67d-adf8dc91bd7e" providerId="ADAL" clId="{B6A29EED-5B00-45B5-A412-E0426022A13F}" dt="2022-03-14T09:45:03.494" v="463" actId="478"/>
          <ac:spMkLst>
            <pc:docMk/>
            <pc:sldMk cId="2056906155" sldId="307"/>
            <ac:spMk id="3" creationId="{6541E6A6-91B7-456A-B00A-C3095979EAA4}"/>
          </ac:spMkLst>
        </pc:spChg>
        <pc:spChg chg="mod">
          <ac:chgData name="Francesco Fransesini" userId="f4b06c69-b125-4814-a67d-adf8dc91bd7e" providerId="ADAL" clId="{B6A29EED-5B00-45B5-A412-E0426022A13F}" dt="2022-03-14T13:15:13.281" v="2925" actId="20577"/>
          <ac:spMkLst>
            <pc:docMk/>
            <pc:sldMk cId="2056906155" sldId="307"/>
            <ac:spMk id="5" creationId="{A60CC384-3B58-48A8-AA21-505B600F3D25}"/>
          </ac:spMkLst>
        </pc:spChg>
        <pc:spChg chg="add mod">
          <ac:chgData name="Francesco Fransesini" userId="f4b06c69-b125-4814-a67d-adf8dc91bd7e" providerId="ADAL" clId="{B6A29EED-5B00-45B5-A412-E0426022A13F}" dt="2022-03-14T13:55:58.083" v="3031" actId="207"/>
          <ac:spMkLst>
            <pc:docMk/>
            <pc:sldMk cId="2056906155" sldId="307"/>
            <ac:spMk id="15" creationId="{5F0E21EF-A20A-4200-AABD-EC47BA9B2ACC}"/>
          </ac:spMkLst>
        </pc:spChg>
        <pc:graphicFrameChg chg="add del mod">
          <ac:chgData name="Francesco Fransesini" userId="f4b06c69-b125-4814-a67d-adf8dc91bd7e" providerId="ADAL" clId="{B6A29EED-5B00-45B5-A412-E0426022A13F}" dt="2022-03-14T13:15:01.760" v="2917"/>
          <ac:graphicFrameMkLst>
            <pc:docMk/>
            <pc:sldMk cId="2056906155" sldId="307"/>
            <ac:graphicFrameMk id="7" creationId="{E878286F-7F4B-4681-B084-DB3309FD4766}"/>
          </ac:graphicFrameMkLst>
        </pc:graphicFrameChg>
      </pc:sldChg>
      <pc:sldChg chg="addSp delSp modSp mod">
        <pc:chgData name="Francesco Fransesini" userId="f4b06c69-b125-4814-a67d-adf8dc91bd7e" providerId="ADAL" clId="{B6A29EED-5B00-45B5-A412-E0426022A13F}" dt="2022-03-16T15:21:43.285" v="3032" actId="164"/>
        <pc:sldMkLst>
          <pc:docMk/>
          <pc:sldMk cId="3783807114" sldId="308"/>
        </pc:sldMkLst>
        <pc:spChg chg="add mod">
          <ac:chgData name="Francesco Fransesini" userId="f4b06c69-b125-4814-a67d-adf8dc91bd7e" providerId="ADAL" clId="{B6A29EED-5B00-45B5-A412-E0426022A13F}" dt="2022-03-14T11:09:07.894" v="2440" actId="1076"/>
          <ac:spMkLst>
            <pc:docMk/>
            <pc:sldMk cId="3783807114" sldId="308"/>
            <ac:spMk id="2" creationId="{4B95B3B4-9088-4BB1-B755-DE43E0A4091B}"/>
          </ac:spMkLst>
        </pc:spChg>
        <pc:spChg chg="add mod">
          <ac:chgData name="Francesco Fransesini" userId="f4b06c69-b125-4814-a67d-adf8dc91bd7e" providerId="ADAL" clId="{B6A29EED-5B00-45B5-A412-E0426022A13F}" dt="2022-03-14T13:49:53.529" v="2940" actId="1076"/>
          <ac:spMkLst>
            <pc:docMk/>
            <pc:sldMk cId="3783807114" sldId="308"/>
            <ac:spMk id="8" creationId="{C1CB8CD3-CE28-40CF-B34B-818C40B9E91C}"/>
          </ac:spMkLst>
        </pc:spChg>
        <pc:spChg chg="mod">
          <ac:chgData name="Francesco Fransesini" userId="f4b06c69-b125-4814-a67d-adf8dc91bd7e" providerId="ADAL" clId="{B6A29EED-5B00-45B5-A412-E0426022A13F}" dt="2022-03-16T15:21:43.285" v="3032" actId="164"/>
          <ac:spMkLst>
            <pc:docMk/>
            <pc:sldMk cId="3783807114" sldId="308"/>
            <ac:spMk id="13" creationId="{F7C74083-569C-49E8-B43F-E0BBFC207185}"/>
          </ac:spMkLst>
        </pc:spChg>
        <pc:spChg chg="mod">
          <ac:chgData name="Francesco Fransesini" userId="f4b06c69-b125-4814-a67d-adf8dc91bd7e" providerId="ADAL" clId="{B6A29EED-5B00-45B5-A412-E0426022A13F}" dt="2022-03-16T15:21:43.285" v="3032" actId="164"/>
          <ac:spMkLst>
            <pc:docMk/>
            <pc:sldMk cId="3783807114" sldId="308"/>
            <ac:spMk id="15" creationId="{32CE4286-31CA-45B3-9E68-D68D1BCF19D1}"/>
          </ac:spMkLst>
        </pc:spChg>
        <pc:spChg chg="mod">
          <ac:chgData name="Francesco Fransesini" userId="f4b06c69-b125-4814-a67d-adf8dc91bd7e" providerId="ADAL" clId="{B6A29EED-5B00-45B5-A412-E0426022A13F}" dt="2022-03-16T15:21:43.285" v="3032" actId="164"/>
          <ac:spMkLst>
            <pc:docMk/>
            <pc:sldMk cId="3783807114" sldId="308"/>
            <ac:spMk id="16" creationId="{3FFB3792-2876-4740-9BFA-B69DF34BC919}"/>
          </ac:spMkLst>
        </pc:spChg>
        <pc:spChg chg="mod">
          <ac:chgData name="Francesco Fransesini" userId="f4b06c69-b125-4814-a67d-adf8dc91bd7e" providerId="ADAL" clId="{B6A29EED-5B00-45B5-A412-E0426022A13F}" dt="2022-03-16T15:21:43.285" v="3032" actId="164"/>
          <ac:spMkLst>
            <pc:docMk/>
            <pc:sldMk cId="3783807114" sldId="308"/>
            <ac:spMk id="17" creationId="{D6EEB00E-1F76-4D35-B582-186CA641BB9A}"/>
          </ac:spMkLst>
        </pc:spChg>
        <pc:spChg chg="mod">
          <ac:chgData name="Francesco Fransesini" userId="f4b06c69-b125-4814-a67d-adf8dc91bd7e" providerId="ADAL" clId="{B6A29EED-5B00-45B5-A412-E0426022A13F}" dt="2022-03-16T15:21:43.285" v="3032" actId="164"/>
          <ac:spMkLst>
            <pc:docMk/>
            <pc:sldMk cId="3783807114" sldId="308"/>
            <ac:spMk id="18" creationId="{FD551814-4640-40AD-895C-0114CB8EBF74}"/>
          </ac:spMkLst>
        </pc:spChg>
        <pc:spChg chg="mod">
          <ac:chgData name="Francesco Fransesini" userId="f4b06c69-b125-4814-a67d-adf8dc91bd7e" providerId="ADAL" clId="{B6A29EED-5B00-45B5-A412-E0426022A13F}" dt="2022-03-16T15:21:43.285" v="3032" actId="164"/>
          <ac:spMkLst>
            <pc:docMk/>
            <pc:sldMk cId="3783807114" sldId="308"/>
            <ac:spMk id="19" creationId="{6D974A12-74BB-41B1-89D7-0C619721436B}"/>
          </ac:spMkLst>
        </pc:spChg>
        <pc:spChg chg="mod">
          <ac:chgData name="Francesco Fransesini" userId="f4b06c69-b125-4814-a67d-adf8dc91bd7e" providerId="ADAL" clId="{B6A29EED-5B00-45B5-A412-E0426022A13F}" dt="2022-03-16T15:21:43.285" v="3032" actId="164"/>
          <ac:spMkLst>
            <pc:docMk/>
            <pc:sldMk cId="3783807114" sldId="308"/>
            <ac:spMk id="20" creationId="{B1D90826-5B30-4DFE-A7CB-30A746F4F8F4}"/>
          </ac:spMkLst>
        </pc:spChg>
        <pc:spChg chg="mod">
          <ac:chgData name="Francesco Fransesini" userId="f4b06c69-b125-4814-a67d-adf8dc91bd7e" providerId="ADAL" clId="{B6A29EED-5B00-45B5-A412-E0426022A13F}" dt="2022-03-16T15:21:43.285" v="3032" actId="164"/>
          <ac:spMkLst>
            <pc:docMk/>
            <pc:sldMk cId="3783807114" sldId="308"/>
            <ac:spMk id="21" creationId="{DCC422C3-BED9-48D9-B0D4-6C782DF6A38F}"/>
          </ac:spMkLst>
        </pc:spChg>
        <pc:spChg chg="mod">
          <ac:chgData name="Francesco Fransesini" userId="f4b06c69-b125-4814-a67d-adf8dc91bd7e" providerId="ADAL" clId="{B6A29EED-5B00-45B5-A412-E0426022A13F}" dt="2022-03-16T15:21:43.285" v="3032" actId="164"/>
          <ac:spMkLst>
            <pc:docMk/>
            <pc:sldMk cId="3783807114" sldId="308"/>
            <ac:spMk id="22" creationId="{879FE96E-BA85-40EE-A23E-988881DEF39B}"/>
          </ac:spMkLst>
        </pc:spChg>
        <pc:spChg chg="mod">
          <ac:chgData name="Francesco Fransesini" userId="f4b06c69-b125-4814-a67d-adf8dc91bd7e" providerId="ADAL" clId="{B6A29EED-5B00-45B5-A412-E0426022A13F}" dt="2022-03-16T15:21:43.285" v="3032" actId="164"/>
          <ac:spMkLst>
            <pc:docMk/>
            <pc:sldMk cId="3783807114" sldId="308"/>
            <ac:spMk id="23" creationId="{C13366B8-F962-4BFD-867B-A50129A464E5}"/>
          </ac:spMkLst>
        </pc:spChg>
        <pc:spChg chg="mod">
          <ac:chgData name="Francesco Fransesini" userId="f4b06c69-b125-4814-a67d-adf8dc91bd7e" providerId="ADAL" clId="{B6A29EED-5B00-45B5-A412-E0426022A13F}" dt="2022-03-16T15:21:43.285" v="3032" actId="164"/>
          <ac:spMkLst>
            <pc:docMk/>
            <pc:sldMk cId="3783807114" sldId="308"/>
            <ac:spMk id="24" creationId="{0B3B4856-D6EB-496A-B1C8-CF6C3A83517D}"/>
          </ac:spMkLst>
        </pc:spChg>
        <pc:spChg chg="mod">
          <ac:chgData name="Francesco Fransesini" userId="f4b06c69-b125-4814-a67d-adf8dc91bd7e" providerId="ADAL" clId="{B6A29EED-5B00-45B5-A412-E0426022A13F}" dt="2022-03-16T15:21:43.285" v="3032" actId="164"/>
          <ac:spMkLst>
            <pc:docMk/>
            <pc:sldMk cId="3783807114" sldId="308"/>
            <ac:spMk id="25" creationId="{13A61383-475B-466D-A482-79AF7177A4F7}"/>
          </ac:spMkLst>
        </pc:spChg>
        <pc:spChg chg="add mod">
          <ac:chgData name="Francesco Fransesini" userId="f4b06c69-b125-4814-a67d-adf8dc91bd7e" providerId="ADAL" clId="{B6A29EED-5B00-45B5-A412-E0426022A13F}" dt="2022-03-14T11:09:01.901" v="2439" actId="1076"/>
          <ac:spMkLst>
            <pc:docMk/>
            <pc:sldMk cId="3783807114" sldId="308"/>
            <ac:spMk id="29" creationId="{2D1327D9-DD05-43C3-9D70-E97C3EA9A756}"/>
          </ac:spMkLst>
        </pc:spChg>
        <pc:spChg chg="mod">
          <ac:chgData name="Francesco Fransesini" userId="f4b06c69-b125-4814-a67d-adf8dc91bd7e" providerId="ADAL" clId="{B6A29EED-5B00-45B5-A412-E0426022A13F}" dt="2022-03-14T13:50:03.314" v="2944" actId="20577"/>
          <ac:spMkLst>
            <pc:docMk/>
            <pc:sldMk cId="3783807114" sldId="308"/>
            <ac:spMk id="34" creationId="{2B2FFED9-331D-44CB-97EF-13959C16A569}"/>
          </ac:spMkLst>
        </pc:spChg>
        <pc:grpChg chg="add mod">
          <ac:chgData name="Francesco Fransesini" userId="f4b06c69-b125-4814-a67d-adf8dc91bd7e" providerId="ADAL" clId="{B6A29EED-5B00-45B5-A412-E0426022A13F}" dt="2022-03-16T15:21:43.285" v="3032" actId="164"/>
          <ac:grpSpMkLst>
            <pc:docMk/>
            <pc:sldMk cId="3783807114" sldId="308"/>
            <ac:grpSpMk id="3" creationId="{80D6FE20-A947-46D1-8DEA-EA826E03B0F6}"/>
          </ac:grpSpMkLst>
        </pc:grpChg>
        <pc:picChg chg="mod">
          <ac:chgData name="Francesco Fransesini" userId="f4b06c69-b125-4814-a67d-adf8dc91bd7e" providerId="ADAL" clId="{B6A29EED-5B00-45B5-A412-E0426022A13F}" dt="2022-03-16T15:21:43.285" v="3032" actId="164"/>
          <ac:picMkLst>
            <pc:docMk/>
            <pc:sldMk cId="3783807114" sldId="308"/>
            <ac:picMk id="37" creationId="{6FBB8F66-B638-4784-876F-D7951125C021}"/>
          </ac:picMkLst>
        </pc:picChg>
        <pc:cxnChg chg="add mod">
          <ac:chgData name="Francesco Fransesini" userId="f4b06c69-b125-4814-a67d-adf8dc91bd7e" providerId="ADAL" clId="{B6A29EED-5B00-45B5-A412-E0426022A13F}" dt="2022-03-14T11:09:32.407" v="2443" actId="1582"/>
          <ac:cxnSpMkLst>
            <pc:docMk/>
            <pc:sldMk cId="3783807114" sldId="308"/>
            <ac:cxnSpMk id="4" creationId="{85652FE4-B732-4F93-9B94-044ED869B75C}"/>
          </ac:cxnSpMkLst>
        </pc:cxnChg>
        <pc:cxnChg chg="add mod">
          <ac:chgData name="Francesco Fransesini" userId="f4b06c69-b125-4814-a67d-adf8dc91bd7e" providerId="ADAL" clId="{B6A29EED-5B00-45B5-A412-E0426022A13F}" dt="2022-03-14T11:09:39.998" v="2445" actId="1076"/>
          <ac:cxnSpMkLst>
            <pc:docMk/>
            <pc:sldMk cId="3783807114" sldId="308"/>
            <ac:cxnSpMk id="33" creationId="{025F5529-5E8A-4AC9-B226-125582E8D586}"/>
          </ac:cxnSpMkLst>
        </pc:cxnChg>
        <pc:cxnChg chg="add mod">
          <ac:chgData name="Francesco Fransesini" userId="f4b06c69-b125-4814-a67d-adf8dc91bd7e" providerId="ADAL" clId="{B6A29EED-5B00-45B5-A412-E0426022A13F}" dt="2022-03-14T11:09:50.358" v="2448" actId="14100"/>
          <ac:cxnSpMkLst>
            <pc:docMk/>
            <pc:sldMk cId="3783807114" sldId="308"/>
            <ac:cxnSpMk id="36" creationId="{E3B8B760-F1A7-432D-81F3-CA532BF6FDE5}"/>
          </ac:cxnSpMkLst>
        </pc:cxnChg>
        <pc:cxnChg chg="add del mod">
          <ac:chgData name="Francesco Fransesini" userId="f4b06c69-b125-4814-a67d-adf8dc91bd7e" providerId="ADAL" clId="{B6A29EED-5B00-45B5-A412-E0426022A13F}" dt="2022-03-14T11:09:55.571" v="2450"/>
          <ac:cxnSpMkLst>
            <pc:docMk/>
            <pc:sldMk cId="3783807114" sldId="308"/>
            <ac:cxnSpMk id="38" creationId="{E2AD3C85-3580-4058-AAA7-67154956C932}"/>
          </ac:cxnSpMkLst>
        </pc:cxnChg>
        <pc:cxnChg chg="add mod">
          <ac:chgData name="Francesco Fransesini" userId="f4b06c69-b125-4814-a67d-adf8dc91bd7e" providerId="ADAL" clId="{B6A29EED-5B00-45B5-A412-E0426022A13F}" dt="2022-03-14T11:10:01.302" v="2452" actId="1076"/>
          <ac:cxnSpMkLst>
            <pc:docMk/>
            <pc:sldMk cId="3783807114" sldId="308"/>
            <ac:cxnSpMk id="40" creationId="{C6C91E8C-8EDC-4358-BD5C-98DA339B45DD}"/>
          </ac:cxnSpMkLst>
        </pc:cxnChg>
        <pc:cxnChg chg="add mod">
          <ac:chgData name="Francesco Fransesini" userId="f4b06c69-b125-4814-a67d-adf8dc91bd7e" providerId="ADAL" clId="{B6A29EED-5B00-45B5-A412-E0426022A13F}" dt="2022-03-14T11:10:34.757" v="2474" actId="1076"/>
          <ac:cxnSpMkLst>
            <pc:docMk/>
            <pc:sldMk cId="3783807114" sldId="308"/>
            <ac:cxnSpMk id="41" creationId="{6FE19911-1387-4E90-9F8B-3D0A08B05A1C}"/>
          </ac:cxnSpMkLst>
        </pc:cxnChg>
        <pc:cxnChg chg="add mod">
          <ac:chgData name="Francesco Fransesini" userId="f4b06c69-b125-4814-a67d-adf8dc91bd7e" providerId="ADAL" clId="{B6A29EED-5B00-45B5-A412-E0426022A13F}" dt="2022-03-14T11:10:41.422" v="2477" actId="14100"/>
          <ac:cxnSpMkLst>
            <pc:docMk/>
            <pc:sldMk cId="3783807114" sldId="308"/>
            <ac:cxnSpMk id="42" creationId="{B88AAC26-25ED-446D-92B0-23DC2180E619}"/>
          </ac:cxnSpMkLst>
        </pc:cxnChg>
      </pc:sldChg>
      <pc:sldChg chg="addSp modSp mod">
        <pc:chgData name="Francesco Fransesini" userId="f4b06c69-b125-4814-a67d-adf8dc91bd7e" providerId="ADAL" clId="{B6A29EED-5B00-45B5-A412-E0426022A13F}" dt="2022-03-14T13:09:03.793" v="2859" actId="20577"/>
        <pc:sldMkLst>
          <pc:docMk/>
          <pc:sldMk cId="1408661603" sldId="309"/>
        </pc:sldMkLst>
        <pc:spChg chg="mod">
          <ac:chgData name="Francesco Fransesini" userId="f4b06c69-b125-4814-a67d-adf8dc91bd7e" providerId="ADAL" clId="{B6A29EED-5B00-45B5-A412-E0426022A13F}" dt="2022-03-14T10:58:25.470" v="2093" actId="1076"/>
          <ac:spMkLst>
            <pc:docMk/>
            <pc:sldMk cId="1408661603" sldId="309"/>
            <ac:spMk id="4" creationId="{EE34491B-789A-4F63-A250-ABE5FCDE64A9}"/>
          </ac:spMkLst>
        </pc:spChg>
        <pc:spChg chg="mod">
          <ac:chgData name="Francesco Fransesini" userId="f4b06c69-b125-4814-a67d-adf8dc91bd7e" providerId="ADAL" clId="{B6A29EED-5B00-45B5-A412-E0426022A13F}" dt="2022-03-14T13:09:03.793" v="2859" actId="20577"/>
          <ac:spMkLst>
            <pc:docMk/>
            <pc:sldMk cId="1408661603" sldId="309"/>
            <ac:spMk id="15" creationId="{2A17957A-BA41-4282-BE14-2CC0C10A731F}"/>
          </ac:spMkLst>
        </pc:spChg>
        <pc:spChg chg="add mod">
          <ac:chgData name="Francesco Fransesini" userId="f4b06c69-b125-4814-a67d-adf8dc91bd7e" providerId="ADAL" clId="{B6A29EED-5B00-45B5-A412-E0426022A13F}" dt="2022-03-14T12:53:32.641" v="2836" actId="20577"/>
          <ac:spMkLst>
            <pc:docMk/>
            <pc:sldMk cId="1408661603" sldId="309"/>
            <ac:spMk id="17" creationId="{6526D633-46A5-4AEE-A0D4-5D693551E16C}"/>
          </ac:spMkLst>
        </pc:spChg>
        <pc:picChg chg="mod">
          <ac:chgData name="Francesco Fransesini" userId="f4b06c69-b125-4814-a67d-adf8dc91bd7e" providerId="ADAL" clId="{B6A29EED-5B00-45B5-A412-E0426022A13F}" dt="2022-03-14T10:58:33.885" v="2097" actId="1076"/>
          <ac:picMkLst>
            <pc:docMk/>
            <pc:sldMk cId="1408661603" sldId="309"/>
            <ac:picMk id="20" creationId="{0A0A6F2A-E0CC-4C02-842B-56F6F7365B86}"/>
          </ac:picMkLst>
        </pc:picChg>
        <pc:cxnChg chg="mod">
          <ac:chgData name="Francesco Fransesini" userId="f4b06c69-b125-4814-a67d-adf8dc91bd7e" providerId="ADAL" clId="{B6A29EED-5B00-45B5-A412-E0426022A13F}" dt="2022-03-14T10:58:28.109" v="2095" actId="14100"/>
          <ac:cxnSpMkLst>
            <pc:docMk/>
            <pc:sldMk cId="1408661603" sldId="309"/>
            <ac:cxnSpMk id="3" creationId="{2B880DA9-89D8-4C01-97FD-29A5C71863FF}"/>
          </ac:cxnSpMkLst>
        </pc:cxnChg>
        <pc:cxnChg chg="mod">
          <ac:chgData name="Francesco Fransesini" userId="f4b06c69-b125-4814-a67d-adf8dc91bd7e" providerId="ADAL" clId="{B6A29EED-5B00-45B5-A412-E0426022A13F}" dt="2022-03-14T10:58:35.709" v="2098" actId="14100"/>
          <ac:cxnSpMkLst>
            <pc:docMk/>
            <pc:sldMk cId="1408661603" sldId="309"/>
            <ac:cxnSpMk id="18" creationId="{F79F502C-4C11-488E-B82E-006A21EE6724}"/>
          </ac:cxnSpMkLst>
        </pc:cxnChg>
        <pc:cxnChg chg="mod">
          <ac:chgData name="Francesco Fransesini" userId="f4b06c69-b125-4814-a67d-adf8dc91bd7e" providerId="ADAL" clId="{B6A29EED-5B00-45B5-A412-E0426022A13F}" dt="2022-03-14T10:58:38.830" v="2100" actId="14100"/>
          <ac:cxnSpMkLst>
            <pc:docMk/>
            <pc:sldMk cId="1408661603" sldId="309"/>
            <ac:cxnSpMk id="21" creationId="{2E331ABC-8634-4499-B943-B85FF194234F}"/>
          </ac:cxnSpMkLst>
        </pc:cxnChg>
      </pc:sldChg>
      <pc:sldChg chg="addSp delSp modSp mod">
        <pc:chgData name="Francesco Fransesini" userId="f4b06c69-b125-4814-a67d-adf8dc91bd7e" providerId="ADAL" clId="{B6A29EED-5B00-45B5-A412-E0426022A13F}" dt="2022-03-14T13:48:40.506" v="2931" actId="20577"/>
        <pc:sldMkLst>
          <pc:docMk/>
          <pc:sldMk cId="2088072660" sldId="310"/>
        </pc:sldMkLst>
        <pc:spChg chg="mod">
          <ac:chgData name="Francesco Fransesini" userId="f4b06c69-b125-4814-a67d-adf8dc91bd7e" providerId="ADAL" clId="{B6A29EED-5B00-45B5-A412-E0426022A13F}" dt="2022-03-14T11:01:40.600" v="2206" actId="20577"/>
          <ac:spMkLst>
            <pc:docMk/>
            <pc:sldMk cId="2088072660" sldId="310"/>
            <ac:spMk id="10" creationId="{27C53D40-47F3-47DF-8582-66D1036985DD}"/>
          </ac:spMkLst>
        </pc:spChg>
        <pc:spChg chg="add del mod">
          <ac:chgData name="Francesco Fransesini" userId="f4b06c69-b125-4814-a67d-adf8dc91bd7e" providerId="ADAL" clId="{B6A29EED-5B00-45B5-A412-E0426022A13F}" dt="2022-03-14T11:02:39.701" v="2224" actId="22"/>
          <ac:spMkLst>
            <pc:docMk/>
            <pc:sldMk cId="2088072660" sldId="310"/>
            <ac:spMk id="17" creationId="{14516646-A184-4AA5-B56B-5EC8D05AB360}"/>
          </ac:spMkLst>
        </pc:spChg>
        <pc:spChg chg="add del">
          <ac:chgData name="Francesco Fransesini" userId="f4b06c69-b125-4814-a67d-adf8dc91bd7e" providerId="ADAL" clId="{B6A29EED-5B00-45B5-A412-E0426022A13F}" dt="2022-03-14T11:02:43.247" v="2226" actId="22"/>
          <ac:spMkLst>
            <pc:docMk/>
            <pc:sldMk cId="2088072660" sldId="310"/>
            <ac:spMk id="19" creationId="{020A0B27-B585-4B5E-97AA-15C08F7F18D6}"/>
          </ac:spMkLst>
        </pc:spChg>
        <pc:spChg chg="add mod">
          <ac:chgData name="Francesco Fransesini" userId="f4b06c69-b125-4814-a67d-adf8dc91bd7e" providerId="ADAL" clId="{B6A29EED-5B00-45B5-A412-E0426022A13F}" dt="2022-03-14T11:04:25.670" v="2265" actId="1076"/>
          <ac:spMkLst>
            <pc:docMk/>
            <pc:sldMk cId="2088072660" sldId="310"/>
            <ac:spMk id="21" creationId="{584EE495-A576-4205-9A9D-26462EB44B3B}"/>
          </ac:spMkLst>
        </pc:spChg>
        <pc:spChg chg="mod">
          <ac:chgData name="Francesco Fransesini" userId="f4b06c69-b125-4814-a67d-adf8dc91bd7e" providerId="ADAL" clId="{B6A29EED-5B00-45B5-A412-E0426022A13F}" dt="2022-03-14T11:06:33.300" v="2342" actId="114"/>
          <ac:spMkLst>
            <pc:docMk/>
            <pc:sldMk cId="2088072660" sldId="310"/>
            <ac:spMk id="35" creationId="{707A381F-F780-441C-93F5-4CE69854CF5E}"/>
          </ac:spMkLst>
        </pc:spChg>
        <pc:spChg chg="mod">
          <ac:chgData name="Francesco Fransesini" userId="f4b06c69-b125-4814-a67d-adf8dc91bd7e" providerId="ADAL" clId="{B6A29EED-5B00-45B5-A412-E0426022A13F}" dt="2022-03-14T13:48:40.506" v="2931" actId="20577"/>
          <ac:spMkLst>
            <pc:docMk/>
            <pc:sldMk cId="2088072660" sldId="310"/>
            <ac:spMk id="36" creationId="{CF8CA9DD-57F1-4DED-A15F-9EF930617406}"/>
          </ac:spMkLst>
        </pc:spChg>
      </pc:sldChg>
      <pc:sldChg chg="modSp mod">
        <pc:chgData name="Francesco Fransesini" userId="f4b06c69-b125-4814-a67d-adf8dc91bd7e" providerId="ADAL" clId="{B6A29EED-5B00-45B5-A412-E0426022A13F}" dt="2022-03-14T11:21:01.589" v="2620" actId="114"/>
        <pc:sldMkLst>
          <pc:docMk/>
          <pc:sldMk cId="168333168" sldId="312"/>
        </pc:sldMkLst>
        <pc:spChg chg="mod">
          <ac:chgData name="Francesco Fransesini" userId="f4b06c69-b125-4814-a67d-adf8dc91bd7e" providerId="ADAL" clId="{B6A29EED-5B00-45B5-A412-E0426022A13F}" dt="2022-03-14T11:21:01.589" v="2620" actId="114"/>
          <ac:spMkLst>
            <pc:docMk/>
            <pc:sldMk cId="168333168" sldId="312"/>
            <ac:spMk id="2" creationId="{0ECEC948-15AB-489A-A4CA-670BD65352FC}"/>
          </ac:spMkLst>
        </pc:spChg>
      </pc:sldChg>
      <pc:sldChg chg="addSp delSp modSp mod delAnim modAnim">
        <pc:chgData name="Francesco Fransesini" userId="f4b06c69-b125-4814-a67d-adf8dc91bd7e" providerId="ADAL" clId="{B6A29EED-5B00-45B5-A412-E0426022A13F}" dt="2022-03-14T11:20:54.076" v="2619" actId="114"/>
        <pc:sldMkLst>
          <pc:docMk/>
          <pc:sldMk cId="1905134188" sldId="313"/>
        </pc:sldMkLst>
        <pc:spChg chg="mod">
          <ac:chgData name="Francesco Fransesini" userId="f4b06c69-b125-4814-a67d-adf8dc91bd7e" providerId="ADAL" clId="{B6A29EED-5B00-45B5-A412-E0426022A13F}" dt="2022-03-14T11:16:09.022" v="2500" actId="164"/>
          <ac:spMkLst>
            <pc:docMk/>
            <pc:sldMk cId="1905134188" sldId="313"/>
            <ac:spMk id="2" creationId="{24F7D437-C5B4-46E7-AAA4-D13C9191D37C}"/>
          </ac:spMkLst>
        </pc:spChg>
        <pc:spChg chg="add del">
          <ac:chgData name="Francesco Fransesini" userId="f4b06c69-b125-4814-a67d-adf8dc91bd7e" providerId="ADAL" clId="{B6A29EED-5B00-45B5-A412-E0426022A13F}" dt="2022-03-14T11:15:04.535" v="2491" actId="478"/>
          <ac:spMkLst>
            <pc:docMk/>
            <pc:sldMk cId="1905134188" sldId="313"/>
            <ac:spMk id="3" creationId="{2E007FDC-2E14-41C0-8AB9-D62D8823BC0E}"/>
          </ac:spMkLst>
        </pc:spChg>
        <pc:spChg chg="add mod">
          <ac:chgData name="Francesco Fransesini" userId="f4b06c69-b125-4814-a67d-adf8dc91bd7e" providerId="ADAL" clId="{B6A29EED-5B00-45B5-A412-E0426022A13F}" dt="2022-03-14T11:16:09.022" v="2500" actId="164"/>
          <ac:spMkLst>
            <pc:docMk/>
            <pc:sldMk cId="1905134188" sldId="313"/>
            <ac:spMk id="6" creationId="{CB4D96C8-EAE6-472C-A56D-1DD0F1F43880}"/>
          </ac:spMkLst>
        </pc:spChg>
        <pc:spChg chg="mod">
          <ac:chgData name="Francesco Fransesini" userId="f4b06c69-b125-4814-a67d-adf8dc91bd7e" providerId="ADAL" clId="{B6A29EED-5B00-45B5-A412-E0426022A13F}" dt="2022-03-14T11:16:01.358" v="2499" actId="1076"/>
          <ac:spMkLst>
            <pc:docMk/>
            <pc:sldMk cId="1905134188" sldId="313"/>
            <ac:spMk id="10" creationId="{27C53D40-47F3-47DF-8582-66D1036985DD}"/>
          </ac:spMkLst>
        </pc:spChg>
        <pc:spChg chg="mod">
          <ac:chgData name="Francesco Fransesini" userId="f4b06c69-b125-4814-a67d-adf8dc91bd7e" providerId="ADAL" clId="{B6A29EED-5B00-45B5-A412-E0426022A13F}" dt="2022-03-14T11:16:09.022" v="2500" actId="164"/>
          <ac:spMkLst>
            <pc:docMk/>
            <pc:sldMk cId="1905134188" sldId="313"/>
            <ac:spMk id="20" creationId="{CFE14725-F29A-4FD4-AE54-504E3FBC7C1E}"/>
          </ac:spMkLst>
        </pc:spChg>
        <pc:spChg chg="mod">
          <ac:chgData name="Francesco Fransesini" userId="f4b06c69-b125-4814-a67d-adf8dc91bd7e" providerId="ADAL" clId="{B6A29EED-5B00-45B5-A412-E0426022A13F}" dt="2022-03-14T11:20:54.076" v="2619" actId="114"/>
          <ac:spMkLst>
            <pc:docMk/>
            <pc:sldMk cId="1905134188" sldId="313"/>
            <ac:spMk id="21" creationId="{8FCAEB98-3D1E-43C7-ADAF-E6FEBC98DE32}"/>
          </ac:spMkLst>
        </pc:spChg>
        <pc:spChg chg="mod">
          <ac:chgData name="Francesco Fransesini" userId="f4b06c69-b125-4814-a67d-adf8dc91bd7e" providerId="ADAL" clId="{B6A29EED-5B00-45B5-A412-E0426022A13F}" dt="2022-03-14T11:16:09.022" v="2500" actId="164"/>
          <ac:spMkLst>
            <pc:docMk/>
            <pc:sldMk cId="1905134188" sldId="313"/>
            <ac:spMk id="24" creationId="{80DDC074-3E7B-4C71-B8FE-8480AF44C401}"/>
          </ac:spMkLst>
        </pc:spChg>
        <pc:spChg chg="add del mod">
          <ac:chgData name="Francesco Fransesini" userId="f4b06c69-b125-4814-a67d-adf8dc91bd7e" providerId="ADAL" clId="{B6A29EED-5B00-45B5-A412-E0426022A13F}" dt="2022-03-14T11:14:42.266" v="2487" actId="478"/>
          <ac:spMkLst>
            <pc:docMk/>
            <pc:sldMk cId="1905134188" sldId="313"/>
            <ac:spMk id="25" creationId="{D7BBD81C-7874-4713-958E-6BE0D90F415E}"/>
          </ac:spMkLst>
        </pc:spChg>
        <pc:spChg chg="mod">
          <ac:chgData name="Francesco Fransesini" userId="f4b06c69-b125-4814-a67d-adf8dc91bd7e" providerId="ADAL" clId="{B6A29EED-5B00-45B5-A412-E0426022A13F}" dt="2022-03-14T11:16:09.022" v="2500" actId="164"/>
          <ac:spMkLst>
            <pc:docMk/>
            <pc:sldMk cId="1905134188" sldId="313"/>
            <ac:spMk id="28" creationId="{DEE21823-B24A-471A-866E-1036A0A4980B}"/>
          </ac:spMkLst>
        </pc:spChg>
        <pc:spChg chg="mod">
          <ac:chgData name="Francesco Fransesini" userId="f4b06c69-b125-4814-a67d-adf8dc91bd7e" providerId="ADAL" clId="{B6A29EED-5B00-45B5-A412-E0426022A13F}" dt="2022-03-14T11:16:09.022" v="2500" actId="164"/>
          <ac:spMkLst>
            <pc:docMk/>
            <pc:sldMk cId="1905134188" sldId="313"/>
            <ac:spMk id="30" creationId="{0F5F2B38-6E83-4CC4-88BC-1B076EC4245D}"/>
          </ac:spMkLst>
        </pc:spChg>
        <pc:spChg chg="mod ord">
          <ac:chgData name="Francesco Fransesini" userId="f4b06c69-b125-4814-a67d-adf8dc91bd7e" providerId="ADAL" clId="{B6A29EED-5B00-45B5-A412-E0426022A13F}" dt="2022-03-14T11:17:03.977" v="2514" actId="164"/>
          <ac:spMkLst>
            <pc:docMk/>
            <pc:sldMk cId="1905134188" sldId="313"/>
            <ac:spMk id="31" creationId="{F11DF837-AA76-4F82-B076-4DC23A88DD98}"/>
          </ac:spMkLst>
        </pc:spChg>
        <pc:spChg chg="mod">
          <ac:chgData name="Francesco Fransesini" userId="f4b06c69-b125-4814-a67d-adf8dc91bd7e" providerId="ADAL" clId="{B6A29EED-5B00-45B5-A412-E0426022A13F}" dt="2022-03-14T11:16:09.022" v="2500" actId="164"/>
          <ac:spMkLst>
            <pc:docMk/>
            <pc:sldMk cId="1905134188" sldId="313"/>
            <ac:spMk id="32" creationId="{29ED836A-485D-452D-AEC5-A9E13DD6C8B3}"/>
          </ac:spMkLst>
        </pc:spChg>
        <pc:spChg chg="add del mod">
          <ac:chgData name="Francesco Fransesini" userId="f4b06c69-b125-4814-a67d-adf8dc91bd7e" providerId="ADAL" clId="{B6A29EED-5B00-45B5-A412-E0426022A13F}" dt="2022-03-14T11:15:38.783" v="2496"/>
          <ac:spMkLst>
            <pc:docMk/>
            <pc:sldMk cId="1905134188" sldId="313"/>
            <ac:spMk id="34" creationId="{D8CEDE4C-0BAF-463C-9FD4-AF7B81CA62BA}"/>
          </ac:spMkLst>
        </pc:spChg>
        <pc:spChg chg="add mod ord">
          <ac:chgData name="Francesco Fransesini" userId="f4b06c69-b125-4814-a67d-adf8dc91bd7e" providerId="ADAL" clId="{B6A29EED-5B00-45B5-A412-E0426022A13F}" dt="2022-03-14T11:16:42.240" v="2509" actId="164"/>
          <ac:spMkLst>
            <pc:docMk/>
            <pc:sldMk cId="1905134188" sldId="313"/>
            <ac:spMk id="36" creationId="{934A6358-8646-4CC6-9188-641169EA61D1}"/>
          </ac:spMkLst>
        </pc:spChg>
        <pc:spChg chg="add mod">
          <ac:chgData name="Francesco Fransesini" userId="f4b06c69-b125-4814-a67d-adf8dc91bd7e" providerId="ADAL" clId="{B6A29EED-5B00-45B5-A412-E0426022A13F}" dt="2022-03-14T11:18:47.895" v="2532" actId="1076"/>
          <ac:spMkLst>
            <pc:docMk/>
            <pc:sldMk cId="1905134188" sldId="313"/>
            <ac:spMk id="38" creationId="{BF10D4B6-3CDB-4C5D-BCCB-FC91E1161C3B}"/>
          </ac:spMkLst>
        </pc:spChg>
        <pc:spChg chg="mod">
          <ac:chgData name="Francesco Fransesini" userId="f4b06c69-b125-4814-a67d-adf8dc91bd7e" providerId="ADAL" clId="{B6A29EED-5B00-45B5-A412-E0426022A13F}" dt="2022-03-14T11:20:50.613" v="2618" actId="114"/>
          <ac:spMkLst>
            <pc:docMk/>
            <pc:sldMk cId="1905134188" sldId="313"/>
            <ac:spMk id="39" creationId="{8C07B8B5-1F25-4BEF-B852-47623EF883A1}"/>
          </ac:spMkLst>
        </pc:spChg>
        <pc:spChg chg="add mod">
          <ac:chgData name="Francesco Fransesini" userId="f4b06c69-b125-4814-a67d-adf8dc91bd7e" providerId="ADAL" clId="{B6A29EED-5B00-45B5-A412-E0426022A13F}" dt="2022-03-14T11:19:10.478" v="2538" actId="1076"/>
          <ac:spMkLst>
            <pc:docMk/>
            <pc:sldMk cId="1905134188" sldId="313"/>
            <ac:spMk id="41" creationId="{CC927A18-9965-47C5-AA24-B4EF6CFE93FD}"/>
          </ac:spMkLst>
        </pc:spChg>
        <pc:spChg chg="add mod">
          <ac:chgData name="Francesco Fransesini" userId="f4b06c69-b125-4814-a67d-adf8dc91bd7e" providerId="ADAL" clId="{B6A29EED-5B00-45B5-A412-E0426022A13F}" dt="2022-03-14T11:20:02.366" v="2617" actId="1076"/>
          <ac:spMkLst>
            <pc:docMk/>
            <pc:sldMk cId="1905134188" sldId="313"/>
            <ac:spMk id="42" creationId="{787C2889-1816-4C6E-845C-63BEA5323B8B}"/>
          </ac:spMkLst>
        </pc:spChg>
        <pc:grpChg chg="add mod">
          <ac:chgData name="Francesco Fransesini" userId="f4b06c69-b125-4814-a67d-adf8dc91bd7e" providerId="ADAL" clId="{B6A29EED-5B00-45B5-A412-E0426022A13F}" dt="2022-03-14T11:16:42.240" v="2509" actId="164"/>
          <ac:grpSpMkLst>
            <pc:docMk/>
            <pc:sldMk cId="1905134188" sldId="313"/>
            <ac:grpSpMk id="8" creationId="{1D15CC4C-6D80-4B73-A6BD-0835C3F0FE95}"/>
          </ac:grpSpMkLst>
        </pc:grpChg>
        <pc:grpChg chg="add mod">
          <ac:chgData name="Francesco Fransesini" userId="f4b06c69-b125-4814-a67d-adf8dc91bd7e" providerId="ADAL" clId="{B6A29EED-5B00-45B5-A412-E0426022A13F}" dt="2022-03-14T11:17:03.977" v="2514" actId="164"/>
          <ac:grpSpMkLst>
            <pc:docMk/>
            <pc:sldMk cId="1905134188" sldId="313"/>
            <ac:grpSpMk id="15" creationId="{DDCB7A1B-B2B4-4BED-8C55-BCEA78EAB9C9}"/>
          </ac:grpSpMkLst>
        </pc:grpChg>
        <pc:grpChg chg="add mod">
          <ac:chgData name="Francesco Fransesini" userId="f4b06c69-b125-4814-a67d-adf8dc91bd7e" providerId="ADAL" clId="{B6A29EED-5B00-45B5-A412-E0426022A13F}" dt="2022-03-14T11:17:03.977" v="2514" actId="164"/>
          <ac:grpSpMkLst>
            <pc:docMk/>
            <pc:sldMk cId="1905134188" sldId="313"/>
            <ac:grpSpMk id="17" creationId="{D32FE53B-3649-4CD8-8F2D-1170AABCF8EB}"/>
          </ac:grpSpMkLst>
        </pc:grpChg>
        <pc:picChg chg="add del mod">
          <ac:chgData name="Francesco Fransesini" userId="f4b06c69-b125-4814-a67d-adf8dc91bd7e" providerId="ADAL" clId="{B6A29EED-5B00-45B5-A412-E0426022A13F}" dt="2022-03-14T11:16:09.022" v="2500" actId="164"/>
          <ac:picMkLst>
            <pc:docMk/>
            <pc:sldMk cId="1905134188" sldId="313"/>
            <ac:picMk id="22" creationId="{28F67021-9459-4B88-98B2-CA6F2BB865FC}"/>
          </ac:picMkLst>
        </pc:picChg>
        <pc:picChg chg="add mod">
          <ac:chgData name="Francesco Fransesini" userId="f4b06c69-b125-4814-a67d-adf8dc91bd7e" providerId="ADAL" clId="{B6A29EED-5B00-45B5-A412-E0426022A13F}" dt="2022-03-14T11:18:09.895" v="2525" actId="208"/>
          <ac:picMkLst>
            <pc:docMk/>
            <pc:sldMk cId="1905134188" sldId="313"/>
            <ac:picMk id="23" creationId="{30FDFD5C-1717-49F1-8B60-0F93A4229320}"/>
          </ac:picMkLst>
        </pc:picChg>
        <pc:picChg chg="add del mod">
          <ac:chgData name="Francesco Fransesini" userId="f4b06c69-b125-4814-a67d-adf8dc91bd7e" providerId="ADAL" clId="{B6A29EED-5B00-45B5-A412-E0426022A13F}" dt="2022-03-14T11:15:38.783" v="2496"/>
          <ac:picMkLst>
            <pc:docMk/>
            <pc:sldMk cId="1905134188" sldId="313"/>
            <ac:picMk id="33" creationId="{1F8F53F5-0101-45D0-AF51-5BD075E616B6}"/>
          </ac:picMkLst>
        </pc:picChg>
        <pc:cxnChg chg="mod">
          <ac:chgData name="Francesco Fransesini" userId="f4b06c69-b125-4814-a67d-adf8dc91bd7e" providerId="ADAL" clId="{B6A29EED-5B00-45B5-A412-E0426022A13F}" dt="2022-03-14T11:16:09.022" v="2500" actId="164"/>
          <ac:cxnSpMkLst>
            <pc:docMk/>
            <pc:sldMk cId="1905134188" sldId="313"/>
            <ac:cxnSpMk id="4" creationId="{5A5CD9A1-E131-40E6-A73A-A0CEFDBEB9C2}"/>
          </ac:cxnSpMkLst>
        </pc:cxnChg>
        <pc:cxnChg chg="mod">
          <ac:chgData name="Francesco Fransesini" userId="f4b06c69-b125-4814-a67d-adf8dc91bd7e" providerId="ADAL" clId="{B6A29EED-5B00-45B5-A412-E0426022A13F}" dt="2022-03-14T11:16:09.022" v="2500" actId="164"/>
          <ac:cxnSpMkLst>
            <pc:docMk/>
            <pc:sldMk cId="1905134188" sldId="313"/>
            <ac:cxnSpMk id="7" creationId="{DB03C12F-E86D-4192-A958-A73B4DF9E0AF}"/>
          </ac:cxnSpMkLst>
        </pc:cxnChg>
        <pc:cxnChg chg="mod">
          <ac:chgData name="Francesco Fransesini" userId="f4b06c69-b125-4814-a67d-adf8dc91bd7e" providerId="ADAL" clId="{B6A29EED-5B00-45B5-A412-E0426022A13F}" dt="2022-03-14T11:16:09.022" v="2500" actId="164"/>
          <ac:cxnSpMkLst>
            <pc:docMk/>
            <pc:sldMk cId="1905134188" sldId="313"/>
            <ac:cxnSpMk id="9" creationId="{75FC4A10-707D-45F9-AB4E-E86E79F3B287}"/>
          </ac:cxnSpMkLst>
        </pc:cxnChg>
        <pc:cxnChg chg="mod">
          <ac:chgData name="Francesco Fransesini" userId="f4b06c69-b125-4814-a67d-adf8dc91bd7e" providerId="ADAL" clId="{B6A29EED-5B00-45B5-A412-E0426022A13F}" dt="2022-03-14T11:16:09.022" v="2500" actId="164"/>
          <ac:cxnSpMkLst>
            <pc:docMk/>
            <pc:sldMk cId="1905134188" sldId="313"/>
            <ac:cxnSpMk id="13" creationId="{BE77BA9C-D51C-414E-B596-6B9DC4E3C9F4}"/>
          </ac:cxnSpMkLst>
        </pc:cxnChg>
        <pc:cxnChg chg="mod">
          <ac:chgData name="Francesco Fransesini" userId="f4b06c69-b125-4814-a67d-adf8dc91bd7e" providerId="ADAL" clId="{B6A29EED-5B00-45B5-A412-E0426022A13F}" dt="2022-03-14T11:16:09.022" v="2500" actId="164"/>
          <ac:cxnSpMkLst>
            <pc:docMk/>
            <pc:sldMk cId="1905134188" sldId="313"/>
            <ac:cxnSpMk id="16" creationId="{E22B98EA-E8B7-41FB-B3D9-59ED152C5D65}"/>
          </ac:cxnSpMkLst>
        </pc:cxnChg>
        <pc:cxnChg chg="mod">
          <ac:chgData name="Francesco Fransesini" userId="f4b06c69-b125-4814-a67d-adf8dc91bd7e" providerId="ADAL" clId="{B6A29EED-5B00-45B5-A412-E0426022A13F}" dt="2022-03-14T11:16:09.022" v="2500" actId="164"/>
          <ac:cxnSpMkLst>
            <pc:docMk/>
            <pc:sldMk cId="1905134188" sldId="313"/>
            <ac:cxnSpMk id="19" creationId="{04F57D7E-E54C-4708-993F-F79B14331F29}"/>
          </ac:cxnSpMkLst>
        </pc:cxnChg>
        <pc:cxnChg chg="add mod">
          <ac:chgData name="Francesco Fransesini" userId="f4b06c69-b125-4814-a67d-adf8dc91bd7e" providerId="ADAL" clId="{B6A29EED-5B00-45B5-A412-E0426022A13F}" dt="2022-03-14T11:18:24.495" v="2527" actId="208"/>
          <ac:cxnSpMkLst>
            <pc:docMk/>
            <pc:sldMk cId="1905134188" sldId="313"/>
            <ac:cxnSpMk id="27" creationId="{048E2B8F-8F6F-443E-AF9F-A3A9A69585F5}"/>
          </ac:cxnSpMkLst>
        </pc:cxnChg>
        <pc:cxnChg chg="add del mod">
          <ac:chgData name="Francesco Fransesini" userId="f4b06c69-b125-4814-a67d-adf8dc91bd7e" providerId="ADAL" clId="{B6A29EED-5B00-45B5-A412-E0426022A13F}" dt="2022-03-14T11:15:38.783" v="2496"/>
          <ac:cxnSpMkLst>
            <pc:docMk/>
            <pc:sldMk cId="1905134188" sldId="313"/>
            <ac:cxnSpMk id="35" creationId="{EA8B6C1C-20A7-432A-97EF-5A1419665911}"/>
          </ac:cxnSpMkLst>
        </pc:cxnChg>
        <pc:cxnChg chg="add mod">
          <ac:chgData name="Francesco Fransesini" userId="f4b06c69-b125-4814-a67d-adf8dc91bd7e" providerId="ADAL" clId="{B6A29EED-5B00-45B5-A412-E0426022A13F}" dt="2022-03-14T11:16:09.022" v="2500" actId="164"/>
          <ac:cxnSpMkLst>
            <pc:docMk/>
            <pc:sldMk cId="1905134188" sldId="313"/>
            <ac:cxnSpMk id="37" creationId="{E27B55B6-A856-4859-8A88-6A499C8C3240}"/>
          </ac:cxnSpMkLst>
        </pc:cxnChg>
        <pc:cxnChg chg="mod">
          <ac:chgData name="Francesco Fransesini" userId="f4b06c69-b125-4814-a67d-adf8dc91bd7e" providerId="ADAL" clId="{B6A29EED-5B00-45B5-A412-E0426022A13F}" dt="2022-03-14T11:16:09.022" v="2500" actId="164"/>
          <ac:cxnSpMkLst>
            <pc:docMk/>
            <pc:sldMk cId="1905134188" sldId="313"/>
            <ac:cxnSpMk id="40" creationId="{D02212FB-1DED-4FD4-9AEF-CE3BF93FB089}"/>
          </ac:cxnSpMkLst>
        </pc:cxnChg>
      </pc:sldChg>
      <pc:sldChg chg="addSp modSp">
        <pc:chgData name="Francesco Fransesini" userId="f4b06c69-b125-4814-a67d-adf8dc91bd7e" providerId="ADAL" clId="{B6A29EED-5B00-45B5-A412-E0426022A13F}" dt="2022-03-14T10:46:05.949" v="1777" actId="571"/>
        <pc:sldMkLst>
          <pc:docMk/>
          <pc:sldMk cId="644395866" sldId="314"/>
        </pc:sldMkLst>
        <pc:spChg chg="add mod">
          <ac:chgData name="Francesco Fransesini" userId="f4b06c69-b125-4814-a67d-adf8dc91bd7e" providerId="ADAL" clId="{B6A29EED-5B00-45B5-A412-E0426022A13F}" dt="2022-03-14T10:46:05.949" v="1777" actId="571"/>
          <ac:spMkLst>
            <pc:docMk/>
            <pc:sldMk cId="644395866" sldId="314"/>
            <ac:spMk id="13" creationId="{7D317D75-C602-4F4A-9CEC-D89586F46B79}"/>
          </ac:spMkLst>
        </pc:spChg>
        <pc:spChg chg="add mod">
          <ac:chgData name="Francesco Fransesini" userId="f4b06c69-b125-4814-a67d-adf8dc91bd7e" providerId="ADAL" clId="{B6A29EED-5B00-45B5-A412-E0426022A13F}" dt="2022-03-14T10:46:05.949" v="1777" actId="571"/>
          <ac:spMkLst>
            <pc:docMk/>
            <pc:sldMk cId="644395866" sldId="314"/>
            <ac:spMk id="17" creationId="{053D3BCD-9567-4CE2-A8D0-6E53D2A43AEB}"/>
          </ac:spMkLst>
        </pc:spChg>
        <pc:picChg chg="add mod">
          <ac:chgData name="Francesco Fransesini" userId="f4b06c69-b125-4814-a67d-adf8dc91bd7e" providerId="ADAL" clId="{B6A29EED-5B00-45B5-A412-E0426022A13F}" dt="2022-03-14T10:46:05.949" v="1777" actId="571"/>
          <ac:picMkLst>
            <pc:docMk/>
            <pc:sldMk cId="644395866" sldId="314"/>
            <ac:picMk id="16" creationId="{61E2FD56-487E-46F1-9A9F-06BE4C6261AD}"/>
          </ac:picMkLst>
        </pc:picChg>
      </pc:sldChg>
      <pc:sldChg chg="modSp mod">
        <pc:chgData name="Francesco Fransesini" userId="f4b06c69-b125-4814-a67d-adf8dc91bd7e" providerId="ADAL" clId="{B6A29EED-5B00-45B5-A412-E0426022A13F}" dt="2022-03-14T11:21:37.878" v="2628" actId="1076"/>
        <pc:sldMkLst>
          <pc:docMk/>
          <pc:sldMk cId="4182428671" sldId="315"/>
        </pc:sldMkLst>
        <pc:spChg chg="mod">
          <ac:chgData name="Francesco Fransesini" userId="f4b06c69-b125-4814-a67d-adf8dc91bd7e" providerId="ADAL" clId="{B6A29EED-5B00-45B5-A412-E0426022A13F}" dt="2022-03-14T11:21:37.878" v="2628" actId="1076"/>
          <ac:spMkLst>
            <pc:docMk/>
            <pc:sldMk cId="4182428671" sldId="315"/>
            <ac:spMk id="25" creationId="{389FD4D6-E0F6-4568-ADCE-D76B74BAB596}"/>
          </ac:spMkLst>
        </pc:spChg>
      </pc:sldChg>
      <pc:sldChg chg="addSp delSp modSp add mod setBg">
        <pc:chgData name="Francesco Fransesini" userId="f4b06c69-b125-4814-a67d-adf8dc91bd7e" providerId="ADAL" clId="{B6A29EED-5B00-45B5-A412-E0426022A13F}" dt="2022-03-14T10:30:07.941" v="1146" actId="1076"/>
        <pc:sldMkLst>
          <pc:docMk/>
          <pc:sldMk cId="96135280" sldId="316"/>
        </pc:sldMkLst>
        <pc:spChg chg="add mod">
          <ac:chgData name="Francesco Fransesini" userId="f4b06c69-b125-4814-a67d-adf8dc91bd7e" providerId="ADAL" clId="{B6A29EED-5B00-45B5-A412-E0426022A13F}" dt="2022-03-14T10:28:15.212" v="1135" actId="6549"/>
          <ac:spMkLst>
            <pc:docMk/>
            <pc:sldMk cId="96135280" sldId="316"/>
            <ac:spMk id="4" creationId="{0D260ADC-A206-4055-B9BC-C91ECB2B72F1}"/>
          </ac:spMkLst>
        </pc:spChg>
        <pc:spChg chg="add del mod">
          <ac:chgData name="Francesco Fransesini" userId="f4b06c69-b125-4814-a67d-adf8dc91bd7e" providerId="ADAL" clId="{B6A29EED-5B00-45B5-A412-E0426022A13F}" dt="2022-03-14T10:19:31.543" v="924" actId="478"/>
          <ac:spMkLst>
            <pc:docMk/>
            <pc:sldMk cId="96135280" sldId="316"/>
            <ac:spMk id="5" creationId="{042684C5-B597-40CD-B112-90A11159E9E8}"/>
          </ac:spMkLst>
        </pc:spChg>
        <pc:spChg chg="del">
          <ac:chgData name="Francesco Fransesini" userId="f4b06c69-b125-4814-a67d-adf8dc91bd7e" providerId="ADAL" clId="{B6A29EED-5B00-45B5-A412-E0426022A13F}" dt="2022-03-14T08:46:43.342" v="119" actId="478"/>
          <ac:spMkLst>
            <pc:docMk/>
            <pc:sldMk cId="96135280" sldId="316"/>
            <ac:spMk id="7" creationId="{D2450552-0367-42E8-91C9-4510DACDE158}"/>
          </ac:spMkLst>
        </pc:spChg>
        <pc:spChg chg="del">
          <ac:chgData name="Francesco Fransesini" userId="f4b06c69-b125-4814-a67d-adf8dc91bd7e" providerId="ADAL" clId="{B6A29EED-5B00-45B5-A412-E0426022A13F}" dt="2022-03-14T10:16:43.222" v="739" actId="478"/>
          <ac:spMkLst>
            <pc:docMk/>
            <pc:sldMk cId="96135280" sldId="316"/>
            <ac:spMk id="9" creationId="{EAE157BE-509D-434A-A5AB-1F7D8D1111C5}"/>
          </ac:spMkLst>
        </pc:spChg>
        <pc:spChg chg="add del mod">
          <ac:chgData name="Francesco Fransesini" userId="f4b06c69-b125-4814-a67d-adf8dc91bd7e" providerId="ADAL" clId="{B6A29EED-5B00-45B5-A412-E0426022A13F}" dt="2022-03-14T10:16:19.758" v="735" actId="1076"/>
          <ac:spMkLst>
            <pc:docMk/>
            <pc:sldMk cId="96135280" sldId="316"/>
            <ac:spMk id="13" creationId="{51D2FB95-C26A-46D0-BB25-5993A4408DA4}"/>
          </ac:spMkLst>
        </pc:spChg>
        <pc:spChg chg="add del">
          <ac:chgData name="Francesco Fransesini" userId="f4b06c69-b125-4814-a67d-adf8dc91bd7e" providerId="ADAL" clId="{B6A29EED-5B00-45B5-A412-E0426022A13F}" dt="2022-03-14T10:15:59.198" v="725" actId="22"/>
          <ac:spMkLst>
            <pc:docMk/>
            <pc:sldMk cId="96135280" sldId="316"/>
            <ac:spMk id="15" creationId="{51EAB5CF-1BF1-4095-A395-1D9DCCBE8CE1}"/>
          </ac:spMkLst>
        </pc:spChg>
        <pc:spChg chg="add del mod">
          <ac:chgData name="Francesco Fransesini" userId="f4b06c69-b125-4814-a67d-adf8dc91bd7e" providerId="ADAL" clId="{B6A29EED-5B00-45B5-A412-E0426022A13F}" dt="2022-03-14T10:16:49.559" v="741" actId="478"/>
          <ac:spMkLst>
            <pc:docMk/>
            <pc:sldMk cId="96135280" sldId="316"/>
            <ac:spMk id="16" creationId="{6D8106D4-049C-40EB-A675-2001545C2DD5}"/>
          </ac:spMkLst>
        </pc:spChg>
        <pc:spChg chg="add mod">
          <ac:chgData name="Francesco Fransesini" userId="f4b06c69-b125-4814-a67d-adf8dc91bd7e" providerId="ADAL" clId="{B6A29EED-5B00-45B5-A412-E0426022A13F}" dt="2022-03-14T10:29:48.878" v="1142" actId="1076"/>
          <ac:spMkLst>
            <pc:docMk/>
            <pc:sldMk cId="96135280" sldId="316"/>
            <ac:spMk id="24" creationId="{789F6997-B370-4C95-8DF6-87924B6C227F}"/>
          </ac:spMkLst>
        </pc:spChg>
        <pc:spChg chg="add mod">
          <ac:chgData name="Francesco Fransesini" userId="f4b06c69-b125-4814-a67d-adf8dc91bd7e" providerId="ADAL" clId="{B6A29EED-5B00-45B5-A412-E0426022A13F}" dt="2022-03-14T10:29:35.127" v="1138" actId="1076"/>
          <ac:spMkLst>
            <pc:docMk/>
            <pc:sldMk cId="96135280" sldId="316"/>
            <ac:spMk id="25" creationId="{DD16E75D-2521-481F-82B4-D399B9F090E5}"/>
          </ac:spMkLst>
        </pc:spChg>
        <pc:spChg chg="add mod">
          <ac:chgData name="Francesco Fransesini" userId="f4b06c69-b125-4814-a67d-adf8dc91bd7e" providerId="ADAL" clId="{B6A29EED-5B00-45B5-A412-E0426022A13F}" dt="2022-03-14T10:29:46.317" v="1141" actId="1076"/>
          <ac:spMkLst>
            <pc:docMk/>
            <pc:sldMk cId="96135280" sldId="316"/>
            <ac:spMk id="26" creationId="{0525F1B6-E538-4F57-BD3C-45215208CA0D}"/>
          </ac:spMkLst>
        </pc:spChg>
        <pc:spChg chg="add mod">
          <ac:chgData name="Francesco Fransesini" userId="f4b06c69-b125-4814-a67d-adf8dc91bd7e" providerId="ADAL" clId="{B6A29EED-5B00-45B5-A412-E0426022A13F}" dt="2022-03-14T10:29:58.765" v="1144" actId="1076"/>
          <ac:spMkLst>
            <pc:docMk/>
            <pc:sldMk cId="96135280" sldId="316"/>
            <ac:spMk id="29" creationId="{1D0A54CC-6808-447A-A876-7F560DCCBC1E}"/>
          </ac:spMkLst>
        </pc:spChg>
        <pc:picChg chg="del">
          <ac:chgData name="Francesco Fransesini" userId="f4b06c69-b125-4814-a67d-adf8dc91bd7e" providerId="ADAL" clId="{B6A29EED-5B00-45B5-A412-E0426022A13F}" dt="2022-03-14T08:47:48.411" v="224" actId="478"/>
          <ac:picMkLst>
            <pc:docMk/>
            <pc:sldMk cId="96135280" sldId="316"/>
            <ac:picMk id="18" creationId="{B2739BE2-14BD-4337-8670-62B96D17DDD0}"/>
          </ac:picMkLst>
        </pc:picChg>
        <pc:picChg chg="add del mod">
          <ac:chgData name="Francesco Fransesini" userId="f4b06c69-b125-4814-a67d-adf8dc91bd7e" providerId="ADAL" clId="{B6A29EED-5B00-45B5-A412-E0426022A13F}" dt="2022-03-14T10:28:24.726" v="1136" actId="478"/>
          <ac:picMkLst>
            <pc:docMk/>
            <pc:sldMk cId="96135280" sldId="316"/>
            <ac:picMk id="19" creationId="{AA2E0F68-46E1-4EB9-A169-DF499BAD2EF0}"/>
          </ac:picMkLst>
        </pc:picChg>
        <pc:picChg chg="add mod">
          <ac:chgData name="Francesco Fransesini" userId="f4b06c69-b125-4814-a67d-adf8dc91bd7e" providerId="ADAL" clId="{B6A29EED-5B00-45B5-A412-E0426022A13F}" dt="2022-03-14T10:29:35.127" v="1138" actId="1076"/>
          <ac:picMkLst>
            <pc:docMk/>
            <pc:sldMk cId="96135280" sldId="316"/>
            <ac:picMk id="21" creationId="{B530A956-251A-4E94-8767-08421DB2274C}"/>
          </ac:picMkLst>
        </pc:picChg>
        <pc:cxnChg chg="del">
          <ac:chgData name="Francesco Fransesini" userId="f4b06c69-b125-4814-a67d-adf8dc91bd7e" providerId="ADAL" clId="{B6A29EED-5B00-45B5-A412-E0426022A13F}" dt="2022-03-14T08:47:47.444" v="223" actId="478"/>
          <ac:cxnSpMkLst>
            <pc:docMk/>
            <pc:sldMk cId="96135280" sldId="316"/>
            <ac:cxnSpMk id="20" creationId="{556DCFFD-7674-4798-84FC-90B018892A03}"/>
          </ac:cxnSpMkLst>
        </pc:cxnChg>
        <pc:cxnChg chg="del">
          <ac:chgData name="Francesco Fransesini" userId="f4b06c69-b125-4814-a67d-adf8dc91bd7e" providerId="ADAL" clId="{B6A29EED-5B00-45B5-A412-E0426022A13F}" dt="2022-03-14T08:47:49.436" v="225" actId="478"/>
          <ac:cxnSpMkLst>
            <pc:docMk/>
            <pc:sldMk cId="96135280" sldId="316"/>
            <ac:cxnSpMk id="22" creationId="{4F11E5E3-6C66-4558-AD38-F536ACFBCD1E}"/>
          </ac:cxnSpMkLst>
        </pc:cxnChg>
        <pc:cxnChg chg="add mod">
          <ac:chgData name="Francesco Fransesini" userId="f4b06c69-b125-4814-a67d-adf8dc91bd7e" providerId="ADAL" clId="{B6A29EED-5B00-45B5-A412-E0426022A13F}" dt="2022-03-14T10:29:35.127" v="1138" actId="1076"/>
          <ac:cxnSpMkLst>
            <pc:docMk/>
            <pc:sldMk cId="96135280" sldId="316"/>
            <ac:cxnSpMk id="27" creationId="{E4DEC3E8-9286-4E66-97E0-E5C965AAB52D}"/>
          </ac:cxnSpMkLst>
        </pc:cxnChg>
        <pc:cxnChg chg="add mod">
          <ac:chgData name="Francesco Fransesini" userId="f4b06c69-b125-4814-a67d-adf8dc91bd7e" providerId="ADAL" clId="{B6A29EED-5B00-45B5-A412-E0426022A13F}" dt="2022-03-14T10:29:35.127" v="1138" actId="1076"/>
          <ac:cxnSpMkLst>
            <pc:docMk/>
            <pc:sldMk cId="96135280" sldId="316"/>
            <ac:cxnSpMk id="28" creationId="{6CEF82A9-9E4A-45B0-B3A4-05DA654F0C00}"/>
          </ac:cxnSpMkLst>
        </pc:cxnChg>
        <pc:cxnChg chg="add mod">
          <ac:chgData name="Francesco Fransesini" userId="f4b06c69-b125-4814-a67d-adf8dc91bd7e" providerId="ADAL" clId="{B6A29EED-5B00-45B5-A412-E0426022A13F}" dt="2022-03-14T10:30:07.941" v="1146" actId="1076"/>
          <ac:cxnSpMkLst>
            <pc:docMk/>
            <pc:sldMk cId="96135280" sldId="316"/>
            <ac:cxnSpMk id="30" creationId="{4FBC1DB4-1FAD-4DDC-BF6E-2F854C4C244A}"/>
          </ac:cxnSpMkLst>
        </pc:cxnChg>
      </pc:sldChg>
      <pc:sldChg chg="addSp delSp modSp add mod">
        <pc:chgData name="Francesco Fransesini" userId="f4b06c69-b125-4814-a67d-adf8dc91bd7e" providerId="ADAL" clId="{B6A29EED-5B00-45B5-A412-E0426022A13F}" dt="2022-03-14T13:48:55.347" v="2935" actId="20577"/>
        <pc:sldMkLst>
          <pc:docMk/>
          <pc:sldMk cId="2166740767" sldId="317"/>
        </pc:sldMkLst>
        <pc:spChg chg="add mod">
          <ac:chgData name="Francesco Fransesini" userId="f4b06c69-b125-4814-a67d-adf8dc91bd7e" providerId="ADAL" clId="{B6A29EED-5B00-45B5-A412-E0426022A13F}" dt="2022-03-14T13:48:55.347" v="2935" actId="20577"/>
          <ac:spMkLst>
            <pc:docMk/>
            <pc:sldMk cId="2166740767" sldId="317"/>
            <ac:spMk id="3" creationId="{5385B534-93FE-4C7B-97A2-8FD753DF4B49}"/>
          </ac:spMkLst>
        </pc:spChg>
        <pc:spChg chg="del mod">
          <ac:chgData name="Francesco Fransesini" userId="f4b06c69-b125-4814-a67d-adf8dc91bd7e" providerId="ADAL" clId="{B6A29EED-5B00-45B5-A412-E0426022A13F}" dt="2022-03-14T10:30:53.727" v="1152" actId="478"/>
          <ac:spMkLst>
            <pc:docMk/>
            <pc:sldMk cId="2166740767" sldId="317"/>
            <ac:spMk id="4" creationId="{0D260ADC-A206-4055-B9BC-C91ECB2B72F1}"/>
          </ac:spMkLst>
        </pc:spChg>
        <pc:spChg chg="mod">
          <ac:chgData name="Francesco Fransesini" userId="f4b06c69-b125-4814-a67d-adf8dc91bd7e" providerId="ADAL" clId="{B6A29EED-5B00-45B5-A412-E0426022A13F}" dt="2022-03-14T10:31:06.990" v="1154" actId="1076"/>
          <ac:spMkLst>
            <pc:docMk/>
            <pc:sldMk cId="2166740767" sldId="317"/>
            <ac:spMk id="13" creationId="{51D2FB95-C26A-46D0-BB25-5993A4408DA4}"/>
          </ac:spMkLst>
        </pc:spChg>
        <pc:spChg chg="del">
          <ac:chgData name="Francesco Fransesini" userId="f4b06c69-b125-4814-a67d-adf8dc91bd7e" providerId="ADAL" clId="{B6A29EED-5B00-45B5-A412-E0426022A13F}" dt="2022-03-14T10:30:50.711" v="1149" actId="478"/>
          <ac:spMkLst>
            <pc:docMk/>
            <pc:sldMk cId="2166740767" sldId="317"/>
            <ac:spMk id="24" creationId="{789F6997-B370-4C95-8DF6-87924B6C227F}"/>
          </ac:spMkLst>
        </pc:spChg>
        <pc:spChg chg="del">
          <ac:chgData name="Francesco Fransesini" userId="f4b06c69-b125-4814-a67d-adf8dc91bd7e" providerId="ADAL" clId="{B6A29EED-5B00-45B5-A412-E0426022A13F}" dt="2022-03-14T10:30:52.511" v="1150" actId="478"/>
          <ac:spMkLst>
            <pc:docMk/>
            <pc:sldMk cId="2166740767" sldId="317"/>
            <ac:spMk id="25" creationId="{DD16E75D-2521-481F-82B4-D399B9F090E5}"/>
          </ac:spMkLst>
        </pc:spChg>
        <pc:spChg chg="del">
          <ac:chgData name="Francesco Fransesini" userId="f4b06c69-b125-4814-a67d-adf8dc91bd7e" providerId="ADAL" clId="{B6A29EED-5B00-45B5-A412-E0426022A13F}" dt="2022-03-14T10:30:50.711" v="1149" actId="478"/>
          <ac:spMkLst>
            <pc:docMk/>
            <pc:sldMk cId="2166740767" sldId="317"/>
            <ac:spMk id="26" creationId="{0525F1B6-E538-4F57-BD3C-45215208CA0D}"/>
          </ac:spMkLst>
        </pc:spChg>
        <pc:spChg chg="del">
          <ac:chgData name="Francesco Fransesini" userId="f4b06c69-b125-4814-a67d-adf8dc91bd7e" providerId="ADAL" clId="{B6A29EED-5B00-45B5-A412-E0426022A13F}" dt="2022-03-14T10:30:50.711" v="1149" actId="478"/>
          <ac:spMkLst>
            <pc:docMk/>
            <pc:sldMk cId="2166740767" sldId="317"/>
            <ac:spMk id="29" creationId="{1D0A54CC-6808-447A-A876-7F560DCCBC1E}"/>
          </ac:spMkLst>
        </pc:spChg>
        <pc:picChg chg="del">
          <ac:chgData name="Francesco Fransesini" userId="f4b06c69-b125-4814-a67d-adf8dc91bd7e" providerId="ADAL" clId="{B6A29EED-5B00-45B5-A412-E0426022A13F}" dt="2022-03-14T10:30:48.176" v="1148" actId="478"/>
          <ac:picMkLst>
            <pc:docMk/>
            <pc:sldMk cId="2166740767" sldId="317"/>
            <ac:picMk id="21" creationId="{B530A956-251A-4E94-8767-08421DB2274C}"/>
          </ac:picMkLst>
        </pc:picChg>
        <pc:cxnChg chg="del">
          <ac:chgData name="Francesco Fransesini" userId="f4b06c69-b125-4814-a67d-adf8dc91bd7e" providerId="ADAL" clId="{B6A29EED-5B00-45B5-A412-E0426022A13F}" dt="2022-03-14T10:30:50.711" v="1149" actId="478"/>
          <ac:cxnSpMkLst>
            <pc:docMk/>
            <pc:sldMk cId="2166740767" sldId="317"/>
            <ac:cxnSpMk id="27" creationId="{E4DEC3E8-9286-4E66-97E0-E5C965AAB52D}"/>
          </ac:cxnSpMkLst>
        </pc:cxnChg>
        <pc:cxnChg chg="del">
          <ac:chgData name="Francesco Fransesini" userId="f4b06c69-b125-4814-a67d-adf8dc91bd7e" providerId="ADAL" clId="{B6A29EED-5B00-45B5-A412-E0426022A13F}" dt="2022-03-14T10:30:50.711" v="1149" actId="478"/>
          <ac:cxnSpMkLst>
            <pc:docMk/>
            <pc:sldMk cId="2166740767" sldId="317"/>
            <ac:cxnSpMk id="28" creationId="{6CEF82A9-9E4A-45B0-B3A4-05DA654F0C00}"/>
          </ac:cxnSpMkLst>
        </pc:cxnChg>
        <pc:cxnChg chg="del">
          <ac:chgData name="Francesco Fransesini" userId="f4b06c69-b125-4814-a67d-adf8dc91bd7e" providerId="ADAL" clId="{B6A29EED-5B00-45B5-A412-E0426022A13F}" dt="2022-03-14T10:30:50.711" v="1149" actId="478"/>
          <ac:cxnSpMkLst>
            <pc:docMk/>
            <pc:sldMk cId="2166740767" sldId="317"/>
            <ac:cxnSpMk id="30" creationId="{4FBC1DB4-1FAD-4DDC-BF6E-2F854C4C244A}"/>
          </ac:cxnSpMkLst>
        </pc:cxnChg>
      </pc:sldChg>
      <pc:sldChg chg="addSp delSp modSp new mod">
        <pc:chgData name="Francesco Fransesini" userId="f4b06c69-b125-4814-a67d-adf8dc91bd7e" providerId="ADAL" clId="{B6A29EED-5B00-45B5-A412-E0426022A13F}" dt="2022-03-14T12:56:14.352" v="2839" actId="14100"/>
        <pc:sldMkLst>
          <pc:docMk/>
          <pc:sldMk cId="3362186652" sldId="318"/>
        </pc:sldMkLst>
        <pc:spChg chg="del">
          <ac:chgData name="Francesco Fransesini" userId="f4b06c69-b125-4814-a67d-adf8dc91bd7e" providerId="ADAL" clId="{B6A29EED-5B00-45B5-A412-E0426022A13F}" dt="2022-03-14T10:45:51.887" v="1771" actId="478"/>
          <ac:spMkLst>
            <pc:docMk/>
            <pc:sldMk cId="3362186652" sldId="318"/>
            <ac:spMk id="3" creationId="{D87CEBE9-A6B3-4CB6-A1D7-800D014B74F9}"/>
          </ac:spMkLst>
        </pc:spChg>
        <pc:spChg chg="del">
          <ac:chgData name="Francesco Fransesini" userId="f4b06c69-b125-4814-a67d-adf8dc91bd7e" providerId="ADAL" clId="{B6A29EED-5B00-45B5-A412-E0426022A13F}" dt="2022-03-14T10:45:52.526" v="1772" actId="478"/>
          <ac:spMkLst>
            <pc:docMk/>
            <pc:sldMk cId="3362186652" sldId="318"/>
            <ac:spMk id="4" creationId="{340B2587-DF9F-425B-8B82-0C16F6D679B1}"/>
          </ac:spMkLst>
        </pc:spChg>
        <pc:spChg chg="del">
          <ac:chgData name="Francesco Fransesini" userId="f4b06c69-b125-4814-a67d-adf8dc91bd7e" providerId="ADAL" clId="{B6A29EED-5B00-45B5-A412-E0426022A13F}" dt="2022-03-14T10:45:50.815" v="1770" actId="478"/>
          <ac:spMkLst>
            <pc:docMk/>
            <pc:sldMk cId="3362186652" sldId="318"/>
            <ac:spMk id="5" creationId="{A09322F7-7518-4972-9F9F-5D75C1A9F47F}"/>
          </ac:spMkLst>
        </pc:spChg>
        <pc:spChg chg="add mod">
          <ac:chgData name="Francesco Fransesini" userId="f4b06c69-b125-4814-a67d-adf8dc91bd7e" providerId="ADAL" clId="{B6A29EED-5B00-45B5-A412-E0426022A13F}" dt="2022-03-14T10:46:13.356" v="1778"/>
          <ac:spMkLst>
            <pc:docMk/>
            <pc:sldMk cId="3362186652" sldId="318"/>
            <ac:spMk id="8" creationId="{4DD8D976-7292-4204-8D3A-D32959A9BD36}"/>
          </ac:spMkLst>
        </pc:spChg>
        <pc:spChg chg="add mod">
          <ac:chgData name="Francesco Fransesini" userId="f4b06c69-b125-4814-a67d-adf8dc91bd7e" providerId="ADAL" clId="{B6A29EED-5B00-45B5-A412-E0426022A13F}" dt="2022-03-14T10:46:13.356" v="1778"/>
          <ac:spMkLst>
            <pc:docMk/>
            <pc:sldMk cId="3362186652" sldId="318"/>
            <ac:spMk id="11" creationId="{A0F6F087-C77F-4867-A5F1-BEEC661115A9}"/>
          </ac:spMkLst>
        </pc:spChg>
        <pc:spChg chg="add mod">
          <ac:chgData name="Francesco Fransesini" userId="f4b06c69-b125-4814-a67d-adf8dc91bd7e" providerId="ADAL" clId="{B6A29EED-5B00-45B5-A412-E0426022A13F}" dt="2022-03-14T11:22:19.255" v="2662" actId="20577"/>
          <ac:spMkLst>
            <pc:docMk/>
            <pc:sldMk cId="3362186652" sldId="318"/>
            <ac:spMk id="14" creationId="{878C9974-7CF3-4D98-8B05-9DBBB5C8D72F}"/>
          </ac:spMkLst>
        </pc:spChg>
        <pc:spChg chg="add mod">
          <ac:chgData name="Francesco Fransesini" userId="f4b06c69-b125-4814-a67d-adf8dc91bd7e" providerId="ADAL" clId="{B6A29EED-5B00-45B5-A412-E0426022A13F}" dt="2022-03-14T11:22:44.369" v="2667" actId="20577"/>
          <ac:spMkLst>
            <pc:docMk/>
            <pc:sldMk cId="3362186652" sldId="318"/>
            <ac:spMk id="15" creationId="{A74D8471-0296-42E2-AE58-DA1994785848}"/>
          </ac:spMkLst>
        </pc:spChg>
        <pc:spChg chg="add mod">
          <ac:chgData name="Francesco Fransesini" userId="f4b06c69-b125-4814-a67d-adf8dc91bd7e" providerId="ADAL" clId="{B6A29EED-5B00-45B5-A412-E0426022A13F}" dt="2022-03-14T11:22:37.206" v="2664" actId="1076"/>
          <ac:spMkLst>
            <pc:docMk/>
            <pc:sldMk cId="3362186652" sldId="318"/>
            <ac:spMk id="18" creationId="{A568299F-62B4-4DF3-A0C7-B67C5282FF15}"/>
          </ac:spMkLst>
        </pc:spChg>
        <pc:spChg chg="add mod">
          <ac:chgData name="Francesco Fransesini" userId="f4b06c69-b125-4814-a67d-adf8dc91bd7e" providerId="ADAL" clId="{B6A29EED-5B00-45B5-A412-E0426022A13F}" dt="2022-03-14T11:23:02.054" v="2681" actId="1076"/>
          <ac:spMkLst>
            <pc:docMk/>
            <pc:sldMk cId="3362186652" sldId="318"/>
            <ac:spMk id="20" creationId="{1CFEEC0F-C7EC-416F-9C65-E3C96F10DFD8}"/>
          </ac:spMkLst>
        </pc:spChg>
        <pc:spChg chg="add mod">
          <ac:chgData name="Francesco Fransesini" userId="f4b06c69-b125-4814-a67d-adf8dc91bd7e" providerId="ADAL" clId="{B6A29EED-5B00-45B5-A412-E0426022A13F}" dt="2022-03-14T11:23:20.744" v="2728" actId="20577"/>
          <ac:spMkLst>
            <pc:docMk/>
            <pc:sldMk cId="3362186652" sldId="318"/>
            <ac:spMk id="22" creationId="{A27D78C0-72CC-4B6E-9C86-8FC46BC737C4}"/>
          </ac:spMkLst>
        </pc:spChg>
        <pc:spChg chg="add mod">
          <ac:chgData name="Francesco Fransesini" userId="f4b06c69-b125-4814-a67d-adf8dc91bd7e" providerId="ADAL" clId="{B6A29EED-5B00-45B5-A412-E0426022A13F}" dt="2022-03-14T11:23:43.439" v="2750" actId="20577"/>
          <ac:spMkLst>
            <pc:docMk/>
            <pc:sldMk cId="3362186652" sldId="318"/>
            <ac:spMk id="27" creationId="{DB17D795-1BAB-4897-BE28-3F13367E5D1B}"/>
          </ac:spMkLst>
        </pc:spChg>
        <pc:spChg chg="add mod">
          <ac:chgData name="Francesco Fransesini" userId="f4b06c69-b125-4814-a67d-adf8dc91bd7e" providerId="ADAL" clId="{B6A29EED-5B00-45B5-A412-E0426022A13F}" dt="2022-03-14T11:24:43.590" v="2763" actId="1076"/>
          <ac:spMkLst>
            <pc:docMk/>
            <pc:sldMk cId="3362186652" sldId="318"/>
            <ac:spMk id="32" creationId="{9BD6B2C0-3988-4E53-B9DB-38D3533B7D8B}"/>
          </ac:spMkLst>
        </pc:spChg>
        <pc:spChg chg="add mod">
          <ac:chgData name="Francesco Fransesini" userId="f4b06c69-b125-4814-a67d-adf8dc91bd7e" providerId="ADAL" clId="{B6A29EED-5B00-45B5-A412-E0426022A13F}" dt="2022-03-14T11:25:03.774" v="2772" actId="1076"/>
          <ac:spMkLst>
            <pc:docMk/>
            <pc:sldMk cId="3362186652" sldId="318"/>
            <ac:spMk id="33" creationId="{78AE685A-939D-4B56-88EE-505DB35E6461}"/>
          </ac:spMkLst>
        </pc:spChg>
        <pc:spChg chg="add mod">
          <ac:chgData name="Francesco Fransesini" userId="f4b06c69-b125-4814-a67d-adf8dc91bd7e" providerId="ADAL" clId="{B6A29EED-5B00-45B5-A412-E0426022A13F}" dt="2022-03-14T11:25:25.703" v="2782" actId="20577"/>
          <ac:spMkLst>
            <pc:docMk/>
            <pc:sldMk cId="3362186652" sldId="318"/>
            <ac:spMk id="34" creationId="{11FC508C-B48D-4C08-8014-1A3FD2924F5A}"/>
          </ac:spMkLst>
        </pc:spChg>
        <pc:picChg chg="add mod">
          <ac:chgData name="Francesco Fransesini" userId="f4b06c69-b125-4814-a67d-adf8dc91bd7e" providerId="ADAL" clId="{B6A29EED-5B00-45B5-A412-E0426022A13F}" dt="2022-03-14T11:23:53.572" v="2754" actId="1076"/>
          <ac:picMkLst>
            <pc:docMk/>
            <pc:sldMk cId="3362186652" sldId="318"/>
            <ac:picMk id="7" creationId="{921708CA-7978-4015-952F-4FD6EAB32F70}"/>
          </ac:picMkLst>
        </pc:picChg>
        <pc:picChg chg="add mod">
          <ac:chgData name="Francesco Fransesini" userId="f4b06c69-b125-4814-a67d-adf8dc91bd7e" providerId="ADAL" clId="{B6A29EED-5B00-45B5-A412-E0426022A13F}" dt="2022-03-14T10:46:13.356" v="1778"/>
          <ac:picMkLst>
            <pc:docMk/>
            <pc:sldMk cId="3362186652" sldId="318"/>
            <ac:picMk id="9" creationId="{85FD243D-2286-41C9-B41C-A8ED32A0D1FE}"/>
          </ac:picMkLst>
        </pc:picChg>
        <pc:picChg chg="add mod">
          <ac:chgData name="Francesco Fransesini" userId="f4b06c69-b125-4814-a67d-adf8dc91bd7e" providerId="ADAL" clId="{B6A29EED-5B00-45B5-A412-E0426022A13F}" dt="2022-03-14T10:46:13.356" v="1778"/>
          <ac:picMkLst>
            <pc:docMk/>
            <pc:sldMk cId="3362186652" sldId="318"/>
            <ac:picMk id="10" creationId="{5A689DCA-2376-4EF2-A329-ACDB9C3A4012}"/>
          </ac:picMkLst>
        </pc:picChg>
        <pc:picChg chg="add del mod">
          <ac:chgData name="Francesco Fransesini" userId="f4b06c69-b125-4814-a67d-adf8dc91bd7e" providerId="ADAL" clId="{B6A29EED-5B00-45B5-A412-E0426022A13F}" dt="2022-03-14T11:22:00.727" v="2630" actId="478"/>
          <ac:picMkLst>
            <pc:docMk/>
            <pc:sldMk cId="3362186652" sldId="318"/>
            <ac:picMk id="13" creationId="{EED5194A-E3BC-451E-AD8E-DD825BA305EC}"/>
          </ac:picMkLst>
        </pc:picChg>
        <pc:cxnChg chg="add mod">
          <ac:chgData name="Francesco Fransesini" userId="f4b06c69-b125-4814-a67d-adf8dc91bd7e" providerId="ADAL" clId="{B6A29EED-5B00-45B5-A412-E0426022A13F}" dt="2022-03-14T11:23:31.807" v="2733" actId="14100"/>
          <ac:cxnSpMkLst>
            <pc:docMk/>
            <pc:sldMk cId="3362186652" sldId="318"/>
            <ac:cxnSpMk id="16" creationId="{ED0357F2-BFFF-447A-8C7A-AD0D8DD7C627}"/>
          </ac:cxnSpMkLst>
        </pc:cxnChg>
        <pc:cxnChg chg="add mod">
          <ac:chgData name="Francesco Fransesini" userId="f4b06c69-b125-4814-a67d-adf8dc91bd7e" providerId="ADAL" clId="{B6A29EED-5B00-45B5-A412-E0426022A13F}" dt="2022-03-14T11:23:00.022" v="2680" actId="14100"/>
          <ac:cxnSpMkLst>
            <pc:docMk/>
            <pc:sldMk cId="3362186652" sldId="318"/>
            <ac:cxnSpMk id="17" creationId="{4B177BE4-2223-48B8-A6D6-5E190023910A}"/>
          </ac:cxnSpMkLst>
        </pc:cxnChg>
        <pc:cxnChg chg="add mod">
          <ac:chgData name="Francesco Fransesini" userId="f4b06c69-b125-4814-a67d-adf8dc91bd7e" providerId="ADAL" clId="{B6A29EED-5B00-45B5-A412-E0426022A13F}" dt="2022-03-14T11:23:29.454" v="2732" actId="14100"/>
          <ac:cxnSpMkLst>
            <pc:docMk/>
            <pc:sldMk cId="3362186652" sldId="318"/>
            <ac:cxnSpMk id="23" creationId="{B3B4C8A5-5727-4F34-8B20-DC1558654329}"/>
          </ac:cxnSpMkLst>
        </pc:cxnChg>
        <pc:cxnChg chg="add mod">
          <ac:chgData name="Francesco Fransesini" userId="f4b06c69-b125-4814-a67d-adf8dc91bd7e" providerId="ADAL" clId="{B6A29EED-5B00-45B5-A412-E0426022A13F}" dt="2022-03-14T11:23:39.478" v="2735" actId="1076"/>
          <ac:cxnSpMkLst>
            <pc:docMk/>
            <pc:sldMk cId="3362186652" sldId="318"/>
            <ac:cxnSpMk id="28" creationId="{78529E59-569C-4A47-B65B-02A9F205044F}"/>
          </ac:cxnSpMkLst>
        </pc:cxnChg>
        <pc:cxnChg chg="add mod">
          <ac:chgData name="Francesco Fransesini" userId="f4b06c69-b125-4814-a67d-adf8dc91bd7e" providerId="ADAL" clId="{B6A29EED-5B00-45B5-A412-E0426022A13F}" dt="2022-03-14T11:24:04.919" v="2756" actId="14100"/>
          <ac:cxnSpMkLst>
            <pc:docMk/>
            <pc:sldMk cId="3362186652" sldId="318"/>
            <ac:cxnSpMk id="29" creationId="{45B4CD94-BB3D-4906-96B1-2E98CC61ADC0}"/>
          </ac:cxnSpMkLst>
        </pc:cxnChg>
        <pc:cxnChg chg="add mod">
          <ac:chgData name="Francesco Fransesini" userId="f4b06c69-b125-4814-a67d-adf8dc91bd7e" providerId="ADAL" clId="{B6A29EED-5B00-45B5-A412-E0426022A13F}" dt="2022-03-14T11:25:41.910" v="2786" actId="14100"/>
          <ac:cxnSpMkLst>
            <pc:docMk/>
            <pc:sldMk cId="3362186652" sldId="318"/>
            <ac:cxnSpMk id="35" creationId="{A9D4B2A9-7F5C-495B-BA34-01EFE613965D}"/>
          </ac:cxnSpMkLst>
        </pc:cxnChg>
        <pc:cxnChg chg="add mod">
          <ac:chgData name="Francesco Fransesini" userId="f4b06c69-b125-4814-a67d-adf8dc91bd7e" providerId="ADAL" clId="{B6A29EED-5B00-45B5-A412-E0426022A13F}" dt="2022-03-14T12:56:14.352" v="2839" actId="14100"/>
          <ac:cxnSpMkLst>
            <pc:docMk/>
            <pc:sldMk cId="3362186652" sldId="318"/>
            <ac:cxnSpMk id="38" creationId="{0D9085A4-B883-4CDC-A169-074FFB41D154}"/>
          </ac:cxnSpMkLst>
        </pc:cxnChg>
      </pc:sldChg>
    </pc:docChg>
  </pc:docChgLst>
  <pc:docChgLst>
    <pc:chgData name="Francesco Fransesini" userId="f4b06c69-b125-4814-a67d-adf8dc91bd7e" providerId="ADAL" clId="{711E03E1-FDF6-454A-8805-E325553E21ED}"/>
    <pc:docChg chg="undo custSel addSld delSld modSld">
      <pc:chgData name="Francesco Fransesini" userId="f4b06c69-b125-4814-a67d-adf8dc91bd7e" providerId="ADAL" clId="{711E03E1-FDF6-454A-8805-E325553E21ED}" dt="2022-09-14T14:26:18.187" v="149" actId="113"/>
      <pc:docMkLst>
        <pc:docMk/>
      </pc:docMkLst>
      <pc:sldChg chg="addSp modSp add mod">
        <pc:chgData name="Francesco Fransesini" userId="f4b06c69-b125-4814-a67d-adf8dc91bd7e" providerId="ADAL" clId="{711E03E1-FDF6-454A-8805-E325553E21ED}" dt="2022-09-14T14:17:37.560" v="148" actId="1076"/>
        <pc:sldMkLst>
          <pc:docMk/>
          <pc:sldMk cId="2231268605" sldId="280"/>
        </pc:sldMkLst>
        <pc:spChg chg="mod">
          <ac:chgData name="Francesco Fransesini" userId="f4b06c69-b125-4814-a67d-adf8dc91bd7e" providerId="ADAL" clId="{711E03E1-FDF6-454A-8805-E325553E21ED}" dt="2022-09-14T14:10:05.049" v="82" actId="1076"/>
          <ac:spMkLst>
            <pc:docMk/>
            <pc:sldMk cId="2231268605" sldId="280"/>
            <ac:spMk id="2" creationId="{9A33B05A-ECC6-4AD4-8603-270C969F2EEC}"/>
          </ac:spMkLst>
        </pc:spChg>
        <pc:spChg chg="add">
          <ac:chgData name="Francesco Fransesini" userId="f4b06c69-b125-4814-a67d-adf8dc91bd7e" providerId="ADAL" clId="{711E03E1-FDF6-454A-8805-E325553E21ED}" dt="2022-09-14T14:11:40.230" v="107" actId="22"/>
          <ac:spMkLst>
            <pc:docMk/>
            <pc:sldMk cId="2231268605" sldId="280"/>
            <ac:spMk id="4" creationId="{B4A674D2-DEA4-31E3-2CEC-0075EF4F3260}"/>
          </ac:spMkLst>
        </pc:spChg>
        <pc:spChg chg="mod">
          <ac:chgData name="Francesco Fransesini" userId="f4b06c69-b125-4814-a67d-adf8dc91bd7e" providerId="ADAL" clId="{711E03E1-FDF6-454A-8805-E325553E21ED}" dt="2022-09-14T14:17:32.161" v="147" actId="1076"/>
          <ac:spMkLst>
            <pc:docMk/>
            <pc:sldMk cId="2231268605" sldId="280"/>
            <ac:spMk id="36" creationId="{269063F0-295E-AE48-9EFD-B8A05C43D2DB}"/>
          </ac:spMkLst>
        </pc:spChg>
        <pc:spChg chg="mod">
          <ac:chgData name="Francesco Fransesini" userId="f4b06c69-b125-4814-a67d-adf8dc91bd7e" providerId="ADAL" clId="{711E03E1-FDF6-454A-8805-E325553E21ED}" dt="2022-09-14T14:17:37.560" v="148" actId="1076"/>
          <ac:spMkLst>
            <pc:docMk/>
            <pc:sldMk cId="2231268605" sldId="280"/>
            <ac:spMk id="43" creationId="{62383BCC-95E8-A912-C20C-5CBB6C3FC8DE}"/>
          </ac:spMkLst>
        </pc:spChg>
      </pc:sldChg>
      <pc:sldChg chg="addSp delSp modSp mod">
        <pc:chgData name="Francesco Fransesini" userId="f4b06c69-b125-4814-a67d-adf8dc91bd7e" providerId="ADAL" clId="{711E03E1-FDF6-454A-8805-E325553E21ED}" dt="2022-09-14T14:16:32.361" v="130" actId="108"/>
        <pc:sldMkLst>
          <pc:docMk/>
          <pc:sldMk cId="3110927197" sldId="283"/>
        </pc:sldMkLst>
        <pc:spChg chg="mod">
          <ac:chgData name="Francesco Fransesini" userId="f4b06c69-b125-4814-a67d-adf8dc91bd7e" providerId="ADAL" clId="{711E03E1-FDF6-454A-8805-E325553E21ED}" dt="2022-09-14T14:16:32.361" v="130" actId="108"/>
          <ac:spMkLst>
            <pc:docMk/>
            <pc:sldMk cId="3110927197" sldId="283"/>
            <ac:spMk id="3" creationId="{20271FAA-5105-38B3-1350-A5E1238A1CED}"/>
          </ac:spMkLst>
        </pc:spChg>
        <pc:spChg chg="add">
          <ac:chgData name="Francesco Fransesini" userId="f4b06c69-b125-4814-a67d-adf8dc91bd7e" providerId="ADAL" clId="{711E03E1-FDF6-454A-8805-E325553E21ED}" dt="2022-09-14T13:58:08.352" v="43" actId="22"/>
          <ac:spMkLst>
            <pc:docMk/>
            <pc:sldMk cId="3110927197" sldId="283"/>
            <ac:spMk id="5" creationId="{FBE0B5BC-FB54-55FA-12E1-E0B29D979946}"/>
          </ac:spMkLst>
        </pc:spChg>
        <pc:spChg chg="del mod">
          <ac:chgData name="Francesco Fransesini" userId="f4b06c69-b125-4814-a67d-adf8dc91bd7e" providerId="ADAL" clId="{711E03E1-FDF6-454A-8805-E325553E21ED}" dt="2022-09-14T13:58:10.663" v="44" actId="478"/>
          <ac:spMkLst>
            <pc:docMk/>
            <pc:sldMk cId="3110927197" sldId="283"/>
            <ac:spMk id="10" creationId="{4F769AF9-9998-4535-A0B8-F7AC06DA6FDC}"/>
          </ac:spMkLst>
        </pc:spChg>
        <pc:spChg chg="del">
          <ac:chgData name="Francesco Fransesini" userId="f4b06c69-b125-4814-a67d-adf8dc91bd7e" providerId="ADAL" clId="{711E03E1-FDF6-454A-8805-E325553E21ED}" dt="2022-09-14T13:55:52.552" v="6" actId="478"/>
          <ac:spMkLst>
            <pc:docMk/>
            <pc:sldMk cId="3110927197" sldId="283"/>
            <ac:spMk id="13" creationId="{E06DF78F-9D72-66E3-B39F-B5D8171B5E1E}"/>
          </ac:spMkLst>
        </pc:spChg>
      </pc:sldChg>
      <pc:sldChg chg="delSp modSp mod">
        <pc:chgData name="Francesco Fransesini" userId="f4b06c69-b125-4814-a67d-adf8dc91bd7e" providerId="ADAL" clId="{711E03E1-FDF6-454A-8805-E325553E21ED}" dt="2022-09-14T14:26:18.187" v="149" actId="113"/>
        <pc:sldMkLst>
          <pc:docMk/>
          <pc:sldMk cId="3660757301" sldId="289"/>
        </pc:sldMkLst>
        <pc:spChg chg="mod">
          <ac:chgData name="Francesco Fransesini" userId="f4b06c69-b125-4814-a67d-adf8dc91bd7e" providerId="ADAL" clId="{711E03E1-FDF6-454A-8805-E325553E21ED}" dt="2022-09-14T13:58:04.478" v="42" actId="1076"/>
          <ac:spMkLst>
            <pc:docMk/>
            <pc:sldMk cId="3660757301" sldId="289"/>
            <ac:spMk id="2" creationId="{B75C5EC8-F6BE-4EDD-8A1F-E7C4E339CEBA}"/>
          </ac:spMkLst>
        </pc:spChg>
        <pc:spChg chg="del">
          <ac:chgData name="Francesco Fransesini" userId="f4b06c69-b125-4814-a67d-adf8dc91bd7e" providerId="ADAL" clId="{711E03E1-FDF6-454A-8805-E325553E21ED}" dt="2022-09-14T13:55:39.345" v="4" actId="478"/>
          <ac:spMkLst>
            <pc:docMk/>
            <pc:sldMk cId="3660757301" sldId="289"/>
            <ac:spMk id="10" creationId="{36A41B5E-E69E-470C-8DC9-31497BD77849}"/>
          </ac:spMkLst>
        </pc:spChg>
        <pc:spChg chg="del">
          <ac:chgData name="Francesco Fransesini" userId="f4b06c69-b125-4814-a67d-adf8dc91bd7e" providerId="ADAL" clId="{711E03E1-FDF6-454A-8805-E325553E21ED}" dt="2022-09-14T13:55:41.415" v="5" actId="478"/>
          <ac:spMkLst>
            <pc:docMk/>
            <pc:sldMk cId="3660757301" sldId="289"/>
            <ac:spMk id="11" creationId="{0DB7142B-CE4C-41A3-8E93-B3DBBB0F1CAF}"/>
          </ac:spMkLst>
        </pc:spChg>
        <pc:spChg chg="mod">
          <ac:chgData name="Francesco Fransesini" userId="f4b06c69-b125-4814-a67d-adf8dc91bd7e" providerId="ADAL" clId="{711E03E1-FDF6-454A-8805-E325553E21ED}" dt="2022-09-14T14:26:18.187" v="149" actId="113"/>
          <ac:spMkLst>
            <pc:docMk/>
            <pc:sldMk cId="3660757301" sldId="289"/>
            <ac:spMk id="13" creationId="{01305270-6C47-4C0D-89C7-82B919DE8B1E}"/>
          </ac:spMkLst>
        </pc:spChg>
      </pc:sldChg>
      <pc:sldChg chg="delSp modSp mod">
        <pc:chgData name="Francesco Fransesini" userId="f4b06c69-b125-4814-a67d-adf8dc91bd7e" providerId="ADAL" clId="{711E03E1-FDF6-454A-8805-E325553E21ED}" dt="2022-09-14T14:11:28.296" v="105" actId="1076"/>
        <pc:sldMkLst>
          <pc:docMk/>
          <pc:sldMk cId="2300865899" sldId="291"/>
        </pc:sldMkLst>
        <pc:spChg chg="del">
          <ac:chgData name="Francesco Fransesini" userId="f4b06c69-b125-4814-a67d-adf8dc91bd7e" providerId="ADAL" clId="{711E03E1-FDF6-454A-8805-E325553E21ED}" dt="2022-09-14T13:57:39.872" v="31" actId="478"/>
          <ac:spMkLst>
            <pc:docMk/>
            <pc:sldMk cId="2300865899" sldId="291"/>
            <ac:spMk id="8" creationId="{57263C81-41F3-02F7-A77C-846BCC771A06}"/>
          </ac:spMkLst>
        </pc:spChg>
        <pc:spChg chg="mod">
          <ac:chgData name="Francesco Fransesini" userId="f4b06c69-b125-4814-a67d-adf8dc91bd7e" providerId="ADAL" clId="{711E03E1-FDF6-454A-8805-E325553E21ED}" dt="2022-09-14T14:11:28.296" v="105" actId="1076"/>
          <ac:spMkLst>
            <pc:docMk/>
            <pc:sldMk cId="2300865899" sldId="291"/>
            <ac:spMk id="10" creationId="{D497722C-2CA5-43DE-B506-D1190A6DD4D5}"/>
          </ac:spMkLst>
        </pc:spChg>
      </pc:sldChg>
      <pc:sldChg chg="addSp delSp mod">
        <pc:chgData name="Francesco Fransesini" userId="f4b06c69-b125-4814-a67d-adf8dc91bd7e" providerId="ADAL" clId="{711E03E1-FDF6-454A-8805-E325553E21ED}" dt="2022-09-14T13:58:23.439" v="50" actId="478"/>
        <pc:sldMkLst>
          <pc:docMk/>
          <pc:sldMk cId="1794152004" sldId="320"/>
        </pc:sldMkLst>
        <pc:spChg chg="add">
          <ac:chgData name="Francesco Fransesini" userId="f4b06c69-b125-4814-a67d-adf8dc91bd7e" providerId="ADAL" clId="{711E03E1-FDF6-454A-8805-E325553E21ED}" dt="2022-09-14T13:58:21.092" v="49" actId="22"/>
          <ac:spMkLst>
            <pc:docMk/>
            <pc:sldMk cId="1794152004" sldId="320"/>
            <ac:spMk id="4" creationId="{B7342049-B690-58B8-1611-9361123EC727}"/>
          </ac:spMkLst>
        </pc:spChg>
        <pc:spChg chg="del">
          <ac:chgData name="Francesco Fransesini" userId="f4b06c69-b125-4814-a67d-adf8dc91bd7e" providerId="ADAL" clId="{711E03E1-FDF6-454A-8805-E325553E21ED}" dt="2022-09-14T13:58:20.679" v="48" actId="478"/>
          <ac:spMkLst>
            <pc:docMk/>
            <pc:sldMk cId="1794152004" sldId="320"/>
            <ac:spMk id="17" creationId="{16EBE5A1-E814-8761-A369-3AD0A4683B5C}"/>
          </ac:spMkLst>
        </pc:spChg>
        <pc:spChg chg="del">
          <ac:chgData name="Francesco Fransesini" userId="f4b06c69-b125-4814-a67d-adf8dc91bd7e" providerId="ADAL" clId="{711E03E1-FDF6-454A-8805-E325553E21ED}" dt="2022-09-14T13:58:23.439" v="50" actId="478"/>
          <ac:spMkLst>
            <pc:docMk/>
            <pc:sldMk cId="1794152004" sldId="320"/>
            <ac:spMk id="23" creationId="{4DABF008-A671-45B8-8B3D-C75CD367BF36}"/>
          </ac:spMkLst>
        </pc:spChg>
      </pc:sldChg>
      <pc:sldChg chg="addSp delSp modSp mod">
        <pc:chgData name="Francesco Fransesini" userId="f4b06c69-b125-4814-a67d-adf8dc91bd7e" providerId="ADAL" clId="{711E03E1-FDF6-454A-8805-E325553E21ED}" dt="2022-09-14T14:11:54.102" v="114" actId="22"/>
        <pc:sldMkLst>
          <pc:docMk/>
          <pc:sldMk cId="1645952745" sldId="324"/>
        </pc:sldMkLst>
        <pc:spChg chg="add">
          <ac:chgData name="Francesco Fransesini" userId="f4b06c69-b125-4814-a67d-adf8dc91bd7e" providerId="ADAL" clId="{711E03E1-FDF6-454A-8805-E325553E21ED}" dt="2022-09-14T14:11:54.102" v="114" actId="22"/>
          <ac:spMkLst>
            <pc:docMk/>
            <pc:sldMk cId="1645952745" sldId="324"/>
            <ac:spMk id="4" creationId="{7E56B715-1E82-2E57-C6CD-1A20B2D27B8B}"/>
          </ac:spMkLst>
        </pc:spChg>
        <pc:spChg chg="del">
          <ac:chgData name="Francesco Fransesini" userId="f4b06c69-b125-4814-a67d-adf8dc91bd7e" providerId="ADAL" clId="{711E03E1-FDF6-454A-8805-E325553E21ED}" dt="2022-09-14T14:11:53.865" v="113" actId="478"/>
          <ac:spMkLst>
            <pc:docMk/>
            <pc:sldMk cId="1645952745" sldId="324"/>
            <ac:spMk id="10" creationId="{4F769AF9-9998-4535-A0B8-F7AC06DA6FDC}"/>
          </ac:spMkLst>
        </pc:spChg>
        <pc:spChg chg="del">
          <ac:chgData name="Francesco Fransesini" userId="f4b06c69-b125-4814-a67d-adf8dc91bd7e" providerId="ADAL" clId="{711E03E1-FDF6-454A-8805-E325553E21ED}" dt="2022-09-14T14:11:51.057" v="112" actId="478"/>
          <ac:spMkLst>
            <pc:docMk/>
            <pc:sldMk cId="1645952745" sldId="324"/>
            <ac:spMk id="13" creationId="{E06DF78F-9D72-66E3-B39F-B5D8171B5E1E}"/>
          </ac:spMkLst>
        </pc:spChg>
        <pc:spChg chg="mod">
          <ac:chgData name="Francesco Fransesini" userId="f4b06c69-b125-4814-a67d-adf8dc91bd7e" providerId="ADAL" clId="{711E03E1-FDF6-454A-8805-E325553E21ED}" dt="2022-09-14T14:11:08.938" v="103" actId="20577"/>
          <ac:spMkLst>
            <pc:docMk/>
            <pc:sldMk cId="1645952745" sldId="324"/>
            <ac:spMk id="49" creationId="{9C0437E8-F3C7-49BE-85BF-948370FA1007}"/>
          </ac:spMkLst>
        </pc:spChg>
      </pc:sldChg>
      <pc:sldChg chg="del">
        <pc:chgData name="Francesco Fransesini" userId="f4b06c69-b125-4814-a67d-adf8dc91bd7e" providerId="ADAL" clId="{711E03E1-FDF6-454A-8805-E325553E21ED}" dt="2022-09-14T14:00:24.864" v="55" actId="47"/>
        <pc:sldMkLst>
          <pc:docMk/>
          <pc:sldMk cId="3322540196" sldId="325"/>
        </pc:sldMkLst>
      </pc:sldChg>
      <pc:sldChg chg="addSp delSp modSp add mod">
        <pc:chgData name="Francesco Fransesini" userId="f4b06c69-b125-4814-a67d-adf8dc91bd7e" providerId="ADAL" clId="{711E03E1-FDF6-454A-8805-E325553E21ED}" dt="2022-09-14T14:11:44.469" v="109" actId="22"/>
        <pc:sldMkLst>
          <pc:docMk/>
          <pc:sldMk cId="4131138683" sldId="325"/>
        </pc:sldMkLst>
        <pc:spChg chg="mod">
          <ac:chgData name="Francesco Fransesini" userId="f4b06c69-b125-4814-a67d-adf8dc91bd7e" providerId="ADAL" clId="{711E03E1-FDF6-454A-8805-E325553E21ED}" dt="2022-09-14T14:10:50.944" v="87" actId="1076"/>
          <ac:spMkLst>
            <pc:docMk/>
            <pc:sldMk cId="4131138683" sldId="325"/>
            <ac:spMk id="3" creationId="{E723A631-27FF-5310-6AAF-C4192E06D96E}"/>
          </ac:spMkLst>
        </pc:spChg>
        <pc:spChg chg="add">
          <ac:chgData name="Francesco Fransesini" userId="f4b06c69-b125-4814-a67d-adf8dc91bd7e" providerId="ADAL" clId="{711E03E1-FDF6-454A-8805-E325553E21ED}" dt="2022-09-14T14:11:44.469" v="109" actId="22"/>
          <ac:spMkLst>
            <pc:docMk/>
            <pc:sldMk cId="4131138683" sldId="325"/>
            <ac:spMk id="8" creationId="{83B87F04-CAF6-02B7-3F4A-7DC6B6381385}"/>
          </ac:spMkLst>
        </pc:spChg>
        <pc:spChg chg="del">
          <ac:chgData name="Francesco Fransesini" userId="f4b06c69-b125-4814-a67d-adf8dc91bd7e" providerId="ADAL" clId="{711E03E1-FDF6-454A-8805-E325553E21ED}" dt="2022-09-14T14:11:44.225" v="108" actId="478"/>
          <ac:spMkLst>
            <pc:docMk/>
            <pc:sldMk cId="4131138683" sldId="325"/>
            <ac:spMk id="13" creationId="{E06DF78F-9D72-66E3-B39F-B5D8171B5E1E}"/>
          </ac:spMkLst>
        </pc:spChg>
        <pc:spChg chg="mod">
          <ac:chgData name="Francesco Fransesini" userId="f4b06c69-b125-4814-a67d-adf8dc91bd7e" providerId="ADAL" clId="{711E03E1-FDF6-454A-8805-E325553E21ED}" dt="2022-09-14T14:10:48.128" v="86" actId="1076"/>
          <ac:spMkLst>
            <pc:docMk/>
            <pc:sldMk cId="4131138683" sldId="325"/>
            <ac:spMk id="49" creationId="{9C0437E8-F3C7-49BE-85BF-948370FA1007}"/>
          </ac:spMkLst>
        </pc:spChg>
      </pc:sldChg>
      <pc:sldChg chg="addSp delSp modSp add mod">
        <pc:chgData name="Francesco Fransesini" userId="f4b06c69-b125-4814-a67d-adf8dc91bd7e" providerId="ADAL" clId="{711E03E1-FDF6-454A-8805-E325553E21ED}" dt="2022-09-14T14:11:48.054" v="111" actId="22"/>
        <pc:sldMkLst>
          <pc:docMk/>
          <pc:sldMk cId="611459877" sldId="326"/>
        </pc:sldMkLst>
        <pc:spChg chg="add">
          <ac:chgData name="Francesco Fransesini" userId="f4b06c69-b125-4814-a67d-adf8dc91bd7e" providerId="ADAL" clId="{711E03E1-FDF6-454A-8805-E325553E21ED}" dt="2022-09-14T14:11:48.054" v="111" actId="22"/>
          <ac:spMkLst>
            <pc:docMk/>
            <pc:sldMk cId="611459877" sldId="326"/>
            <ac:spMk id="6" creationId="{B7C5152B-B96E-5A4A-8F66-928BE7F325D4}"/>
          </ac:spMkLst>
        </pc:spChg>
        <pc:spChg chg="del">
          <ac:chgData name="Francesco Fransesini" userId="f4b06c69-b125-4814-a67d-adf8dc91bd7e" providerId="ADAL" clId="{711E03E1-FDF6-454A-8805-E325553E21ED}" dt="2022-09-14T14:11:47.674" v="110" actId="478"/>
          <ac:spMkLst>
            <pc:docMk/>
            <pc:sldMk cId="611459877" sldId="326"/>
            <ac:spMk id="13" creationId="{E06DF78F-9D72-66E3-B39F-B5D8171B5E1E}"/>
          </ac:spMkLst>
        </pc:spChg>
        <pc:spChg chg="mod">
          <ac:chgData name="Francesco Fransesini" userId="f4b06c69-b125-4814-a67d-adf8dc91bd7e" providerId="ADAL" clId="{711E03E1-FDF6-454A-8805-E325553E21ED}" dt="2022-09-14T14:10:57.088" v="88" actId="1076"/>
          <ac:spMkLst>
            <pc:docMk/>
            <pc:sldMk cId="611459877" sldId="326"/>
            <ac:spMk id="49" creationId="{9C0437E8-F3C7-49BE-85BF-948370FA1007}"/>
          </ac:spMkLst>
        </pc:spChg>
      </pc:sldChg>
      <pc:sldChg chg="del">
        <pc:chgData name="Francesco Fransesini" userId="f4b06c69-b125-4814-a67d-adf8dc91bd7e" providerId="ADAL" clId="{711E03E1-FDF6-454A-8805-E325553E21ED}" dt="2022-09-14T14:00:26.744" v="56" actId="47"/>
        <pc:sldMkLst>
          <pc:docMk/>
          <pc:sldMk cId="4209555991" sldId="326"/>
        </pc:sldMkLst>
      </pc:sldChg>
      <pc:sldChg chg="del">
        <pc:chgData name="Francesco Fransesini" userId="f4b06c69-b125-4814-a67d-adf8dc91bd7e" providerId="ADAL" clId="{711E03E1-FDF6-454A-8805-E325553E21ED}" dt="2022-09-14T14:00:21.254" v="54" actId="47"/>
        <pc:sldMkLst>
          <pc:docMk/>
          <pc:sldMk cId="637572437" sldId="327"/>
        </pc:sldMkLst>
      </pc:sldChg>
      <pc:sldChg chg="addSp delSp modSp mod">
        <pc:chgData name="Francesco Fransesini" userId="f4b06c69-b125-4814-a67d-adf8dc91bd7e" providerId="ADAL" clId="{711E03E1-FDF6-454A-8805-E325553E21ED}" dt="2022-09-14T14:17:05.624" v="142" actId="6549"/>
        <pc:sldMkLst>
          <pc:docMk/>
          <pc:sldMk cId="1915174116" sldId="328"/>
        </pc:sldMkLst>
        <pc:spChg chg="add">
          <ac:chgData name="Francesco Fransesini" userId="f4b06c69-b125-4814-a67d-adf8dc91bd7e" providerId="ADAL" clId="{711E03E1-FDF6-454A-8805-E325553E21ED}" dt="2022-09-14T13:58:15.172" v="46" actId="22"/>
          <ac:spMkLst>
            <pc:docMk/>
            <pc:sldMk cId="1915174116" sldId="328"/>
            <ac:spMk id="4" creationId="{9C909283-46AC-C570-4D10-D936B2CCAA8A}"/>
          </ac:spMkLst>
        </pc:spChg>
        <pc:spChg chg="del">
          <ac:chgData name="Francesco Fransesini" userId="f4b06c69-b125-4814-a67d-adf8dc91bd7e" providerId="ADAL" clId="{711E03E1-FDF6-454A-8805-E325553E21ED}" dt="2022-09-14T13:58:17.359" v="47" actId="478"/>
          <ac:spMkLst>
            <pc:docMk/>
            <pc:sldMk cId="1915174116" sldId="328"/>
            <ac:spMk id="10" creationId="{4F769AF9-9998-4535-A0B8-F7AC06DA6FDC}"/>
          </ac:spMkLst>
        </pc:spChg>
        <pc:spChg chg="mod">
          <ac:chgData name="Francesco Fransesini" userId="f4b06c69-b125-4814-a67d-adf8dc91bd7e" providerId="ADAL" clId="{711E03E1-FDF6-454A-8805-E325553E21ED}" dt="2022-09-14T14:16:53.240" v="141" actId="6549"/>
          <ac:spMkLst>
            <pc:docMk/>
            <pc:sldMk cId="1915174116" sldId="328"/>
            <ac:spMk id="12" creationId="{97ED33F5-814E-67D1-CF96-EC6E9357C535}"/>
          </ac:spMkLst>
        </pc:spChg>
        <pc:spChg chg="del">
          <ac:chgData name="Francesco Fransesini" userId="f4b06c69-b125-4814-a67d-adf8dc91bd7e" providerId="ADAL" clId="{711E03E1-FDF6-454A-8805-E325553E21ED}" dt="2022-09-14T13:58:14.104" v="45" actId="478"/>
          <ac:spMkLst>
            <pc:docMk/>
            <pc:sldMk cId="1915174116" sldId="328"/>
            <ac:spMk id="13" creationId="{E06DF78F-9D72-66E3-B39F-B5D8171B5E1E}"/>
          </ac:spMkLst>
        </pc:spChg>
        <pc:spChg chg="del">
          <ac:chgData name="Francesco Fransesini" userId="f4b06c69-b125-4814-a67d-adf8dc91bd7e" providerId="ADAL" clId="{711E03E1-FDF6-454A-8805-E325553E21ED}" dt="2022-09-14T14:04:42.219" v="80" actId="478"/>
          <ac:spMkLst>
            <pc:docMk/>
            <pc:sldMk cId="1915174116" sldId="328"/>
            <ac:spMk id="40" creationId="{EE953EB1-D762-AE31-64E0-29C0E9D367B6}"/>
          </ac:spMkLst>
        </pc:spChg>
        <pc:spChg chg="mod">
          <ac:chgData name="Francesco Fransesini" userId="f4b06c69-b125-4814-a67d-adf8dc91bd7e" providerId="ADAL" clId="{711E03E1-FDF6-454A-8805-E325553E21ED}" dt="2022-09-14T14:17:05.624" v="142" actId="6549"/>
          <ac:spMkLst>
            <pc:docMk/>
            <pc:sldMk cId="1915174116" sldId="328"/>
            <ac:spMk id="42" creationId="{2FAC5265-CA8F-E98B-C764-03041F66E097}"/>
          </ac:spMkLst>
        </pc:spChg>
      </pc:sldChg>
      <pc:sldChg chg="addSp delSp modSp mod">
        <pc:chgData name="Francesco Fransesini" userId="f4b06c69-b125-4814-a67d-adf8dc91bd7e" providerId="ADAL" clId="{711E03E1-FDF6-454A-8805-E325553E21ED}" dt="2022-09-14T14:11:58.941" v="116" actId="22"/>
        <pc:sldMkLst>
          <pc:docMk/>
          <pc:sldMk cId="1609017417" sldId="329"/>
        </pc:sldMkLst>
        <pc:spChg chg="mod">
          <ac:chgData name="Francesco Fransesini" userId="f4b06c69-b125-4814-a67d-adf8dc91bd7e" providerId="ADAL" clId="{711E03E1-FDF6-454A-8805-E325553E21ED}" dt="2022-09-14T14:02:51.455" v="66" actId="1076"/>
          <ac:spMkLst>
            <pc:docMk/>
            <pc:sldMk cId="1609017417" sldId="329"/>
            <ac:spMk id="5" creationId="{5DC3B090-679A-4C5F-2C92-DE22661E43D0}"/>
          </ac:spMkLst>
        </pc:spChg>
        <pc:spChg chg="del">
          <ac:chgData name="Francesco Fransesini" userId="f4b06c69-b125-4814-a67d-adf8dc91bd7e" providerId="ADAL" clId="{711E03E1-FDF6-454A-8805-E325553E21ED}" dt="2022-09-14T14:02:46.800" v="65" actId="478"/>
          <ac:spMkLst>
            <pc:docMk/>
            <pc:sldMk cId="1609017417" sldId="329"/>
            <ac:spMk id="9" creationId="{BCC39226-381B-DFEF-31D4-58E381254473}"/>
          </ac:spMkLst>
        </pc:spChg>
        <pc:spChg chg="del">
          <ac:chgData name="Francesco Fransesini" userId="f4b06c69-b125-4814-a67d-adf8dc91bd7e" providerId="ADAL" clId="{711E03E1-FDF6-454A-8805-E325553E21ED}" dt="2022-09-14T14:11:58.730" v="115" actId="478"/>
          <ac:spMkLst>
            <pc:docMk/>
            <pc:sldMk cId="1609017417" sldId="329"/>
            <ac:spMk id="10" creationId="{4F769AF9-9998-4535-A0B8-F7AC06DA6FDC}"/>
          </ac:spMkLst>
        </pc:spChg>
        <pc:spChg chg="del">
          <ac:chgData name="Francesco Fransesini" userId="f4b06c69-b125-4814-a67d-adf8dc91bd7e" providerId="ADAL" clId="{711E03E1-FDF6-454A-8805-E325553E21ED}" dt="2022-09-14T14:11:32.610" v="106" actId="478"/>
          <ac:spMkLst>
            <pc:docMk/>
            <pc:sldMk cId="1609017417" sldId="329"/>
            <ac:spMk id="13" creationId="{E06DF78F-9D72-66E3-B39F-B5D8171B5E1E}"/>
          </ac:spMkLst>
        </pc:spChg>
        <pc:spChg chg="del">
          <ac:chgData name="Francesco Fransesini" userId="f4b06c69-b125-4814-a67d-adf8dc91bd7e" providerId="ADAL" clId="{711E03E1-FDF6-454A-8805-E325553E21ED}" dt="2022-09-14T14:02:44.159" v="63" actId="478"/>
          <ac:spMkLst>
            <pc:docMk/>
            <pc:sldMk cId="1609017417" sldId="329"/>
            <ac:spMk id="15" creationId="{FD7D18EF-3B0C-7E33-8EF5-F4D35FBF6468}"/>
          </ac:spMkLst>
        </pc:spChg>
        <pc:spChg chg="add del mod">
          <ac:chgData name="Francesco Fransesini" userId="f4b06c69-b125-4814-a67d-adf8dc91bd7e" providerId="ADAL" clId="{711E03E1-FDF6-454A-8805-E325553E21ED}" dt="2022-09-14T14:02:33.397" v="61" actId="22"/>
          <ac:spMkLst>
            <pc:docMk/>
            <pc:sldMk cId="1609017417" sldId="329"/>
            <ac:spMk id="18" creationId="{EC740107-C348-8E68-5B9B-BB0E98EABBA2}"/>
          </ac:spMkLst>
        </pc:spChg>
        <pc:spChg chg="add del mod">
          <ac:chgData name="Francesco Fransesini" userId="f4b06c69-b125-4814-a67d-adf8dc91bd7e" providerId="ADAL" clId="{711E03E1-FDF6-454A-8805-E325553E21ED}" dt="2022-09-14T14:02:33.397" v="61" actId="22"/>
          <ac:spMkLst>
            <pc:docMk/>
            <pc:sldMk cId="1609017417" sldId="329"/>
            <ac:spMk id="20" creationId="{87F6D12B-D135-1545-AF12-493130F6DB19}"/>
          </ac:spMkLst>
        </pc:spChg>
        <pc:spChg chg="add del mod">
          <ac:chgData name="Francesco Fransesini" userId="f4b06c69-b125-4814-a67d-adf8dc91bd7e" providerId="ADAL" clId="{711E03E1-FDF6-454A-8805-E325553E21ED}" dt="2022-09-14T14:02:33.397" v="61" actId="22"/>
          <ac:spMkLst>
            <pc:docMk/>
            <pc:sldMk cId="1609017417" sldId="329"/>
            <ac:spMk id="23" creationId="{76C633AB-704E-A99F-07CF-3A1A6BD46FF4}"/>
          </ac:spMkLst>
        </pc:spChg>
        <pc:spChg chg="mod">
          <ac:chgData name="Francesco Fransesini" userId="f4b06c69-b125-4814-a67d-adf8dc91bd7e" providerId="ADAL" clId="{711E03E1-FDF6-454A-8805-E325553E21ED}" dt="2022-09-14T14:03:19.120" v="69" actId="1076"/>
          <ac:spMkLst>
            <pc:docMk/>
            <pc:sldMk cId="1609017417" sldId="329"/>
            <ac:spMk id="24" creationId="{9D8DE695-D386-937F-14F0-B8A2598A3117}"/>
          </ac:spMkLst>
        </pc:spChg>
        <pc:spChg chg="add del mod">
          <ac:chgData name="Francesco Fransesini" userId="f4b06c69-b125-4814-a67d-adf8dc91bd7e" providerId="ADAL" clId="{711E03E1-FDF6-454A-8805-E325553E21ED}" dt="2022-09-14T14:02:33.397" v="61" actId="22"/>
          <ac:spMkLst>
            <pc:docMk/>
            <pc:sldMk cId="1609017417" sldId="329"/>
            <ac:spMk id="28" creationId="{18C304F0-AFA8-F3EA-5A68-04B169EA46BE}"/>
          </ac:spMkLst>
        </pc:spChg>
        <pc:spChg chg="add mod">
          <ac:chgData name="Francesco Fransesini" userId="f4b06c69-b125-4814-a67d-adf8dc91bd7e" providerId="ADAL" clId="{711E03E1-FDF6-454A-8805-E325553E21ED}" dt="2022-09-14T14:03:41.111" v="71" actId="1076"/>
          <ac:spMkLst>
            <pc:docMk/>
            <pc:sldMk cId="1609017417" sldId="329"/>
            <ac:spMk id="36" creationId="{B611A7D0-2DC1-1746-9F72-48E5DC30EC4A}"/>
          </ac:spMkLst>
        </pc:spChg>
        <pc:spChg chg="mod">
          <ac:chgData name="Francesco Fransesini" userId="f4b06c69-b125-4814-a67d-adf8dc91bd7e" providerId="ADAL" clId="{711E03E1-FDF6-454A-8805-E325553E21ED}" dt="2022-09-14T14:03:19.120" v="69" actId="1076"/>
          <ac:spMkLst>
            <pc:docMk/>
            <pc:sldMk cId="1609017417" sldId="329"/>
            <ac:spMk id="37" creationId="{6F88DA7C-1B9D-4F6F-BEEC-C9D00E354309}"/>
          </ac:spMkLst>
        </pc:spChg>
        <pc:spChg chg="add mod">
          <ac:chgData name="Francesco Fransesini" userId="f4b06c69-b125-4814-a67d-adf8dc91bd7e" providerId="ADAL" clId="{711E03E1-FDF6-454A-8805-E325553E21ED}" dt="2022-09-14T14:03:41.111" v="71" actId="1076"/>
          <ac:spMkLst>
            <pc:docMk/>
            <pc:sldMk cId="1609017417" sldId="329"/>
            <ac:spMk id="40" creationId="{544DA295-8ADB-BD35-D9AD-040D9FFEACD6}"/>
          </ac:spMkLst>
        </pc:spChg>
        <pc:spChg chg="add mod">
          <ac:chgData name="Francesco Fransesini" userId="f4b06c69-b125-4814-a67d-adf8dc91bd7e" providerId="ADAL" clId="{711E03E1-FDF6-454A-8805-E325553E21ED}" dt="2022-09-14T14:03:41.111" v="71" actId="1076"/>
          <ac:spMkLst>
            <pc:docMk/>
            <pc:sldMk cId="1609017417" sldId="329"/>
            <ac:spMk id="43" creationId="{A7ABE0EC-0319-9888-6CE3-5F998A2BE93F}"/>
          </ac:spMkLst>
        </pc:spChg>
        <pc:spChg chg="add mod">
          <ac:chgData name="Francesco Fransesini" userId="f4b06c69-b125-4814-a67d-adf8dc91bd7e" providerId="ADAL" clId="{711E03E1-FDF6-454A-8805-E325553E21ED}" dt="2022-09-14T14:03:53.959" v="74" actId="1076"/>
          <ac:spMkLst>
            <pc:docMk/>
            <pc:sldMk cId="1609017417" sldId="329"/>
            <ac:spMk id="46" creationId="{3B306AD9-BE32-6CC6-1873-88E559700461}"/>
          </ac:spMkLst>
        </pc:spChg>
        <pc:spChg chg="mod">
          <ac:chgData name="Francesco Fransesini" userId="f4b06c69-b125-4814-a67d-adf8dc91bd7e" providerId="ADAL" clId="{711E03E1-FDF6-454A-8805-E325553E21ED}" dt="2022-09-14T14:03:19.120" v="69" actId="1076"/>
          <ac:spMkLst>
            <pc:docMk/>
            <pc:sldMk cId="1609017417" sldId="329"/>
            <ac:spMk id="48" creationId="{04FAC25B-EAD4-F326-D189-00C92E2BC874}"/>
          </ac:spMkLst>
        </pc:spChg>
        <pc:spChg chg="add">
          <ac:chgData name="Francesco Fransesini" userId="f4b06c69-b125-4814-a67d-adf8dc91bd7e" providerId="ADAL" clId="{711E03E1-FDF6-454A-8805-E325553E21ED}" dt="2022-09-14T14:11:58.941" v="116" actId="22"/>
          <ac:spMkLst>
            <pc:docMk/>
            <pc:sldMk cId="1609017417" sldId="329"/>
            <ac:spMk id="50" creationId="{B7612345-3F33-3FF7-1610-EE9115E82236}"/>
          </ac:spMkLst>
        </pc:spChg>
        <pc:picChg chg="add del mod">
          <ac:chgData name="Francesco Fransesini" userId="f4b06c69-b125-4814-a67d-adf8dc91bd7e" providerId="ADAL" clId="{711E03E1-FDF6-454A-8805-E325553E21ED}" dt="2022-09-14T14:02:33.397" v="61" actId="22"/>
          <ac:picMkLst>
            <pc:docMk/>
            <pc:sldMk cId="1609017417" sldId="329"/>
            <ac:picMk id="7" creationId="{88F30934-E89C-E409-EBFF-ED466123C495}"/>
          </ac:picMkLst>
        </pc:picChg>
        <pc:picChg chg="del">
          <ac:chgData name="Francesco Fransesini" userId="f4b06c69-b125-4814-a67d-adf8dc91bd7e" providerId="ADAL" clId="{711E03E1-FDF6-454A-8805-E325553E21ED}" dt="2022-09-14T14:02:42.704" v="62" actId="478"/>
          <ac:picMkLst>
            <pc:docMk/>
            <pc:sldMk cId="1609017417" sldId="329"/>
            <ac:picMk id="8" creationId="{AC7DCA9D-2C17-6787-FCFD-7BC41436FC17}"/>
          </ac:picMkLst>
        </pc:picChg>
        <pc:picChg chg="add del mod">
          <ac:chgData name="Francesco Fransesini" userId="f4b06c69-b125-4814-a67d-adf8dc91bd7e" providerId="ADAL" clId="{711E03E1-FDF6-454A-8805-E325553E21ED}" dt="2022-09-14T14:02:33.397" v="61" actId="22"/>
          <ac:picMkLst>
            <pc:docMk/>
            <pc:sldMk cId="1609017417" sldId="329"/>
            <ac:picMk id="12" creationId="{7497FD0A-20FC-875B-CD6D-B472650F6086}"/>
          </ac:picMkLst>
        </pc:picChg>
        <pc:picChg chg="mod">
          <ac:chgData name="Francesco Fransesini" userId="f4b06c69-b125-4814-a67d-adf8dc91bd7e" providerId="ADAL" clId="{711E03E1-FDF6-454A-8805-E325553E21ED}" dt="2022-09-14T14:03:19.120" v="69" actId="1076"/>
          <ac:picMkLst>
            <pc:docMk/>
            <pc:sldMk cId="1609017417" sldId="329"/>
            <ac:picMk id="22" creationId="{24C2B1E5-33DC-C59F-4483-4FB677BF2DA7}"/>
          </ac:picMkLst>
        </pc:picChg>
        <pc:picChg chg="add mod">
          <ac:chgData name="Francesco Fransesini" userId="f4b06c69-b125-4814-a67d-adf8dc91bd7e" providerId="ADAL" clId="{711E03E1-FDF6-454A-8805-E325553E21ED}" dt="2022-09-14T14:04:10.655" v="76" actId="1076"/>
          <ac:picMkLst>
            <pc:docMk/>
            <pc:sldMk cId="1609017417" sldId="329"/>
            <ac:picMk id="31" creationId="{836E5233-4D48-E433-740B-F46F63BA2D0D}"/>
          </ac:picMkLst>
        </pc:picChg>
        <pc:picChg chg="add mod">
          <ac:chgData name="Francesco Fransesini" userId="f4b06c69-b125-4814-a67d-adf8dc91bd7e" providerId="ADAL" clId="{711E03E1-FDF6-454A-8805-E325553E21ED}" dt="2022-09-14T14:04:07.759" v="75" actId="1076"/>
          <ac:picMkLst>
            <pc:docMk/>
            <pc:sldMk cId="1609017417" sldId="329"/>
            <ac:picMk id="34" creationId="{0CC3F09B-E0D6-3B71-E447-858AF2715994}"/>
          </ac:picMkLst>
        </pc:picChg>
        <pc:picChg chg="del">
          <ac:chgData name="Francesco Fransesini" userId="f4b06c69-b125-4814-a67d-adf8dc91bd7e" providerId="ADAL" clId="{711E03E1-FDF6-454A-8805-E325553E21ED}" dt="2022-09-14T14:02:45.217" v="64" actId="478"/>
          <ac:picMkLst>
            <pc:docMk/>
            <pc:sldMk cId="1609017417" sldId="329"/>
            <ac:picMk id="1030" creationId="{A4F35185-DAE4-C582-848B-8C742DD3D253}"/>
          </ac:picMkLst>
        </pc:picChg>
        <pc:cxnChg chg="mod">
          <ac:chgData name="Francesco Fransesini" userId="f4b06c69-b125-4814-a67d-adf8dc91bd7e" providerId="ADAL" clId="{711E03E1-FDF6-454A-8805-E325553E21ED}" dt="2022-09-14T14:03:19.120" v="69" actId="1076"/>
          <ac:cxnSpMkLst>
            <pc:docMk/>
            <pc:sldMk cId="1609017417" sldId="329"/>
            <ac:cxnSpMk id="26" creationId="{72A03EC2-294F-F689-4200-F58D8BF17A89}"/>
          </ac:cxnSpMkLst>
        </pc:cxnChg>
        <pc:cxnChg chg="mod">
          <ac:chgData name="Francesco Fransesini" userId="f4b06c69-b125-4814-a67d-adf8dc91bd7e" providerId="ADAL" clId="{711E03E1-FDF6-454A-8805-E325553E21ED}" dt="2022-09-14T14:03:19.120" v="69" actId="1076"/>
          <ac:cxnSpMkLst>
            <pc:docMk/>
            <pc:sldMk cId="1609017417" sldId="329"/>
            <ac:cxnSpMk id="27" creationId="{D83C7E35-CE74-1146-3956-2B42B49AA968}"/>
          </ac:cxnSpMkLst>
        </pc:cxnChg>
        <pc:cxnChg chg="mod">
          <ac:chgData name="Francesco Fransesini" userId="f4b06c69-b125-4814-a67d-adf8dc91bd7e" providerId="ADAL" clId="{711E03E1-FDF6-454A-8805-E325553E21ED}" dt="2022-09-14T14:03:19.120" v="69" actId="1076"/>
          <ac:cxnSpMkLst>
            <pc:docMk/>
            <pc:sldMk cId="1609017417" sldId="329"/>
            <ac:cxnSpMk id="30" creationId="{1D5AD5E3-42B6-8F22-643E-6FBB33C98428}"/>
          </ac:cxnSpMkLst>
        </pc:cxnChg>
        <pc:cxnChg chg="mod">
          <ac:chgData name="Francesco Fransesini" userId="f4b06c69-b125-4814-a67d-adf8dc91bd7e" providerId="ADAL" clId="{711E03E1-FDF6-454A-8805-E325553E21ED}" dt="2022-09-14T14:03:19.120" v="69" actId="1076"/>
          <ac:cxnSpMkLst>
            <pc:docMk/>
            <pc:sldMk cId="1609017417" sldId="329"/>
            <ac:cxnSpMk id="33" creationId="{17385091-A77E-99B2-8C5B-67439F19EB01}"/>
          </ac:cxnSpMkLst>
        </pc:cxnChg>
        <pc:cxnChg chg="mod">
          <ac:chgData name="Francesco Fransesini" userId="f4b06c69-b125-4814-a67d-adf8dc91bd7e" providerId="ADAL" clId="{711E03E1-FDF6-454A-8805-E325553E21ED}" dt="2022-09-14T14:03:27.807" v="70" actId="1076"/>
          <ac:cxnSpMkLst>
            <pc:docMk/>
            <pc:sldMk cId="1609017417" sldId="329"/>
            <ac:cxnSpMk id="39" creationId="{A6DAAF3D-154D-091A-26FE-5BBB24CFA83E}"/>
          </ac:cxnSpMkLst>
        </pc:cxnChg>
        <pc:cxnChg chg="mod">
          <ac:chgData name="Francesco Fransesini" userId="f4b06c69-b125-4814-a67d-adf8dc91bd7e" providerId="ADAL" clId="{711E03E1-FDF6-454A-8805-E325553E21ED}" dt="2022-09-14T14:03:27.807" v="70" actId="1076"/>
          <ac:cxnSpMkLst>
            <pc:docMk/>
            <pc:sldMk cId="1609017417" sldId="329"/>
            <ac:cxnSpMk id="42" creationId="{79352AD4-45DE-FBE4-F1B7-797C739099B7}"/>
          </ac:cxnSpMkLst>
        </pc:cxnChg>
        <pc:cxnChg chg="mod">
          <ac:chgData name="Francesco Fransesini" userId="f4b06c69-b125-4814-a67d-adf8dc91bd7e" providerId="ADAL" clId="{711E03E1-FDF6-454A-8805-E325553E21ED}" dt="2022-09-14T14:03:19.120" v="69" actId="1076"/>
          <ac:cxnSpMkLst>
            <pc:docMk/>
            <pc:sldMk cId="1609017417" sldId="329"/>
            <ac:cxnSpMk id="45" creationId="{427A2317-0BB2-901C-22CB-5BFA669FB6E1}"/>
          </ac:cxnSpMkLst>
        </pc:cxnChg>
      </pc:sldChg>
      <pc:sldChg chg="add del">
        <pc:chgData name="Francesco Fransesini" userId="f4b06c69-b125-4814-a67d-adf8dc91bd7e" providerId="ADAL" clId="{711E03E1-FDF6-454A-8805-E325553E21ED}" dt="2022-09-14T14:11:23.411" v="104" actId="47"/>
        <pc:sldMkLst>
          <pc:docMk/>
          <pc:sldMk cId="1099312648" sldId="330"/>
        </pc:sldMkLst>
      </pc:sldChg>
      <pc:sldChg chg="del">
        <pc:chgData name="Francesco Fransesini" userId="f4b06c69-b125-4814-a67d-adf8dc91bd7e" providerId="ADAL" clId="{711E03E1-FDF6-454A-8805-E325553E21ED}" dt="2022-09-14T13:59:30.097" v="51" actId="47"/>
        <pc:sldMkLst>
          <pc:docMk/>
          <pc:sldMk cId="2546905976" sldId="331"/>
        </pc:sldMkLst>
      </pc:sldChg>
      <pc:sldChg chg="del">
        <pc:chgData name="Francesco Fransesini" userId="f4b06c69-b125-4814-a67d-adf8dc91bd7e" providerId="ADAL" clId="{711E03E1-FDF6-454A-8805-E325553E21ED}" dt="2022-09-14T13:57:33.584" v="30" actId="47"/>
        <pc:sldMkLst>
          <pc:docMk/>
          <pc:sldMk cId="1891713485" sldId="332"/>
        </pc:sldMkLst>
      </pc:sldChg>
    </pc:docChg>
  </pc:docChgLst>
  <pc:docChgLst>
    <pc:chgData name="Francesco Fransesini" userId="f4b06c69-b125-4814-a67d-adf8dc91bd7e" providerId="ADAL" clId="{CF4ED1EA-5BCA-4290-9E56-B905D8B3EFF4}"/>
    <pc:docChg chg="undo custSel addSld delSld modSld sldOrd">
      <pc:chgData name="Francesco Fransesini" userId="f4b06c69-b125-4814-a67d-adf8dc91bd7e" providerId="ADAL" clId="{CF4ED1EA-5BCA-4290-9E56-B905D8B3EFF4}" dt="2022-07-08T12:24:25.040" v="786"/>
      <pc:docMkLst>
        <pc:docMk/>
      </pc:docMkLst>
      <pc:sldChg chg="modSp mod">
        <pc:chgData name="Francesco Fransesini" userId="f4b06c69-b125-4814-a67d-adf8dc91bd7e" providerId="ADAL" clId="{CF4ED1EA-5BCA-4290-9E56-B905D8B3EFF4}" dt="2022-07-08T11:38:28.697" v="298" actId="403"/>
        <pc:sldMkLst>
          <pc:docMk/>
          <pc:sldMk cId="3110927197" sldId="283"/>
        </pc:sldMkLst>
        <pc:spChg chg="mod">
          <ac:chgData name="Francesco Fransesini" userId="f4b06c69-b125-4814-a67d-adf8dc91bd7e" providerId="ADAL" clId="{CF4ED1EA-5BCA-4290-9E56-B905D8B3EFF4}" dt="2022-07-08T11:34:30.851" v="34"/>
          <ac:spMkLst>
            <pc:docMk/>
            <pc:sldMk cId="3110927197" sldId="283"/>
            <ac:spMk id="10" creationId="{4F769AF9-9998-4535-A0B8-F7AC06DA6FDC}"/>
          </ac:spMkLst>
        </pc:spChg>
        <pc:spChg chg="mod">
          <ac:chgData name="Francesco Fransesini" userId="f4b06c69-b125-4814-a67d-adf8dc91bd7e" providerId="ADAL" clId="{CF4ED1EA-5BCA-4290-9E56-B905D8B3EFF4}" dt="2022-07-08T11:38:28.697" v="298" actId="403"/>
          <ac:spMkLst>
            <pc:docMk/>
            <pc:sldMk cId="3110927197" sldId="283"/>
            <ac:spMk id="48" creationId="{EA777D94-B97F-4FEC-8873-BB959D9332F5}"/>
          </ac:spMkLst>
        </pc:spChg>
      </pc:sldChg>
      <pc:sldChg chg="modSp mod">
        <pc:chgData name="Francesco Fransesini" userId="f4b06c69-b125-4814-a67d-adf8dc91bd7e" providerId="ADAL" clId="{CF4ED1EA-5BCA-4290-9E56-B905D8B3EFF4}" dt="2022-07-08T11:34:19.454" v="31"/>
        <pc:sldMkLst>
          <pc:docMk/>
          <pc:sldMk cId="3660757301" sldId="289"/>
        </pc:sldMkLst>
        <pc:spChg chg="mod">
          <ac:chgData name="Francesco Fransesini" userId="f4b06c69-b125-4814-a67d-adf8dc91bd7e" providerId="ADAL" clId="{CF4ED1EA-5BCA-4290-9E56-B905D8B3EFF4}" dt="2022-07-08T11:34:19.454" v="31"/>
          <ac:spMkLst>
            <pc:docMk/>
            <pc:sldMk cId="3660757301" sldId="289"/>
            <ac:spMk id="2" creationId="{B75C5EC8-F6BE-4EDD-8A1F-E7C4E339CEBA}"/>
          </ac:spMkLst>
        </pc:spChg>
        <pc:spChg chg="mod">
          <ac:chgData name="Francesco Fransesini" userId="f4b06c69-b125-4814-a67d-adf8dc91bd7e" providerId="ADAL" clId="{CF4ED1EA-5BCA-4290-9E56-B905D8B3EFF4}" dt="2022-07-08T11:33:59.991" v="28" actId="6549"/>
          <ac:spMkLst>
            <pc:docMk/>
            <pc:sldMk cId="3660757301" sldId="289"/>
            <ac:spMk id="10" creationId="{36A41B5E-E69E-470C-8DC9-31497BD77849}"/>
          </ac:spMkLst>
        </pc:spChg>
        <pc:spChg chg="mod">
          <ac:chgData name="Francesco Fransesini" userId="f4b06c69-b125-4814-a67d-adf8dc91bd7e" providerId="ADAL" clId="{CF4ED1EA-5BCA-4290-9E56-B905D8B3EFF4}" dt="2022-07-08T11:33:48.612" v="2"/>
          <ac:spMkLst>
            <pc:docMk/>
            <pc:sldMk cId="3660757301" sldId="289"/>
            <ac:spMk id="13" creationId="{01305270-6C47-4C0D-89C7-82B919DE8B1E}"/>
          </ac:spMkLst>
        </pc:spChg>
      </pc:sldChg>
      <pc:sldChg chg="modSp mod">
        <pc:chgData name="Francesco Fransesini" userId="f4b06c69-b125-4814-a67d-adf8dc91bd7e" providerId="ADAL" clId="{CF4ED1EA-5BCA-4290-9E56-B905D8B3EFF4}" dt="2022-07-08T11:35:07.295" v="39"/>
        <pc:sldMkLst>
          <pc:docMk/>
          <pc:sldMk cId="2300865899" sldId="291"/>
        </pc:sldMkLst>
        <pc:spChg chg="mod">
          <ac:chgData name="Francesco Fransesini" userId="f4b06c69-b125-4814-a67d-adf8dc91bd7e" providerId="ADAL" clId="{CF4ED1EA-5BCA-4290-9E56-B905D8B3EFF4}" dt="2022-07-08T11:35:07.295" v="39"/>
          <ac:spMkLst>
            <pc:docMk/>
            <pc:sldMk cId="2300865899" sldId="291"/>
            <ac:spMk id="10" creationId="{D497722C-2CA5-43DE-B506-D1190A6DD4D5}"/>
          </ac:spMkLst>
        </pc:spChg>
      </pc:sldChg>
      <pc:sldChg chg="del">
        <pc:chgData name="Francesco Fransesini" userId="f4b06c69-b125-4814-a67d-adf8dc91bd7e" providerId="ADAL" clId="{CF4ED1EA-5BCA-4290-9E56-B905D8B3EFF4}" dt="2022-07-08T11:34:41.614" v="35" actId="47"/>
        <pc:sldMkLst>
          <pc:docMk/>
          <pc:sldMk cId="96135280" sldId="316"/>
        </pc:sldMkLst>
      </pc:sldChg>
      <pc:sldChg chg="del">
        <pc:chgData name="Francesco Fransesini" userId="f4b06c69-b125-4814-a67d-adf8dc91bd7e" providerId="ADAL" clId="{CF4ED1EA-5BCA-4290-9E56-B905D8B3EFF4}" dt="2022-07-08T11:34:44.764" v="36" actId="47"/>
        <pc:sldMkLst>
          <pc:docMk/>
          <pc:sldMk cId="2830877239" sldId="317"/>
        </pc:sldMkLst>
      </pc:sldChg>
      <pc:sldChg chg="del">
        <pc:chgData name="Francesco Fransesini" userId="f4b06c69-b125-4814-a67d-adf8dc91bd7e" providerId="ADAL" clId="{CF4ED1EA-5BCA-4290-9E56-B905D8B3EFF4}" dt="2022-07-08T11:34:45.834" v="37" actId="47"/>
        <pc:sldMkLst>
          <pc:docMk/>
          <pc:sldMk cId="3853440222" sldId="318"/>
        </pc:sldMkLst>
      </pc:sldChg>
      <pc:sldChg chg="del">
        <pc:chgData name="Francesco Fransesini" userId="f4b06c69-b125-4814-a67d-adf8dc91bd7e" providerId="ADAL" clId="{CF4ED1EA-5BCA-4290-9E56-B905D8B3EFF4}" dt="2022-07-08T11:34:48.835" v="38" actId="47"/>
        <pc:sldMkLst>
          <pc:docMk/>
          <pc:sldMk cId="3343353491" sldId="319"/>
        </pc:sldMkLst>
      </pc:sldChg>
      <pc:sldChg chg="addSp delSp modSp mod ord">
        <pc:chgData name="Francesco Fransesini" userId="f4b06c69-b125-4814-a67d-adf8dc91bd7e" providerId="ADAL" clId="{CF4ED1EA-5BCA-4290-9E56-B905D8B3EFF4}" dt="2022-07-08T11:55:38.371" v="772" actId="1582"/>
        <pc:sldMkLst>
          <pc:docMk/>
          <pc:sldMk cId="1794152004" sldId="320"/>
        </pc:sldMkLst>
        <pc:spChg chg="add mod">
          <ac:chgData name="Francesco Fransesini" userId="f4b06c69-b125-4814-a67d-adf8dc91bd7e" providerId="ADAL" clId="{CF4ED1EA-5BCA-4290-9E56-B905D8B3EFF4}" dt="2022-07-08T11:55:38.371" v="772" actId="1582"/>
          <ac:spMkLst>
            <pc:docMk/>
            <pc:sldMk cId="1794152004" sldId="320"/>
            <ac:spMk id="8" creationId="{D4F93F32-0B55-47BE-AA33-BF317F047039}"/>
          </ac:spMkLst>
        </pc:spChg>
        <pc:spChg chg="mod">
          <ac:chgData name="Francesco Fransesini" userId="f4b06c69-b125-4814-a67d-adf8dc91bd7e" providerId="ADAL" clId="{CF4ED1EA-5BCA-4290-9E56-B905D8B3EFF4}" dt="2022-07-08T11:46:27.464" v="337"/>
          <ac:spMkLst>
            <pc:docMk/>
            <pc:sldMk cId="1794152004" sldId="320"/>
            <ac:spMk id="23" creationId="{4DABF008-A671-45B8-8B3D-C75CD367BF36}"/>
          </ac:spMkLst>
        </pc:spChg>
        <pc:spChg chg="mod">
          <ac:chgData name="Francesco Fransesini" userId="f4b06c69-b125-4814-a67d-adf8dc91bd7e" providerId="ADAL" clId="{CF4ED1EA-5BCA-4290-9E56-B905D8B3EFF4}" dt="2022-07-08T11:46:17.006" v="336" actId="1076"/>
          <ac:spMkLst>
            <pc:docMk/>
            <pc:sldMk cId="1794152004" sldId="320"/>
            <ac:spMk id="24" creationId="{5D55A796-05D2-216D-A4C5-BC139EB8E415}"/>
          </ac:spMkLst>
        </pc:spChg>
        <pc:spChg chg="mod">
          <ac:chgData name="Francesco Fransesini" userId="f4b06c69-b125-4814-a67d-adf8dc91bd7e" providerId="ADAL" clId="{CF4ED1EA-5BCA-4290-9E56-B905D8B3EFF4}" dt="2022-07-08T11:46:02.591" v="335" actId="1076"/>
          <ac:spMkLst>
            <pc:docMk/>
            <pc:sldMk cId="1794152004" sldId="320"/>
            <ac:spMk id="58" creationId="{6CB85012-BFF4-E8C0-1C06-171A50DCE443}"/>
          </ac:spMkLst>
        </pc:spChg>
        <pc:spChg chg="mod">
          <ac:chgData name="Francesco Fransesini" userId="f4b06c69-b125-4814-a67d-adf8dc91bd7e" providerId="ADAL" clId="{CF4ED1EA-5BCA-4290-9E56-B905D8B3EFF4}" dt="2022-07-08T11:45:56.183" v="333" actId="1076"/>
          <ac:spMkLst>
            <pc:docMk/>
            <pc:sldMk cId="1794152004" sldId="320"/>
            <ac:spMk id="67" creationId="{CF3B4B87-8597-2660-2462-67185309827A}"/>
          </ac:spMkLst>
        </pc:spChg>
        <pc:spChg chg="mod">
          <ac:chgData name="Francesco Fransesini" userId="f4b06c69-b125-4814-a67d-adf8dc91bd7e" providerId="ADAL" clId="{CF4ED1EA-5BCA-4290-9E56-B905D8B3EFF4}" dt="2022-07-08T11:45:43.038" v="329" actId="1076"/>
          <ac:spMkLst>
            <pc:docMk/>
            <pc:sldMk cId="1794152004" sldId="320"/>
            <ac:spMk id="74" creationId="{6E432E32-B9C3-9130-ABFE-F18C03E3A7D2}"/>
          </ac:spMkLst>
        </pc:spChg>
        <pc:picChg chg="del">
          <ac:chgData name="Francesco Fransesini" userId="f4b06c69-b125-4814-a67d-adf8dc91bd7e" providerId="ADAL" clId="{CF4ED1EA-5BCA-4290-9E56-B905D8B3EFF4}" dt="2022-07-08T11:44:37.775" v="318" actId="478"/>
          <ac:picMkLst>
            <pc:docMk/>
            <pc:sldMk cId="1794152004" sldId="320"/>
            <ac:picMk id="4" creationId="{80D48AB8-FA0C-ABE1-EBBB-DBA9FC7C1032}"/>
          </ac:picMkLst>
        </pc:picChg>
        <pc:picChg chg="add mod ord modCrop">
          <ac:chgData name="Francesco Fransesini" userId="f4b06c69-b125-4814-a67d-adf8dc91bd7e" providerId="ADAL" clId="{CF4ED1EA-5BCA-4290-9E56-B905D8B3EFF4}" dt="2022-07-08T11:45:51.806" v="332" actId="1076"/>
          <ac:picMkLst>
            <pc:docMk/>
            <pc:sldMk cId="1794152004" sldId="320"/>
            <ac:picMk id="5" creationId="{1098F8A1-E743-FFB0-2ADE-1D9A02537BB7}"/>
          </ac:picMkLst>
        </pc:picChg>
        <pc:cxnChg chg="mod">
          <ac:chgData name="Francesco Fransesini" userId="f4b06c69-b125-4814-a67d-adf8dc91bd7e" providerId="ADAL" clId="{CF4ED1EA-5BCA-4290-9E56-B905D8B3EFF4}" dt="2022-07-08T11:45:10.479" v="323" actId="1076"/>
          <ac:cxnSpMkLst>
            <pc:docMk/>
            <pc:sldMk cId="1794152004" sldId="320"/>
            <ac:cxnSpMk id="31" creationId="{4F139664-F5DD-4A64-841E-A777B89DE36E}"/>
          </ac:cxnSpMkLst>
        </pc:cxnChg>
        <pc:cxnChg chg="mod">
          <ac:chgData name="Francesco Fransesini" userId="f4b06c69-b125-4814-a67d-adf8dc91bd7e" providerId="ADAL" clId="{CF4ED1EA-5BCA-4290-9E56-B905D8B3EFF4}" dt="2022-07-08T11:46:00.007" v="334" actId="14100"/>
          <ac:cxnSpMkLst>
            <pc:docMk/>
            <pc:sldMk cId="1794152004" sldId="320"/>
            <ac:cxnSpMk id="60" creationId="{E5AF6579-F179-357C-9163-D7DEF729176C}"/>
          </ac:cxnSpMkLst>
        </pc:cxnChg>
        <pc:cxnChg chg="mod">
          <ac:chgData name="Francesco Fransesini" userId="f4b06c69-b125-4814-a67d-adf8dc91bd7e" providerId="ADAL" clId="{CF4ED1EA-5BCA-4290-9E56-B905D8B3EFF4}" dt="2022-07-08T11:45:32.415" v="326" actId="1076"/>
          <ac:cxnSpMkLst>
            <pc:docMk/>
            <pc:sldMk cId="1794152004" sldId="320"/>
            <ac:cxnSpMk id="65" creationId="{E17157D9-CF2D-3D21-3577-A4D5E96641EB}"/>
          </ac:cxnSpMkLst>
        </pc:cxnChg>
        <pc:cxnChg chg="mod">
          <ac:chgData name="Francesco Fransesini" userId="f4b06c69-b125-4814-a67d-adf8dc91bd7e" providerId="ADAL" clId="{CF4ED1EA-5BCA-4290-9E56-B905D8B3EFF4}" dt="2022-07-08T11:45:34.359" v="327" actId="1076"/>
          <ac:cxnSpMkLst>
            <pc:docMk/>
            <pc:sldMk cId="1794152004" sldId="320"/>
            <ac:cxnSpMk id="66" creationId="{79CF959C-4E98-15F1-E1DD-56D18048FA52}"/>
          </ac:cxnSpMkLst>
        </pc:cxnChg>
      </pc:sldChg>
      <pc:sldChg chg="addSp delSp modSp add mod">
        <pc:chgData name="Francesco Fransesini" userId="f4b06c69-b125-4814-a67d-adf8dc91bd7e" providerId="ADAL" clId="{CF4ED1EA-5BCA-4290-9E56-B905D8B3EFF4}" dt="2022-07-08T11:54:25.502" v="701" actId="313"/>
        <pc:sldMkLst>
          <pc:docMk/>
          <pc:sldMk cId="4162778142" sldId="321"/>
        </pc:sldMkLst>
        <pc:spChg chg="add mod">
          <ac:chgData name="Francesco Fransesini" userId="f4b06c69-b125-4814-a67d-adf8dc91bd7e" providerId="ADAL" clId="{CF4ED1EA-5BCA-4290-9E56-B905D8B3EFF4}" dt="2022-07-08T11:52:14.075" v="530" actId="20577"/>
          <ac:spMkLst>
            <pc:docMk/>
            <pc:sldMk cId="4162778142" sldId="321"/>
            <ac:spMk id="3" creationId="{C465BAE5-AA83-9369-11C3-BC9B7A69E87E}"/>
          </ac:spMkLst>
        </pc:spChg>
        <pc:spChg chg="add mod">
          <ac:chgData name="Francesco Fransesini" userId="f4b06c69-b125-4814-a67d-adf8dc91bd7e" providerId="ADAL" clId="{CF4ED1EA-5BCA-4290-9E56-B905D8B3EFF4}" dt="2022-07-08T11:51:58.229" v="519" actId="164"/>
          <ac:spMkLst>
            <pc:docMk/>
            <pc:sldMk cId="4162778142" sldId="321"/>
            <ac:spMk id="5" creationId="{E47821DB-E814-0295-9AE4-CEA9E6C0401C}"/>
          </ac:spMkLst>
        </pc:spChg>
        <pc:spChg chg="add mod">
          <ac:chgData name="Francesco Fransesini" userId="f4b06c69-b125-4814-a67d-adf8dc91bd7e" providerId="ADAL" clId="{CF4ED1EA-5BCA-4290-9E56-B905D8B3EFF4}" dt="2022-07-08T11:51:58.229" v="519" actId="164"/>
          <ac:spMkLst>
            <pc:docMk/>
            <pc:sldMk cId="4162778142" sldId="321"/>
            <ac:spMk id="6" creationId="{C4C7F651-8B4A-7985-A069-F01D1107AA81}"/>
          </ac:spMkLst>
        </pc:spChg>
        <pc:spChg chg="add mod">
          <ac:chgData name="Francesco Fransesini" userId="f4b06c69-b125-4814-a67d-adf8dc91bd7e" providerId="ADAL" clId="{CF4ED1EA-5BCA-4290-9E56-B905D8B3EFF4}" dt="2022-07-08T11:51:58.229" v="519" actId="164"/>
          <ac:spMkLst>
            <pc:docMk/>
            <pc:sldMk cId="4162778142" sldId="321"/>
            <ac:spMk id="15" creationId="{C3E022BD-6A4F-A905-74B3-923DF037D65C}"/>
          </ac:spMkLst>
        </pc:spChg>
        <pc:spChg chg="add mod">
          <ac:chgData name="Francesco Fransesini" userId="f4b06c69-b125-4814-a67d-adf8dc91bd7e" providerId="ADAL" clId="{CF4ED1EA-5BCA-4290-9E56-B905D8B3EFF4}" dt="2022-07-08T11:51:58.229" v="519" actId="164"/>
          <ac:spMkLst>
            <pc:docMk/>
            <pc:sldMk cId="4162778142" sldId="321"/>
            <ac:spMk id="19" creationId="{63D5DCA1-5C77-E061-46DD-0F7FAAF697DB}"/>
          </ac:spMkLst>
        </pc:spChg>
        <pc:spChg chg="add mod">
          <ac:chgData name="Francesco Fransesini" userId="f4b06c69-b125-4814-a67d-adf8dc91bd7e" providerId="ADAL" clId="{CF4ED1EA-5BCA-4290-9E56-B905D8B3EFF4}" dt="2022-07-08T11:51:58.229" v="519" actId="164"/>
          <ac:spMkLst>
            <pc:docMk/>
            <pc:sldMk cId="4162778142" sldId="321"/>
            <ac:spMk id="20" creationId="{E7E887BC-DE1F-B5DC-D9B6-F1791745F4B6}"/>
          </ac:spMkLst>
        </pc:spChg>
        <pc:spChg chg="add mod">
          <ac:chgData name="Francesco Fransesini" userId="f4b06c69-b125-4814-a67d-adf8dc91bd7e" providerId="ADAL" clId="{CF4ED1EA-5BCA-4290-9E56-B905D8B3EFF4}" dt="2022-07-08T11:54:25.502" v="701" actId="313"/>
          <ac:spMkLst>
            <pc:docMk/>
            <pc:sldMk cId="4162778142" sldId="321"/>
            <ac:spMk id="22" creationId="{2140E1AB-6F53-24BA-1762-8BCBA11B14F8}"/>
          </ac:spMkLst>
        </pc:spChg>
        <pc:spChg chg="del">
          <ac:chgData name="Francesco Fransesini" userId="f4b06c69-b125-4814-a67d-adf8dc91bd7e" providerId="ADAL" clId="{CF4ED1EA-5BCA-4290-9E56-B905D8B3EFF4}" dt="2022-07-08T11:38:39.065" v="300" actId="478"/>
          <ac:spMkLst>
            <pc:docMk/>
            <pc:sldMk cId="4162778142" sldId="321"/>
            <ac:spMk id="48" creationId="{EA777D94-B97F-4FEC-8873-BB959D9332F5}"/>
          </ac:spMkLst>
        </pc:spChg>
        <pc:spChg chg="mod">
          <ac:chgData name="Francesco Fransesini" userId="f4b06c69-b125-4814-a67d-adf8dc91bd7e" providerId="ADAL" clId="{CF4ED1EA-5BCA-4290-9E56-B905D8B3EFF4}" dt="2022-07-08T11:38:47.426" v="303"/>
          <ac:spMkLst>
            <pc:docMk/>
            <pc:sldMk cId="4162778142" sldId="321"/>
            <ac:spMk id="49" creationId="{9C0437E8-F3C7-49BE-85BF-948370FA1007}"/>
          </ac:spMkLst>
        </pc:spChg>
        <pc:grpChg chg="add mod">
          <ac:chgData name="Francesco Fransesini" userId="f4b06c69-b125-4814-a67d-adf8dc91bd7e" providerId="ADAL" clId="{CF4ED1EA-5BCA-4290-9E56-B905D8B3EFF4}" dt="2022-07-08T11:52:04.321" v="520" actId="1076"/>
          <ac:grpSpMkLst>
            <pc:docMk/>
            <pc:sldMk cId="4162778142" sldId="321"/>
            <ac:grpSpMk id="7" creationId="{533BA7CA-39C3-F3B8-7B71-11AE3AD87B3B}"/>
          </ac:grpSpMkLst>
        </pc:grpChg>
        <pc:picChg chg="add mod">
          <ac:chgData name="Francesco Fransesini" userId="f4b06c69-b125-4814-a67d-adf8dc91bd7e" providerId="ADAL" clId="{CF4ED1EA-5BCA-4290-9E56-B905D8B3EFF4}" dt="2022-07-08T11:51:58.229" v="519" actId="164"/>
          <ac:picMkLst>
            <pc:docMk/>
            <pc:sldMk cId="4162778142" sldId="321"/>
            <ac:picMk id="11" creationId="{D31FFD4C-5A50-5C14-2A1E-247096B919BF}"/>
          </ac:picMkLst>
        </pc:picChg>
        <pc:picChg chg="add mod">
          <ac:chgData name="Francesco Fransesini" userId="f4b06c69-b125-4814-a67d-adf8dc91bd7e" providerId="ADAL" clId="{CF4ED1EA-5BCA-4290-9E56-B905D8B3EFF4}" dt="2022-07-08T11:51:58.229" v="519" actId="164"/>
          <ac:picMkLst>
            <pc:docMk/>
            <pc:sldMk cId="4162778142" sldId="321"/>
            <ac:picMk id="12" creationId="{1DD306C2-E0E2-256D-ECE2-560261015498}"/>
          </ac:picMkLst>
        </pc:picChg>
        <pc:cxnChg chg="add mod">
          <ac:chgData name="Francesco Fransesini" userId="f4b06c69-b125-4814-a67d-adf8dc91bd7e" providerId="ADAL" clId="{CF4ED1EA-5BCA-4290-9E56-B905D8B3EFF4}" dt="2022-07-08T11:52:32.734" v="534" actId="1582"/>
          <ac:cxnSpMkLst>
            <pc:docMk/>
            <pc:sldMk cId="4162778142" sldId="321"/>
            <ac:cxnSpMk id="9" creationId="{91DBC5C6-EB63-33B8-A7BE-97D0D6DA13F1}"/>
          </ac:cxnSpMkLst>
        </pc:cxnChg>
        <pc:cxnChg chg="add mod">
          <ac:chgData name="Francesco Fransesini" userId="f4b06c69-b125-4814-a67d-adf8dc91bd7e" providerId="ADAL" clId="{CF4ED1EA-5BCA-4290-9E56-B905D8B3EFF4}" dt="2022-07-08T11:51:58.229" v="519" actId="164"/>
          <ac:cxnSpMkLst>
            <pc:docMk/>
            <pc:sldMk cId="4162778142" sldId="321"/>
            <ac:cxnSpMk id="16" creationId="{CB5BFACE-E518-26F6-4436-E8FAEF6228A1}"/>
          </ac:cxnSpMkLst>
        </pc:cxnChg>
        <pc:cxnChg chg="add mod">
          <ac:chgData name="Francesco Fransesini" userId="f4b06c69-b125-4814-a67d-adf8dc91bd7e" providerId="ADAL" clId="{CF4ED1EA-5BCA-4290-9E56-B905D8B3EFF4}" dt="2022-07-08T11:51:58.229" v="519" actId="164"/>
          <ac:cxnSpMkLst>
            <pc:docMk/>
            <pc:sldMk cId="4162778142" sldId="321"/>
            <ac:cxnSpMk id="18" creationId="{9C1F3A2A-5A78-CF91-71A2-E3199E5EA3F5}"/>
          </ac:cxnSpMkLst>
        </pc:cxnChg>
        <pc:cxnChg chg="add mod">
          <ac:chgData name="Francesco Fransesini" userId="f4b06c69-b125-4814-a67d-adf8dc91bd7e" providerId="ADAL" clId="{CF4ED1EA-5BCA-4290-9E56-B905D8B3EFF4}" dt="2022-07-08T11:51:58.229" v="519" actId="164"/>
          <ac:cxnSpMkLst>
            <pc:docMk/>
            <pc:sldMk cId="4162778142" sldId="321"/>
            <ac:cxnSpMk id="21" creationId="{8B4B4737-C781-8092-47FE-7049033C9F28}"/>
          </ac:cxnSpMkLst>
        </pc:cxnChg>
      </pc:sldChg>
      <pc:sldChg chg="modSp add mod">
        <pc:chgData name="Francesco Fransesini" userId="f4b06c69-b125-4814-a67d-adf8dc91bd7e" providerId="ADAL" clId="{CF4ED1EA-5BCA-4290-9E56-B905D8B3EFF4}" dt="2022-07-08T11:39:03.253" v="309"/>
        <pc:sldMkLst>
          <pc:docMk/>
          <pc:sldMk cId="3443271767" sldId="322"/>
        </pc:sldMkLst>
        <pc:spChg chg="mod">
          <ac:chgData name="Francesco Fransesini" userId="f4b06c69-b125-4814-a67d-adf8dc91bd7e" providerId="ADAL" clId="{CF4ED1EA-5BCA-4290-9E56-B905D8B3EFF4}" dt="2022-07-08T11:39:03.253" v="309"/>
          <ac:spMkLst>
            <pc:docMk/>
            <pc:sldMk cId="3443271767" sldId="322"/>
            <ac:spMk id="49" creationId="{9C0437E8-F3C7-49BE-85BF-948370FA1007}"/>
          </ac:spMkLst>
        </pc:spChg>
      </pc:sldChg>
      <pc:sldChg chg="modSp add mod">
        <pc:chgData name="Francesco Fransesini" userId="f4b06c69-b125-4814-a67d-adf8dc91bd7e" providerId="ADAL" clId="{CF4ED1EA-5BCA-4290-9E56-B905D8B3EFF4}" dt="2022-07-08T11:39:18.440" v="314" actId="14100"/>
        <pc:sldMkLst>
          <pc:docMk/>
          <pc:sldMk cId="4018901915" sldId="323"/>
        </pc:sldMkLst>
        <pc:spChg chg="mod">
          <ac:chgData name="Francesco Fransesini" userId="f4b06c69-b125-4814-a67d-adf8dc91bd7e" providerId="ADAL" clId="{CF4ED1EA-5BCA-4290-9E56-B905D8B3EFF4}" dt="2022-07-08T11:39:18.440" v="314" actId="14100"/>
          <ac:spMkLst>
            <pc:docMk/>
            <pc:sldMk cId="4018901915" sldId="323"/>
            <ac:spMk id="49" creationId="{9C0437E8-F3C7-49BE-85BF-948370FA1007}"/>
          </ac:spMkLst>
        </pc:spChg>
      </pc:sldChg>
      <pc:sldChg chg="addSp delSp modSp add mod">
        <pc:chgData name="Francesco Fransesini" userId="f4b06c69-b125-4814-a67d-adf8dc91bd7e" providerId="ADAL" clId="{CF4ED1EA-5BCA-4290-9E56-B905D8B3EFF4}" dt="2022-07-08T12:24:25.040" v="786"/>
        <pc:sldMkLst>
          <pc:docMk/>
          <pc:sldMk cId="1645952745" sldId="324"/>
        </pc:sldMkLst>
        <pc:spChg chg="add del mod">
          <ac:chgData name="Francesco Fransesini" userId="f4b06c69-b125-4814-a67d-adf8dc91bd7e" providerId="ADAL" clId="{CF4ED1EA-5BCA-4290-9E56-B905D8B3EFF4}" dt="2022-07-08T12:24:25.040" v="786"/>
          <ac:spMkLst>
            <pc:docMk/>
            <pc:sldMk cId="1645952745" sldId="324"/>
            <ac:spMk id="3" creationId="{F550F713-7201-C15D-7F5F-7E97B720C9A6}"/>
          </ac:spMkLst>
        </pc:spChg>
        <pc:spChg chg="mod">
          <ac:chgData name="Francesco Fransesini" userId="f4b06c69-b125-4814-a67d-adf8dc91bd7e" providerId="ADAL" clId="{CF4ED1EA-5BCA-4290-9E56-B905D8B3EFF4}" dt="2022-07-08T11:39:27.440" v="317"/>
          <ac:spMkLst>
            <pc:docMk/>
            <pc:sldMk cId="1645952745" sldId="324"/>
            <ac:spMk id="49" creationId="{9C0437E8-F3C7-49BE-85BF-948370FA1007}"/>
          </ac:spMkLst>
        </pc:spChg>
      </pc:sldChg>
      <pc:sldChg chg="addSp modSp add mod">
        <pc:chgData name="Francesco Fransesini" userId="f4b06c69-b125-4814-a67d-adf8dc91bd7e" providerId="ADAL" clId="{CF4ED1EA-5BCA-4290-9E56-B905D8B3EFF4}" dt="2022-07-08T12:09:08.379" v="783" actId="1076"/>
        <pc:sldMkLst>
          <pc:docMk/>
          <pc:sldMk cId="4131138683" sldId="325"/>
        </pc:sldMkLst>
        <pc:spChg chg="mod">
          <ac:chgData name="Francesco Fransesini" userId="f4b06c69-b125-4814-a67d-adf8dc91bd7e" providerId="ADAL" clId="{CF4ED1EA-5BCA-4290-9E56-B905D8B3EFF4}" dt="2022-07-08T11:55:49.315" v="780" actId="20577"/>
          <ac:spMkLst>
            <pc:docMk/>
            <pc:sldMk cId="4131138683" sldId="325"/>
            <ac:spMk id="49" creationId="{9C0437E8-F3C7-49BE-85BF-948370FA1007}"/>
          </ac:spMkLst>
        </pc:spChg>
        <pc:picChg chg="add mod">
          <ac:chgData name="Francesco Fransesini" userId="f4b06c69-b125-4814-a67d-adf8dc91bd7e" providerId="ADAL" clId="{CF4ED1EA-5BCA-4290-9E56-B905D8B3EFF4}" dt="2022-07-08T12:09:08.379" v="783" actId="1076"/>
          <ac:picMkLst>
            <pc:docMk/>
            <pc:sldMk cId="4131138683" sldId="325"/>
            <ac:picMk id="4" creationId="{B66D589A-6F73-E9A2-514B-692F86674E0F}"/>
          </ac:picMkLst>
        </pc:picChg>
      </pc:sldChg>
    </pc:docChg>
  </pc:docChgLst>
  <pc:docChgLst>
    <pc:chgData name="Stefano Lauciani" userId="cd68949f-4422-4a83-8146-f63e62069e37" providerId="ADAL" clId="{2FEF2EFC-8585-4EF0-BBD6-5782E7D0858E}"/>
    <pc:docChg chg="undo custSel addSld delSld modSld">
      <pc:chgData name="Stefano Lauciani" userId="cd68949f-4422-4a83-8146-f63e62069e37" providerId="ADAL" clId="{2FEF2EFC-8585-4EF0-BBD6-5782E7D0858E}" dt="2022-07-11T13:49:47.155" v="2201" actId="20577"/>
      <pc:docMkLst>
        <pc:docMk/>
      </pc:docMkLst>
      <pc:sldChg chg="addSp delSp modSp mod">
        <pc:chgData name="Stefano Lauciani" userId="cd68949f-4422-4a83-8146-f63e62069e37" providerId="ADAL" clId="{2FEF2EFC-8585-4EF0-BBD6-5782E7D0858E}" dt="2022-07-11T11:18:28.453" v="746" actId="478"/>
        <pc:sldMkLst>
          <pc:docMk/>
          <pc:sldMk cId="1645952745" sldId="324"/>
        </pc:sldMkLst>
        <pc:spChg chg="add mod">
          <ac:chgData name="Stefano Lauciani" userId="cd68949f-4422-4a83-8146-f63e62069e37" providerId="ADAL" clId="{2FEF2EFC-8585-4EF0-BBD6-5782E7D0858E}" dt="2022-07-11T11:17:58.653" v="744" actId="20577"/>
          <ac:spMkLst>
            <pc:docMk/>
            <pc:sldMk cId="1645952745" sldId="324"/>
            <ac:spMk id="11" creationId="{5F06D633-208A-0F49-4813-8A47F191827F}"/>
          </ac:spMkLst>
        </pc:spChg>
        <pc:spChg chg="mod">
          <ac:chgData name="Stefano Lauciani" userId="cd68949f-4422-4a83-8146-f63e62069e37" providerId="ADAL" clId="{2FEF2EFC-8585-4EF0-BBD6-5782E7D0858E}" dt="2022-07-11T09:20:57.405" v="21" actId="20577"/>
          <ac:spMkLst>
            <pc:docMk/>
            <pc:sldMk cId="1645952745" sldId="324"/>
            <ac:spMk id="49" creationId="{9C0437E8-F3C7-49BE-85BF-948370FA1007}"/>
          </ac:spMkLst>
        </pc:spChg>
        <pc:picChg chg="add mod modCrop">
          <ac:chgData name="Stefano Lauciani" userId="cd68949f-4422-4a83-8146-f63e62069e37" providerId="ADAL" clId="{2FEF2EFC-8585-4EF0-BBD6-5782E7D0858E}" dt="2022-07-11T09:52:03.720" v="406" actId="1076"/>
          <ac:picMkLst>
            <pc:docMk/>
            <pc:sldMk cId="1645952745" sldId="324"/>
            <ac:picMk id="4" creationId="{DA98CCBE-5803-AFAE-D133-87EDC910E878}"/>
          </ac:picMkLst>
        </pc:picChg>
        <pc:picChg chg="add del mod">
          <ac:chgData name="Stefano Lauciani" userId="cd68949f-4422-4a83-8146-f63e62069e37" providerId="ADAL" clId="{2FEF2EFC-8585-4EF0-BBD6-5782E7D0858E}" dt="2022-07-11T09:56:23.292" v="408" actId="478"/>
          <ac:picMkLst>
            <pc:docMk/>
            <pc:sldMk cId="1645952745" sldId="324"/>
            <ac:picMk id="6" creationId="{DF5FE4CB-7C89-5576-FE66-9D719538A334}"/>
          </ac:picMkLst>
        </pc:picChg>
        <pc:picChg chg="add mod modCrop">
          <ac:chgData name="Stefano Lauciani" userId="cd68949f-4422-4a83-8146-f63e62069e37" providerId="ADAL" clId="{2FEF2EFC-8585-4EF0-BBD6-5782E7D0858E}" dt="2022-07-11T09:57:03.827" v="420" actId="1076"/>
          <ac:picMkLst>
            <pc:docMk/>
            <pc:sldMk cId="1645952745" sldId="324"/>
            <ac:picMk id="8" creationId="{C6F66009-2795-C4E4-3E46-14CE34DEC38C}"/>
          </ac:picMkLst>
        </pc:picChg>
        <pc:cxnChg chg="add del">
          <ac:chgData name="Stefano Lauciani" userId="cd68949f-4422-4a83-8146-f63e62069e37" providerId="ADAL" clId="{2FEF2EFC-8585-4EF0-BBD6-5782E7D0858E}" dt="2022-07-11T09:57:23.109" v="422" actId="478"/>
          <ac:cxnSpMkLst>
            <pc:docMk/>
            <pc:sldMk cId="1645952745" sldId="324"/>
            <ac:cxnSpMk id="12" creationId="{F1BFC429-F1DC-8946-71AD-1BF31F4BEE25}"/>
          </ac:cxnSpMkLst>
        </pc:cxnChg>
        <pc:cxnChg chg="add del">
          <ac:chgData name="Stefano Lauciani" userId="cd68949f-4422-4a83-8146-f63e62069e37" providerId="ADAL" clId="{2FEF2EFC-8585-4EF0-BBD6-5782E7D0858E}" dt="2022-07-11T11:18:28.453" v="746" actId="478"/>
          <ac:cxnSpMkLst>
            <pc:docMk/>
            <pc:sldMk cId="1645952745" sldId="324"/>
            <ac:cxnSpMk id="16" creationId="{628A2E31-C0AC-4247-F2CC-EEAFCCE492A4}"/>
          </ac:cxnSpMkLst>
        </pc:cxnChg>
      </pc:sldChg>
      <pc:sldChg chg="addSp delSp modSp add mod">
        <pc:chgData name="Stefano Lauciani" userId="cd68949f-4422-4a83-8146-f63e62069e37" providerId="ADAL" clId="{2FEF2EFC-8585-4EF0-BBD6-5782E7D0858E}" dt="2022-07-11T11:43:50.382" v="1228" actId="14100"/>
        <pc:sldMkLst>
          <pc:docMk/>
          <pc:sldMk cId="601455540" sldId="327"/>
        </pc:sldMkLst>
        <pc:spChg chg="mod">
          <ac:chgData name="Stefano Lauciani" userId="cd68949f-4422-4a83-8146-f63e62069e37" providerId="ADAL" clId="{2FEF2EFC-8585-4EF0-BBD6-5782E7D0858E}" dt="2022-07-11T11:43:39.173" v="1227" actId="20577"/>
          <ac:spMkLst>
            <pc:docMk/>
            <pc:sldMk cId="601455540" sldId="327"/>
            <ac:spMk id="11" creationId="{5F06D633-208A-0F49-4813-8A47F191827F}"/>
          </ac:spMkLst>
        </pc:spChg>
        <pc:spChg chg="add mod">
          <ac:chgData name="Stefano Lauciani" userId="cd68949f-4422-4a83-8146-f63e62069e37" providerId="ADAL" clId="{2FEF2EFC-8585-4EF0-BBD6-5782E7D0858E}" dt="2022-07-11T11:43:23.494" v="1203" actId="20577"/>
          <ac:spMkLst>
            <pc:docMk/>
            <pc:sldMk cId="601455540" sldId="327"/>
            <ac:spMk id="21" creationId="{867DBB52-EC0D-3CCD-337C-6C4CB2F5B523}"/>
          </ac:spMkLst>
        </pc:spChg>
        <pc:spChg chg="add mod">
          <ac:chgData name="Stefano Lauciani" userId="cd68949f-4422-4a83-8146-f63e62069e37" providerId="ADAL" clId="{2FEF2EFC-8585-4EF0-BBD6-5782E7D0858E}" dt="2022-07-11T11:43:26.803" v="1204" actId="20577"/>
          <ac:spMkLst>
            <pc:docMk/>
            <pc:sldMk cId="601455540" sldId="327"/>
            <ac:spMk id="27" creationId="{7670FBDF-9910-B8D7-68B3-07A7FC747B25}"/>
          </ac:spMkLst>
        </pc:spChg>
        <pc:picChg chg="mod">
          <ac:chgData name="Stefano Lauciani" userId="cd68949f-4422-4a83-8146-f63e62069e37" providerId="ADAL" clId="{2FEF2EFC-8585-4EF0-BBD6-5782E7D0858E}" dt="2022-07-11T11:35:29.975" v="1060" actId="1076"/>
          <ac:picMkLst>
            <pc:docMk/>
            <pc:sldMk cId="601455540" sldId="327"/>
            <ac:picMk id="4" creationId="{DA98CCBE-5803-AFAE-D133-87EDC910E878}"/>
          </ac:picMkLst>
        </pc:picChg>
        <pc:picChg chg="del">
          <ac:chgData name="Stefano Lauciani" userId="cd68949f-4422-4a83-8146-f63e62069e37" providerId="ADAL" clId="{2FEF2EFC-8585-4EF0-BBD6-5782E7D0858E}" dt="2022-07-11T09:59:38.753" v="432" actId="478"/>
          <ac:picMkLst>
            <pc:docMk/>
            <pc:sldMk cId="601455540" sldId="327"/>
            <ac:picMk id="8" creationId="{C6F66009-2795-C4E4-3E46-14CE34DEC38C}"/>
          </ac:picMkLst>
        </pc:picChg>
        <pc:picChg chg="add mod">
          <ac:chgData name="Stefano Lauciani" userId="cd68949f-4422-4a83-8146-f63e62069e37" providerId="ADAL" clId="{2FEF2EFC-8585-4EF0-BBD6-5782E7D0858E}" dt="2022-07-11T11:41:35.480" v="1181" actId="962"/>
          <ac:picMkLst>
            <pc:docMk/>
            <pc:sldMk cId="601455540" sldId="327"/>
            <ac:picMk id="1026" creationId="{AE5A1169-0BCD-925D-14DB-99AA4AE2E9CF}"/>
          </ac:picMkLst>
        </pc:picChg>
        <pc:picChg chg="add del mod">
          <ac:chgData name="Stefano Lauciani" userId="cd68949f-4422-4a83-8146-f63e62069e37" providerId="ADAL" clId="{2FEF2EFC-8585-4EF0-BBD6-5782E7D0858E}" dt="2022-07-11T11:33:54.926" v="1003" actId="478"/>
          <ac:picMkLst>
            <pc:docMk/>
            <pc:sldMk cId="601455540" sldId="327"/>
            <ac:picMk id="1028" creationId="{E17F8192-2890-1BEA-A7A8-0EC5C2B3B53B}"/>
          </ac:picMkLst>
        </pc:picChg>
        <pc:picChg chg="add del mod">
          <ac:chgData name="Stefano Lauciani" userId="cd68949f-4422-4a83-8146-f63e62069e37" providerId="ADAL" clId="{2FEF2EFC-8585-4EF0-BBD6-5782E7D0858E}" dt="2022-07-11T11:33:52.647" v="1002" actId="478"/>
          <ac:picMkLst>
            <pc:docMk/>
            <pc:sldMk cId="601455540" sldId="327"/>
            <ac:picMk id="1030" creationId="{7369244E-398A-8EA4-68FC-C2B6BF87DDFC}"/>
          </ac:picMkLst>
        </pc:picChg>
        <pc:picChg chg="add mod">
          <ac:chgData name="Stefano Lauciani" userId="cd68949f-4422-4a83-8146-f63e62069e37" providerId="ADAL" clId="{2FEF2EFC-8585-4EF0-BBD6-5782E7D0858E}" dt="2022-07-11T11:40:32.661" v="1175" actId="1076"/>
          <ac:picMkLst>
            <pc:docMk/>
            <pc:sldMk cId="601455540" sldId="327"/>
            <ac:picMk id="1032" creationId="{A74021E0-63AE-A25C-B976-66C94FD7FFDF}"/>
          </ac:picMkLst>
        </pc:picChg>
        <pc:cxnChg chg="add mod">
          <ac:chgData name="Stefano Lauciani" userId="cd68949f-4422-4a83-8146-f63e62069e37" providerId="ADAL" clId="{2FEF2EFC-8585-4EF0-BBD6-5782E7D0858E}" dt="2022-07-11T11:40:29.131" v="1173" actId="14100"/>
          <ac:cxnSpMkLst>
            <pc:docMk/>
            <pc:sldMk cId="601455540" sldId="327"/>
            <ac:cxnSpMk id="5" creationId="{44B1F5F5-57DA-36EA-2131-7C927B63BE34}"/>
          </ac:cxnSpMkLst>
        </pc:cxnChg>
        <pc:cxnChg chg="add mod">
          <ac:chgData name="Stefano Lauciani" userId="cd68949f-4422-4a83-8146-f63e62069e37" providerId="ADAL" clId="{2FEF2EFC-8585-4EF0-BBD6-5782E7D0858E}" dt="2022-07-11T11:43:50.382" v="1228" actId="14100"/>
          <ac:cxnSpMkLst>
            <pc:docMk/>
            <pc:sldMk cId="601455540" sldId="327"/>
            <ac:cxnSpMk id="20" creationId="{6D083E90-3F53-9DD7-977E-53F1BEA3ECE9}"/>
          </ac:cxnSpMkLst>
        </pc:cxnChg>
      </pc:sldChg>
      <pc:sldChg chg="new del">
        <pc:chgData name="Stefano Lauciani" userId="cd68949f-4422-4a83-8146-f63e62069e37" providerId="ADAL" clId="{2FEF2EFC-8585-4EF0-BBD6-5782E7D0858E}" dt="2022-07-11T09:59:06.552" v="430" actId="2696"/>
        <pc:sldMkLst>
          <pc:docMk/>
          <pc:sldMk cId="4267331187" sldId="327"/>
        </pc:sldMkLst>
      </pc:sldChg>
      <pc:sldChg chg="addSp delSp modSp add mod modAnim">
        <pc:chgData name="Stefano Lauciani" userId="cd68949f-4422-4a83-8146-f63e62069e37" providerId="ADAL" clId="{2FEF2EFC-8585-4EF0-BBD6-5782E7D0858E}" dt="2022-07-11T13:19:15.065" v="2162"/>
        <pc:sldMkLst>
          <pc:docMk/>
          <pc:sldMk cId="340539807" sldId="328"/>
        </pc:sldMkLst>
        <pc:spChg chg="add mod">
          <ac:chgData name="Stefano Lauciani" userId="cd68949f-4422-4a83-8146-f63e62069e37" providerId="ADAL" clId="{2FEF2EFC-8585-4EF0-BBD6-5782E7D0858E}" dt="2022-07-11T12:51:11.809" v="2155" actId="1076"/>
          <ac:spMkLst>
            <pc:docMk/>
            <pc:sldMk cId="340539807" sldId="328"/>
            <ac:spMk id="3" creationId="{B917029F-5545-CFF1-2A00-BD6C37D8E5AD}"/>
          </ac:spMkLst>
        </pc:spChg>
        <pc:spChg chg="mod">
          <ac:chgData name="Stefano Lauciani" userId="cd68949f-4422-4a83-8146-f63e62069e37" providerId="ADAL" clId="{2FEF2EFC-8585-4EF0-BBD6-5782E7D0858E}" dt="2022-07-11T11:54:08.468" v="1405" actId="1076"/>
          <ac:spMkLst>
            <pc:docMk/>
            <pc:sldMk cId="340539807" sldId="328"/>
            <ac:spMk id="11" creationId="{5F06D633-208A-0F49-4813-8A47F191827F}"/>
          </ac:spMkLst>
        </pc:spChg>
        <pc:spChg chg="add mod">
          <ac:chgData name="Stefano Lauciani" userId="cd68949f-4422-4a83-8146-f63e62069e37" providerId="ADAL" clId="{2FEF2EFC-8585-4EF0-BBD6-5782E7D0858E}" dt="2022-07-11T11:56:02.806" v="1463" actId="1076"/>
          <ac:spMkLst>
            <pc:docMk/>
            <pc:sldMk cId="340539807" sldId="328"/>
            <ac:spMk id="30" creationId="{A02D9E6D-5002-C229-030E-F1232540B391}"/>
          </ac:spMkLst>
        </pc:spChg>
        <pc:picChg chg="del">
          <ac:chgData name="Stefano Lauciani" userId="cd68949f-4422-4a83-8146-f63e62069e37" providerId="ADAL" clId="{2FEF2EFC-8585-4EF0-BBD6-5782E7D0858E}" dt="2022-07-11T11:43:58.443" v="1229" actId="478"/>
          <ac:picMkLst>
            <pc:docMk/>
            <pc:sldMk cId="340539807" sldId="328"/>
            <ac:picMk id="4" creationId="{DA98CCBE-5803-AFAE-D133-87EDC910E878}"/>
          </ac:picMkLst>
        </pc:picChg>
        <pc:picChg chg="add mod">
          <ac:chgData name="Stefano Lauciani" userId="cd68949f-4422-4a83-8146-f63e62069e37" providerId="ADAL" clId="{2FEF2EFC-8585-4EF0-BBD6-5782E7D0858E}" dt="2022-07-11T11:57:20.671" v="1464" actId="692"/>
          <ac:picMkLst>
            <pc:docMk/>
            <pc:sldMk cId="340539807" sldId="328"/>
            <ac:picMk id="23" creationId="{B048C9BE-7FD1-0A1D-00CF-8DBA60BBCB2E}"/>
          </ac:picMkLst>
        </pc:picChg>
        <pc:picChg chg="add mod">
          <ac:chgData name="Stefano Lauciani" userId="cd68949f-4422-4a83-8146-f63e62069e37" providerId="ADAL" clId="{2FEF2EFC-8585-4EF0-BBD6-5782E7D0858E}" dt="2022-07-11T13:19:15.065" v="2162"/>
          <ac:picMkLst>
            <pc:docMk/>
            <pc:sldMk cId="340539807" sldId="328"/>
            <ac:picMk id="25" creationId="{3401B58A-3FF4-87EB-BAF4-0843AAA5B44B}"/>
          </ac:picMkLst>
        </pc:picChg>
        <pc:picChg chg="add del">
          <ac:chgData name="Stefano Lauciani" userId="cd68949f-4422-4a83-8146-f63e62069e37" providerId="ADAL" clId="{2FEF2EFC-8585-4EF0-BBD6-5782E7D0858E}" dt="2022-07-11T11:44:08.811" v="1238" actId="478"/>
          <ac:picMkLst>
            <pc:docMk/>
            <pc:sldMk cId="340539807" sldId="328"/>
            <ac:picMk id="1026" creationId="{AE5A1169-0BCD-925D-14DB-99AA4AE2E9CF}"/>
          </ac:picMkLst>
        </pc:picChg>
        <pc:picChg chg="add del mod">
          <ac:chgData name="Stefano Lauciani" userId="cd68949f-4422-4a83-8146-f63e62069e37" providerId="ADAL" clId="{2FEF2EFC-8585-4EF0-BBD6-5782E7D0858E}" dt="2022-07-11T13:16:20.143" v="2156" actId="478"/>
          <ac:picMkLst>
            <pc:docMk/>
            <pc:sldMk cId="340539807" sldId="328"/>
            <ac:picMk id="1028" creationId="{E17F8192-2890-1BEA-A7A8-0EC5C2B3B53B}"/>
          </ac:picMkLst>
        </pc:picChg>
        <pc:picChg chg="del mod">
          <ac:chgData name="Stefano Lauciani" userId="cd68949f-4422-4a83-8146-f63e62069e37" providerId="ADAL" clId="{2FEF2EFC-8585-4EF0-BBD6-5782E7D0858E}" dt="2022-07-11T11:53:15.414" v="1392" actId="478"/>
          <ac:picMkLst>
            <pc:docMk/>
            <pc:sldMk cId="340539807" sldId="328"/>
            <ac:picMk id="1030" creationId="{7369244E-398A-8EA4-68FC-C2B6BF87DDFC}"/>
          </ac:picMkLst>
        </pc:picChg>
        <pc:picChg chg="add mod">
          <ac:chgData name="Stefano Lauciani" userId="cd68949f-4422-4a83-8146-f63e62069e37" providerId="ADAL" clId="{2FEF2EFC-8585-4EF0-BBD6-5782E7D0858E}" dt="2022-07-11T12:51:03.023" v="2152" actId="1076"/>
          <ac:picMkLst>
            <pc:docMk/>
            <pc:sldMk cId="340539807" sldId="328"/>
            <ac:picMk id="2050" creationId="{DDE540CA-59EE-BEAD-CCB1-1938DC9D72AF}"/>
          </ac:picMkLst>
        </pc:picChg>
        <pc:cxnChg chg="add del">
          <ac:chgData name="Stefano Lauciani" userId="cd68949f-4422-4a83-8146-f63e62069e37" providerId="ADAL" clId="{2FEF2EFC-8585-4EF0-BBD6-5782E7D0858E}" dt="2022-07-11T11:44:11.636" v="1240" actId="478"/>
          <ac:cxnSpMkLst>
            <pc:docMk/>
            <pc:sldMk cId="340539807" sldId="328"/>
            <ac:cxnSpMk id="5" creationId="{44B1F5F5-57DA-36EA-2131-7C927B63BE34}"/>
          </ac:cxnSpMkLst>
        </pc:cxnChg>
        <pc:cxnChg chg="add mod">
          <ac:chgData name="Stefano Lauciani" userId="cd68949f-4422-4a83-8146-f63e62069e37" providerId="ADAL" clId="{2FEF2EFC-8585-4EF0-BBD6-5782E7D0858E}" dt="2022-07-11T12:51:06.002" v="2153" actId="1076"/>
          <ac:cxnSpMkLst>
            <pc:docMk/>
            <pc:sldMk cId="340539807" sldId="328"/>
            <ac:cxnSpMk id="7" creationId="{68AB0D13-13FF-8A09-E876-4B4685658E56}"/>
          </ac:cxnSpMkLst>
        </pc:cxnChg>
        <pc:cxnChg chg="add mod">
          <ac:chgData name="Stefano Lauciani" userId="cd68949f-4422-4a83-8146-f63e62069e37" providerId="ADAL" clId="{2FEF2EFC-8585-4EF0-BBD6-5782E7D0858E}" dt="2022-07-11T12:51:09.367" v="2154" actId="1076"/>
          <ac:cxnSpMkLst>
            <pc:docMk/>
            <pc:sldMk cId="340539807" sldId="328"/>
            <ac:cxnSpMk id="16" creationId="{B44AC8A3-E0E6-BA6C-D734-369AAB548AC2}"/>
          </ac:cxnSpMkLst>
        </pc:cxnChg>
      </pc:sldChg>
      <pc:sldChg chg="addSp delSp modSp add del mod">
        <pc:chgData name="Stefano Lauciani" userId="cd68949f-4422-4a83-8146-f63e62069e37" providerId="ADAL" clId="{2FEF2EFC-8585-4EF0-BBD6-5782E7D0858E}" dt="2022-07-11T13:49:47.155" v="2201" actId="20577"/>
        <pc:sldMkLst>
          <pc:docMk/>
          <pc:sldMk cId="3702044487" sldId="329"/>
        </pc:sldMkLst>
        <pc:spChg chg="del mod">
          <ac:chgData name="Stefano Lauciani" userId="cd68949f-4422-4a83-8146-f63e62069e37" providerId="ADAL" clId="{2FEF2EFC-8585-4EF0-BBD6-5782E7D0858E}" dt="2022-07-11T11:58:51.335" v="1475" actId="478"/>
          <ac:spMkLst>
            <pc:docMk/>
            <pc:sldMk cId="3702044487" sldId="329"/>
            <ac:spMk id="3" creationId="{B917029F-5545-CFF1-2A00-BD6C37D8E5AD}"/>
          </ac:spMkLst>
        </pc:spChg>
        <pc:spChg chg="mod">
          <ac:chgData name="Stefano Lauciani" userId="cd68949f-4422-4a83-8146-f63e62069e37" providerId="ADAL" clId="{2FEF2EFC-8585-4EF0-BBD6-5782E7D0858E}" dt="2022-07-11T13:49:47.155" v="2201" actId="20577"/>
          <ac:spMkLst>
            <pc:docMk/>
            <pc:sldMk cId="3702044487" sldId="329"/>
            <ac:spMk id="11" creationId="{5F06D633-208A-0F49-4813-8A47F191827F}"/>
          </ac:spMkLst>
        </pc:spChg>
        <pc:spChg chg="del">
          <ac:chgData name="Stefano Lauciani" userId="cd68949f-4422-4a83-8146-f63e62069e37" providerId="ADAL" clId="{2FEF2EFC-8585-4EF0-BBD6-5782E7D0858E}" dt="2022-07-11T11:58:46.198" v="1470" actId="478"/>
          <ac:spMkLst>
            <pc:docMk/>
            <pc:sldMk cId="3702044487" sldId="329"/>
            <ac:spMk id="30" creationId="{A02D9E6D-5002-C229-030E-F1232540B391}"/>
          </ac:spMkLst>
        </pc:spChg>
        <pc:spChg chg="mod">
          <ac:chgData name="Stefano Lauciani" userId="cd68949f-4422-4a83-8146-f63e62069e37" providerId="ADAL" clId="{2FEF2EFC-8585-4EF0-BBD6-5782E7D0858E}" dt="2022-07-11T12:00:27.304" v="1518" actId="20577"/>
          <ac:spMkLst>
            <pc:docMk/>
            <pc:sldMk cId="3702044487" sldId="329"/>
            <ac:spMk id="49" creationId="{9C0437E8-F3C7-49BE-85BF-948370FA1007}"/>
          </ac:spMkLst>
        </pc:spChg>
        <pc:picChg chg="add mod modCrop">
          <ac:chgData name="Stefano Lauciani" userId="cd68949f-4422-4a83-8146-f63e62069e37" providerId="ADAL" clId="{2FEF2EFC-8585-4EF0-BBD6-5782E7D0858E}" dt="2022-07-11T11:59:47.852" v="1485" actId="1076"/>
          <ac:picMkLst>
            <pc:docMk/>
            <pc:sldMk cId="3702044487" sldId="329"/>
            <ac:picMk id="5" creationId="{18191AB9-E658-3A64-A804-4429A753696E}"/>
          </ac:picMkLst>
        </pc:picChg>
        <pc:picChg chg="del">
          <ac:chgData name="Stefano Lauciani" userId="cd68949f-4422-4a83-8146-f63e62069e37" providerId="ADAL" clId="{2FEF2EFC-8585-4EF0-BBD6-5782E7D0858E}" dt="2022-07-11T11:58:43.430" v="1468" actId="478"/>
          <ac:picMkLst>
            <pc:docMk/>
            <pc:sldMk cId="3702044487" sldId="329"/>
            <ac:picMk id="23" creationId="{B048C9BE-7FD1-0A1D-00CF-8DBA60BBCB2E}"/>
          </ac:picMkLst>
        </pc:picChg>
        <pc:picChg chg="del">
          <ac:chgData name="Stefano Lauciani" userId="cd68949f-4422-4a83-8146-f63e62069e37" providerId="ADAL" clId="{2FEF2EFC-8585-4EF0-BBD6-5782E7D0858E}" dt="2022-07-11T11:58:47.355" v="1471" actId="478"/>
          <ac:picMkLst>
            <pc:docMk/>
            <pc:sldMk cId="3702044487" sldId="329"/>
            <ac:picMk id="1028" creationId="{E17F8192-2890-1BEA-A7A8-0EC5C2B3B53B}"/>
          </ac:picMkLst>
        </pc:picChg>
        <pc:picChg chg="del">
          <ac:chgData name="Stefano Lauciani" userId="cd68949f-4422-4a83-8146-f63e62069e37" providerId="ADAL" clId="{2FEF2EFC-8585-4EF0-BBD6-5782E7D0858E}" dt="2022-07-11T11:58:44.509" v="1469" actId="478"/>
          <ac:picMkLst>
            <pc:docMk/>
            <pc:sldMk cId="3702044487" sldId="329"/>
            <ac:picMk id="2050" creationId="{DDE540CA-59EE-BEAD-CCB1-1938DC9D72AF}"/>
          </ac:picMkLst>
        </pc:picChg>
        <pc:cxnChg chg="del mod">
          <ac:chgData name="Stefano Lauciani" userId="cd68949f-4422-4a83-8146-f63e62069e37" providerId="ADAL" clId="{2FEF2EFC-8585-4EF0-BBD6-5782E7D0858E}" dt="2022-07-11T11:58:49.608" v="1474" actId="478"/>
          <ac:cxnSpMkLst>
            <pc:docMk/>
            <pc:sldMk cId="3702044487" sldId="329"/>
            <ac:cxnSpMk id="7" creationId="{68AB0D13-13FF-8A09-E876-4B4685658E56}"/>
          </ac:cxnSpMkLst>
        </pc:cxnChg>
        <pc:cxnChg chg="del mod">
          <ac:chgData name="Stefano Lauciani" userId="cd68949f-4422-4a83-8146-f63e62069e37" providerId="ADAL" clId="{2FEF2EFC-8585-4EF0-BBD6-5782E7D0858E}" dt="2022-07-11T11:58:52.078" v="1476" actId="478"/>
          <ac:cxnSpMkLst>
            <pc:docMk/>
            <pc:sldMk cId="3702044487" sldId="329"/>
            <ac:cxnSpMk id="16" creationId="{B44AC8A3-E0E6-BA6C-D734-369AAB548AC2}"/>
          </ac:cxnSpMkLst>
        </pc:cxnChg>
      </pc:sldChg>
    </pc:docChg>
  </pc:docChgLst>
  <pc:docChgLst>
    <pc:chgData name="Francesco Fransesini" userId="f4b06c69-b125-4814-a67d-adf8dc91bd7e" providerId="ADAL" clId="{1A638FE9-6BBE-4D67-871B-26FA44E22A0D}"/>
    <pc:docChg chg="undo custSel addSld delSld modSld sldOrd">
      <pc:chgData name="Francesco Fransesini" userId="f4b06c69-b125-4814-a67d-adf8dc91bd7e" providerId="ADAL" clId="{1A638FE9-6BBE-4D67-871B-26FA44E22A0D}" dt="2022-03-14T08:20:19.645" v="504" actId="20577"/>
      <pc:docMkLst>
        <pc:docMk/>
      </pc:docMkLst>
      <pc:sldChg chg="del">
        <pc:chgData name="Francesco Fransesini" userId="f4b06c69-b125-4814-a67d-adf8dc91bd7e" providerId="ADAL" clId="{1A638FE9-6BBE-4D67-871B-26FA44E22A0D}" dt="2022-03-11T18:49:23.407" v="57" actId="47"/>
        <pc:sldMkLst>
          <pc:docMk/>
          <pc:sldMk cId="3481906723" sldId="311"/>
        </pc:sldMkLst>
      </pc:sldChg>
      <pc:sldChg chg="addSp delSp modSp mod modAnim">
        <pc:chgData name="Francesco Fransesini" userId="f4b06c69-b125-4814-a67d-adf8dc91bd7e" providerId="ADAL" clId="{1A638FE9-6BBE-4D67-871B-26FA44E22A0D}" dt="2022-03-11T18:46:57.173" v="50"/>
        <pc:sldMkLst>
          <pc:docMk/>
          <pc:sldMk cId="1905134188" sldId="313"/>
        </pc:sldMkLst>
        <pc:spChg chg="add mod">
          <ac:chgData name="Francesco Fransesini" userId="f4b06c69-b125-4814-a67d-adf8dc91bd7e" providerId="ADAL" clId="{1A638FE9-6BBE-4D67-871B-26FA44E22A0D}" dt="2022-03-11T18:45:26.744" v="23" actId="1076"/>
          <ac:spMkLst>
            <pc:docMk/>
            <pc:sldMk cId="1905134188" sldId="313"/>
            <ac:spMk id="2" creationId="{24F7D437-C5B4-46E7-AAA4-D13C9191D37C}"/>
          </ac:spMkLst>
        </pc:spChg>
        <pc:spChg chg="add mod">
          <ac:chgData name="Francesco Fransesini" userId="f4b06c69-b125-4814-a67d-adf8dc91bd7e" providerId="ADAL" clId="{1A638FE9-6BBE-4D67-871B-26FA44E22A0D}" dt="2022-03-11T18:45:29.737" v="24" actId="1076"/>
          <ac:spMkLst>
            <pc:docMk/>
            <pc:sldMk cId="1905134188" sldId="313"/>
            <ac:spMk id="20" creationId="{CFE14725-F29A-4FD4-AE54-504E3FBC7C1E}"/>
          </ac:spMkLst>
        </pc:spChg>
        <pc:spChg chg="add mod">
          <ac:chgData name="Francesco Fransesini" userId="f4b06c69-b125-4814-a67d-adf8dc91bd7e" providerId="ADAL" clId="{1A638FE9-6BBE-4D67-871B-26FA44E22A0D}" dt="2022-03-11T18:45:24.457" v="22" actId="1076"/>
          <ac:spMkLst>
            <pc:docMk/>
            <pc:sldMk cId="1905134188" sldId="313"/>
            <ac:spMk id="24" creationId="{80DDC074-3E7B-4C71-B8FE-8480AF44C401}"/>
          </ac:spMkLst>
        </pc:spChg>
        <pc:spChg chg="add mod">
          <ac:chgData name="Francesco Fransesini" userId="f4b06c69-b125-4814-a67d-adf8dc91bd7e" providerId="ADAL" clId="{1A638FE9-6BBE-4D67-871B-26FA44E22A0D}" dt="2022-03-11T18:46:14.105" v="46" actId="1076"/>
          <ac:spMkLst>
            <pc:docMk/>
            <pc:sldMk cId="1905134188" sldId="313"/>
            <ac:spMk id="31" creationId="{F11DF837-AA76-4F82-B076-4DC23A88DD98}"/>
          </ac:spMkLst>
        </pc:spChg>
        <pc:picChg chg="add del mod">
          <ac:chgData name="Francesco Fransesini" userId="f4b06c69-b125-4814-a67d-adf8dc91bd7e" providerId="ADAL" clId="{1A638FE9-6BBE-4D67-871B-26FA44E22A0D}" dt="2022-03-11T18:45:04.703" v="16"/>
          <ac:picMkLst>
            <pc:docMk/>
            <pc:sldMk cId="1905134188" sldId="313"/>
            <ac:picMk id="18" creationId="{EE528D87-AF31-48DD-B0AE-38FA601F2681}"/>
          </ac:picMkLst>
        </pc:picChg>
        <pc:picChg chg="mod">
          <ac:chgData name="Francesco Fransesini" userId="f4b06c69-b125-4814-a67d-adf8dc91bd7e" providerId="ADAL" clId="{1A638FE9-6BBE-4D67-871B-26FA44E22A0D}" dt="2022-03-11T18:45:34.161" v="25" actId="208"/>
          <ac:picMkLst>
            <pc:docMk/>
            <pc:sldMk cId="1905134188" sldId="313"/>
            <ac:picMk id="22" creationId="{28F67021-9459-4B88-98B2-CA6F2BB865FC}"/>
          </ac:picMkLst>
        </pc:picChg>
        <pc:picChg chg="add del mod">
          <ac:chgData name="Francesco Fransesini" userId="f4b06c69-b125-4814-a67d-adf8dc91bd7e" providerId="ADAL" clId="{1A638FE9-6BBE-4D67-871B-26FA44E22A0D}" dt="2022-03-11T18:45:13.646" v="20"/>
          <ac:picMkLst>
            <pc:docMk/>
            <pc:sldMk cId="1905134188" sldId="313"/>
            <ac:picMk id="23" creationId="{C5D22926-B502-45EB-971B-BCE4BF74A014}"/>
          </ac:picMkLst>
        </pc:picChg>
        <pc:cxnChg chg="add mod">
          <ac:chgData name="Francesco Fransesini" userId="f4b06c69-b125-4814-a67d-adf8dc91bd7e" providerId="ADAL" clId="{1A638FE9-6BBE-4D67-871B-26FA44E22A0D}" dt="2022-03-11T18:45:52.601" v="31" actId="208"/>
          <ac:cxnSpMkLst>
            <pc:docMk/>
            <pc:sldMk cId="1905134188" sldId="313"/>
            <ac:cxnSpMk id="4" creationId="{5A5CD9A1-E131-40E6-A73A-A0CEFDBEB9C2}"/>
          </ac:cxnSpMkLst>
        </pc:cxnChg>
        <pc:cxnChg chg="add mod">
          <ac:chgData name="Francesco Fransesini" userId="f4b06c69-b125-4814-a67d-adf8dc91bd7e" providerId="ADAL" clId="{1A638FE9-6BBE-4D67-871B-26FA44E22A0D}" dt="2022-03-11T18:45:50.241" v="30" actId="208"/>
          <ac:cxnSpMkLst>
            <pc:docMk/>
            <pc:sldMk cId="1905134188" sldId="313"/>
            <ac:cxnSpMk id="7" creationId="{DB03C12F-E86D-4192-A958-A73B4DF9E0AF}"/>
          </ac:cxnSpMkLst>
        </pc:cxnChg>
        <pc:cxnChg chg="add mod">
          <ac:chgData name="Francesco Fransesini" userId="f4b06c69-b125-4814-a67d-adf8dc91bd7e" providerId="ADAL" clId="{1A638FE9-6BBE-4D67-871B-26FA44E22A0D}" dt="2022-03-11T18:45:47.625" v="29" actId="208"/>
          <ac:cxnSpMkLst>
            <pc:docMk/>
            <pc:sldMk cId="1905134188" sldId="313"/>
            <ac:cxnSpMk id="9" creationId="{75FC4A10-707D-45F9-AB4E-E86E79F3B287}"/>
          </ac:cxnSpMkLst>
        </pc:cxnChg>
        <pc:cxnChg chg="add mod">
          <ac:chgData name="Francesco Fransesini" userId="f4b06c69-b125-4814-a67d-adf8dc91bd7e" providerId="ADAL" clId="{1A638FE9-6BBE-4D67-871B-26FA44E22A0D}" dt="2022-03-11T18:46:26.162" v="49" actId="208"/>
          <ac:cxnSpMkLst>
            <pc:docMk/>
            <pc:sldMk cId="1905134188" sldId="313"/>
            <ac:cxnSpMk id="16" creationId="{E22B98EA-E8B7-41FB-B3D9-59ED152C5D65}"/>
          </ac:cxnSpMkLst>
        </pc:cxnChg>
      </pc:sldChg>
      <pc:sldChg chg="addSp delSp modSp add mod delAnim">
        <pc:chgData name="Francesco Fransesini" userId="f4b06c69-b125-4814-a67d-adf8dc91bd7e" providerId="ADAL" clId="{1A638FE9-6BBE-4D67-871B-26FA44E22A0D}" dt="2022-03-14T08:05:51.964" v="86" actId="22"/>
        <pc:sldMkLst>
          <pc:docMk/>
          <pc:sldMk cId="644395866" sldId="314"/>
        </pc:sldMkLst>
        <pc:spChg chg="del">
          <ac:chgData name="Francesco Fransesini" userId="f4b06c69-b125-4814-a67d-adf8dc91bd7e" providerId="ADAL" clId="{1A638FE9-6BBE-4D67-871B-26FA44E22A0D}" dt="2022-03-11T18:52:27.198" v="67" actId="478"/>
          <ac:spMkLst>
            <pc:docMk/>
            <pc:sldMk cId="644395866" sldId="314"/>
            <ac:spMk id="2" creationId="{24F7D437-C5B4-46E7-AAA4-D13C9191D37C}"/>
          </ac:spMkLst>
        </pc:spChg>
        <pc:spChg chg="mod">
          <ac:chgData name="Francesco Fransesini" userId="f4b06c69-b125-4814-a67d-adf8dc91bd7e" providerId="ADAL" clId="{1A638FE9-6BBE-4D67-871B-26FA44E22A0D}" dt="2022-03-11T18:52:23.734" v="65" actId="20577"/>
          <ac:spMkLst>
            <pc:docMk/>
            <pc:sldMk cId="644395866" sldId="314"/>
            <ac:spMk id="10" creationId="{27C53D40-47F3-47DF-8582-66D1036985DD}"/>
          </ac:spMkLst>
        </pc:spChg>
        <pc:spChg chg="del">
          <ac:chgData name="Francesco Fransesini" userId="f4b06c69-b125-4814-a67d-adf8dc91bd7e" providerId="ADAL" clId="{1A638FE9-6BBE-4D67-871B-26FA44E22A0D}" dt="2022-03-11T18:52:27.198" v="67" actId="478"/>
          <ac:spMkLst>
            <pc:docMk/>
            <pc:sldMk cId="644395866" sldId="314"/>
            <ac:spMk id="20" creationId="{CFE14725-F29A-4FD4-AE54-504E3FBC7C1E}"/>
          </ac:spMkLst>
        </pc:spChg>
        <pc:spChg chg="del">
          <ac:chgData name="Francesco Fransesini" userId="f4b06c69-b125-4814-a67d-adf8dc91bd7e" providerId="ADAL" clId="{1A638FE9-6BBE-4D67-871B-26FA44E22A0D}" dt="2022-03-11T18:52:27.198" v="67" actId="478"/>
          <ac:spMkLst>
            <pc:docMk/>
            <pc:sldMk cId="644395866" sldId="314"/>
            <ac:spMk id="21" creationId="{8FCAEB98-3D1E-43C7-ADAF-E6FEBC98DE32}"/>
          </ac:spMkLst>
        </pc:spChg>
        <pc:spChg chg="del">
          <ac:chgData name="Francesco Fransesini" userId="f4b06c69-b125-4814-a67d-adf8dc91bd7e" providerId="ADAL" clId="{1A638FE9-6BBE-4D67-871B-26FA44E22A0D}" dt="2022-03-11T18:52:27.198" v="67" actId="478"/>
          <ac:spMkLst>
            <pc:docMk/>
            <pc:sldMk cId="644395866" sldId="314"/>
            <ac:spMk id="24" creationId="{80DDC074-3E7B-4C71-B8FE-8480AF44C401}"/>
          </ac:spMkLst>
        </pc:spChg>
        <pc:spChg chg="del">
          <ac:chgData name="Francesco Fransesini" userId="f4b06c69-b125-4814-a67d-adf8dc91bd7e" providerId="ADAL" clId="{1A638FE9-6BBE-4D67-871B-26FA44E22A0D}" dt="2022-03-11T18:52:27.198" v="67" actId="478"/>
          <ac:spMkLst>
            <pc:docMk/>
            <pc:sldMk cId="644395866" sldId="314"/>
            <ac:spMk id="28" creationId="{DEE21823-B24A-471A-866E-1036A0A4980B}"/>
          </ac:spMkLst>
        </pc:spChg>
        <pc:spChg chg="del">
          <ac:chgData name="Francesco Fransesini" userId="f4b06c69-b125-4814-a67d-adf8dc91bd7e" providerId="ADAL" clId="{1A638FE9-6BBE-4D67-871B-26FA44E22A0D}" dt="2022-03-11T18:52:27.198" v="67" actId="478"/>
          <ac:spMkLst>
            <pc:docMk/>
            <pc:sldMk cId="644395866" sldId="314"/>
            <ac:spMk id="30" creationId="{0F5F2B38-6E83-4CC4-88BC-1B076EC4245D}"/>
          </ac:spMkLst>
        </pc:spChg>
        <pc:spChg chg="del">
          <ac:chgData name="Francesco Fransesini" userId="f4b06c69-b125-4814-a67d-adf8dc91bd7e" providerId="ADAL" clId="{1A638FE9-6BBE-4D67-871B-26FA44E22A0D}" dt="2022-03-11T18:52:29.570" v="68" actId="478"/>
          <ac:spMkLst>
            <pc:docMk/>
            <pc:sldMk cId="644395866" sldId="314"/>
            <ac:spMk id="31" creationId="{F11DF837-AA76-4F82-B076-4DC23A88DD98}"/>
          </ac:spMkLst>
        </pc:spChg>
        <pc:spChg chg="del">
          <ac:chgData name="Francesco Fransesini" userId="f4b06c69-b125-4814-a67d-adf8dc91bd7e" providerId="ADAL" clId="{1A638FE9-6BBE-4D67-871B-26FA44E22A0D}" dt="2022-03-11T18:52:27.198" v="67" actId="478"/>
          <ac:spMkLst>
            <pc:docMk/>
            <pc:sldMk cId="644395866" sldId="314"/>
            <ac:spMk id="32" creationId="{29ED836A-485D-452D-AEC5-A9E13DD6C8B3}"/>
          </ac:spMkLst>
        </pc:spChg>
        <pc:spChg chg="del">
          <ac:chgData name="Francesco Fransesini" userId="f4b06c69-b125-4814-a67d-adf8dc91bd7e" providerId="ADAL" clId="{1A638FE9-6BBE-4D67-871B-26FA44E22A0D}" dt="2022-03-11T18:52:27.198" v="67" actId="478"/>
          <ac:spMkLst>
            <pc:docMk/>
            <pc:sldMk cId="644395866" sldId="314"/>
            <ac:spMk id="39" creationId="{8C07B8B5-1F25-4BEF-B852-47623EF883A1}"/>
          </ac:spMkLst>
        </pc:spChg>
        <pc:picChg chg="add del">
          <ac:chgData name="Francesco Fransesini" userId="f4b06c69-b125-4814-a67d-adf8dc91bd7e" providerId="ADAL" clId="{1A638FE9-6BBE-4D67-871B-26FA44E22A0D}" dt="2022-03-14T08:05:51.964" v="86" actId="22"/>
          <ac:picMkLst>
            <pc:docMk/>
            <pc:sldMk cId="644395866" sldId="314"/>
            <ac:picMk id="3" creationId="{47BEBC51-2488-4AA9-94F1-6246435ECD32}"/>
          </ac:picMkLst>
        </pc:picChg>
        <pc:picChg chg="add mod">
          <ac:chgData name="Francesco Fransesini" userId="f4b06c69-b125-4814-a67d-adf8dc91bd7e" providerId="ADAL" clId="{1A638FE9-6BBE-4D67-871B-26FA44E22A0D}" dt="2022-03-11T18:56:03.649" v="82" actId="1076"/>
          <ac:picMkLst>
            <pc:docMk/>
            <pc:sldMk cId="644395866" sldId="314"/>
            <ac:picMk id="6" creationId="{85BA6442-E3A9-4C17-B3F6-60D4D2B5D865}"/>
          </ac:picMkLst>
        </pc:picChg>
        <pc:picChg chg="add mod">
          <ac:chgData name="Francesco Fransesini" userId="f4b06c69-b125-4814-a67d-adf8dc91bd7e" providerId="ADAL" clId="{1A638FE9-6BBE-4D67-871B-26FA44E22A0D}" dt="2022-03-11T18:56:05.257" v="83" actId="1076"/>
          <ac:picMkLst>
            <pc:docMk/>
            <pc:sldMk cId="644395866" sldId="314"/>
            <ac:picMk id="15" creationId="{606C48F1-8803-4F13-B7CB-EA633DA044F3}"/>
          </ac:picMkLst>
        </pc:picChg>
        <pc:picChg chg="add mod">
          <ac:chgData name="Francesco Fransesini" userId="f4b06c69-b125-4814-a67d-adf8dc91bd7e" providerId="ADAL" clId="{1A638FE9-6BBE-4D67-871B-26FA44E22A0D}" dt="2022-03-11T18:56:06.993" v="84" actId="1076"/>
          <ac:picMkLst>
            <pc:docMk/>
            <pc:sldMk cId="644395866" sldId="314"/>
            <ac:picMk id="18" creationId="{BD47D956-6A19-4A18-8BB7-515E8DF7E838}"/>
          </ac:picMkLst>
        </pc:picChg>
        <pc:picChg chg="del">
          <ac:chgData name="Francesco Fransesini" userId="f4b06c69-b125-4814-a67d-adf8dc91bd7e" providerId="ADAL" clId="{1A638FE9-6BBE-4D67-871B-26FA44E22A0D}" dt="2022-03-11T18:52:25.689" v="66" actId="478"/>
          <ac:picMkLst>
            <pc:docMk/>
            <pc:sldMk cId="644395866" sldId="314"/>
            <ac:picMk id="22" creationId="{28F67021-9459-4B88-98B2-CA6F2BB865FC}"/>
          </ac:picMkLst>
        </pc:picChg>
        <pc:cxnChg chg="del">
          <ac:chgData name="Francesco Fransesini" userId="f4b06c69-b125-4814-a67d-adf8dc91bd7e" providerId="ADAL" clId="{1A638FE9-6BBE-4D67-871B-26FA44E22A0D}" dt="2022-03-11T18:52:27.198" v="67" actId="478"/>
          <ac:cxnSpMkLst>
            <pc:docMk/>
            <pc:sldMk cId="644395866" sldId="314"/>
            <ac:cxnSpMk id="4" creationId="{5A5CD9A1-E131-40E6-A73A-A0CEFDBEB9C2}"/>
          </ac:cxnSpMkLst>
        </pc:cxnChg>
        <pc:cxnChg chg="del">
          <ac:chgData name="Francesco Fransesini" userId="f4b06c69-b125-4814-a67d-adf8dc91bd7e" providerId="ADAL" clId="{1A638FE9-6BBE-4D67-871B-26FA44E22A0D}" dt="2022-03-11T18:52:27.198" v="67" actId="478"/>
          <ac:cxnSpMkLst>
            <pc:docMk/>
            <pc:sldMk cId="644395866" sldId="314"/>
            <ac:cxnSpMk id="7" creationId="{DB03C12F-E86D-4192-A958-A73B4DF9E0AF}"/>
          </ac:cxnSpMkLst>
        </pc:cxnChg>
        <pc:cxnChg chg="del">
          <ac:chgData name="Francesco Fransesini" userId="f4b06c69-b125-4814-a67d-adf8dc91bd7e" providerId="ADAL" clId="{1A638FE9-6BBE-4D67-871B-26FA44E22A0D}" dt="2022-03-11T18:52:27.198" v="67" actId="478"/>
          <ac:cxnSpMkLst>
            <pc:docMk/>
            <pc:sldMk cId="644395866" sldId="314"/>
            <ac:cxnSpMk id="9" creationId="{75FC4A10-707D-45F9-AB4E-E86E79F3B287}"/>
          </ac:cxnSpMkLst>
        </pc:cxnChg>
        <pc:cxnChg chg="del">
          <ac:chgData name="Francesco Fransesini" userId="f4b06c69-b125-4814-a67d-adf8dc91bd7e" providerId="ADAL" clId="{1A638FE9-6BBE-4D67-871B-26FA44E22A0D}" dt="2022-03-11T18:52:27.198" v="67" actId="478"/>
          <ac:cxnSpMkLst>
            <pc:docMk/>
            <pc:sldMk cId="644395866" sldId="314"/>
            <ac:cxnSpMk id="13" creationId="{BE77BA9C-D51C-414E-B596-6B9DC4E3C9F4}"/>
          </ac:cxnSpMkLst>
        </pc:cxnChg>
        <pc:cxnChg chg="del">
          <ac:chgData name="Francesco Fransesini" userId="f4b06c69-b125-4814-a67d-adf8dc91bd7e" providerId="ADAL" clId="{1A638FE9-6BBE-4D67-871B-26FA44E22A0D}" dt="2022-03-11T18:52:27.198" v="67" actId="478"/>
          <ac:cxnSpMkLst>
            <pc:docMk/>
            <pc:sldMk cId="644395866" sldId="314"/>
            <ac:cxnSpMk id="16" creationId="{E22B98EA-E8B7-41FB-B3D9-59ED152C5D65}"/>
          </ac:cxnSpMkLst>
        </pc:cxnChg>
        <pc:cxnChg chg="del mod">
          <ac:chgData name="Francesco Fransesini" userId="f4b06c69-b125-4814-a67d-adf8dc91bd7e" providerId="ADAL" clId="{1A638FE9-6BBE-4D67-871B-26FA44E22A0D}" dt="2022-03-11T18:52:27.198" v="67" actId="478"/>
          <ac:cxnSpMkLst>
            <pc:docMk/>
            <pc:sldMk cId="644395866" sldId="314"/>
            <ac:cxnSpMk id="19" creationId="{04F57D7E-E54C-4708-993F-F79B14331F29}"/>
          </ac:cxnSpMkLst>
        </pc:cxnChg>
        <pc:cxnChg chg="del">
          <ac:chgData name="Francesco Fransesini" userId="f4b06c69-b125-4814-a67d-adf8dc91bd7e" providerId="ADAL" clId="{1A638FE9-6BBE-4D67-871B-26FA44E22A0D}" dt="2022-03-11T18:52:27.198" v="67" actId="478"/>
          <ac:cxnSpMkLst>
            <pc:docMk/>
            <pc:sldMk cId="644395866" sldId="314"/>
            <ac:cxnSpMk id="40" creationId="{D02212FB-1DED-4FD4-9AEF-CE3BF93FB089}"/>
          </ac:cxnSpMkLst>
        </pc:cxnChg>
      </pc:sldChg>
      <pc:sldChg chg="delSp modSp add del mod delAnim">
        <pc:chgData name="Francesco Fransesini" userId="f4b06c69-b125-4814-a67d-adf8dc91bd7e" providerId="ADAL" clId="{1A638FE9-6BBE-4D67-871B-26FA44E22A0D}" dt="2022-03-11T18:48:34.447" v="56" actId="47"/>
        <pc:sldMkLst>
          <pc:docMk/>
          <pc:sldMk cId="1367967647" sldId="314"/>
        </pc:sldMkLst>
        <pc:spChg chg="del">
          <ac:chgData name="Francesco Fransesini" userId="f4b06c69-b125-4814-a67d-adf8dc91bd7e" providerId="ADAL" clId="{1A638FE9-6BBE-4D67-871B-26FA44E22A0D}" dt="2022-03-11T18:47:39.690" v="54" actId="478"/>
          <ac:spMkLst>
            <pc:docMk/>
            <pc:sldMk cId="1367967647" sldId="314"/>
            <ac:spMk id="2" creationId="{24F7D437-C5B4-46E7-AAA4-D13C9191D37C}"/>
          </ac:spMkLst>
        </pc:spChg>
        <pc:spChg chg="del">
          <ac:chgData name="Francesco Fransesini" userId="f4b06c69-b125-4814-a67d-adf8dc91bd7e" providerId="ADAL" clId="{1A638FE9-6BBE-4D67-871B-26FA44E22A0D}" dt="2022-03-11T18:47:37.834" v="53" actId="478"/>
          <ac:spMkLst>
            <pc:docMk/>
            <pc:sldMk cId="1367967647" sldId="314"/>
            <ac:spMk id="10" creationId="{27C53D40-47F3-47DF-8582-66D1036985DD}"/>
          </ac:spMkLst>
        </pc:spChg>
        <pc:spChg chg="del">
          <ac:chgData name="Francesco Fransesini" userId="f4b06c69-b125-4814-a67d-adf8dc91bd7e" providerId="ADAL" clId="{1A638FE9-6BBE-4D67-871B-26FA44E22A0D}" dt="2022-03-11T18:47:39.690" v="54" actId="478"/>
          <ac:spMkLst>
            <pc:docMk/>
            <pc:sldMk cId="1367967647" sldId="314"/>
            <ac:spMk id="20" creationId="{CFE14725-F29A-4FD4-AE54-504E3FBC7C1E}"/>
          </ac:spMkLst>
        </pc:spChg>
        <pc:spChg chg="del">
          <ac:chgData name="Francesco Fransesini" userId="f4b06c69-b125-4814-a67d-adf8dc91bd7e" providerId="ADAL" clId="{1A638FE9-6BBE-4D67-871B-26FA44E22A0D}" dt="2022-03-11T18:47:39.690" v="54" actId="478"/>
          <ac:spMkLst>
            <pc:docMk/>
            <pc:sldMk cId="1367967647" sldId="314"/>
            <ac:spMk id="21" creationId="{8FCAEB98-3D1E-43C7-ADAF-E6FEBC98DE32}"/>
          </ac:spMkLst>
        </pc:spChg>
        <pc:spChg chg="del">
          <ac:chgData name="Francesco Fransesini" userId="f4b06c69-b125-4814-a67d-adf8dc91bd7e" providerId="ADAL" clId="{1A638FE9-6BBE-4D67-871B-26FA44E22A0D}" dt="2022-03-11T18:47:39.690" v="54" actId="478"/>
          <ac:spMkLst>
            <pc:docMk/>
            <pc:sldMk cId="1367967647" sldId="314"/>
            <ac:spMk id="24" creationId="{80DDC074-3E7B-4C71-B8FE-8480AF44C401}"/>
          </ac:spMkLst>
        </pc:spChg>
        <pc:spChg chg="del">
          <ac:chgData name="Francesco Fransesini" userId="f4b06c69-b125-4814-a67d-adf8dc91bd7e" providerId="ADAL" clId="{1A638FE9-6BBE-4D67-871B-26FA44E22A0D}" dt="2022-03-11T18:47:39.690" v="54" actId="478"/>
          <ac:spMkLst>
            <pc:docMk/>
            <pc:sldMk cId="1367967647" sldId="314"/>
            <ac:spMk id="28" creationId="{DEE21823-B24A-471A-866E-1036A0A4980B}"/>
          </ac:spMkLst>
        </pc:spChg>
        <pc:spChg chg="del">
          <ac:chgData name="Francesco Fransesini" userId="f4b06c69-b125-4814-a67d-adf8dc91bd7e" providerId="ADAL" clId="{1A638FE9-6BBE-4D67-871B-26FA44E22A0D}" dt="2022-03-11T18:47:39.690" v="54" actId="478"/>
          <ac:spMkLst>
            <pc:docMk/>
            <pc:sldMk cId="1367967647" sldId="314"/>
            <ac:spMk id="30" creationId="{0F5F2B38-6E83-4CC4-88BC-1B076EC4245D}"/>
          </ac:spMkLst>
        </pc:spChg>
        <pc:spChg chg="del">
          <ac:chgData name="Francesco Fransesini" userId="f4b06c69-b125-4814-a67d-adf8dc91bd7e" providerId="ADAL" clId="{1A638FE9-6BBE-4D67-871B-26FA44E22A0D}" dt="2022-03-11T18:47:41.473" v="55" actId="478"/>
          <ac:spMkLst>
            <pc:docMk/>
            <pc:sldMk cId="1367967647" sldId="314"/>
            <ac:spMk id="31" creationId="{F11DF837-AA76-4F82-B076-4DC23A88DD98}"/>
          </ac:spMkLst>
        </pc:spChg>
        <pc:spChg chg="del">
          <ac:chgData name="Francesco Fransesini" userId="f4b06c69-b125-4814-a67d-adf8dc91bd7e" providerId="ADAL" clId="{1A638FE9-6BBE-4D67-871B-26FA44E22A0D}" dt="2022-03-11T18:47:39.690" v="54" actId="478"/>
          <ac:spMkLst>
            <pc:docMk/>
            <pc:sldMk cId="1367967647" sldId="314"/>
            <ac:spMk id="32" creationId="{29ED836A-485D-452D-AEC5-A9E13DD6C8B3}"/>
          </ac:spMkLst>
        </pc:spChg>
        <pc:spChg chg="del">
          <ac:chgData name="Francesco Fransesini" userId="f4b06c69-b125-4814-a67d-adf8dc91bd7e" providerId="ADAL" clId="{1A638FE9-6BBE-4D67-871B-26FA44E22A0D}" dt="2022-03-11T18:47:39.690" v="54" actId="478"/>
          <ac:spMkLst>
            <pc:docMk/>
            <pc:sldMk cId="1367967647" sldId="314"/>
            <ac:spMk id="39" creationId="{8C07B8B5-1F25-4BEF-B852-47623EF883A1}"/>
          </ac:spMkLst>
        </pc:spChg>
        <pc:picChg chg="del">
          <ac:chgData name="Francesco Fransesini" userId="f4b06c69-b125-4814-a67d-adf8dc91bd7e" providerId="ADAL" clId="{1A638FE9-6BBE-4D67-871B-26FA44E22A0D}" dt="2022-03-11T18:47:36.530" v="52" actId="478"/>
          <ac:picMkLst>
            <pc:docMk/>
            <pc:sldMk cId="1367967647" sldId="314"/>
            <ac:picMk id="22" creationId="{28F67021-9459-4B88-98B2-CA6F2BB865FC}"/>
          </ac:picMkLst>
        </pc:picChg>
        <pc:cxnChg chg="del">
          <ac:chgData name="Francesco Fransesini" userId="f4b06c69-b125-4814-a67d-adf8dc91bd7e" providerId="ADAL" clId="{1A638FE9-6BBE-4D67-871B-26FA44E22A0D}" dt="2022-03-11T18:47:39.690" v="54" actId="478"/>
          <ac:cxnSpMkLst>
            <pc:docMk/>
            <pc:sldMk cId="1367967647" sldId="314"/>
            <ac:cxnSpMk id="4" creationId="{5A5CD9A1-E131-40E6-A73A-A0CEFDBEB9C2}"/>
          </ac:cxnSpMkLst>
        </pc:cxnChg>
        <pc:cxnChg chg="del">
          <ac:chgData name="Francesco Fransesini" userId="f4b06c69-b125-4814-a67d-adf8dc91bd7e" providerId="ADAL" clId="{1A638FE9-6BBE-4D67-871B-26FA44E22A0D}" dt="2022-03-11T18:47:39.690" v="54" actId="478"/>
          <ac:cxnSpMkLst>
            <pc:docMk/>
            <pc:sldMk cId="1367967647" sldId="314"/>
            <ac:cxnSpMk id="7" creationId="{DB03C12F-E86D-4192-A958-A73B4DF9E0AF}"/>
          </ac:cxnSpMkLst>
        </pc:cxnChg>
        <pc:cxnChg chg="del">
          <ac:chgData name="Francesco Fransesini" userId="f4b06c69-b125-4814-a67d-adf8dc91bd7e" providerId="ADAL" clId="{1A638FE9-6BBE-4D67-871B-26FA44E22A0D}" dt="2022-03-11T18:47:39.690" v="54" actId="478"/>
          <ac:cxnSpMkLst>
            <pc:docMk/>
            <pc:sldMk cId="1367967647" sldId="314"/>
            <ac:cxnSpMk id="9" creationId="{75FC4A10-707D-45F9-AB4E-E86E79F3B287}"/>
          </ac:cxnSpMkLst>
        </pc:cxnChg>
        <pc:cxnChg chg="del">
          <ac:chgData name="Francesco Fransesini" userId="f4b06c69-b125-4814-a67d-adf8dc91bd7e" providerId="ADAL" clId="{1A638FE9-6BBE-4D67-871B-26FA44E22A0D}" dt="2022-03-11T18:47:39.690" v="54" actId="478"/>
          <ac:cxnSpMkLst>
            <pc:docMk/>
            <pc:sldMk cId="1367967647" sldId="314"/>
            <ac:cxnSpMk id="13" creationId="{BE77BA9C-D51C-414E-B596-6B9DC4E3C9F4}"/>
          </ac:cxnSpMkLst>
        </pc:cxnChg>
        <pc:cxnChg chg="del">
          <ac:chgData name="Francesco Fransesini" userId="f4b06c69-b125-4814-a67d-adf8dc91bd7e" providerId="ADAL" clId="{1A638FE9-6BBE-4D67-871B-26FA44E22A0D}" dt="2022-03-11T18:47:39.690" v="54" actId="478"/>
          <ac:cxnSpMkLst>
            <pc:docMk/>
            <pc:sldMk cId="1367967647" sldId="314"/>
            <ac:cxnSpMk id="16" creationId="{E22B98EA-E8B7-41FB-B3D9-59ED152C5D65}"/>
          </ac:cxnSpMkLst>
        </pc:cxnChg>
        <pc:cxnChg chg="del mod">
          <ac:chgData name="Francesco Fransesini" userId="f4b06c69-b125-4814-a67d-adf8dc91bd7e" providerId="ADAL" clId="{1A638FE9-6BBE-4D67-871B-26FA44E22A0D}" dt="2022-03-11T18:47:39.690" v="54" actId="478"/>
          <ac:cxnSpMkLst>
            <pc:docMk/>
            <pc:sldMk cId="1367967647" sldId="314"/>
            <ac:cxnSpMk id="19" creationId="{04F57D7E-E54C-4708-993F-F79B14331F29}"/>
          </ac:cxnSpMkLst>
        </pc:cxnChg>
        <pc:cxnChg chg="del">
          <ac:chgData name="Francesco Fransesini" userId="f4b06c69-b125-4814-a67d-adf8dc91bd7e" providerId="ADAL" clId="{1A638FE9-6BBE-4D67-871B-26FA44E22A0D}" dt="2022-03-11T18:47:39.690" v="54" actId="478"/>
          <ac:cxnSpMkLst>
            <pc:docMk/>
            <pc:sldMk cId="1367967647" sldId="314"/>
            <ac:cxnSpMk id="40" creationId="{D02212FB-1DED-4FD4-9AEF-CE3BF93FB089}"/>
          </ac:cxnSpMkLst>
        </pc:cxnChg>
      </pc:sldChg>
      <pc:sldChg chg="addSp delSp modSp new mod ord">
        <pc:chgData name="Francesco Fransesini" userId="f4b06c69-b125-4814-a67d-adf8dc91bd7e" providerId="ADAL" clId="{1A638FE9-6BBE-4D67-871B-26FA44E22A0D}" dt="2022-03-14T08:20:19.645" v="504" actId="20577"/>
        <pc:sldMkLst>
          <pc:docMk/>
          <pc:sldMk cId="4182428671" sldId="315"/>
        </pc:sldMkLst>
        <pc:spChg chg="del">
          <ac:chgData name="Francesco Fransesini" userId="f4b06c69-b125-4814-a67d-adf8dc91bd7e" providerId="ADAL" clId="{1A638FE9-6BBE-4D67-871B-26FA44E22A0D}" dt="2022-03-14T08:06:19.572" v="92" actId="478"/>
          <ac:spMkLst>
            <pc:docMk/>
            <pc:sldMk cId="4182428671" sldId="315"/>
            <ac:spMk id="3" creationId="{31A0CBBE-D835-4B7D-A238-1439D2D30675}"/>
          </ac:spMkLst>
        </pc:spChg>
        <pc:spChg chg="del">
          <ac:chgData name="Francesco Fransesini" userId="f4b06c69-b125-4814-a67d-adf8dc91bd7e" providerId="ADAL" clId="{1A638FE9-6BBE-4D67-871B-26FA44E22A0D}" dt="2022-03-14T08:06:21.164" v="93" actId="478"/>
          <ac:spMkLst>
            <pc:docMk/>
            <pc:sldMk cId="4182428671" sldId="315"/>
            <ac:spMk id="4" creationId="{55AC8E57-5A4F-4E88-8E28-B805393E3CC4}"/>
          </ac:spMkLst>
        </pc:spChg>
        <pc:spChg chg="del">
          <ac:chgData name="Francesco Fransesini" userId="f4b06c69-b125-4814-a67d-adf8dc91bd7e" providerId="ADAL" clId="{1A638FE9-6BBE-4D67-871B-26FA44E22A0D}" dt="2022-03-14T08:06:16.934" v="91" actId="478"/>
          <ac:spMkLst>
            <pc:docMk/>
            <pc:sldMk cId="4182428671" sldId="315"/>
            <ac:spMk id="5" creationId="{2FDB64DB-C1C9-4240-A4F8-EE0AFD445899}"/>
          </ac:spMkLst>
        </pc:spChg>
        <pc:spChg chg="add mod">
          <ac:chgData name="Francesco Fransesini" userId="f4b06c69-b125-4814-a67d-adf8dc91bd7e" providerId="ADAL" clId="{1A638FE9-6BBE-4D67-871B-26FA44E22A0D}" dt="2022-03-14T08:06:10.978" v="90"/>
          <ac:spMkLst>
            <pc:docMk/>
            <pc:sldMk cId="4182428671" sldId="315"/>
            <ac:spMk id="8" creationId="{E7FB204A-F7FC-413D-9951-4514C20F6B7F}"/>
          </ac:spMkLst>
        </pc:spChg>
        <pc:spChg chg="add mod">
          <ac:chgData name="Francesco Fransesini" userId="f4b06c69-b125-4814-a67d-adf8dc91bd7e" providerId="ADAL" clId="{1A638FE9-6BBE-4D67-871B-26FA44E22A0D}" dt="2022-03-14T08:06:10.978" v="90"/>
          <ac:spMkLst>
            <pc:docMk/>
            <pc:sldMk cId="4182428671" sldId="315"/>
            <ac:spMk id="11" creationId="{83061F38-E012-4BC0-B660-E0650787585B}"/>
          </ac:spMkLst>
        </pc:spChg>
        <pc:spChg chg="add mod">
          <ac:chgData name="Francesco Fransesini" userId="f4b06c69-b125-4814-a67d-adf8dc91bd7e" providerId="ADAL" clId="{1A638FE9-6BBE-4D67-871B-26FA44E22A0D}" dt="2022-03-14T08:06:46.442" v="100" actId="20577"/>
          <ac:spMkLst>
            <pc:docMk/>
            <pc:sldMk cId="4182428671" sldId="315"/>
            <ac:spMk id="12" creationId="{7511B6FC-AB39-4AB9-9182-C58C649901D3}"/>
          </ac:spMkLst>
        </pc:spChg>
        <pc:spChg chg="add mod">
          <ac:chgData name="Francesco Fransesini" userId="f4b06c69-b125-4814-a67d-adf8dc91bd7e" providerId="ADAL" clId="{1A638FE9-6BBE-4D67-871B-26FA44E22A0D}" dt="2022-03-14T08:06:59.771" v="127" actId="20577"/>
          <ac:spMkLst>
            <pc:docMk/>
            <pc:sldMk cId="4182428671" sldId="315"/>
            <ac:spMk id="13" creationId="{E5E4DFB9-FFCE-4BEA-A532-4C2A53383887}"/>
          </ac:spMkLst>
        </pc:spChg>
        <pc:spChg chg="add del mod">
          <ac:chgData name="Francesco Fransesini" userId="f4b06c69-b125-4814-a67d-adf8dc91bd7e" providerId="ADAL" clId="{1A638FE9-6BBE-4D67-871B-26FA44E22A0D}" dt="2022-03-14T08:10:17.100" v="149" actId="478"/>
          <ac:spMkLst>
            <pc:docMk/>
            <pc:sldMk cId="4182428671" sldId="315"/>
            <ac:spMk id="14" creationId="{D08AB838-40D1-45E3-8F57-E375A1C53910}"/>
          </ac:spMkLst>
        </pc:spChg>
        <pc:spChg chg="add mod">
          <ac:chgData name="Francesco Fransesini" userId="f4b06c69-b125-4814-a67d-adf8dc91bd7e" providerId="ADAL" clId="{1A638FE9-6BBE-4D67-871B-26FA44E22A0D}" dt="2022-03-14T08:13:00.924" v="180" actId="164"/>
          <ac:spMkLst>
            <pc:docMk/>
            <pc:sldMk cId="4182428671" sldId="315"/>
            <ac:spMk id="15" creationId="{5405D971-3083-47C4-9B36-BB9CD780AA83}"/>
          </ac:spMkLst>
        </pc:spChg>
        <pc:spChg chg="add mod">
          <ac:chgData name="Francesco Fransesini" userId="f4b06c69-b125-4814-a67d-adf8dc91bd7e" providerId="ADAL" clId="{1A638FE9-6BBE-4D67-871B-26FA44E22A0D}" dt="2022-03-14T08:13:00.924" v="180" actId="164"/>
          <ac:spMkLst>
            <pc:docMk/>
            <pc:sldMk cId="4182428671" sldId="315"/>
            <ac:spMk id="16" creationId="{BB1E8DAE-FECA-4890-9264-E43E9B8BA2C4}"/>
          </ac:spMkLst>
        </pc:spChg>
        <pc:spChg chg="add mod">
          <ac:chgData name="Francesco Fransesini" userId="f4b06c69-b125-4814-a67d-adf8dc91bd7e" providerId="ADAL" clId="{1A638FE9-6BBE-4D67-871B-26FA44E22A0D}" dt="2022-03-14T08:13:00.924" v="180" actId="164"/>
          <ac:spMkLst>
            <pc:docMk/>
            <pc:sldMk cId="4182428671" sldId="315"/>
            <ac:spMk id="17" creationId="{FAA4381A-C830-4F1B-934F-A53D93431BAE}"/>
          </ac:spMkLst>
        </pc:spChg>
        <pc:spChg chg="add del mod">
          <ac:chgData name="Francesco Fransesini" userId="f4b06c69-b125-4814-a67d-adf8dc91bd7e" providerId="ADAL" clId="{1A638FE9-6BBE-4D67-871B-26FA44E22A0D}" dt="2022-03-14T08:10:18.508" v="150" actId="478"/>
          <ac:spMkLst>
            <pc:docMk/>
            <pc:sldMk cId="4182428671" sldId="315"/>
            <ac:spMk id="18" creationId="{0C40B644-89C4-4497-B619-AA9A9C44161D}"/>
          </ac:spMkLst>
        </pc:spChg>
        <pc:spChg chg="add mod">
          <ac:chgData name="Francesco Fransesini" userId="f4b06c69-b125-4814-a67d-adf8dc91bd7e" providerId="ADAL" clId="{1A638FE9-6BBE-4D67-871B-26FA44E22A0D}" dt="2022-03-14T08:13:00.924" v="180" actId="164"/>
          <ac:spMkLst>
            <pc:docMk/>
            <pc:sldMk cId="4182428671" sldId="315"/>
            <ac:spMk id="19" creationId="{A1A00E88-3748-4F32-A677-D3212EE4E7B1}"/>
          </ac:spMkLst>
        </pc:spChg>
        <pc:spChg chg="add mod">
          <ac:chgData name="Francesco Fransesini" userId="f4b06c69-b125-4814-a67d-adf8dc91bd7e" providerId="ADAL" clId="{1A638FE9-6BBE-4D67-871B-26FA44E22A0D}" dt="2022-03-14T08:13:00.924" v="180" actId="164"/>
          <ac:spMkLst>
            <pc:docMk/>
            <pc:sldMk cId="4182428671" sldId="315"/>
            <ac:spMk id="20" creationId="{1FF8D081-A92F-4930-AD6E-F1299313338B}"/>
          </ac:spMkLst>
        </pc:spChg>
        <pc:spChg chg="add mod">
          <ac:chgData name="Francesco Fransesini" userId="f4b06c69-b125-4814-a67d-adf8dc91bd7e" providerId="ADAL" clId="{1A638FE9-6BBE-4D67-871B-26FA44E22A0D}" dt="2022-03-14T08:13:00.924" v="180" actId="164"/>
          <ac:spMkLst>
            <pc:docMk/>
            <pc:sldMk cId="4182428671" sldId="315"/>
            <ac:spMk id="21" creationId="{CDF4CA00-CDEA-4925-83EB-C2DBDEA3E857}"/>
          </ac:spMkLst>
        </pc:spChg>
        <pc:spChg chg="add mod">
          <ac:chgData name="Francesco Fransesini" userId="f4b06c69-b125-4814-a67d-adf8dc91bd7e" providerId="ADAL" clId="{1A638FE9-6BBE-4D67-871B-26FA44E22A0D}" dt="2022-03-14T08:13:00.924" v="180" actId="164"/>
          <ac:spMkLst>
            <pc:docMk/>
            <pc:sldMk cId="4182428671" sldId="315"/>
            <ac:spMk id="22" creationId="{804F4EC1-094E-4CD1-B1B1-082F117E650E}"/>
          </ac:spMkLst>
        </pc:spChg>
        <pc:spChg chg="add mod">
          <ac:chgData name="Francesco Fransesini" userId="f4b06c69-b125-4814-a67d-adf8dc91bd7e" providerId="ADAL" clId="{1A638FE9-6BBE-4D67-871B-26FA44E22A0D}" dt="2022-03-14T08:13:00.924" v="180" actId="164"/>
          <ac:spMkLst>
            <pc:docMk/>
            <pc:sldMk cId="4182428671" sldId="315"/>
            <ac:spMk id="23" creationId="{7F41FF47-B650-4BE2-B9F0-0CD7F3BB83AA}"/>
          </ac:spMkLst>
        </pc:spChg>
        <pc:spChg chg="add mod">
          <ac:chgData name="Francesco Fransesini" userId="f4b06c69-b125-4814-a67d-adf8dc91bd7e" providerId="ADAL" clId="{1A638FE9-6BBE-4D67-871B-26FA44E22A0D}" dt="2022-03-14T08:20:19.645" v="504" actId="20577"/>
          <ac:spMkLst>
            <pc:docMk/>
            <pc:sldMk cId="4182428671" sldId="315"/>
            <ac:spMk id="25" creationId="{389FD4D6-E0F6-4568-ADCE-D76B74BAB596}"/>
          </ac:spMkLst>
        </pc:spChg>
        <pc:grpChg chg="add mod">
          <ac:chgData name="Francesco Fransesini" userId="f4b06c69-b125-4814-a67d-adf8dc91bd7e" providerId="ADAL" clId="{1A638FE9-6BBE-4D67-871B-26FA44E22A0D}" dt="2022-03-14T08:13:02.884" v="181" actId="1076"/>
          <ac:grpSpMkLst>
            <pc:docMk/>
            <pc:sldMk cId="4182428671" sldId="315"/>
            <ac:grpSpMk id="24" creationId="{8E5EA53A-8B4B-4DBA-A987-C16389568890}"/>
          </ac:grpSpMkLst>
        </pc:grpChg>
        <pc:picChg chg="add mod">
          <ac:chgData name="Francesco Fransesini" userId="f4b06c69-b125-4814-a67d-adf8dc91bd7e" providerId="ADAL" clId="{1A638FE9-6BBE-4D67-871B-26FA44E22A0D}" dt="2022-03-14T08:13:00.924" v="180" actId="164"/>
          <ac:picMkLst>
            <pc:docMk/>
            <pc:sldMk cId="4182428671" sldId="315"/>
            <ac:picMk id="7" creationId="{A89EA9BE-0C80-49BD-B87E-8B7488BEA86E}"/>
          </ac:picMkLst>
        </pc:picChg>
        <pc:picChg chg="add mod">
          <ac:chgData name="Francesco Fransesini" userId="f4b06c69-b125-4814-a67d-adf8dc91bd7e" providerId="ADAL" clId="{1A638FE9-6BBE-4D67-871B-26FA44E22A0D}" dt="2022-03-14T08:06:10.978" v="90"/>
          <ac:picMkLst>
            <pc:docMk/>
            <pc:sldMk cId="4182428671" sldId="315"/>
            <ac:picMk id="9" creationId="{889BCC7F-273D-4CE4-8A9E-C6D030E13750}"/>
          </ac:picMkLst>
        </pc:picChg>
        <pc:picChg chg="add mod">
          <ac:chgData name="Francesco Fransesini" userId="f4b06c69-b125-4814-a67d-adf8dc91bd7e" providerId="ADAL" clId="{1A638FE9-6BBE-4D67-871B-26FA44E22A0D}" dt="2022-03-14T08:06:10.978" v="90"/>
          <ac:picMkLst>
            <pc:docMk/>
            <pc:sldMk cId="4182428671" sldId="315"/>
            <ac:picMk id="10" creationId="{B026C8F3-0AC3-4656-8DFE-16F55BC29E76}"/>
          </ac:picMkLst>
        </pc:picChg>
      </pc:sldChg>
    </pc:docChg>
  </pc:docChgLst>
  <pc:docChgLst>
    <pc:chgData name="Francesco Fransesini" userId="f4b06c69-b125-4814-a67d-adf8dc91bd7e" providerId="ADAL" clId="{687C9A25-5DBC-4FAE-98D2-9BDD8C419ACD}"/>
    <pc:docChg chg="undo custSel addSld delSld modSld sldOrd modMainMaster">
      <pc:chgData name="Francesco Fransesini" userId="f4b06c69-b125-4814-a67d-adf8dc91bd7e" providerId="ADAL" clId="{687C9A25-5DBC-4FAE-98D2-9BDD8C419ACD}" dt="2023-06-06T12:26:48.446" v="3778" actId="47"/>
      <pc:docMkLst>
        <pc:docMk/>
      </pc:docMkLst>
      <pc:sldChg chg="addSp delSp modSp mod">
        <pc:chgData name="Francesco Fransesini" userId="f4b06c69-b125-4814-a67d-adf8dc91bd7e" providerId="ADAL" clId="{687C9A25-5DBC-4FAE-98D2-9BDD8C419ACD}" dt="2023-06-05T11:02:24.028" v="3598" actId="478"/>
        <pc:sldMkLst>
          <pc:docMk/>
          <pc:sldMk cId="1361820754" sldId="344"/>
        </pc:sldMkLst>
        <pc:spChg chg="del mod">
          <ac:chgData name="Francesco Fransesini" userId="f4b06c69-b125-4814-a67d-adf8dc91bd7e" providerId="ADAL" clId="{687C9A25-5DBC-4FAE-98D2-9BDD8C419ACD}" dt="2023-06-05T10:58:35.988" v="3587" actId="478"/>
          <ac:spMkLst>
            <pc:docMk/>
            <pc:sldMk cId="1361820754" sldId="344"/>
            <ac:spMk id="3" creationId="{985698D7-16B9-30D1-D3A5-8C72417DCF16}"/>
          </ac:spMkLst>
        </pc:spChg>
        <pc:spChg chg="add del">
          <ac:chgData name="Francesco Fransesini" userId="f4b06c69-b125-4814-a67d-adf8dc91bd7e" providerId="ADAL" clId="{687C9A25-5DBC-4FAE-98D2-9BDD8C419ACD}" dt="2023-06-05T11:01:54.058" v="3589" actId="22"/>
          <ac:spMkLst>
            <pc:docMk/>
            <pc:sldMk cId="1361820754" sldId="344"/>
            <ac:spMk id="6" creationId="{A46EA47C-9F32-F766-4BDD-3844687BC304}"/>
          </ac:spMkLst>
        </pc:spChg>
        <pc:spChg chg="add del mod">
          <ac:chgData name="Francesco Fransesini" userId="f4b06c69-b125-4814-a67d-adf8dc91bd7e" providerId="ADAL" clId="{687C9A25-5DBC-4FAE-98D2-9BDD8C419ACD}" dt="2023-06-05T11:02:24.028" v="3598" actId="478"/>
          <ac:spMkLst>
            <pc:docMk/>
            <pc:sldMk cId="1361820754" sldId="344"/>
            <ac:spMk id="8" creationId="{0C1E5D05-6937-A597-E21C-6C24F7C6E6BD}"/>
          </ac:spMkLst>
        </pc:spChg>
      </pc:sldChg>
      <pc:sldChg chg="modSp mod">
        <pc:chgData name="Francesco Fransesini" userId="f4b06c69-b125-4814-a67d-adf8dc91bd7e" providerId="ADAL" clId="{687C9A25-5DBC-4FAE-98D2-9BDD8C419ACD}" dt="2023-06-05T16:28:21.139" v="3712" actId="20577"/>
        <pc:sldMkLst>
          <pc:docMk/>
          <pc:sldMk cId="477639783" sldId="347"/>
        </pc:sldMkLst>
        <pc:spChg chg="mod">
          <ac:chgData name="Francesco Fransesini" userId="f4b06c69-b125-4814-a67d-adf8dc91bd7e" providerId="ADAL" clId="{687C9A25-5DBC-4FAE-98D2-9BDD8C419ACD}" dt="2023-06-05T16:28:21.139" v="3712" actId="20577"/>
          <ac:spMkLst>
            <pc:docMk/>
            <pc:sldMk cId="477639783" sldId="347"/>
            <ac:spMk id="2" creationId="{81B2C7F8-4522-5A7D-59CD-457836884931}"/>
          </ac:spMkLst>
        </pc:spChg>
      </pc:sldChg>
      <pc:sldChg chg="delSp modSp mod delAnim">
        <pc:chgData name="Francesco Fransesini" userId="f4b06c69-b125-4814-a67d-adf8dc91bd7e" providerId="ADAL" clId="{687C9A25-5DBC-4FAE-98D2-9BDD8C419ACD}" dt="2023-06-05T10:49:01.179" v="3524" actId="20577"/>
        <pc:sldMkLst>
          <pc:docMk/>
          <pc:sldMk cId="1108027539" sldId="349"/>
        </pc:sldMkLst>
        <pc:spChg chg="del">
          <ac:chgData name="Francesco Fransesini" userId="f4b06c69-b125-4814-a67d-adf8dc91bd7e" providerId="ADAL" clId="{687C9A25-5DBC-4FAE-98D2-9BDD8C419ACD}" dt="2023-06-05T10:48:32.265" v="3518" actId="478"/>
          <ac:spMkLst>
            <pc:docMk/>
            <pc:sldMk cId="1108027539" sldId="349"/>
            <ac:spMk id="5" creationId="{6340A5C2-6553-2F5F-3BDD-920DD0E38221}"/>
          </ac:spMkLst>
        </pc:spChg>
        <pc:spChg chg="del">
          <ac:chgData name="Francesco Fransesini" userId="f4b06c69-b125-4814-a67d-adf8dc91bd7e" providerId="ADAL" clId="{687C9A25-5DBC-4FAE-98D2-9BDD8C419ACD}" dt="2023-06-05T10:48:23.806" v="3516" actId="478"/>
          <ac:spMkLst>
            <pc:docMk/>
            <pc:sldMk cId="1108027539" sldId="349"/>
            <ac:spMk id="6" creationId="{5438D45A-0434-8D5F-0643-429142DBA3B8}"/>
          </ac:spMkLst>
        </pc:spChg>
        <pc:spChg chg="del">
          <ac:chgData name="Francesco Fransesini" userId="f4b06c69-b125-4814-a67d-adf8dc91bd7e" providerId="ADAL" clId="{687C9A25-5DBC-4FAE-98D2-9BDD8C419ACD}" dt="2023-06-05T10:48:20.111" v="3515" actId="478"/>
          <ac:spMkLst>
            <pc:docMk/>
            <pc:sldMk cId="1108027539" sldId="349"/>
            <ac:spMk id="11" creationId="{A9753D02-AF4B-3B74-8BB2-9E210253C71D}"/>
          </ac:spMkLst>
        </pc:spChg>
        <pc:spChg chg="mod">
          <ac:chgData name="Francesco Fransesini" userId="f4b06c69-b125-4814-a67d-adf8dc91bd7e" providerId="ADAL" clId="{687C9A25-5DBC-4FAE-98D2-9BDD8C419ACD}" dt="2023-06-05T10:49:01.179" v="3524" actId="20577"/>
          <ac:spMkLst>
            <pc:docMk/>
            <pc:sldMk cId="1108027539" sldId="349"/>
            <ac:spMk id="23" creationId="{5FAF91A9-6AFC-DA69-6560-C28B519E2D95}"/>
          </ac:spMkLst>
        </pc:spChg>
        <pc:cxnChg chg="del">
          <ac:chgData name="Francesco Fransesini" userId="f4b06c69-b125-4814-a67d-adf8dc91bd7e" providerId="ADAL" clId="{687C9A25-5DBC-4FAE-98D2-9BDD8C419ACD}" dt="2023-06-05T10:48:25.855" v="3517" actId="478"/>
          <ac:cxnSpMkLst>
            <pc:docMk/>
            <pc:sldMk cId="1108027539" sldId="349"/>
            <ac:cxnSpMk id="8" creationId="{C13AEE9D-366F-4579-B42B-74A5B6FCEAEE}"/>
          </ac:cxnSpMkLst>
        </pc:cxnChg>
      </pc:sldChg>
      <pc:sldChg chg="addSp delSp modSp del mod">
        <pc:chgData name="Francesco Fransesini" userId="f4b06c69-b125-4814-a67d-adf8dc91bd7e" providerId="ADAL" clId="{687C9A25-5DBC-4FAE-98D2-9BDD8C419ACD}" dt="2023-06-03T17:13:55.769" v="2902" actId="47"/>
        <pc:sldMkLst>
          <pc:docMk/>
          <pc:sldMk cId="575001096" sldId="350"/>
        </pc:sldMkLst>
        <pc:spChg chg="mod ord">
          <ac:chgData name="Francesco Fransesini" userId="f4b06c69-b125-4814-a67d-adf8dc91bd7e" providerId="ADAL" clId="{687C9A25-5DBC-4FAE-98D2-9BDD8C419ACD}" dt="2023-06-02T14:57:00.519" v="788" actId="1076"/>
          <ac:spMkLst>
            <pc:docMk/>
            <pc:sldMk cId="575001096" sldId="350"/>
            <ac:spMk id="27" creationId="{A45F095E-C55D-C3AA-6220-AB07B2963B34}"/>
          </ac:spMkLst>
        </pc:spChg>
        <pc:picChg chg="del mod modCrop">
          <ac:chgData name="Francesco Fransesini" userId="f4b06c69-b125-4814-a67d-adf8dc91bd7e" providerId="ADAL" clId="{687C9A25-5DBC-4FAE-98D2-9BDD8C419ACD}" dt="2023-06-02T16:08:02.408" v="797" actId="478"/>
          <ac:picMkLst>
            <pc:docMk/>
            <pc:sldMk cId="575001096" sldId="350"/>
            <ac:picMk id="5" creationId="{CD9058A5-4581-8CDF-DD94-AD14490E31DA}"/>
          </ac:picMkLst>
        </pc:picChg>
        <pc:picChg chg="mod">
          <ac:chgData name="Francesco Fransesini" userId="f4b06c69-b125-4814-a67d-adf8dc91bd7e" providerId="ADAL" clId="{687C9A25-5DBC-4FAE-98D2-9BDD8C419ACD}" dt="2023-06-02T14:57:31.520" v="796" actId="1076"/>
          <ac:picMkLst>
            <pc:docMk/>
            <pc:sldMk cId="575001096" sldId="350"/>
            <ac:picMk id="6" creationId="{4DCB8E06-B94A-8E60-3954-B3B8AA6C76E1}"/>
          </ac:picMkLst>
        </pc:picChg>
        <pc:picChg chg="add mod">
          <ac:chgData name="Francesco Fransesini" userId="f4b06c69-b125-4814-a67d-adf8dc91bd7e" providerId="ADAL" clId="{687C9A25-5DBC-4FAE-98D2-9BDD8C419ACD}" dt="2023-06-02T16:08:13.341" v="801" actId="1076"/>
          <ac:picMkLst>
            <pc:docMk/>
            <pc:sldMk cId="575001096" sldId="350"/>
            <ac:picMk id="7" creationId="{F5091C41-9716-A3B4-8673-D665D88FE195}"/>
          </ac:picMkLst>
        </pc:picChg>
      </pc:sldChg>
      <pc:sldChg chg="addSp modSp mod">
        <pc:chgData name="Francesco Fransesini" userId="f4b06c69-b125-4814-a67d-adf8dc91bd7e" providerId="ADAL" clId="{687C9A25-5DBC-4FAE-98D2-9BDD8C419ACD}" dt="2023-06-05T10:42:37.887" v="3397" actId="14100"/>
        <pc:sldMkLst>
          <pc:docMk/>
          <pc:sldMk cId="457043364" sldId="351"/>
        </pc:sldMkLst>
        <pc:spChg chg="mod">
          <ac:chgData name="Francesco Fransesini" userId="f4b06c69-b125-4814-a67d-adf8dc91bd7e" providerId="ADAL" clId="{687C9A25-5DBC-4FAE-98D2-9BDD8C419ACD}" dt="2023-06-03T15:13:34.331" v="2455" actId="20577"/>
          <ac:spMkLst>
            <pc:docMk/>
            <pc:sldMk cId="457043364" sldId="351"/>
            <ac:spMk id="3" creationId="{E6722106-92AB-7263-1DB6-C3689F9138BA}"/>
          </ac:spMkLst>
        </pc:spChg>
        <pc:spChg chg="mod">
          <ac:chgData name="Francesco Fransesini" userId="f4b06c69-b125-4814-a67d-adf8dc91bd7e" providerId="ADAL" clId="{687C9A25-5DBC-4FAE-98D2-9BDD8C419ACD}" dt="2023-06-05T10:30:48.122" v="3362" actId="113"/>
          <ac:spMkLst>
            <pc:docMk/>
            <pc:sldMk cId="457043364" sldId="351"/>
            <ac:spMk id="4" creationId="{DB7ADD0A-1202-A911-3F15-7FE8329E57B8}"/>
          </ac:spMkLst>
        </pc:spChg>
        <pc:spChg chg="mod">
          <ac:chgData name="Francesco Fransesini" userId="f4b06c69-b125-4814-a67d-adf8dc91bd7e" providerId="ADAL" clId="{687C9A25-5DBC-4FAE-98D2-9BDD8C419ACD}" dt="2023-06-05T10:42:32.884" v="3395" actId="1076"/>
          <ac:spMkLst>
            <pc:docMk/>
            <pc:sldMk cId="457043364" sldId="351"/>
            <ac:spMk id="8" creationId="{DDC272CD-C793-ACBD-1F08-01ABD81B316F}"/>
          </ac:spMkLst>
        </pc:spChg>
        <pc:spChg chg="mod">
          <ac:chgData name="Francesco Fransesini" userId="f4b06c69-b125-4814-a67d-adf8dc91bd7e" providerId="ADAL" clId="{687C9A25-5DBC-4FAE-98D2-9BDD8C419ACD}" dt="2023-06-05T10:27:43.290" v="3268" actId="14100"/>
          <ac:spMkLst>
            <pc:docMk/>
            <pc:sldMk cId="457043364" sldId="351"/>
            <ac:spMk id="9" creationId="{393B7776-573C-7439-6031-29EB47F42166}"/>
          </ac:spMkLst>
        </pc:spChg>
        <pc:spChg chg="mod">
          <ac:chgData name="Francesco Fransesini" userId="f4b06c69-b125-4814-a67d-adf8dc91bd7e" providerId="ADAL" clId="{687C9A25-5DBC-4FAE-98D2-9BDD8C419ACD}" dt="2023-06-05T10:28:18.779" v="3269" actId="164"/>
          <ac:spMkLst>
            <pc:docMk/>
            <pc:sldMk cId="457043364" sldId="351"/>
            <ac:spMk id="15" creationId="{53F86D86-3978-E6D0-C17E-AF0ABC5A2C30}"/>
          </ac:spMkLst>
        </pc:spChg>
        <pc:grpChg chg="add mod">
          <ac:chgData name="Francesco Fransesini" userId="f4b06c69-b125-4814-a67d-adf8dc91bd7e" providerId="ADAL" clId="{687C9A25-5DBC-4FAE-98D2-9BDD8C419ACD}" dt="2023-06-05T10:28:21.500" v="3270" actId="1076"/>
          <ac:grpSpMkLst>
            <pc:docMk/>
            <pc:sldMk cId="457043364" sldId="351"/>
            <ac:grpSpMk id="22" creationId="{93A9BFE9-B854-257F-8BDD-4CEEA8729A96}"/>
          </ac:grpSpMkLst>
        </pc:grpChg>
        <pc:picChg chg="mod">
          <ac:chgData name="Francesco Fransesini" userId="f4b06c69-b125-4814-a67d-adf8dc91bd7e" providerId="ADAL" clId="{687C9A25-5DBC-4FAE-98D2-9BDD8C419ACD}" dt="2023-06-05T10:28:18.779" v="3269" actId="164"/>
          <ac:picMkLst>
            <pc:docMk/>
            <pc:sldMk cId="457043364" sldId="351"/>
            <ac:picMk id="6" creationId="{9B8FC7F9-2255-0E71-E34B-BA16D251B55E}"/>
          </ac:picMkLst>
        </pc:picChg>
        <pc:cxnChg chg="mod">
          <ac:chgData name="Francesco Fransesini" userId="f4b06c69-b125-4814-a67d-adf8dc91bd7e" providerId="ADAL" clId="{687C9A25-5DBC-4FAE-98D2-9BDD8C419ACD}" dt="2023-06-05T10:42:35.446" v="3396" actId="14100"/>
          <ac:cxnSpMkLst>
            <pc:docMk/>
            <pc:sldMk cId="457043364" sldId="351"/>
            <ac:cxnSpMk id="10" creationId="{D359D381-107A-3D83-0E31-DA35918EB8DB}"/>
          </ac:cxnSpMkLst>
        </pc:cxnChg>
        <pc:cxnChg chg="mod">
          <ac:chgData name="Francesco Fransesini" userId="f4b06c69-b125-4814-a67d-adf8dc91bd7e" providerId="ADAL" clId="{687C9A25-5DBC-4FAE-98D2-9BDD8C419ACD}" dt="2023-06-05T10:42:37.887" v="3397" actId="14100"/>
          <ac:cxnSpMkLst>
            <pc:docMk/>
            <pc:sldMk cId="457043364" sldId="351"/>
            <ac:cxnSpMk id="11" creationId="{20EE5E92-8924-1FB6-A202-88B82B306122}"/>
          </ac:cxnSpMkLst>
        </pc:cxnChg>
        <pc:cxnChg chg="mod">
          <ac:chgData name="Francesco Fransesini" userId="f4b06c69-b125-4814-a67d-adf8dc91bd7e" providerId="ADAL" clId="{687C9A25-5DBC-4FAE-98D2-9BDD8C419ACD}" dt="2023-06-05T10:27:43.290" v="3268" actId="14100"/>
          <ac:cxnSpMkLst>
            <pc:docMk/>
            <pc:sldMk cId="457043364" sldId="351"/>
            <ac:cxnSpMk id="12" creationId="{FB1D0D6C-C32F-652A-033E-B05BE4972E28}"/>
          </ac:cxnSpMkLst>
        </pc:cxnChg>
        <pc:cxnChg chg="mod">
          <ac:chgData name="Francesco Fransesini" userId="f4b06c69-b125-4814-a67d-adf8dc91bd7e" providerId="ADAL" clId="{687C9A25-5DBC-4FAE-98D2-9BDD8C419ACD}" dt="2023-06-05T10:28:18.779" v="3269" actId="164"/>
          <ac:cxnSpMkLst>
            <pc:docMk/>
            <pc:sldMk cId="457043364" sldId="351"/>
            <ac:cxnSpMk id="17" creationId="{84FAD1B9-78AC-EF40-5365-FE114DA5B0C3}"/>
          </ac:cxnSpMkLst>
        </pc:cxnChg>
        <pc:cxnChg chg="mod">
          <ac:chgData name="Francesco Fransesini" userId="f4b06c69-b125-4814-a67d-adf8dc91bd7e" providerId="ADAL" clId="{687C9A25-5DBC-4FAE-98D2-9BDD8C419ACD}" dt="2023-06-05T10:28:18.779" v="3269" actId="164"/>
          <ac:cxnSpMkLst>
            <pc:docMk/>
            <pc:sldMk cId="457043364" sldId="351"/>
            <ac:cxnSpMk id="18" creationId="{33778454-F254-171C-8D93-36037327EEE7}"/>
          </ac:cxnSpMkLst>
        </pc:cxnChg>
        <pc:cxnChg chg="mod">
          <ac:chgData name="Francesco Fransesini" userId="f4b06c69-b125-4814-a67d-adf8dc91bd7e" providerId="ADAL" clId="{687C9A25-5DBC-4FAE-98D2-9BDD8C419ACD}" dt="2023-06-05T10:28:18.779" v="3269" actId="164"/>
          <ac:cxnSpMkLst>
            <pc:docMk/>
            <pc:sldMk cId="457043364" sldId="351"/>
            <ac:cxnSpMk id="20" creationId="{40F0F511-2ADD-7ADA-5E12-E5D97AF8F07B}"/>
          </ac:cxnSpMkLst>
        </pc:cxnChg>
      </pc:sldChg>
      <pc:sldChg chg="modSp mod">
        <pc:chgData name="Francesco Fransesini" userId="f4b06c69-b125-4814-a67d-adf8dc91bd7e" providerId="ADAL" clId="{687C9A25-5DBC-4FAE-98D2-9BDD8C419ACD}" dt="2023-06-05T16:59:50.225" v="3752" actId="20577"/>
        <pc:sldMkLst>
          <pc:docMk/>
          <pc:sldMk cId="849452573" sldId="352"/>
        </pc:sldMkLst>
        <pc:spChg chg="mod">
          <ac:chgData name="Francesco Fransesini" userId="f4b06c69-b125-4814-a67d-adf8dc91bd7e" providerId="ADAL" clId="{687C9A25-5DBC-4FAE-98D2-9BDD8C419ACD}" dt="2023-06-03T15:13:40.578" v="2459" actId="20577"/>
          <ac:spMkLst>
            <pc:docMk/>
            <pc:sldMk cId="849452573" sldId="352"/>
            <ac:spMk id="3" creationId="{E6722106-92AB-7263-1DB6-C3689F9138BA}"/>
          </ac:spMkLst>
        </pc:spChg>
        <pc:spChg chg="mod">
          <ac:chgData name="Francesco Fransesini" userId="f4b06c69-b125-4814-a67d-adf8dc91bd7e" providerId="ADAL" clId="{687C9A25-5DBC-4FAE-98D2-9BDD8C419ACD}" dt="2023-06-03T16:50:18.227" v="2807" actId="113"/>
          <ac:spMkLst>
            <pc:docMk/>
            <pc:sldMk cId="849452573" sldId="352"/>
            <ac:spMk id="4" creationId="{2702A06C-2890-DA2C-0828-1A0EB2211DDF}"/>
          </ac:spMkLst>
        </pc:spChg>
        <pc:spChg chg="mod">
          <ac:chgData name="Francesco Fransesini" userId="f4b06c69-b125-4814-a67d-adf8dc91bd7e" providerId="ADAL" clId="{687C9A25-5DBC-4FAE-98D2-9BDD8C419ACD}" dt="2023-06-05T09:03:16.562" v="2920" actId="113"/>
          <ac:spMkLst>
            <pc:docMk/>
            <pc:sldMk cId="849452573" sldId="352"/>
            <ac:spMk id="19" creationId="{AA27474B-C8EE-0681-C4BA-475AFE542909}"/>
          </ac:spMkLst>
        </pc:spChg>
        <pc:spChg chg="mod">
          <ac:chgData name="Francesco Fransesini" userId="f4b06c69-b125-4814-a67d-adf8dc91bd7e" providerId="ADAL" clId="{687C9A25-5DBC-4FAE-98D2-9BDD8C419ACD}" dt="2023-06-05T09:03:26.217" v="2922" actId="403"/>
          <ac:spMkLst>
            <pc:docMk/>
            <pc:sldMk cId="849452573" sldId="352"/>
            <ac:spMk id="22" creationId="{80B7D673-7CB3-4F94-4EB3-2E9DAE7A2BC5}"/>
          </ac:spMkLst>
        </pc:spChg>
        <pc:spChg chg="mod">
          <ac:chgData name="Francesco Fransesini" userId="f4b06c69-b125-4814-a67d-adf8dc91bd7e" providerId="ADAL" clId="{687C9A25-5DBC-4FAE-98D2-9BDD8C419ACD}" dt="2023-06-05T09:03:11.726" v="2918" actId="113"/>
          <ac:spMkLst>
            <pc:docMk/>
            <pc:sldMk cId="849452573" sldId="352"/>
            <ac:spMk id="23" creationId="{6A720963-EB37-8BF7-6C1B-F83F30F4625B}"/>
          </ac:spMkLst>
        </pc:spChg>
        <pc:spChg chg="mod">
          <ac:chgData name="Francesco Fransesini" userId="f4b06c69-b125-4814-a67d-adf8dc91bd7e" providerId="ADAL" clId="{687C9A25-5DBC-4FAE-98D2-9BDD8C419ACD}" dt="2023-06-05T16:59:50.225" v="3752" actId="20577"/>
          <ac:spMkLst>
            <pc:docMk/>
            <pc:sldMk cId="849452573" sldId="352"/>
            <ac:spMk id="31" creationId="{7161291C-7529-1401-5381-F9454989E881}"/>
          </ac:spMkLst>
        </pc:spChg>
      </pc:sldChg>
      <pc:sldChg chg="modSp mod">
        <pc:chgData name="Francesco Fransesini" userId="f4b06c69-b125-4814-a67d-adf8dc91bd7e" providerId="ADAL" clId="{687C9A25-5DBC-4FAE-98D2-9BDD8C419ACD}" dt="2023-06-05T16:29:28.285" v="3751" actId="20577"/>
        <pc:sldMkLst>
          <pc:docMk/>
          <pc:sldMk cId="1800424258" sldId="355"/>
        </pc:sldMkLst>
        <pc:spChg chg="mod">
          <ac:chgData name="Francesco Fransesini" userId="f4b06c69-b125-4814-a67d-adf8dc91bd7e" providerId="ADAL" clId="{687C9A25-5DBC-4FAE-98D2-9BDD8C419ACD}" dt="2023-06-05T16:29:28.285" v="3751" actId="20577"/>
          <ac:spMkLst>
            <pc:docMk/>
            <pc:sldMk cId="1800424258" sldId="355"/>
            <ac:spMk id="21" creationId="{B57B4DD5-EF64-4B29-458F-D6993F0F3347}"/>
          </ac:spMkLst>
        </pc:spChg>
      </pc:sldChg>
      <pc:sldChg chg="modSp mod">
        <pc:chgData name="Francesco Fransesini" userId="f4b06c69-b125-4814-a67d-adf8dc91bd7e" providerId="ADAL" clId="{687C9A25-5DBC-4FAE-98D2-9BDD8C419ACD}" dt="2023-06-05T17:01:49.511" v="3767" actId="20577"/>
        <pc:sldMkLst>
          <pc:docMk/>
          <pc:sldMk cId="2164735212" sldId="356"/>
        </pc:sldMkLst>
        <pc:spChg chg="mod">
          <ac:chgData name="Francesco Fransesini" userId="f4b06c69-b125-4814-a67d-adf8dc91bd7e" providerId="ADAL" clId="{687C9A25-5DBC-4FAE-98D2-9BDD8C419ACD}" dt="2023-06-03T15:14:29.580" v="2510" actId="20577"/>
          <ac:spMkLst>
            <pc:docMk/>
            <pc:sldMk cId="2164735212" sldId="356"/>
            <ac:spMk id="5" creationId="{26F9AD0C-A031-DD8B-E654-BB2812FC5775}"/>
          </ac:spMkLst>
        </pc:spChg>
        <pc:spChg chg="mod">
          <ac:chgData name="Francesco Fransesini" userId="f4b06c69-b125-4814-a67d-adf8dc91bd7e" providerId="ADAL" clId="{687C9A25-5DBC-4FAE-98D2-9BDD8C419ACD}" dt="2023-06-03T16:50:36.635" v="2811" actId="113"/>
          <ac:spMkLst>
            <pc:docMk/>
            <pc:sldMk cId="2164735212" sldId="356"/>
            <ac:spMk id="6" creationId="{62FCF953-ED1C-7FAE-EA7D-6FB1C888B894}"/>
          </ac:spMkLst>
        </pc:spChg>
        <pc:spChg chg="mod">
          <ac:chgData name="Francesco Fransesini" userId="f4b06c69-b125-4814-a67d-adf8dc91bd7e" providerId="ADAL" clId="{687C9A25-5DBC-4FAE-98D2-9BDD8C419ACD}" dt="2023-06-03T16:50:28.123" v="2808" actId="113"/>
          <ac:spMkLst>
            <pc:docMk/>
            <pc:sldMk cId="2164735212" sldId="356"/>
            <ac:spMk id="11" creationId="{6B00BBEB-63A2-B8B8-8AD0-B87135B8FC54}"/>
          </ac:spMkLst>
        </pc:spChg>
        <pc:spChg chg="mod">
          <ac:chgData name="Francesco Fransesini" userId="f4b06c69-b125-4814-a67d-adf8dc91bd7e" providerId="ADAL" clId="{687C9A25-5DBC-4FAE-98D2-9BDD8C419ACD}" dt="2023-06-03T15:14:44.815" v="2534" actId="14100"/>
          <ac:spMkLst>
            <pc:docMk/>
            <pc:sldMk cId="2164735212" sldId="356"/>
            <ac:spMk id="18" creationId="{B163FD97-848D-3A28-B5E3-11886450D82F}"/>
          </ac:spMkLst>
        </pc:spChg>
        <pc:spChg chg="mod">
          <ac:chgData name="Francesco Fransesini" userId="f4b06c69-b125-4814-a67d-adf8dc91bd7e" providerId="ADAL" clId="{687C9A25-5DBC-4FAE-98D2-9BDD8C419ACD}" dt="2023-06-05T17:01:49.511" v="3767" actId="20577"/>
          <ac:spMkLst>
            <pc:docMk/>
            <pc:sldMk cId="2164735212" sldId="356"/>
            <ac:spMk id="21" creationId="{8147E18C-2C3A-8182-6E58-401C890A365C}"/>
          </ac:spMkLst>
        </pc:spChg>
        <pc:spChg chg="mod">
          <ac:chgData name="Francesco Fransesini" userId="f4b06c69-b125-4814-a67d-adf8dc91bd7e" providerId="ADAL" clId="{687C9A25-5DBC-4FAE-98D2-9BDD8C419ACD}" dt="2023-06-03T16:50:33.714" v="2810" actId="113"/>
          <ac:spMkLst>
            <pc:docMk/>
            <pc:sldMk cId="2164735212" sldId="356"/>
            <ac:spMk id="22" creationId="{FE0872C3-A2FF-9637-758C-51D2BCC00320}"/>
          </ac:spMkLst>
        </pc:spChg>
      </pc:sldChg>
      <pc:sldChg chg="del">
        <pc:chgData name="Francesco Fransesini" userId="f4b06c69-b125-4814-a67d-adf8dc91bd7e" providerId="ADAL" clId="{687C9A25-5DBC-4FAE-98D2-9BDD8C419ACD}" dt="2023-06-01T16:33:35.110" v="266" actId="47"/>
        <pc:sldMkLst>
          <pc:docMk/>
          <pc:sldMk cId="4194440769" sldId="359"/>
        </pc:sldMkLst>
      </pc:sldChg>
      <pc:sldChg chg="addSp modSp mod">
        <pc:chgData name="Francesco Fransesini" userId="f4b06c69-b125-4814-a67d-adf8dc91bd7e" providerId="ADAL" clId="{687C9A25-5DBC-4FAE-98D2-9BDD8C419ACD}" dt="2023-06-05T16:03:22.369" v="3692" actId="208"/>
        <pc:sldMkLst>
          <pc:docMk/>
          <pc:sldMk cId="354413455" sldId="360"/>
        </pc:sldMkLst>
        <pc:spChg chg="mod">
          <ac:chgData name="Francesco Fransesini" userId="f4b06c69-b125-4814-a67d-adf8dc91bd7e" providerId="ADAL" clId="{687C9A25-5DBC-4FAE-98D2-9BDD8C419ACD}" dt="2023-06-05T09:05:38.619" v="2930" actId="113"/>
          <ac:spMkLst>
            <pc:docMk/>
            <pc:sldMk cId="354413455" sldId="360"/>
            <ac:spMk id="3" creationId="{8328D54B-163A-1ADA-C67C-10DD861E0B21}"/>
          </ac:spMkLst>
        </pc:spChg>
        <pc:spChg chg="add mod">
          <ac:chgData name="Francesco Fransesini" userId="f4b06c69-b125-4814-a67d-adf8dc91bd7e" providerId="ADAL" clId="{687C9A25-5DBC-4FAE-98D2-9BDD8C419ACD}" dt="2023-06-05T16:03:22.369" v="3692" actId="208"/>
          <ac:spMkLst>
            <pc:docMk/>
            <pc:sldMk cId="354413455" sldId="360"/>
            <ac:spMk id="4" creationId="{28DB63ED-0941-6E5E-DC8D-9E990BE07CD4}"/>
          </ac:spMkLst>
        </pc:spChg>
      </pc:sldChg>
      <pc:sldChg chg="addSp modSp mod">
        <pc:chgData name="Francesco Fransesini" userId="f4b06c69-b125-4814-a67d-adf8dc91bd7e" providerId="ADAL" clId="{687C9A25-5DBC-4FAE-98D2-9BDD8C419ACD}" dt="2023-06-02T14:56:23.735" v="776" actId="113"/>
        <pc:sldMkLst>
          <pc:docMk/>
          <pc:sldMk cId="3341462760" sldId="361"/>
        </pc:sldMkLst>
        <pc:spChg chg="add mod">
          <ac:chgData name="Francesco Fransesini" userId="f4b06c69-b125-4814-a67d-adf8dc91bd7e" providerId="ADAL" clId="{687C9A25-5DBC-4FAE-98D2-9BDD8C419ACD}" dt="2023-06-01T16:05:23.084" v="191" actId="1076"/>
          <ac:spMkLst>
            <pc:docMk/>
            <pc:sldMk cId="3341462760" sldId="361"/>
            <ac:spMk id="6" creationId="{4431255C-71D4-A97D-C8BA-19A8F5829B36}"/>
          </ac:spMkLst>
        </pc:spChg>
        <pc:spChg chg="mod">
          <ac:chgData name="Francesco Fransesini" userId="f4b06c69-b125-4814-a67d-adf8dc91bd7e" providerId="ADAL" clId="{687C9A25-5DBC-4FAE-98D2-9BDD8C419ACD}" dt="2023-06-02T14:56:23.735" v="776" actId="113"/>
          <ac:spMkLst>
            <pc:docMk/>
            <pc:sldMk cId="3341462760" sldId="361"/>
            <ac:spMk id="10" creationId="{E604AB31-77B6-A17C-AFE2-318BB2B6A27B}"/>
          </ac:spMkLst>
        </pc:spChg>
        <pc:cxnChg chg="add mod">
          <ac:chgData name="Francesco Fransesini" userId="f4b06c69-b125-4814-a67d-adf8dc91bd7e" providerId="ADAL" clId="{687C9A25-5DBC-4FAE-98D2-9BDD8C419ACD}" dt="2023-06-01T16:05:39.018" v="194" actId="1582"/>
          <ac:cxnSpMkLst>
            <pc:docMk/>
            <pc:sldMk cId="3341462760" sldId="361"/>
            <ac:cxnSpMk id="11" creationId="{A92B875B-C57C-69A1-1E63-80828B2F0B15}"/>
          </ac:cxnSpMkLst>
        </pc:cxnChg>
        <pc:cxnChg chg="add mod">
          <ac:chgData name="Francesco Fransesini" userId="f4b06c69-b125-4814-a67d-adf8dc91bd7e" providerId="ADAL" clId="{687C9A25-5DBC-4FAE-98D2-9BDD8C419ACD}" dt="2023-06-01T16:05:51.207" v="198" actId="14100"/>
          <ac:cxnSpMkLst>
            <pc:docMk/>
            <pc:sldMk cId="3341462760" sldId="361"/>
            <ac:cxnSpMk id="12" creationId="{B8BCD1FF-E82F-EDC8-A154-14E74AE64EE2}"/>
          </ac:cxnSpMkLst>
        </pc:cxnChg>
      </pc:sldChg>
      <pc:sldChg chg="del">
        <pc:chgData name="Francesco Fransesini" userId="f4b06c69-b125-4814-a67d-adf8dc91bd7e" providerId="ADAL" clId="{687C9A25-5DBC-4FAE-98D2-9BDD8C419ACD}" dt="2023-06-01T16:33:35.110" v="266" actId="47"/>
        <pc:sldMkLst>
          <pc:docMk/>
          <pc:sldMk cId="2699327255" sldId="367"/>
        </pc:sldMkLst>
      </pc:sldChg>
      <pc:sldChg chg="modSp mod">
        <pc:chgData name="Francesco Fransesini" userId="f4b06c69-b125-4814-a67d-adf8dc91bd7e" providerId="ADAL" clId="{687C9A25-5DBC-4FAE-98D2-9BDD8C419ACD}" dt="2023-06-05T10:51:14.168" v="3562" actId="120"/>
        <pc:sldMkLst>
          <pc:docMk/>
          <pc:sldMk cId="2544041190" sldId="370"/>
        </pc:sldMkLst>
        <pc:spChg chg="mod">
          <ac:chgData name="Francesco Fransesini" userId="f4b06c69-b125-4814-a67d-adf8dc91bd7e" providerId="ADAL" clId="{687C9A25-5DBC-4FAE-98D2-9BDD8C419ACD}" dt="2023-06-05T09:05:04.122" v="2927" actId="20577"/>
          <ac:spMkLst>
            <pc:docMk/>
            <pc:sldMk cId="2544041190" sldId="370"/>
            <ac:spMk id="3" creationId="{E6722106-92AB-7263-1DB6-C3689F9138BA}"/>
          </ac:spMkLst>
        </pc:spChg>
        <pc:graphicFrameChg chg="modGraphic">
          <ac:chgData name="Francesco Fransesini" userId="f4b06c69-b125-4814-a67d-adf8dc91bd7e" providerId="ADAL" clId="{687C9A25-5DBC-4FAE-98D2-9BDD8C419ACD}" dt="2023-06-05T10:51:14.168" v="3562" actId="120"/>
          <ac:graphicFrameMkLst>
            <pc:docMk/>
            <pc:sldMk cId="2544041190" sldId="370"/>
            <ac:graphicFrameMk id="11" creationId="{73E10D84-02C7-FC67-D643-159B7B376485}"/>
          </ac:graphicFrameMkLst>
        </pc:graphicFrameChg>
      </pc:sldChg>
      <pc:sldChg chg="addSp modSp mod">
        <pc:chgData name="Francesco Fransesini" userId="f4b06c69-b125-4814-a67d-adf8dc91bd7e" providerId="ADAL" clId="{687C9A25-5DBC-4FAE-98D2-9BDD8C419ACD}" dt="2023-06-05T15:59:21.279" v="3644" actId="108"/>
        <pc:sldMkLst>
          <pc:docMk/>
          <pc:sldMk cId="226603482" sldId="373"/>
        </pc:sldMkLst>
        <pc:spChg chg="add mod">
          <ac:chgData name="Francesco Fransesini" userId="f4b06c69-b125-4814-a67d-adf8dc91bd7e" providerId="ADAL" clId="{687C9A25-5DBC-4FAE-98D2-9BDD8C419ACD}" dt="2023-06-02T13:15:39.374" v="361" actId="1076"/>
          <ac:spMkLst>
            <pc:docMk/>
            <pc:sldMk cId="226603482" sldId="373"/>
            <ac:spMk id="4" creationId="{EE2E8FD4-0249-FE99-6B53-BC7147DCBA06}"/>
          </ac:spMkLst>
        </pc:spChg>
        <pc:spChg chg="add mod">
          <ac:chgData name="Francesco Fransesini" userId="f4b06c69-b125-4814-a67d-adf8dc91bd7e" providerId="ADAL" clId="{687C9A25-5DBC-4FAE-98D2-9BDD8C419ACD}" dt="2023-06-05T15:59:21.279" v="3644" actId="108"/>
          <ac:spMkLst>
            <pc:docMk/>
            <pc:sldMk cId="226603482" sldId="373"/>
            <ac:spMk id="6" creationId="{A0E37BB7-AEE1-C1DA-7A40-ACAEE063DD04}"/>
          </ac:spMkLst>
        </pc:spChg>
        <pc:spChg chg="add mod">
          <ac:chgData name="Francesco Fransesini" userId="f4b06c69-b125-4814-a67d-adf8dc91bd7e" providerId="ADAL" clId="{687C9A25-5DBC-4FAE-98D2-9BDD8C419ACD}" dt="2023-06-05T15:59:15.755" v="3643" actId="1582"/>
          <ac:spMkLst>
            <pc:docMk/>
            <pc:sldMk cId="226603482" sldId="373"/>
            <ac:spMk id="8" creationId="{C91A8863-C7B5-E0C3-6852-741AE8C66846}"/>
          </ac:spMkLst>
        </pc:spChg>
        <pc:spChg chg="mod">
          <ac:chgData name="Francesco Fransesini" userId="f4b06c69-b125-4814-a67d-adf8dc91bd7e" providerId="ADAL" clId="{687C9A25-5DBC-4FAE-98D2-9BDD8C419ACD}" dt="2023-06-05T10:44:49.791" v="3410" actId="14100"/>
          <ac:spMkLst>
            <pc:docMk/>
            <pc:sldMk cId="226603482" sldId="373"/>
            <ac:spMk id="11" creationId="{51906B8C-A229-4991-A5BA-968D202DE5A2}"/>
          </ac:spMkLst>
        </pc:spChg>
        <pc:spChg chg="mod">
          <ac:chgData name="Francesco Fransesini" userId="f4b06c69-b125-4814-a67d-adf8dc91bd7e" providerId="ADAL" clId="{687C9A25-5DBC-4FAE-98D2-9BDD8C419ACD}" dt="2023-06-05T15:58:10.815" v="3637" actId="1076"/>
          <ac:spMkLst>
            <pc:docMk/>
            <pc:sldMk cId="226603482" sldId="373"/>
            <ac:spMk id="16" creationId="{449EC257-8B45-68ED-5078-814D75BF5EE5}"/>
          </ac:spMkLst>
        </pc:spChg>
        <pc:picChg chg="mod">
          <ac:chgData name="Francesco Fransesini" userId="f4b06c69-b125-4814-a67d-adf8dc91bd7e" providerId="ADAL" clId="{687C9A25-5DBC-4FAE-98D2-9BDD8C419ACD}" dt="2023-06-05T15:56:27.477" v="3633" actId="14100"/>
          <ac:picMkLst>
            <pc:docMk/>
            <pc:sldMk cId="226603482" sldId="373"/>
            <ac:picMk id="13" creationId="{34EDF424-8D66-63E2-D873-4C1A9DA634A5}"/>
          </ac:picMkLst>
        </pc:picChg>
        <pc:cxnChg chg="add mod">
          <ac:chgData name="Francesco Fransesini" userId="f4b06c69-b125-4814-a67d-adf8dc91bd7e" providerId="ADAL" clId="{687C9A25-5DBC-4FAE-98D2-9BDD8C419ACD}" dt="2023-06-02T13:15:45.592" v="364" actId="14100"/>
          <ac:cxnSpMkLst>
            <pc:docMk/>
            <pc:sldMk cId="226603482" sldId="373"/>
            <ac:cxnSpMk id="5" creationId="{424C68AE-26B9-527D-1D54-4AE515AD2602}"/>
          </ac:cxnSpMkLst>
        </pc:cxnChg>
        <pc:cxnChg chg="mod">
          <ac:chgData name="Francesco Fransesini" userId="f4b06c69-b125-4814-a67d-adf8dc91bd7e" providerId="ADAL" clId="{687C9A25-5DBC-4FAE-98D2-9BDD8C419ACD}" dt="2023-06-02T13:15:52.679" v="366" actId="14100"/>
          <ac:cxnSpMkLst>
            <pc:docMk/>
            <pc:sldMk cId="226603482" sldId="373"/>
            <ac:cxnSpMk id="14" creationId="{199F5041-7D47-4138-C3B0-AB6ADED4D46E}"/>
          </ac:cxnSpMkLst>
        </pc:cxnChg>
      </pc:sldChg>
      <pc:sldChg chg="addSp modSp mod">
        <pc:chgData name="Francesco Fransesini" userId="f4b06c69-b125-4814-a67d-adf8dc91bd7e" providerId="ADAL" clId="{687C9A25-5DBC-4FAE-98D2-9BDD8C419ACD}" dt="2023-06-05T16:01:19.533" v="3661" actId="1076"/>
        <pc:sldMkLst>
          <pc:docMk/>
          <pc:sldMk cId="4171279595" sldId="374"/>
        </pc:sldMkLst>
        <pc:spChg chg="add mod">
          <ac:chgData name="Francesco Fransesini" userId="f4b06c69-b125-4814-a67d-adf8dc91bd7e" providerId="ADAL" clId="{687C9A25-5DBC-4FAE-98D2-9BDD8C419ACD}" dt="2023-06-05T16:01:19.533" v="3661" actId="1076"/>
          <ac:spMkLst>
            <pc:docMk/>
            <pc:sldMk cId="4171279595" sldId="374"/>
            <ac:spMk id="4" creationId="{F748620C-1AFF-E448-1166-567FF9ABADE8}"/>
          </ac:spMkLst>
        </pc:spChg>
        <pc:spChg chg="add mod">
          <ac:chgData name="Francesco Fransesini" userId="f4b06c69-b125-4814-a67d-adf8dc91bd7e" providerId="ADAL" clId="{687C9A25-5DBC-4FAE-98D2-9BDD8C419ACD}" dt="2023-06-05T16:01:08.578" v="3659" actId="1076"/>
          <ac:spMkLst>
            <pc:docMk/>
            <pc:sldMk cId="4171279595" sldId="374"/>
            <ac:spMk id="5" creationId="{2E919697-18B4-90CC-6410-F2FB6B756E47}"/>
          </ac:spMkLst>
        </pc:spChg>
        <pc:spChg chg="mod">
          <ac:chgData name="Francesco Fransesini" userId="f4b06c69-b125-4814-a67d-adf8dc91bd7e" providerId="ADAL" clId="{687C9A25-5DBC-4FAE-98D2-9BDD8C419ACD}" dt="2023-06-05T10:44:29.679" v="3401" actId="20577"/>
          <ac:spMkLst>
            <pc:docMk/>
            <pc:sldMk cId="4171279595" sldId="374"/>
            <ac:spMk id="11" creationId="{51906B8C-A229-4991-A5BA-968D202DE5A2}"/>
          </ac:spMkLst>
        </pc:spChg>
        <pc:spChg chg="mod">
          <ac:chgData name="Francesco Fransesini" userId="f4b06c69-b125-4814-a67d-adf8dc91bd7e" providerId="ADAL" clId="{687C9A25-5DBC-4FAE-98D2-9BDD8C419ACD}" dt="2023-06-05T15:59:33.252" v="3645" actId="1037"/>
          <ac:spMkLst>
            <pc:docMk/>
            <pc:sldMk cId="4171279595" sldId="374"/>
            <ac:spMk id="16" creationId="{449EC257-8B45-68ED-5078-814D75BF5EE5}"/>
          </ac:spMkLst>
        </pc:spChg>
        <pc:spChg chg="mod">
          <ac:chgData name="Francesco Fransesini" userId="f4b06c69-b125-4814-a67d-adf8dc91bd7e" providerId="ADAL" clId="{687C9A25-5DBC-4FAE-98D2-9BDD8C419ACD}" dt="2023-06-05T10:44:36.908" v="3405" actId="20577"/>
          <ac:spMkLst>
            <pc:docMk/>
            <pc:sldMk cId="4171279595" sldId="374"/>
            <ac:spMk id="23" creationId="{718DAFED-D0FC-75AC-A262-793EB629DF15}"/>
          </ac:spMkLst>
        </pc:spChg>
        <pc:picChg chg="mod">
          <ac:chgData name="Francesco Fransesini" userId="f4b06c69-b125-4814-a67d-adf8dc91bd7e" providerId="ADAL" clId="{687C9A25-5DBC-4FAE-98D2-9BDD8C419ACD}" dt="2023-06-05T16:00:58.398" v="3658" actId="14100"/>
          <ac:picMkLst>
            <pc:docMk/>
            <pc:sldMk cId="4171279595" sldId="374"/>
            <ac:picMk id="36" creationId="{297EAF91-2B65-CDC0-65C5-CE508CA60F7C}"/>
          </ac:picMkLst>
        </pc:picChg>
      </pc:sldChg>
      <pc:sldChg chg="modSp mod">
        <pc:chgData name="Francesco Fransesini" userId="f4b06c69-b125-4814-a67d-adf8dc91bd7e" providerId="ADAL" clId="{687C9A25-5DBC-4FAE-98D2-9BDD8C419ACD}" dt="2023-06-05T15:55:04.039" v="3631" actId="20577"/>
        <pc:sldMkLst>
          <pc:docMk/>
          <pc:sldMk cId="889791508" sldId="378"/>
        </pc:sldMkLst>
        <pc:spChg chg="mod">
          <ac:chgData name="Francesco Fransesini" userId="f4b06c69-b125-4814-a67d-adf8dc91bd7e" providerId="ADAL" clId="{687C9A25-5DBC-4FAE-98D2-9BDD8C419ACD}" dt="2023-06-05T15:55:04.039" v="3631" actId="20577"/>
          <ac:spMkLst>
            <pc:docMk/>
            <pc:sldMk cId="889791508" sldId="378"/>
            <ac:spMk id="6" creationId="{7C1983D9-37E0-C5BD-7C96-C368C74B4D9D}"/>
          </ac:spMkLst>
        </pc:spChg>
        <pc:spChg chg="mod">
          <ac:chgData name="Francesco Fransesini" userId="f4b06c69-b125-4814-a67d-adf8dc91bd7e" providerId="ADAL" clId="{687C9A25-5DBC-4FAE-98D2-9BDD8C419ACD}" dt="2023-06-05T10:35:22.362" v="3374" actId="20577"/>
          <ac:spMkLst>
            <pc:docMk/>
            <pc:sldMk cId="889791508" sldId="378"/>
            <ac:spMk id="23" creationId="{37B8DE81-7E5A-5CBB-EF3E-BEE1E2D27E31}"/>
          </ac:spMkLst>
        </pc:spChg>
        <pc:spChg chg="mod">
          <ac:chgData name="Francesco Fransesini" userId="f4b06c69-b125-4814-a67d-adf8dc91bd7e" providerId="ADAL" clId="{687C9A25-5DBC-4FAE-98D2-9BDD8C419ACD}" dt="2023-06-03T16:50:58.306" v="2815" actId="113"/>
          <ac:spMkLst>
            <pc:docMk/>
            <pc:sldMk cId="889791508" sldId="378"/>
            <ac:spMk id="31" creationId="{9F3C08C8-808A-1717-F712-023B24BD8CD2}"/>
          </ac:spMkLst>
        </pc:spChg>
      </pc:sldChg>
      <pc:sldChg chg="addSp modSp mod">
        <pc:chgData name="Francesco Fransesini" userId="f4b06c69-b125-4814-a67d-adf8dc91bd7e" providerId="ADAL" clId="{687C9A25-5DBC-4FAE-98D2-9BDD8C419ACD}" dt="2023-06-05T10:45:33.809" v="3422" actId="1076"/>
        <pc:sldMkLst>
          <pc:docMk/>
          <pc:sldMk cId="2574722414" sldId="380"/>
        </pc:sldMkLst>
        <pc:spChg chg="mod">
          <ac:chgData name="Francesco Fransesini" userId="f4b06c69-b125-4814-a67d-adf8dc91bd7e" providerId="ADAL" clId="{687C9A25-5DBC-4FAE-98D2-9BDD8C419ACD}" dt="2023-06-05T09:09:02.436" v="3066" actId="1076"/>
          <ac:spMkLst>
            <pc:docMk/>
            <pc:sldMk cId="2574722414" sldId="380"/>
            <ac:spMk id="3" creationId="{E6722106-92AB-7263-1DB6-C3689F9138BA}"/>
          </ac:spMkLst>
        </pc:spChg>
        <pc:spChg chg="mod">
          <ac:chgData name="Francesco Fransesini" userId="f4b06c69-b125-4814-a67d-adf8dc91bd7e" providerId="ADAL" clId="{687C9A25-5DBC-4FAE-98D2-9BDD8C419ACD}" dt="2023-06-05T10:45:33.809" v="3422" actId="1076"/>
          <ac:spMkLst>
            <pc:docMk/>
            <pc:sldMk cId="2574722414" sldId="380"/>
            <ac:spMk id="4" creationId="{1E721882-4114-17C9-557A-7E4FC15285B3}"/>
          </ac:spMkLst>
        </pc:spChg>
        <pc:spChg chg="add mod">
          <ac:chgData name="Francesco Fransesini" userId="f4b06c69-b125-4814-a67d-adf8dc91bd7e" providerId="ADAL" clId="{687C9A25-5DBC-4FAE-98D2-9BDD8C419ACD}" dt="2023-06-05T09:12:25.099" v="3162" actId="403"/>
          <ac:spMkLst>
            <pc:docMk/>
            <pc:sldMk cId="2574722414" sldId="380"/>
            <ac:spMk id="7" creationId="{9130BC8F-686B-06E2-9DDC-0965068F158A}"/>
          </ac:spMkLst>
        </pc:spChg>
        <pc:graphicFrameChg chg="mod modGraphic">
          <ac:chgData name="Francesco Fransesini" userId="f4b06c69-b125-4814-a67d-adf8dc91bd7e" providerId="ADAL" clId="{687C9A25-5DBC-4FAE-98D2-9BDD8C419ACD}" dt="2023-06-05T09:10:48.714" v="3128" actId="14100"/>
          <ac:graphicFrameMkLst>
            <pc:docMk/>
            <pc:sldMk cId="2574722414" sldId="380"/>
            <ac:graphicFrameMk id="6" creationId="{59996EA9-F69D-FD44-8A12-FFB04694C2C8}"/>
          </ac:graphicFrameMkLst>
        </pc:graphicFrameChg>
      </pc:sldChg>
      <pc:sldChg chg="addSp delSp modSp del mod">
        <pc:chgData name="Francesco Fransesini" userId="f4b06c69-b125-4814-a67d-adf8dc91bd7e" providerId="ADAL" clId="{687C9A25-5DBC-4FAE-98D2-9BDD8C419ACD}" dt="2023-06-03T17:14:00.753" v="2903" actId="47"/>
        <pc:sldMkLst>
          <pc:docMk/>
          <pc:sldMk cId="2665996803" sldId="381"/>
        </pc:sldMkLst>
        <pc:picChg chg="add mod ord">
          <ac:chgData name="Francesco Fransesini" userId="f4b06c69-b125-4814-a67d-adf8dc91bd7e" providerId="ADAL" clId="{687C9A25-5DBC-4FAE-98D2-9BDD8C419ACD}" dt="2023-06-02T16:10:18.591" v="807" actId="1076"/>
          <ac:picMkLst>
            <pc:docMk/>
            <pc:sldMk cId="2665996803" sldId="381"/>
            <ac:picMk id="10" creationId="{4150A7E3-E5A7-BC25-8F52-CD794FFC18DA}"/>
          </ac:picMkLst>
        </pc:picChg>
        <pc:picChg chg="del">
          <ac:chgData name="Francesco Fransesini" userId="f4b06c69-b125-4814-a67d-adf8dc91bd7e" providerId="ADAL" clId="{687C9A25-5DBC-4FAE-98D2-9BDD8C419ACD}" dt="2023-06-02T16:10:08.207" v="802" actId="478"/>
          <ac:picMkLst>
            <pc:docMk/>
            <pc:sldMk cId="2665996803" sldId="381"/>
            <ac:picMk id="14" creationId="{93BCD64D-44F2-A379-86FC-1A536A2E80A8}"/>
          </ac:picMkLst>
        </pc:picChg>
      </pc:sldChg>
      <pc:sldChg chg="addSp delSp modSp mod ord">
        <pc:chgData name="Francesco Fransesini" userId="f4b06c69-b125-4814-a67d-adf8dc91bd7e" providerId="ADAL" clId="{687C9A25-5DBC-4FAE-98D2-9BDD8C419ACD}" dt="2023-06-06T10:58:40.171" v="3777" actId="14100"/>
        <pc:sldMkLst>
          <pc:docMk/>
          <pc:sldMk cId="3709646743" sldId="397"/>
        </pc:sldMkLst>
        <pc:spChg chg="add mod">
          <ac:chgData name="Francesco Fransesini" userId="f4b06c69-b125-4814-a67d-adf8dc91bd7e" providerId="ADAL" clId="{687C9A25-5DBC-4FAE-98D2-9BDD8C419ACD}" dt="2023-06-05T16:03:37.566" v="3693" actId="1076"/>
          <ac:spMkLst>
            <pc:docMk/>
            <pc:sldMk cId="3709646743" sldId="397"/>
            <ac:spMk id="3" creationId="{6FE3CDD2-1A9B-7921-1918-E656FE45DD7B}"/>
          </ac:spMkLst>
        </pc:spChg>
        <pc:spChg chg="mod">
          <ac:chgData name="Francesco Fransesini" userId="f4b06c69-b125-4814-a67d-adf8dc91bd7e" providerId="ADAL" clId="{687C9A25-5DBC-4FAE-98D2-9BDD8C419ACD}" dt="2023-06-03T15:16:56.412" v="2708" actId="14100"/>
          <ac:spMkLst>
            <pc:docMk/>
            <pc:sldMk cId="3709646743" sldId="397"/>
            <ac:spMk id="5" creationId="{22438F34-8E40-D067-7326-E78561D672E1}"/>
          </ac:spMkLst>
        </pc:spChg>
        <pc:spChg chg="mod">
          <ac:chgData name="Francesco Fransesini" userId="f4b06c69-b125-4814-a67d-adf8dc91bd7e" providerId="ADAL" clId="{687C9A25-5DBC-4FAE-98D2-9BDD8C419ACD}" dt="2023-06-05T16:04:00.970" v="3709" actId="20577"/>
          <ac:spMkLst>
            <pc:docMk/>
            <pc:sldMk cId="3709646743" sldId="397"/>
            <ac:spMk id="19" creationId="{F03035E7-F2B1-ABD9-3D35-D0598B4747BF}"/>
          </ac:spMkLst>
        </pc:spChg>
        <pc:spChg chg="mod ord">
          <ac:chgData name="Francesco Fransesini" userId="f4b06c69-b125-4814-a67d-adf8dc91bd7e" providerId="ADAL" clId="{687C9A25-5DBC-4FAE-98D2-9BDD8C419ACD}" dt="2023-06-06T10:58:40.171" v="3777" actId="14100"/>
          <ac:spMkLst>
            <pc:docMk/>
            <pc:sldMk cId="3709646743" sldId="397"/>
            <ac:spMk id="23" creationId="{5A02FA36-1362-EC05-8B0C-C4E872763C79}"/>
          </ac:spMkLst>
        </pc:spChg>
        <pc:picChg chg="add mod">
          <ac:chgData name="Francesco Fransesini" userId="f4b06c69-b125-4814-a67d-adf8dc91bd7e" providerId="ADAL" clId="{687C9A25-5DBC-4FAE-98D2-9BDD8C419ACD}" dt="2023-06-02T16:22:23.318" v="928" actId="1076"/>
          <ac:picMkLst>
            <pc:docMk/>
            <pc:sldMk cId="3709646743" sldId="397"/>
            <ac:picMk id="4" creationId="{EA394B06-35CC-6DBE-D2A7-1ED960CFD3D7}"/>
          </ac:picMkLst>
        </pc:picChg>
        <pc:picChg chg="add mod">
          <ac:chgData name="Francesco Fransesini" userId="f4b06c69-b125-4814-a67d-adf8dc91bd7e" providerId="ADAL" clId="{687C9A25-5DBC-4FAE-98D2-9BDD8C419ACD}" dt="2023-06-06T10:58:29.104" v="3774" actId="14100"/>
          <ac:picMkLst>
            <pc:docMk/>
            <pc:sldMk cId="3709646743" sldId="397"/>
            <ac:picMk id="7" creationId="{50BB5B2A-EB4E-5313-0AF1-B700B3CA88C6}"/>
          </ac:picMkLst>
        </pc:picChg>
        <pc:picChg chg="add del">
          <ac:chgData name="Francesco Fransesini" userId="f4b06c69-b125-4814-a67d-adf8dc91bd7e" providerId="ADAL" clId="{687C9A25-5DBC-4FAE-98D2-9BDD8C419ACD}" dt="2023-06-02T16:15:43.159" v="832" actId="478"/>
          <ac:picMkLst>
            <pc:docMk/>
            <pc:sldMk cId="3709646743" sldId="397"/>
            <ac:picMk id="15" creationId="{72810B4B-CD67-AEF0-D99C-A93697EB3F87}"/>
          </ac:picMkLst>
        </pc:picChg>
        <pc:picChg chg="del mod">
          <ac:chgData name="Francesco Fransesini" userId="f4b06c69-b125-4814-a67d-adf8dc91bd7e" providerId="ADAL" clId="{687C9A25-5DBC-4FAE-98D2-9BDD8C419ACD}" dt="2023-06-06T10:58:12.616" v="3770" actId="478"/>
          <ac:picMkLst>
            <pc:docMk/>
            <pc:sldMk cId="3709646743" sldId="397"/>
            <ac:picMk id="21" creationId="{32DC4C15-22D0-C89B-C8A4-0D1089297FD5}"/>
          </ac:picMkLst>
        </pc:picChg>
        <pc:picChg chg="add del">
          <ac:chgData name="Francesco Fransesini" userId="f4b06c69-b125-4814-a67d-adf8dc91bd7e" providerId="ADAL" clId="{687C9A25-5DBC-4FAE-98D2-9BDD8C419ACD}" dt="2023-06-02T16:15:41.743" v="830" actId="478"/>
          <ac:picMkLst>
            <pc:docMk/>
            <pc:sldMk cId="3709646743" sldId="397"/>
            <ac:picMk id="24" creationId="{77C2FFD2-1D45-7036-E4BB-A79B4D6C4773}"/>
          </ac:picMkLst>
        </pc:picChg>
        <pc:picChg chg="add del">
          <ac:chgData name="Francesco Fransesini" userId="f4b06c69-b125-4814-a67d-adf8dc91bd7e" providerId="ADAL" clId="{687C9A25-5DBC-4FAE-98D2-9BDD8C419ACD}" dt="2023-06-02T16:15:42.463" v="831" actId="478"/>
          <ac:picMkLst>
            <pc:docMk/>
            <pc:sldMk cId="3709646743" sldId="397"/>
            <ac:picMk id="25" creationId="{5FDC4E86-DC18-E10A-E9EA-EDDFE838A543}"/>
          </ac:picMkLst>
        </pc:picChg>
        <pc:picChg chg="add del mod">
          <ac:chgData name="Francesco Fransesini" userId="f4b06c69-b125-4814-a67d-adf8dc91bd7e" providerId="ADAL" clId="{687C9A25-5DBC-4FAE-98D2-9BDD8C419ACD}" dt="2023-06-02T16:15:41.144" v="829" actId="478"/>
          <ac:picMkLst>
            <pc:docMk/>
            <pc:sldMk cId="3709646743" sldId="397"/>
            <ac:picMk id="27" creationId="{875933DB-319B-F1E9-BA52-789F72A647AF}"/>
          </ac:picMkLst>
        </pc:picChg>
      </pc:sldChg>
      <pc:sldChg chg="del ord">
        <pc:chgData name="Francesco Fransesini" userId="f4b06c69-b125-4814-a67d-adf8dc91bd7e" providerId="ADAL" clId="{687C9A25-5DBC-4FAE-98D2-9BDD8C419ACD}" dt="2023-06-02T16:23:16.857" v="935" actId="47"/>
        <pc:sldMkLst>
          <pc:docMk/>
          <pc:sldMk cId="2411316292" sldId="398"/>
        </pc:sldMkLst>
      </pc:sldChg>
      <pc:sldChg chg="addSp delSp modSp mod">
        <pc:chgData name="Francesco Fransesini" userId="f4b06c69-b125-4814-a67d-adf8dc91bd7e" providerId="ADAL" clId="{687C9A25-5DBC-4FAE-98D2-9BDD8C419ACD}" dt="2023-06-05T10:36:41.745" v="3377" actId="20577"/>
        <pc:sldMkLst>
          <pc:docMk/>
          <pc:sldMk cId="3778688739" sldId="399"/>
        </pc:sldMkLst>
        <pc:spChg chg="mod">
          <ac:chgData name="Francesco Fransesini" userId="f4b06c69-b125-4814-a67d-adf8dc91bd7e" providerId="ADAL" clId="{687C9A25-5DBC-4FAE-98D2-9BDD8C419ACD}" dt="2023-06-02T13:19:27.348" v="384" actId="1076"/>
          <ac:spMkLst>
            <pc:docMk/>
            <pc:sldMk cId="3778688739" sldId="399"/>
            <ac:spMk id="5" creationId="{1269A5D6-B17C-137D-C61E-A5BA9F4B7AF4}"/>
          </ac:spMkLst>
        </pc:spChg>
        <pc:spChg chg="mod">
          <ac:chgData name="Francesco Fransesini" userId="f4b06c69-b125-4814-a67d-adf8dc91bd7e" providerId="ADAL" clId="{687C9A25-5DBC-4FAE-98D2-9BDD8C419ACD}" dt="2023-06-05T10:36:41.745" v="3377" actId="20577"/>
          <ac:spMkLst>
            <pc:docMk/>
            <pc:sldMk cId="3778688739" sldId="399"/>
            <ac:spMk id="20" creationId="{4B7C9EAF-C3F8-71B3-4A22-F22BA3814624}"/>
          </ac:spMkLst>
        </pc:spChg>
        <pc:spChg chg="mod">
          <ac:chgData name="Francesco Fransesini" userId="f4b06c69-b125-4814-a67d-adf8dc91bd7e" providerId="ADAL" clId="{687C9A25-5DBC-4FAE-98D2-9BDD8C419ACD}" dt="2023-06-02T13:20:41.612" v="390" actId="1076"/>
          <ac:spMkLst>
            <pc:docMk/>
            <pc:sldMk cId="3778688739" sldId="399"/>
            <ac:spMk id="22" creationId="{765D0C38-4506-4483-2EDC-529D6CCE7EA2}"/>
          </ac:spMkLst>
        </pc:spChg>
        <pc:spChg chg="mod">
          <ac:chgData name="Francesco Fransesini" userId="f4b06c69-b125-4814-a67d-adf8dc91bd7e" providerId="ADAL" clId="{687C9A25-5DBC-4FAE-98D2-9BDD8C419ACD}" dt="2023-06-01T16:14:53.603" v="209" actId="1076"/>
          <ac:spMkLst>
            <pc:docMk/>
            <pc:sldMk cId="3778688739" sldId="399"/>
            <ac:spMk id="24" creationId="{8CE08E03-AF14-C8EB-F0D8-B97C50E09A8D}"/>
          </ac:spMkLst>
        </pc:spChg>
        <pc:picChg chg="add del mod">
          <ac:chgData name="Francesco Fransesini" userId="f4b06c69-b125-4814-a67d-adf8dc91bd7e" providerId="ADAL" clId="{687C9A25-5DBC-4FAE-98D2-9BDD8C419ACD}" dt="2023-06-01T16:14:42.207" v="203" actId="478"/>
          <ac:picMkLst>
            <pc:docMk/>
            <pc:sldMk cId="3778688739" sldId="399"/>
            <ac:picMk id="4" creationId="{2F683A32-BEC1-C493-4EA9-A0A5B896652C}"/>
          </ac:picMkLst>
        </pc:picChg>
        <pc:picChg chg="add mod ord">
          <ac:chgData name="Francesco Fransesini" userId="f4b06c69-b125-4814-a67d-adf8dc91bd7e" providerId="ADAL" clId="{687C9A25-5DBC-4FAE-98D2-9BDD8C419ACD}" dt="2023-06-01T16:14:55.126" v="210" actId="1076"/>
          <ac:picMkLst>
            <pc:docMk/>
            <pc:sldMk cId="3778688739" sldId="399"/>
            <ac:picMk id="10" creationId="{C647A7EC-3970-C833-B8CD-05B4E7EE0C3F}"/>
          </ac:picMkLst>
        </pc:picChg>
        <pc:picChg chg="mod">
          <ac:chgData name="Francesco Fransesini" userId="f4b06c69-b125-4814-a67d-adf8dc91bd7e" providerId="ADAL" clId="{687C9A25-5DBC-4FAE-98D2-9BDD8C419ACD}" dt="2023-06-02T13:20:22.255" v="387" actId="1076"/>
          <ac:picMkLst>
            <pc:docMk/>
            <pc:sldMk cId="3778688739" sldId="399"/>
            <ac:picMk id="11" creationId="{3A30D538-173D-1537-B684-4D02F037EEBB}"/>
          </ac:picMkLst>
        </pc:picChg>
        <pc:picChg chg="del">
          <ac:chgData name="Francesco Fransesini" userId="f4b06c69-b125-4814-a67d-adf8dc91bd7e" providerId="ADAL" clId="{687C9A25-5DBC-4FAE-98D2-9BDD8C419ACD}" dt="2023-06-01T16:13:44.122" v="199" actId="478"/>
          <ac:picMkLst>
            <pc:docMk/>
            <pc:sldMk cId="3778688739" sldId="399"/>
            <ac:picMk id="15" creationId="{8D1D4A3B-C2B5-9FE6-7E62-9BDABA1BEBD1}"/>
          </ac:picMkLst>
        </pc:picChg>
        <pc:cxnChg chg="add mod">
          <ac:chgData name="Francesco Fransesini" userId="f4b06c69-b125-4814-a67d-adf8dc91bd7e" providerId="ADAL" clId="{687C9A25-5DBC-4FAE-98D2-9BDD8C419ACD}" dt="2023-06-01T16:15:40.241" v="217" actId="14100"/>
          <ac:cxnSpMkLst>
            <pc:docMk/>
            <pc:sldMk cId="3778688739" sldId="399"/>
            <ac:cxnSpMk id="12" creationId="{2CDFBAB7-A596-3754-C427-3B55346EC6CD}"/>
          </ac:cxnSpMkLst>
        </pc:cxnChg>
      </pc:sldChg>
      <pc:sldChg chg="addSp delSp modSp mod">
        <pc:chgData name="Francesco Fransesini" userId="f4b06c69-b125-4814-a67d-adf8dc91bd7e" providerId="ADAL" clId="{687C9A25-5DBC-4FAE-98D2-9BDD8C419ACD}" dt="2023-06-03T17:14:13.780" v="2905" actId="20577"/>
        <pc:sldMkLst>
          <pc:docMk/>
          <pc:sldMk cId="1278474033" sldId="401"/>
        </pc:sldMkLst>
        <pc:spChg chg="mod">
          <ac:chgData name="Francesco Fransesini" userId="f4b06c69-b125-4814-a67d-adf8dc91bd7e" providerId="ADAL" clId="{687C9A25-5DBC-4FAE-98D2-9BDD8C419ACD}" dt="2023-06-03T15:26:32.187" v="2765" actId="1076"/>
          <ac:spMkLst>
            <pc:docMk/>
            <pc:sldMk cId="1278474033" sldId="401"/>
            <ac:spMk id="2" creationId="{34A376DA-4329-5624-B8DE-FE528DB6A9CC}"/>
          </ac:spMkLst>
        </pc:spChg>
        <pc:spChg chg="del mod">
          <ac:chgData name="Francesco Fransesini" userId="f4b06c69-b125-4814-a67d-adf8dc91bd7e" providerId="ADAL" clId="{687C9A25-5DBC-4FAE-98D2-9BDD8C419ACD}" dt="2023-06-03T15:12:20.708" v="2384" actId="478"/>
          <ac:spMkLst>
            <pc:docMk/>
            <pc:sldMk cId="1278474033" sldId="401"/>
            <ac:spMk id="3" creationId="{A161B3A0-6267-D2CF-A06E-AE4E980A1F57}"/>
          </ac:spMkLst>
        </pc:spChg>
        <pc:spChg chg="del">
          <ac:chgData name="Francesco Fransesini" userId="f4b06c69-b125-4814-a67d-adf8dc91bd7e" providerId="ADAL" clId="{687C9A25-5DBC-4FAE-98D2-9BDD8C419ACD}" dt="2023-06-03T15:12:22.051" v="2385" actId="478"/>
          <ac:spMkLst>
            <pc:docMk/>
            <pc:sldMk cId="1278474033" sldId="401"/>
            <ac:spMk id="4" creationId="{CB1D1931-C349-5EBB-F762-96D574128CB4}"/>
          </ac:spMkLst>
        </pc:spChg>
        <pc:spChg chg="mod">
          <ac:chgData name="Francesco Fransesini" userId="f4b06c69-b125-4814-a67d-adf8dc91bd7e" providerId="ADAL" clId="{687C9A25-5DBC-4FAE-98D2-9BDD8C419ACD}" dt="2023-06-03T15:26:32.187" v="2765" actId="1076"/>
          <ac:spMkLst>
            <pc:docMk/>
            <pc:sldMk cId="1278474033" sldId="401"/>
            <ac:spMk id="5" creationId="{721FB4EA-861E-DB87-9493-4AE15C940C50}"/>
          </ac:spMkLst>
        </pc:spChg>
        <pc:graphicFrameChg chg="add mod modGraphic">
          <ac:chgData name="Francesco Fransesini" userId="f4b06c69-b125-4814-a67d-adf8dc91bd7e" providerId="ADAL" clId="{687C9A25-5DBC-4FAE-98D2-9BDD8C419ACD}" dt="2023-06-03T17:14:13.780" v="2905" actId="20577"/>
          <ac:graphicFrameMkLst>
            <pc:docMk/>
            <pc:sldMk cId="1278474033" sldId="401"/>
            <ac:graphicFrameMk id="6" creationId="{E37D2B58-FD9F-F500-5E36-686C54825376}"/>
          </ac:graphicFrameMkLst>
        </pc:graphicFrameChg>
      </pc:sldChg>
      <pc:sldChg chg="modSp mod">
        <pc:chgData name="Francesco Fransesini" userId="f4b06c69-b125-4814-a67d-adf8dc91bd7e" providerId="ADAL" clId="{687C9A25-5DBC-4FAE-98D2-9BDD8C419ACD}" dt="2023-06-05T10:41:05.876" v="3392" actId="20577"/>
        <pc:sldMkLst>
          <pc:docMk/>
          <pc:sldMk cId="3193787484" sldId="402"/>
        </pc:sldMkLst>
        <pc:spChg chg="mod">
          <ac:chgData name="Francesco Fransesini" userId="f4b06c69-b125-4814-a67d-adf8dc91bd7e" providerId="ADAL" clId="{687C9A25-5DBC-4FAE-98D2-9BDD8C419ACD}" dt="2023-06-02T13:19:03.380" v="382" actId="1076"/>
          <ac:spMkLst>
            <pc:docMk/>
            <pc:sldMk cId="3193787484" sldId="402"/>
            <ac:spMk id="3" creationId="{F9CC42DA-3976-1533-DA9D-B5F7107366F5}"/>
          </ac:spMkLst>
        </pc:spChg>
        <pc:spChg chg="mod">
          <ac:chgData name="Francesco Fransesini" userId="f4b06c69-b125-4814-a67d-adf8dc91bd7e" providerId="ADAL" clId="{687C9A25-5DBC-4FAE-98D2-9BDD8C419ACD}" dt="2023-06-05T10:41:05.876" v="3392" actId="20577"/>
          <ac:spMkLst>
            <pc:docMk/>
            <pc:sldMk cId="3193787484" sldId="402"/>
            <ac:spMk id="4" creationId="{0BA0FC18-428F-DD3A-E7B8-C0282EDE896B}"/>
          </ac:spMkLst>
        </pc:spChg>
      </pc:sldChg>
      <pc:sldChg chg="modSp mod">
        <pc:chgData name="Francesco Fransesini" userId="f4b06c69-b125-4814-a67d-adf8dc91bd7e" providerId="ADAL" clId="{687C9A25-5DBC-4FAE-98D2-9BDD8C419ACD}" dt="2023-06-05T10:45:10.371" v="3421" actId="20577"/>
        <pc:sldMkLst>
          <pc:docMk/>
          <pc:sldMk cId="2885089445" sldId="404"/>
        </pc:sldMkLst>
        <pc:spChg chg="mod">
          <ac:chgData name="Francesco Fransesini" userId="f4b06c69-b125-4814-a67d-adf8dc91bd7e" providerId="ADAL" clId="{687C9A25-5DBC-4FAE-98D2-9BDD8C419ACD}" dt="2023-06-05T10:45:10.371" v="3421" actId="20577"/>
          <ac:spMkLst>
            <pc:docMk/>
            <pc:sldMk cId="2885089445" sldId="404"/>
            <ac:spMk id="6" creationId="{B531E3CD-6C5B-C6B2-DBBA-1FC0BB26362B}"/>
          </ac:spMkLst>
        </pc:spChg>
      </pc:sldChg>
      <pc:sldChg chg="del">
        <pc:chgData name="Francesco Fransesini" userId="f4b06c69-b125-4814-a67d-adf8dc91bd7e" providerId="ADAL" clId="{687C9A25-5DBC-4FAE-98D2-9BDD8C419ACD}" dt="2023-06-01T16:33:35.110" v="266" actId="47"/>
        <pc:sldMkLst>
          <pc:docMk/>
          <pc:sldMk cId="2641941682" sldId="405"/>
        </pc:sldMkLst>
      </pc:sldChg>
      <pc:sldChg chg="del">
        <pc:chgData name="Francesco Fransesini" userId="f4b06c69-b125-4814-a67d-adf8dc91bd7e" providerId="ADAL" clId="{687C9A25-5DBC-4FAE-98D2-9BDD8C419ACD}" dt="2023-06-01T16:33:35.110" v="266" actId="47"/>
        <pc:sldMkLst>
          <pc:docMk/>
          <pc:sldMk cId="4055228278" sldId="406"/>
        </pc:sldMkLst>
      </pc:sldChg>
      <pc:sldChg chg="del">
        <pc:chgData name="Francesco Fransesini" userId="f4b06c69-b125-4814-a67d-adf8dc91bd7e" providerId="ADAL" clId="{687C9A25-5DBC-4FAE-98D2-9BDD8C419ACD}" dt="2023-06-01T16:33:35.110" v="266" actId="47"/>
        <pc:sldMkLst>
          <pc:docMk/>
          <pc:sldMk cId="1496441684" sldId="407"/>
        </pc:sldMkLst>
      </pc:sldChg>
      <pc:sldChg chg="addSp delSp modSp new mod">
        <pc:chgData name="Francesco Fransesini" userId="f4b06c69-b125-4814-a67d-adf8dc91bd7e" providerId="ADAL" clId="{687C9A25-5DBC-4FAE-98D2-9BDD8C419ACD}" dt="2023-06-05T16:02:24.961" v="3690" actId="14100"/>
        <pc:sldMkLst>
          <pc:docMk/>
          <pc:sldMk cId="3130314000" sldId="408"/>
        </pc:sldMkLst>
        <pc:spChg chg="add mod">
          <ac:chgData name="Francesco Fransesini" userId="f4b06c69-b125-4814-a67d-adf8dc91bd7e" providerId="ADAL" clId="{687C9A25-5DBC-4FAE-98D2-9BDD8C419ACD}" dt="2023-06-05T16:02:24.961" v="3690" actId="14100"/>
          <ac:spMkLst>
            <pc:docMk/>
            <pc:sldMk cId="3130314000" sldId="408"/>
            <ac:spMk id="3" creationId="{036C3C34-1B9D-2516-69AE-E7285F463108}"/>
          </ac:spMkLst>
        </pc:spChg>
        <pc:spChg chg="del">
          <ac:chgData name="Francesco Fransesini" userId="f4b06c69-b125-4814-a67d-adf8dc91bd7e" providerId="ADAL" clId="{687C9A25-5DBC-4FAE-98D2-9BDD8C419ACD}" dt="2023-06-01T16:28:40.473" v="220" actId="478"/>
          <ac:spMkLst>
            <pc:docMk/>
            <pc:sldMk cId="3130314000" sldId="408"/>
            <ac:spMk id="3" creationId="{3A415F72-2C51-5FAE-C166-25DCA523DF1B}"/>
          </ac:spMkLst>
        </pc:spChg>
        <pc:spChg chg="add del">
          <ac:chgData name="Francesco Fransesini" userId="f4b06c69-b125-4814-a67d-adf8dc91bd7e" providerId="ADAL" clId="{687C9A25-5DBC-4FAE-98D2-9BDD8C419ACD}" dt="2023-06-03T17:17:20.752" v="2907" actId="478"/>
          <ac:spMkLst>
            <pc:docMk/>
            <pc:sldMk cId="3130314000" sldId="408"/>
            <ac:spMk id="3" creationId="{A7FA8F68-3712-B461-568C-DDCC115CFA07}"/>
          </ac:spMkLst>
        </pc:spChg>
        <pc:spChg chg="del">
          <ac:chgData name="Francesco Fransesini" userId="f4b06c69-b125-4814-a67d-adf8dc91bd7e" providerId="ADAL" clId="{687C9A25-5DBC-4FAE-98D2-9BDD8C419ACD}" dt="2023-06-01T16:28:41.249" v="221" actId="478"/>
          <ac:spMkLst>
            <pc:docMk/>
            <pc:sldMk cId="3130314000" sldId="408"/>
            <ac:spMk id="4" creationId="{34616F50-0D02-B9C6-C008-59B15D7DD6AA}"/>
          </ac:spMkLst>
        </pc:spChg>
        <pc:spChg chg="del">
          <ac:chgData name="Francesco Fransesini" userId="f4b06c69-b125-4814-a67d-adf8dc91bd7e" providerId="ADAL" clId="{687C9A25-5DBC-4FAE-98D2-9BDD8C419ACD}" dt="2023-06-01T16:28:38.914" v="219" actId="478"/>
          <ac:spMkLst>
            <pc:docMk/>
            <pc:sldMk cId="3130314000" sldId="408"/>
            <ac:spMk id="5" creationId="{99A193A7-15D7-155D-48D9-59B0402B55D1}"/>
          </ac:spMkLst>
        </pc:spChg>
        <pc:spChg chg="add mod">
          <ac:chgData name="Francesco Fransesini" userId="f4b06c69-b125-4814-a67d-adf8dc91bd7e" providerId="ADAL" clId="{687C9A25-5DBC-4FAE-98D2-9BDD8C419ACD}" dt="2023-06-02T14:21:26.669" v="466" actId="1076"/>
          <ac:spMkLst>
            <pc:docMk/>
            <pc:sldMk cId="3130314000" sldId="408"/>
            <ac:spMk id="12" creationId="{1E063059-E051-56AA-FE9C-4D45A7651D44}"/>
          </ac:spMkLst>
        </pc:spChg>
        <pc:spChg chg="add mod">
          <ac:chgData name="Francesco Fransesini" userId="f4b06c69-b125-4814-a67d-adf8dc91bd7e" providerId="ADAL" clId="{687C9A25-5DBC-4FAE-98D2-9BDD8C419ACD}" dt="2023-06-02T14:23:08.871" v="501" actId="1076"/>
          <ac:spMkLst>
            <pc:docMk/>
            <pc:sldMk cId="3130314000" sldId="408"/>
            <ac:spMk id="13" creationId="{994BDD4B-0C61-0E71-4CDC-1177010F3B21}"/>
          </ac:spMkLst>
        </pc:spChg>
        <pc:spChg chg="add mod">
          <ac:chgData name="Francesco Fransesini" userId="f4b06c69-b125-4814-a67d-adf8dc91bd7e" providerId="ADAL" clId="{687C9A25-5DBC-4FAE-98D2-9BDD8C419ACD}" dt="2023-06-02T14:21:53.663" v="486" actId="1076"/>
          <ac:spMkLst>
            <pc:docMk/>
            <pc:sldMk cId="3130314000" sldId="408"/>
            <ac:spMk id="14" creationId="{BB3542B4-F0F3-7C6C-7EA5-22FBACDC5873}"/>
          </ac:spMkLst>
        </pc:spChg>
        <pc:spChg chg="add del">
          <ac:chgData name="Francesco Fransesini" userId="f4b06c69-b125-4814-a67d-adf8dc91bd7e" providerId="ADAL" clId="{687C9A25-5DBC-4FAE-98D2-9BDD8C419ACD}" dt="2023-06-02T13:24:00.345" v="403" actId="478"/>
          <ac:spMkLst>
            <pc:docMk/>
            <pc:sldMk cId="3130314000" sldId="408"/>
            <ac:spMk id="16" creationId="{163933A7-D14D-B229-333B-3356FA3A7F3B}"/>
          </ac:spMkLst>
        </pc:spChg>
        <pc:spChg chg="add del mod">
          <ac:chgData name="Francesco Fransesini" userId="f4b06c69-b125-4814-a67d-adf8dc91bd7e" providerId="ADAL" clId="{687C9A25-5DBC-4FAE-98D2-9BDD8C419ACD}" dt="2023-06-02T14:03:22.010" v="447" actId="164"/>
          <ac:spMkLst>
            <pc:docMk/>
            <pc:sldMk cId="3130314000" sldId="408"/>
            <ac:spMk id="21" creationId="{A27EDA6C-40FD-4205-D980-68C1C87C2DCA}"/>
          </ac:spMkLst>
        </pc:spChg>
        <pc:spChg chg="add mod">
          <ac:chgData name="Francesco Fransesini" userId="f4b06c69-b125-4814-a67d-adf8dc91bd7e" providerId="ADAL" clId="{687C9A25-5DBC-4FAE-98D2-9BDD8C419ACD}" dt="2023-06-02T14:03:22.010" v="447" actId="164"/>
          <ac:spMkLst>
            <pc:docMk/>
            <pc:sldMk cId="3130314000" sldId="408"/>
            <ac:spMk id="25" creationId="{E56DC07B-05DC-C550-A558-2467E8848FAA}"/>
          </ac:spMkLst>
        </pc:spChg>
        <pc:spChg chg="add mod">
          <ac:chgData name="Francesco Fransesini" userId="f4b06c69-b125-4814-a67d-adf8dc91bd7e" providerId="ADAL" clId="{687C9A25-5DBC-4FAE-98D2-9BDD8C419ACD}" dt="2023-06-02T14:03:22.010" v="447" actId="164"/>
          <ac:spMkLst>
            <pc:docMk/>
            <pc:sldMk cId="3130314000" sldId="408"/>
            <ac:spMk id="26" creationId="{43F70220-8FD2-8977-FDEE-9B768B5379B0}"/>
          </ac:spMkLst>
        </pc:spChg>
        <pc:spChg chg="add del">
          <ac:chgData name="Francesco Fransesini" userId="f4b06c69-b125-4814-a67d-adf8dc91bd7e" providerId="ADAL" clId="{687C9A25-5DBC-4FAE-98D2-9BDD8C419ACD}" dt="2023-06-02T14:22:05.094" v="488" actId="478"/>
          <ac:spMkLst>
            <pc:docMk/>
            <pc:sldMk cId="3130314000" sldId="408"/>
            <ac:spMk id="29" creationId="{8E544DB3-AD7D-2C95-B05B-9A6BAA97D777}"/>
          </ac:spMkLst>
        </pc:spChg>
        <pc:spChg chg="add mod">
          <ac:chgData name="Francesco Fransesini" userId="f4b06c69-b125-4814-a67d-adf8dc91bd7e" providerId="ADAL" clId="{687C9A25-5DBC-4FAE-98D2-9BDD8C419ACD}" dt="2023-06-02T14:27:19.747" v="518" actId="1076"/>
          <ac:spMkLst>
            <pc:docMk/>
            <pc:sldMk cId="3130314000" sldId="408"/>
            <ac:spMk id="37" creationId="{27CB31F0-1358-979E-2438-796B4FC04297}"/>
          </ac:spMkLst>
        </pc:spChg>
        <pc:spChg chg="add mod">
          <ac:chgData name="Francesco Fransesini" userId="f4b06c69-b125-4814-a67d-adf8dc91bd7e" providerId="ADAL" clId="{687C9A25-5DBC-4FAE-98D2-9BDD8C419ACD}" dt="2023-06-05T10:46:59.048" v="3440" actId="20577"/>
          <ac:spMkLst>
            <pc:docMk/>
            <pc:sldMk cId="3130314000" sldId="408"/>
            <ac:spMk id="40" creationId="{542B7FAA-6FF9-85C4-581D-49EA171E1736}"/>
          </ac:spMkLst>
        </pc:spChg>
        <pc:spChg chg="add mod">
          <ac:chgData name="Francesco Fransesini" userId="f4b06c69-b125-4814-a67d-adf8dc91bd7e" providerId="ADAL" clId="{687C9A25-5DBC-4FAE-98D2-9BDD8C419ACD}" dt="2023-06-02T14:31:53.350" v="701" actId="1076"/>
          <ac:spMkLst>
            <pc:docMk/>
            <pc:sldMk cId="3130314000" sldId="408"/>
            <ac:spMk id="41" creationId="{A078C0DB-EB19-E5C0-7826-6C849A4F6372}"/>
          </ac:spMkLst>
        </pc:spChg>
        <pc:spChg chg="add mod">
          <ac:chgData name="Francesco Fransesini" userId="f4b06c69-b125-4814-a67d-adf8dc91bd7e" providerId="ADAL" clId="{687C9A25-5DBC-4FAE-98D2-9BDD8C419ACD}" dt="2023-06-02T14:38:59.784" v="740" actId="1076"/>
          <ac:spMkLst>
            <pc:docMk/>
            <pc:sldMk cId="3130314000" sldId="408"/>
            <ac:spMk id="42" creationId="{DB3E6733-1F01-0FE7-5069-F4C99F9CB3AC}"/>
          </ac:spMkLst>
        </pc:spChg>
        <pc:grpChg chg="add mod">
          <ac:chgData name="Francesco Fransesini" userId="f4b06c69-b125-4814-a67d-adf8dc91bd7e" providerId="ADAL" clId="{687C9A25-5DBC-4FAE-98D2-9BDD8C419ACD}" dt="2023-06-02T14:27:59.614" v="521" actId="1076"/>
          <ac:grpSpMkLst>
            <pc:docMk/>
            <pc:sldMk cId="3130314000" sldId="408"/>
            <ac:grpSpMk id="28" creationId="{36630E42-4F76-0D26-C3B1-7A4CD9DBB945}"/>
          </ac:grpSpMkLst>
        </pc:grpChg>
        <pc:picChg chg="add mod ord modCrop">
          <ac:chgData name="Francesco Fransesini" userId="f4b06c69-b125-4814-a67d-adf8dc91bd7e" providerId="ADAL" clId="{687C9A25-5DBC-4FAE-98D2-9BDD8C419ACD}" dt="2023-06-05T10:46:45.760" v="3435" actId="1076"/>
          <ac:picMkLst>
            <pc:docMk/>
            <pc:sldMk cId="3130314000" sldId="408"/>
            <ac:picMk id="7" creationId="{14E54CFA-8358-FDDA-3953-3CB20B51CD10}"/>
          </ac:picMkLst>
        </pc:picChg>
        <pc:picChg chg="add del mod">
          <ac:chgData name="Francesco Fransesini" userId="f4b06c69-b125-4814-a67d-adf8dc91bd7e" providerId="ADAL" clId="{687C9A25-5DBC-4FAE-98D2-9BDD8C419ACD}" dt="2023-06-02T14:27:07.909" v="514" actId="478"/>
          <ac:picMkLst>
            <pc:docMk/>
            <pc:sldMk cId="3130314000" sldId="408"/>
            <ac:picMk id="9" creationId="{564A6528-275D-398F-2F44-26F52F290DA9}"/>
          </ac:picMkLst>
        </pc:picChg>
        <pc:picChg chg="add mod ord modCrop">
          <ac:chgData name="Francesco Fransesini" userId="f4b06c69-b125-4814-a67d-adf8dc91bd7e" providerId="ADAL" clId="{687C9A25-5DBC-4FAE-98D2-9BDD8C419ACD}" dt="2023-06-02T14:27:37.379" v="520" actId="1076"/>
          <ac:picMkLst>
            <pc:docMk/>
            <pc:sldMk cId="3130314000" sldId="408"/>
            <ac:picMk id="11" creationId="{0145B41B-6F4D-C705-7386-B7C1CC83A704}"/>
          </ac:picMkLst>
        </pc:picChg>
        <pc:picChg chg="add mod ord">
          <ac:chgData name="Francesco Fransesini" userId="f4b06c69-b125-4814-a67d-adf8dc91bd7e" providerId="ADAL" clId="{687C9A25-5DBC-4FAE-98D2-9BDD8C419ACD}" dt="2023-06-02T14:27:17.230" v="517" actId="166"/>
          <ac:picMkLst>
            <pc:docMk/>
            <pc:sldMk cId="3130314000" sldId="408"/>
            <ac:picMk id="39" creationId="{D398C6A3-218A-DBD1-2EDC-E68B1DE4390B}"/>
          </ac:picMkLst>
        </pc:picChg>
        <pc:cxnChg chg="add mod">
          <ac:chgData name="Francesco Fransesini" userId="f4b06c69-b125-4814-a67d-adf8dc91bd7e" providerId="ADAL" clId="{687C9A25-5DBC-4FAE-98D2-9BDD8C419ACD}" dt="2023-06-02T14:03:22.010" v="447" actId="164"/>
          <ac:cxnSpMkLst>
            <pc:docMk/>
            <pc:sldMk cId="3130314000" sldId="408"/>
            <ac:cxnSpMk id="4" creationId="{24048AE9-54A0-33CF-429C-E320652F658D}"/>
          </ac:cxnSpMkLst>
        </pc:cxnChg>
        <pc:cxnChg chg="add mod">
          <ac:chgData name="Francesco Fransesini" userId="f4b06c69-b125-4814-a67d-adf8dc91bd7e" providerId="ADAL" clId="{687C9A25-5DBC-4FAE-98D2-9BDD8C419ACD}" dt="2023-06-02T14:03:22.010" v="447" actId="164"/>
          <ac:cxnSpMkLst>
            <pc:docMk/>
            <pc:sldMk cId="3130314000" sldId="408"/>
            <ac:cxnSpMk id="5" creationId="{AFBA99C9-1EA0-3349-5079-754C9E2B5FDB}"/>
          </ac:cxnSpMkLst>
        </pc:cxnChg>
        <pc:cxnChg chg="add mod">
          <ac:chgData name="Francesco Fransesini" userId="f4b06c69-b125-4814-a67d-adf8dc91bd7e" providerId="ADAL" clId="{687C9A25-5DBC-4FAE-98D2-9BDD8C419ACD}" dt="2023-06-02T14:03:22.010" v="447" actId="164"/>
          <ac:cxnSpMkLst>
            <pc:docMk/>
            <pc:sldMk cId="3130314000" sldId="408"/>
            <ac:cxnSpMk id="8" creationId="{6F00E127-4846-7E88-FD7A-F03441E2A209}"/>
          </ac:cxnSpMkLst>
        </pc:cxnChg>
        <pc:cxnChg chg="add mod">
          <ac:chgData name="Francesco Fransesini" userId="f4b06c69-b125-4814-a67d-adf8dc91bd7e" providerId="ADAL" clId="{687C9A25-5DBC-4FAE-98D2-9BDD8C419ACD}" dt="2023-06-02T14:03:22.010" v="447" actId="164"/>
          <ac:cxnSpMkLst>
            <pc:docMk/>
            <pc:sldMk cId="3130314000" sldId="408"/>
            <ac:cxnSpMk id="18" creationId="{9B72D471-88BF-87E1-6F77-624C8253C28A}"/>
          </ac:cxnSpMkLst>
        </pc:cxnChg>
        <pc:cxnChg chg="add mod">
          <ac:chgData name="Francesco Fransesini" userId="f4b06c69-b125-4814-a67d-adf8dc91bd7e" providerId="ADAL" clId="{687C9A25-5DBC-4FAE-98D2-9BDD8C419ACD}" dt="2023-06-02T14:23:01.359" v="500" actId="208"/>
          <ac:cxnSpMkLst>
            <pc:docMk/>
            <pc:sldMk cId="3130314000" sldId="408"/>
            <ac:cxnSpMk id="31" creationId="{1BB263DA-77CA-5009-F01B-EBE501E92658}"/>
          </ac:cxnSpMkLst>
        </pc:cxnChg>
        <pc:cxnChg chg="add mod">
          <ac:chgData name="Francesco Fransesini" userId="f4b06c69-b125-4814-a67d-adf8dc91bd7e" providerId="ADAL" clId="{687C9A25-5DBC-4FAE-98D2-9BDD8C419ACD}" dt="2023-06-02T14:23:01.359" v="500" actId="208"/>
          <ac:cxnSpMkLst>
            <pc:docMk/>
            <pc:sldMk cId="3130314000" sldId="408"/>
            <ac:cxnSpMk id="32" creationId="{B6652B66-906A-6572-E6BB-83A16CF0FFB6}"/>
          </ac:cxnSpMkLst>
        </pc:cxnChg>
      </pc:sldChg>
      <pc:sldChg chg="addSp delSp modSp new mod">
        <pc:chgData name="Francesco Fransesini" userId="f4b06c69-b125-4814-a67d-adf8dc91bd7e" providerId="ADAL" clId="{687C9A25-5DBC-4FAE-98D2-9BDD8C419ACD}" dt="2023-06-05T16:04:34.501" v="3711" actId="207"/>
        <pc:sldMkLst>
          <pc:docMk/>
          <pc:sldMk cId="363097583" sldId="409"/>
        </pc:sldMkLst>
        <pc:spChg chg="del">
          <ac:chgData name="Francesco Fransesini" userId="f4b06c69-b125-4814-a67d-adf8dc91bd7e" providerId="ADAL" clId="{687C9A25-5DBC-4FAE-98D2-9BDD8C419ACD}" dt="2023-06-02T16:13:26.359" v="809" actId="478"/>
          <ac:spMkLst>
            <pc:docMk/>
            <pc:sldMk cId="363097583" sldId="409"/>
            <ac:spMk id="3" creationId="{C247D058-E782-54FF-5D18-4A6B58CD685B}"/>
          </ac:spMkLst>
        </pc:spChg>
        <pc:spChg chg="del">
          <ac:chgData name="Francesco Fransesini" userId="f4b06c69-b125-4814-a67d-adf8dc91bd7e" providerId="ADAL" clId="{687C9A25-5DBC-4FAE-98D2-9BDD8C419ACD}" dt="2023-06-02T16:13:32.543" v="811" actId="478"/>
          <ac:spMkLst>
            <pc:docMk/>
            <pc:sldMk cId="363097583" sldId="409"/>
            <ac:spMk id="4" creationId="{810B1DFE-6525-5E3E-64F7-6C2476950119}"/>
          </ac:spMkLst>
        </pc:spChg>
        <pc:spChg chg="del">
          <ac:chgData name="Francesco Fransesini" userId="f4b06c69-b125-4814-a67d-adf8dc91bd7e" providerId="ADAL" clId="{687C9A25-5DBC-4FAE-98D2-9BDD8C419ACD}" dt="2023-06-02T16:13:30.095" v="810" actId="478"/>
          <ac:spMkLst>
            <pc:docMk/>
            <pc:sldMk cId="363097583" sldId="409"/>
            <ac:spMk id="5" creationId="{F36A891A-2D24-E4A1-90BA-C6CF555A6090}"/>
          </ac:spMkLst>
        </pc:spChg>
        <pc:spChg chg="add mod">
          <ac:chgData name="Francesco Fransesini" userId="f4b06c69-b125-4814-a67d-adf8dc91bd7e" providerId="ADAL" clId="{687C9A25-5DBC-4FAE-98D2-9BDD8C419ACD}" dt="2023-06-03T16:55:11.851" v="2884" actId="20577"/>
          <ac:spMkLst>
            <pc:docMk/>
            <pc:sldMk cId="363097583" sldId="409"/>
            <ac:spMk id="8" creationId="{D2C53133-BF53-B96A-8B91-B3E18C49BADF}"/>
          </ac:spMkLst>
        </pc:spChg>
        <pc:spChg chg="add mod">
          <ac:chgData name="Francesco Fransesini" userId="f4b06c69-b125-4814-a67d-adf8dc91bd7e" providerId="ADAL" clId="{687C9A25-5DBC-4FAE-98D2-9BDD8C419ACD}" dt="2023-06-03T16:55:21.881" v="2895" actId="20577"/>
          <ac:spMkLst>
            <pc:docMk/>
            <pc:sldMk cId="363097583" sldId="409"/>
            <ac:spMk id="9" creationId="{D7B34D90-CAA6-5AC6-6797-984D8F246DF0}"/>
          </ac:spMkLst>
        </pc:spChg>
        <pc:spChg chg="add mod">
          <ac:chgData name="Francesco Fransesini" userId="f4b06c69-b125-4814-a67d-adf8dc91bd7e" providerId="ADAL" clId="{687C9A25-5DBC-4FAE-98D2-9BDD8C419ACD}" dt="2023-06-05T16:04:34.501" v="3711" actId="207"/>
          <ac:spMkLst>
            <pc:docMk/>
            <pc:sldMk cId="363097583" sldId="409"/>
            <ac:spMk id="26" creationId="{E91E9576-E7FE-9186-725C-5722D8666895}"/>
          </ac:spMkLst>
        </pc:spChg>
        <pc:graphicFrameChg chg="add del mod modGraphic">
          <ac:chgData name="Francesco Fransesini" userId="f4b06c69-b125-4814-a67d-adf8dc91bd7e" providerId="ADAL" clId="{687C9A25-5DBC-4FAE-98D2-9BDD8C419ACD}" dt="2023-06-02T16:13:42.330" v="815"/>
          <ac:graphicFrameMkLst>
            <pc:docMk/>
            <pc:sldMk cId="363097583" sldId="409"/>
            <ac:graphicFrameMk id="19" creationId="{D6B5EAB1-A452-A7AC-A412-65C071D27284}"/>
          </ac:graphicFrameMkLst>
        </pc:graphicFrameChg>
        <pc:graphicFrameChg chg="add del mod modGraphic">
          <ac:chgData name="Francesco Fransesini" userId="f4b06c69-b125-4814-a67d-adf8dc91bd7e" providerId="ADAL" clId="{687C9A25-5DBC-4FAE-98D2-9BDD8C419ACD}" dt="2023-06-02T16:13:42.330" v="815"/>
          <ac:graphicFrameMkLst>
            <pc:docMk/>
            <pc:sldMk cId="363097583" sldId="409"/>
            <ac:graphicFrameMk id="20" creationId="{A7FD04FD-3692-5872-2D6B-7480439FEDD2}"/>
          </ac:graphicFrameMkLst>
        </pc:graphicFrameChg>
        <pc:graphicFrameChg chg="add del mod modGraphic">
          <ac:chgData name="Francesco Fransesini" userId="f4b06c69-b125-4814-a67d-adf8dc91bd7e" providerId="ADAL" clId="{687C9A25-5DBC-4FAE-98D2-9BDD8C419ACD}" dt="2023-06-02T16:13:42.330" v="815"/>
          <ac:graphicFrameMkLst>
            <pc:docMk/>
            <pc:sldMk cId="363097583" sldId="409"/>
            <ac:graphicFrameMk id="24" creationId="{29D54E59-7D59-9E84-A2A7-EF68A49F3D88}"/>
          </ac:graphicFrameMkLst>
        </pc:graphicFrameChg>
        <pc:picChg chg="add del mod">
          <ac:chgData name="Francesco Fransesini" userId="f4b06c69-b125-4814-a67d-adf8dc91bd7e" providerId="ADAL" clId="{687C9A25-5DBC-4FAE-98D2-9BDD8C419ACD}" dt="2023-06-02T16:13:42.330" v="815"/>
          <ac:picMkLst>
            <pc:docMk/>
            <pc:sldMk cId="363097583" sldId="409"/>
            <ac:picMk id="6" creationId="{14E2194F-61AB-14FE-E437-3E4111454DBC}"/>
          </ac:picMkLst>
        </pc:picChg>
        <pc:picChg chg="add del mod">
          <ac:chgData name="Francesco Fransesini" userId="f4b06c69-b125-4814-a67d-adf8dc91bd7e" providerId="ADAL" clId="{687C9A25-5DBC-4FAE-98D2-9BDD8C419ACD}" dt="2023-06-02T16:13:42.330" v="815"/>
          <ac:picMkLst>
            <pc:docMk/>
            <pc:sldMk cId="363097583" sldId="409"/>
            <ac:picMk id="7" creationId="{9892D5D2-985E-F7AA-DD75-A77FF243D87A}"/>
          </ac:picMkLst>
        </pc:picChg>
        <pc:picChg chg="add del mod">
          <ac:chgData name="Francesco Fransesini" userId="f4b06c69-b125-4814-a67d-adf8dc91bd7e" providerId="ADAL" clId="{687C9A25-5DBC-4FAE-98D2-9BDD8C419ACD}" dt="2023-06-02T16:13:42.330" v="815"/>
          <ac:picMkLst>
            <pc:docMk/>
            <pc:sldMk cId="363097583" sldId="409"/>
            <ac:picMk id="8" creationId="{01ED5685-F7A4-4DAC-DA40-179B64A94EA7}"/>
          </ac:picMkLst>
        </pc:picChg>
        <pc:picChg chg="add del mod">
          <ac:chgData name="Francesco Fransesini" userId="f4b06c69-b125-4814-a67d-adf8dc91bd7e" providerId="ADAL" clId="{687C9A25-5DBC-4FAE-98D2-9BDD8C419ACD}" dt="2023-06-02T16:13:42.330" v="815"/>
          <ac:picMkLst>
            <pc:docMk/>
            <pc:sldMk cId="363097583" sldId="409"/>
            <ac:picMk id="9" creationId="{7011EBF9-F35D-3BD9-C9A9-36969BB3880F}"/>
          </ac:picMkLst>
        </pc:picChg>
        <pc:picChg chg="add del mod">
          <ac:chgData name="Francesco Fransesini" userId="f4b06c69-b125-4814-a67d-adf8dc91bd7e" providerId="ADAL" clId="{687C9A25-5DBC-4FAE-98D2-9BDD8C419ACD}" dt="2023-06-02T16:13:42.330" v="815"/>
          <ac:picMkLst>
            <pc:docMk/>
            <pc:sldMk cId="363097583" sldId="409"/>
            <ac:picMk id="10" creationId="{AF0D9493-6480-BD9D-2AAE-0BF3794D4298}"/>
          </ac:picMkLst>
        </pc:picChg>
        <pc:picChg chg="add del mod">
          <ac:chgData name="Francesco Fransesini" userId="f4b06c69-b125-4814-a67d-adf8dc91bd7e" providerId="ADAL" clId="{687C9A25-5DBC-4FAE-98D2-9BDD8C419ACD}" dt="2023-06-02T16:13:42.330" v="815"/>
          <ac:picMkLst>
            <pc:docMk/>
            <pc:sldMk cId="363097583" sldId="409"/>
            <ac:picMk id="11" creationId="{2B254171-7068-E859-ED36-080E1C7B35EE}"/>
          </ac:picMkLst>
        </pc:picChg>
        <pc:picChg chg="add del mod">
          <ac:chgData name="Francesco Fransesini" userId="f4b06c69-b125-4814-a67d-adf8dc91bd7e" providerId="ADAL" clId="{687C9A25-5DBC-4FAE-98D2-9BDD8C419ACD}" dt="2023-06-02T16:13:42.330" v="815"/>
          <ac:picMkLst>
            <pc:docMk/>
            <pc:sldMk cId="363097583" sldId="409"/>
            <ac:picMk id="12" creationId="{AF94B0BE-468A-6ACA-3468-E4CE6766C02A}"/>
          </ac:picMkLst>
        </pc:picChg>
        <pc:picChg chg="add del mod">
          <ac:chgData name="Francesco Fransesini" userId="f4b06c69-b125-4814-a67d-adf8dc91bd7e" providerId="ADAL" clId="{687C9A25-5DBC-4FAE-98D2-9BDD8C419ACD}" dt="2023-06-02T16:13:42.330" v="815"/>
          <ac:picMkLst>
            <pc:docMk/>
            <pc:sldMk cId="363097583" sldId="409"/>
            <ac:picMk id="13" creationId="{D2048C7B-7EBC-E873-92E0-5AA255D27060}"/>
          </ac:picMkLst>
        </pc:picChg>
        <pc:picChg chg="add del mod">
          <ac:chgData name="Francesco Fransesini" userId="f4b06c69-b125-4814-a67d-adf8dc91bd7e" providerId="ADAL" clId="{687C9A25-5DBC-4FAE-98D2-9BDD8C419ACD}" dt="2023-06-02T16:13:42.330" v="815"/>
          <ac:picMkLst>
            <pc:docMk/>
            <pc:sldMk cId="363097583" sldId="409"/>
            <ac:picMk id="14" creationId="{8FCC6D67-9E73-0CF3-A6F9-98913EF11638}"/>
          </ac:picMkLst>
        </pc:picChg>
        <pc:picChg chg="add del mod">
          <ac:chgData name="Francesco Fransesini" userId="f4b06c69-b125-4814-a67d-adf8dc91bd7e" providerId="ADAL" clId="{687C9A25-5DBC-4FAE-98D2-9BDD8C419ACD}" dt="2023-06-02T16:13:42.330" v="815"/>
          <ac:picMkLst>
            <pc:docMk/>
            <pc:sldMk cId="363097583" sldId="409"/>
            <ac:picMk id="15" creationId="{2F0F1FC2-2EE6-31F2-17D5-2057FF39D1D3}"/>
          </ac:picMkLst>
        </pc:picChg>
        <pc:picChg chg="add del mod">
          <ac:chgData name="Francesco Fransesini" userId="f4b06c69-b125-4814-a67d-adf8dc91bd7e" providerId="ADAL" clId="{687C9A25-5DBC-4FAE-98D2-9BDD8C419ACD}" dt="2023-06-02T16:13:42.330" v="815"/>
          <ac:picMkLst>
            <pc:docMk/>
            <pc:sldMk cId="363097583" sldId="409"/>
            <ac:picMk id="16" creationId="{FEDFD932-4EBF-7A15-242C-3DE4363DC844}"/>
          </ac:picMkLst>
        </pc:picChg>
        <pc:picChg chg="add del mod">
          <ac:chgData name="Francesco Fransesini" userId="f4b06c69-b125-4814-a67d-adf8dc91bd7e" providerId="ADAL" clId="{687C9A25-5DBC-4FAE-98D2-9BDD8C419ACD}" dt="2023-06-02T16:13:42.330" v="815"/>
          <ac:picMkLst>
            <pc:docMk/>
            <pc:sldMk cId="363097583" sldId="409"/>
            <ac:picMk id="17" creationId="{0F61FB76-1D55-9C78-57DE-1234D48B1A0C}"/>
          </ac:picMkLst>
        </pc:picChg>
        <pc:picChg chg="add del mod">
          <ac:chgData name="Francesco Fransesini" userId="f4b06c69-b125-4814-a67d-adf8dc91bd7e" providerId="ADAL" clId="{687C9A25-5DBC-4FAE-98D2-9BDD8C419ACD}" dt="2023-06-02T16:13:42.330" v="815"/>
          <ac:picMkLst>
            <pc:docMk/>
            <pc:sldMk cId="363097583" sldId="409"/>
            <ac:picMk id="18" creationId="{7F83E64A-26C2-BB33-C46E-9FC30469E6E0}"/>
          </ac:picMkLst>
        </pc:picChg>
        <pc:picChg chg="add del mod">
          <ac:chgData name="Francesco Fransesini" userId="f4b06c69-b125-4814-a67d-adf8dc91bd7e" providerId="ADAL" clId="{687C9A25-5DBC-4FAE-98D2-9BDD8C419ACD}" dt="2023-06-02T16:13:42.330" v="815"/>
          <ac:picMkLst>
            <pc:docMk/>
            <pc:sldMk cId="363097583" sldId="409"/>
            <ac:picMk id="21" creationId="{82033B93-0EAF-84D7-7660-8328347E7E10}"/>
          </ac:picMkLst>
        </pc:picChg>
        <pc:picChg chg="add del mod">
          <ac:chgData name="Francesco Fransesini" userId="f4b06c69-b125-4814-a67d-adf8dc91bd7e" providerId="ADAL" clId="{687C9A25-5DBC-4FAE-98D2-9BDD8C419ACD}" dt="2023-06-02T16:13:42.330" v="815"/>
          <ac:picMkLst>
            <pc:docMk/>
            <pc:sldMk cId="363097583" sldId="409"/>
            <ac:picMk id="22" creationId="{875D7D9A-5703-3245-757D-22B077DB715C}"/>
          </ac:picMkLst>
        </pc:picChg>
        <pc:picChg chg="add del mod">
          <ac:chgData name="Francesco Fransesini" userId="f4b06c69-b125-4814-a67d-adf8dc91bd7e" providerId="ADAL" clId="{687C9A25-5DBC-4FAE-98D2-9BDD8C419ACD}" dt="2023-06-02T16:13:42.330" v="815"/>
          <ac:picMkLst>
            <pc:docMk/>
            <pc:sldMk cId="363097583" sldId="409"/>
            <ac:picMk id="23" creationId="{3B78DFC6-2002-BF95-E546-2E75762BF032}"/>
          </ac:picMkLst>
        </pc:picChg>
        <pc:picChg chg="add mod modCrop">
          <ac:chgData name="Francesco Fransesini" userId="f4b06c69-b125-4814-a67d-adf8dc91bd7e" providerId="ADAL" clId="{687C9A25-5DBC-4FAE-98D2-9BDD8C419ACD}" dt="2023-06-02T16:20:21.348" v="915" actId="18131"/>
          <ac:picMkLst>
            <pc:docMk/>
            <pc:sldMk cId="363097583" sldId="409"/>
            <ac:picMk id="25" creationId="{5049431E-3D7D-F16C-8AE5-21C44E7724F8}"/>
          </ac:picMkLst>
        </pc:picChg>
        <pc:picChg chg="add mod">
          <ac:chgData name="Francesco Fransesini" userId="f4b06c69-b125-4814-a67d-adf8dc91bd7e" providerId="ADAL" clId="{687C9A25-5DBC-4FAE-98D2-9BDD8C419ACD}" dt="2023-06-02T16:22:54.030" v="934" actId="1076"/>
          <ac:picMkLst>
            <pc:docMk/>
            <pc:sldMk cId="363097583" sldId="409"/>
            <ac:picMk id="27" creationId="{BE2D2BF0-3FBE-30B9-606D-EB62A883864D}"/>
          </ac:picMkLst>
        </pc:picChg>
        <pc:cxnChg chg="add mod">
          <ac:chgData name="Francesco Fransesini" userId="f4b06c69-b125-4814-a67d-adf8dc91bd7e" providerId="ADAL" clId="{687C9A25-5DBC-4FAE-98D2-9BDD8C419ACD}" dt="2023-06-03T13:48:54.640" v="992" actId="1076"/>
          <ac:cxnSpMkLst>
            <pc:docMk/>
            <pc:sldMk cId="363097583" sldId="409"/>
            <ac:cxnSpMk id="4" creationId="{6001881F-DC61-28D2-D486-DA21356106CD}"/>
          </ac:cxnSpMkLst>
        </pc:cxnChg>
        <pc:cxnChg chg="add mod">
          <ac:chgData name="Francesco Fransesini" userId="f4b06c69-b125-4814-a67d-adf8dc91bd7e" providerId="ADAL" clId="{687C9A25-5DBC-4FAE-98D2-9BDD8C419ACD}" dt="2023-06-03T13:49:02.435" v="997" actId="14100"/>
          <ac:cxnSpMkLst>
            <pc:docMk/>
            <pc:sldMk cId="363097583" sldId="409"/>
            <ac:cxnSpMk id="5" creationId="{4C26DB8C-041A-4C2F-18E2-69996370CC9E}"/>
          </ac:cxnSpMkLst>
        </pc:cxnChg>
      </pc:sldChg>
      <pc:sldChg chg="addSp delSp modSp new mod">
        <pc:chgData name="Francesco Fransesini" userId="f4b06c69-b125-4814-a67d-adf8dc91bd7e" providerId="ADAL" clId="{687C9A25-5DBC-4FAE-98D2-9BDD8C419ACD}" dt="2023-06-05T10:52:53.917" v="3585" actId="20577"/>
        <pc:sldMkLst>
          <pc:docMk/>
          <pc:sldMk cId="2121049046" sldId="410"/>
        </pc:sldMkLst>
        <pc:spChg chg="add mod">
          <ac:chgData name="Francesco Fransesini" userId="f4b06c69-b125-4814-a67d-adf8dc91bd7e" providerId="ADAL" clId="{687C9A25-5DBC-4FAE-98D2-9BDD8C419ACD}" dt="2023-06-03T14:17:14.309" v="1516" actId="1076"/>
          <ac:spMkLst>
            <pc:docMk/>
            <pc:sldMk cId="2121049046" sldId="410"/>
            <ac:spMk id="3" creationId="{0771C6BB-D7EB-A494-BB4C-F2A6D9F8903A}"/>
          </ac:spMkLst>
        </pc:spChg>
        <pc:spChg chg="del">
          <ac:chgData name="Francesco Fransesini" userId="f4b06c69-b125-4814-a67d-adf8dc91bd7e" providerId="ADAL" clId="{687C9A25-5DBC-4FAE-98D2-9BDD8C419ACD}" dt="2023-06-02T16:23:38.905" v="938" actId="478"/>
          <ac:spMkLst>
            <pc:docMk/>
            <pc:sldMk cId="2121049046" sldId="410"/>
            <ac:spMk id="3" creationId="{DBAB4870-3BD1-5D26-2C9F-C487432E9C9D}"/>
          </ac:spMkLst>
        </pc:spChg>
        <pc:spChg chg="del">
          <ac:chgData name="Francesco Fransesini" userId="f4b06c69-b125-4814-a67d-adf8dc91bd7e" providerId="ADAL" clId="{687C9A25-5DBC-4FAE-98D2-9BDD8C419ACD}" dt="2023-06-02T16:23:38.113" v="937" actId="478"/>
          <ac:spMkLst>
            <pc:docMk/>
            <pc:sldMk cId="2121049046" sldId="410"/>
            <ac:spMk id="4" creationId="{18CD8145-1FA5-758F-D836-FDAABF3E0A0D}"/>
          </ac:spMkLst>
        </pc:spChg>
        <pc:spChg chg="mod">
          <ac:chgData name="Francesco Fransesini" userId="f4b06c69-b125-4814-a67d-adf8dc91bd7e" providerId="ADAL" clId="{687C9A25-5DBC-4FAE-98D2-9BDD8C419ACD}" dt="2023-06-03T14:40:10.174" v="1779" actId="1076"/>
          <ac:spMkLst>
            <pc:docMk/>
            <pc:sldMk cId="2121049046" sldId="410"/>
            <ac:spMk id="5" creationId="{060F3F56-1390-4F77-5135-3B7DA689B300}"/>
          </ac:spMkLst>
        </pc:spChg>
        <pc:spChg chg="add mod">
          <ac:chgData name="Francesco Fransesini" userId="f4b06c69-b125-4814-a67d-adf8dc91bd7e" providerId="ADAL" clId="{687C9A25-5DBC-4FAE-98D2-9BDD8C419ACD}" dt="2023-06-03T14:40:01.044" v="1777" actId="14100"/>
          <ac:spMkLst>
            <pc:docMk/>
            <pc:sldMk cId="2121049046" sldId="410"/>
            <ac:spMk id="6" creationId="{52C61AFB-E582-EEC2-CFD4-FB1D0F958767}"/>
          </ac:spMkLst>
        </pc:spChg>
        <pc:spChg chg="add mod">
          <ac:chgData name="Francesco Fransesini" userId="f4b06c69-b125-4814-a67d-adf8dc91bd7e" providerId="ADAL" clId="{687C9A25-5DBC-4FAE-98D2-9BDD8C419ACD}" dt="2023-06-03T16:55:59.274" v="2897" actId="114"/>
          <ac:spMkLst>
            <pc:docMk/>
            <pc:sldMk cId="2121049046" sldId="410"/>
            <ac:spMk id="8" creationId="{0DA2F28D-C27D-EB89-88E6-E028463DE56F}"/>
          </ac:spMkLst>
        </pc:spChg>
        <pc:spChg chg="add mod">
          <ac:chgData name="Francesco Fransesini" userId="f4b06c69-b125-4814-a67d-adf8dc91bd7e" providerId="ADAL" clId="{687C9A25-5DBC-4FAE-98D2-9BDD8C419ACD}" dt="2023-06-03T14:17:18.265" v="1520" actId="20577"/>
          <ac:spMkLst>
            <pc:docMk/>
            <pc:sldMk cId="2121049046" sldId="410"/>
            <ac:spMk id="12" creationId="{5A2D9E9E-C4E2-689D-6C48-524727220ACB}"/>
          </ac:spMkLst>
        </pc:spChg>
        <pc:spChg chg="add mod">
          <ac:chgData name="Francesco Fransesini" userId="f4b06c69-b125-4814-a67d-adf8dc91bd7e" providerId="ADAL" clId="{687C9A25-5DBC-4FAE-98D2-9BDD8C419ACD}" dt="2023-06-05T10:52:53.917" v="3585" actId="20577"/>
          <ac:spMkLst>
            <pc:docMk/>
            <pc:sldMk cId="2121049046" sldId="410"/>
            <ac:spMk id="13" creationId="{CE2684FA-6961-A7F5-1D77-9082357F5472}"/>
          </ac:spMkLst>
        </pc:spChg>
        <pc:spChg chg="add mod">
          <ac:chgData name="Francesco Fransesini" userId="f4b06c69-b125-4814-a67d-adf8dc91bd7e" providerId="ADAL" clId="{687C9A25-5DBC-4FAE-98D2-9BDD8C419ACD}" dt="2023-06-03T14:40:28.495" v="1792" actId="1076"/>
          <ac:spMkLst>
            <pc:docMk/>
            <pc:sldMk cId="2121049046" sldId="410"/>
            <ac:spMk id="15" creationId="{1AA56E2A-8B62-C723-CDDE-8AD85D198CEF}"/>
          </ac:spMkLst>
        </pc:spChg>
        <pc:cxnChg chg="add mod">
          <ac:chgData name="Francesco Fransesini" userId="f4b06c69-b125-4814-a67d-adf8dc91bd7e" providerId="ADAL" clId="{687C9A25-5DBC-4FAE-98D2-9BDD8C419ACD}" dt="2023-06-03T14:16:21.886" v="1495" actId="14100"/>
          <ac:cxnSpMkLst>
            <pc:docMk/>
            <pc:sldMk cId="2121049046" sldId="410"/>
            <ac:cxnSpMk id="10" creationId="{A27FF2F6-C775-8B89-6526-01750B7ACDB0}"/>
          </ac:cxnSpMkLst>
        </pc:cxnChg>
      </pc:sldChg>
      <pc:sldChg chg="new del">
        <pc:chgData name="Francesco Fransesini" userId="f4b06c69-b125-4814-a67d-adf8dc91bd7e" providerId="ADAL" clId="{687C9A25-5DBC-4FAE-98D2-9BDD8C419ACD}" dt="2023-06-03T14:48:57.304" v="1896" actId="47"/>
        <pc:sldMkLst>
          <pc:docMk/>
          <pc:sldMk cId="531144718" sldId="411"/>
        </pc:sldMkLst>
      </pc:sldChg>
      <pc:sldChg chg="addSp delSp modSp new del mod">
        <pc:chgData name="Francesco Fransesini" userId="f4b06c69-b125-4814-a67d-adf8dc91bd7e" providerId="ADAL" clId="{687C9A25-5DBC-4FAE-98D2-9BDD8C419ACD}" dt="2023-06-06T12:26:48.446" v="3778" actId="47"/>
        <pc:sldMkLst>
          <pc:docMk/>
          <pc:sldMk cId="3909388506" sldId="411"/>
        </pc:sldMkLst>
        <pc:spChg chg="mod">
          <ac:chgData name="Francesco Fransesini" userId="f4b06c69-b125-4814-a67d-adf8dc91bd7e" providerId="ADAL" clId="{687C9A25-5DBC-4FAE-98D2-9BDD8C419ACD}" dt="2023-06-03T14:49:22.788" v="1945" actId="1076"/>
          <ac:spMkLst>
            <pc:docMk/>
            <pc:sldMk cId="3909388506" sldId="411"/>
            <ac:spMk id="3" creationId="{5A91565D-8C22-E674-7BB9-2C6A5FC72701}"/>
          </ac:spMkLst>
        </pc:spChg>
        <pc:spChg chg="del">
          <ac:chgData name="Francesco Fransesini" userId="f4b06c69-b125-4814-a67d-adf8dc91bd7e" providerId="ADAL" clId="{687C9A25-5DBC-4FAE-98D2-9BDD8C419ACD}" dt="2023-06-03T14:49:05.325" v="1898" actId="478"/>
          <ac:spMkLst>
            <pc:docMk/>
            <pc:sldMk cId="3909388506" sldId="411"/>
            <ac:spMk id="4" creationId="{0D9562CB-703A-BA3E-2DB8-98D02F570CF2}"/>
          </ac:spMkLst>
        </pc:spChg>
        <pc:spChg chg="mod">
          <ac:chgData name="Francesco Fransesini" userId="f4b06c69-b125-4814-a67d-adf8dc91bd7e" providerId="ADAL" clId="{687C9A25-5DBC-4FAE-98D2-9BDD8C419ACD}" dt="2023-06-03T14:50:22.191" v="1961" actId="1076"/>
          <ac:spMkLst>
            <pc:docMk/>
            <pc:sldMk cId="3909388506" sldId="411"/>
            <ac:spMk id="7" creationId="{0A64779E-2482-5F90-C815-B7F15B2BF9A6}"/>
          </ac:spMkLst>
        </pc:spChg>
        <pc:spChg chg="mod">
          <ac:chgData name="Francesco Fransesini" userId="f4b06c69-b125-4814-a67d-adf8dc91bd7e" providerId="ADAL" clId="{687C9A25-5DBC-4FAE-98D2-9BDD8C419ACD}" dt="2023-06-03T14:49:54.644" v="1953" actId="404"/>
          <ac:spMkLst>
            <pc:docMk/>
            <pc:sldMk cId="3909388506" sldId="411"/>
            <ac:spMk id="8" creationId="{1D47FE00-F0CC-CF15-DB6B-576A88B52A14}"/>
          </ac:spMkLst>
        </pc:spChg>
        <pc:spChg chg="mod">
          <ac:chgData name="Francesco Fransesini" userId="f4b06c69-b125-4814-a67d-adf8dc91bd7e" providerId="ADAL" clId="{687C9A25-5DBC-4FAE-98D2-9BDD8C419ACD}" dt="2023-06-03T14:49:54.644" v="1953" actId="404"/>
          <ac:spMkLst>
            <pc:docMk/>
            <pc:sldMk cId="3909388506" sldId="411"/>
            <ac:spMk id="9" creationId="{D5F066BB-E02E-06B4-C61B-A01E4EC8AA1B}"/>
          </ac:spMkLst>
        </pc:spChg>
        <pc:spChg chg="add mod">
          <ac:chgData name="Francesco Fransesini" userId="f4b06c69-b125-4814-a67d-adf8dc91bd7e" providerId="ADAL" clId="{687C9A25-5DBC-4FAE-98D2-9BDD8C419ACD}" dt="2023-06-03T15:07:08.860" v="2372" actId="113"/>
          <ac:spMkLst>
            <pc:docMk/>
            <pc:sldMk cId="3909388506" sldId="411"/>
            <ac:spMk id="16" creationId="{BEBECE83-6B80-8219-3EFC-D269C6ED571B}"/>
          </ac:spMkLst>
        </pc:spChg>
        <pc:spChg chg="add mod">
          <ac:chgData name="Francesco Fransesini" userId="f4b06c69-b125-4814-a67d-adf8dc91bd7e" providerId="ADAL" clId="{687C9A25-5DBC-4FAE-98D2-9BDD8C419ACD}" dt="2023-06-03T15:07:36.972" v="2380" actId="20577"/>
          <ac:spMkLst>
            <pc:docMk/>
            <pc:sldMk cId="3909388506" sldId="411"/>
            <ac:spMk id="20" creationId="{E7290382-1FF2-F81C-3203-2E7548CCF532}"/>
          </ac:spMkLst>
        </pc:spChg>
        <pc:spChg chg="add del mod">
          <ac:chgData name="Francesco Fransesini" userId="f4b06c69-b125-4814-a67d-adf8dc91bd7e" providerId="ADAL" clId="{687C9A25-5DBC-4FAE-98D2-9BDD8C419ACD}" dt="2023-06-03T14:53:38.486" v="2064" actId="478"/>
          <ac:spMkLst>
            <pc:docMk/>
            <pc:sldMk cId="3909388506" sldId="411"/>
            <ac:spMk id="23" creationId="{2B2B198B-3D34-378C-E937-5872D6FC73DD}"/>
          </ac:spMkLst>
        </pc:spChg>
        <pc:spChg chg="add del mod">
          <ac:chgData name="Francesco Fransesini" userId="f4b06c69-b125-4814-a67d-adf8dc91bd7e" providerId="ADAL" clId="{687C9A25-5DBC-4FAE-98D2-9BDD8C419ACD}" dt="2023-06-03T14:53:38.486" v="2064" actId="478"/>
          <ac:spMkLst>
            <pc:docMk/>
            <pc:sldMk cId="3909388506" sldId="411"/>
            <ac:spMk id="24" creationId="{CE8FFBE6-25BC-4ABC-7AC9-06063C1D74AB}"/>
          </ac:spMkLst>
        </pc:spChg>
        <pc:spChg chg="add del mod">
          <ac:chgData name="Francesco Fransesini" userId="f4b06c69-b125-4814-a67d-adf8dc91bd7e" providerId="ADAL" clId="{687C9A25-5DBC-4FAE-98D2-9BDD8C419ACD}" dt="2023-06-03T14:53:38.486" v="2064" actId="478"/>
          <ac:spMkLst>
            <pc:docMk/>
            <pc:sldMk cId="3909388506" sldId="411"/>
            <ac:spMk id="25" creationId="{CDD6CCD8-2E8E-A015-0F24-1FFF809FB5A7}"/>
          </ac:spMkLst>
        </pc:spChg>
        <pc:spChg chg="add mod">
          <ac:chgData name="Francesco Fransesini" userId="f4b06c69-b125-4814-a67d-adf8dc91bd7e" providerId="ADAL" clId="{687C9A25-5DBC-4FAE-98D2-9BDD8C419ACD}" dt="2023-06-03T14:56:02.398" v="2180" actId="1076"/>
          <ac:spMkLst>
            <pc:docMk/>
            <pc:sldMk cId="3909388506" sldId="411"/>
            <ac:spMk id="28" creationId="{F0871AC6-2165-AD5D-EA08-7EB0A8B7B6E8}"/>
          </ac:spMkLst>
        </pc:spChg>
        <pc:spChg chg="add mod">
          <ac:chgData name="Francesco Fransesini" userId="f4b06c69-b125-4814-a67d-adf8dc91bd7e" providerId="ADAL" clId="{687C9A25-5DBC-4FAE-98D2-9BDD8C419ACD}" dt="2023-06-03T15:07:20.429" v="2373" actId="113"/>
          <ac:spMkLst>
            <pc:docMk/>
            <pc:sldMk cId="3909388506" sldId="411"/>
            <ac:spMk id="31" creationId="{265931D4-965F-936D-75CE-F57A0971BAA7}"/>
          </ac:spMkLst>
        </pc:spChg>
        <pc:spChg chg="add mod">
          <ac:chgData name="Francesco Fransesini" userId="f4b06c69-b125-4814-a67d-adf8dc91bd7e" providerId="ADAL" clId="{687C9A25-5DBC-4FAE-98D2-9BDD8C419ACD}" dt="2023-06-03T15:08:22.316" v="2382" actId="20577"/>
          <ac:spMkLst>
            <pc:docMk/>
            <pc:sldMk cId="3909388506" sldId="411"/>
            <ac:spMk id="32" creationId="{7109819B-FD81-823E-A0B5-31A18F57F318}"/>
          </ac:spMkLst>
        </pc:spChg>
        <pc:grpChg chg="add mod">
          <ac:chgData name="Francesco Fransesini" userId="f4b06c69-b125-4814-a67d-adf8dc91bd7e" providerId="ADAL" clId="{687C9A25-5DBC-4FAE-98D2-9BDD8C419ACD}" dt="2023-06-03T14:53:14.707" v="2062" actId="1076"/>
          <ac:grpSpMkLst>
            <pc:docMk/>
            <pc:sldMk cId="3909388506" sldId="411"/>
            <ac:grpSpMk id="5" creationId="{BBA266A5-D435-13CD-70F5-D930DBE8C9EF}"/>
          </ac:grpSpMkLst>
        </pc:grpChg>
        <pc:picChg chg="mod">
          <ac:chgData name="Francesco Fransesini" userId="f4b06c69-b125-4814-a67d-adf8dc91bd7e" providerId="ADAL" clId="{687C9A25-5DBC-4FAE-98D2-9BDD8C419ACD}" dt="2023-06-03T14:50:15.934" v="1958" actId="1076"/>
          <ac:picMkLst>
            <pc:docMk/>
            <pc:sldMk cId="3909388506" sldId="411"/>
            <ac:picMk id="6" creationId="{5D28500E-C15A-399C-6270-225EDEFF833A}"/>
          </ac:picMkLst>
        </pc:picChg>
        <pc:picChg chg="add del mod">
          <ac:chgData name="Francesco Fransesini" userId="f4b06c69-b125-4814-a67d-adf8dc91bd7e" providerId="ADAL" clId="{687C9A25-5DBC-4FAE-98D2-9BDD8C419ACD}" dt="2023-06-03T14:52:02.829" v="2004" actId="478"/>
          <ac:picMkLst>
            <pc:docMk/>
            <pc:sldMk cId="3909388506" sldId="411"/>
            <ac:picMk id="17" creationId="{04E09F18-E956-1A8A-A39E-60814E822D34}"/>
          </ac:picMkLst>
        </pc:picChg>
        <pc:picChg chg="add mod">
          <ac:chgData name="Francesco Fransesini" userId="f4b06c69-b125-4814-a67d-adf8dc91bd7e" providerId="ADAL" clId="{687C9A25-5DBC-4FAE-98D2-9BDD8C419ACD}" dt="2023-06-03T14:53:09.254" v="2060" actId="1076"/>
          <ac:picMkLst>
            <pc:docMk/>
            <pc:sldMk cId="3909388506" sldId="411"/>
            <ac:picMk id="18" creationId="{18721A55-CF71-5F69-753F-E91837C7F486}"/>
          </ac:picMkLst>
        </pc:picChg>
        <pc:picChg chg="add del mod">
          <ac:chgData name="Francesco Fransesini" userId="f4b06c69-b125-4814-a67d-adf8dc91bd7e" providerId="ADAL" clId="{687C9A25-5DBC-4FAE-98D2-9BDD8C419ACD}" dt="2023-06-03T14:53:38.486" v="2064" actId="478"/>
          <ac:picMkLst>
            <pc:docMk/>
            <pc:sldMk cId="3909388506" sldId="411"/>
            <ac:picMk id="21" creationId="{F016BAA1-FF20-1370-0BE9-E630E53AF000}"/>
          </ac:picMkLst>
        </pc:picChg>
        <pc:picChg chg="add del mod">
          <ac:chgData name="Francesco Fransesini" userId="f4b06c69-b125-4814-a67d-adf8dc91bd7e" providerId="ADAL" clId="{687C9A25-5DBC-4FAE-98D2-9BDD8C419ACD}" dt="2023-06-03T14:53:38.486" v="2064" actId="478"/>
          <ac:picMkLst>
            <pc:docMk/>
            <pc:sldMk cId="3909388506" sldId="411"/>
            <ac:picMk id="22" creationId="{0936806D-04F6-D936-63A6-CDB91AB0F627}"/>
          </ac:picMkLst>
        </pc:picChg>
        <pc:picChg chg="add mod ord">
          <ac:chgData name="Francesco Fransesini" userId="f4b06c69-b125-4814-a67d-adf8dc91bd7e" providerId="ADAL" clId="{687C9A25-5DBC-4FAE-98D2-9BDD8C419ACD}" dt="2023-06-03T14:57:06.734" v="2192" actId="167"/>
          <ac:picMkLst>
            <pc:docMk/>
            <pc:sldMk cId="3909388506" sldId="411"/>
            <ac:picMk id="26" creationId="{97BB0D86-F183-EB61-3435-67300F4A3850}"/>
          </ac:picMkLst>
        </pc:picChg>
        <pc:picChg chg="add mod ord">
          <ac:chgData name="Francesco Fransesini" userId="f4b06c69-b125-4814-a67d-adf8dc91bd7e" providerId="ADAL" clId="{687C9A25-5DBC-4FAE-98D2-9BDD8C419ACD}" dt="2023-06-03T14:54:10.729" v="2072" actId="166"/>
          <ac:picMkLst>
            <pc:docMk/>
            <pc:sldMk cId="3909388506" sldId="411"/>
            <ac:picMk id="27" creationId="{4A0DD47C-289F-42C5-DD8A-C5AC9D152D30}"/>
          </ac:picMkLst>
        </pc:picChg>
        <pc:picChg chg="add mod">
          <ac:chgData name="Francesco Fransesini" userId="f4b06c69-b125-4814-a67d-adf8dc91bd7e" providerId="ADAL" clId="{687C9A25-5DBC-4FAE-98D2-9BDD8C419ACD}" dt="2023-06-03T14:57:26.777" v="2198" actId="1076"/>
          <ac:picMkLst>
            <pc:docMk/>
            <pc:sldMk cId="3909388506" sldId="411"/>
            <ac:picMk id="29" creationId="{5741BF72-921E-3E11-9C65-511DD1D7246D}"/>
          </ac:picMkLst>
        </pc:picChg>
        <pc:picChg chg="add mod ord modCrop">
          <ac:chgData name="Francesco Fransesini" userId="f4b06c69-b125-4814-a67d-adf8dc91bd7e" providerId="ADAL" clId="{687C9A25-5DBC-4FAE-98D2-9BDD8C419ACD}" dt="2023-06-03T14:57:24.373" v="2197" actId="1076"/>
          <ac:picMkLst>
            <pc:docMk/>
            <pc:sldMk cId="3909388506" sldId="411"/>
            <ac:picMk id="30" creationId="{4EAF3341-B4B8-8A8F-0E2E-DCD4C9066AD1}"/>
          </ac:picMkLst>
        </pc:picChg>
        <pc:cxnChg chg="mod">
          <ac:chgData name="Francesco Fransesini" userId="f4b06c69-b125-4814-a67d-adf8dc91bd7e" providerId="ADAL" clId="{687C9A25-5DBC-4FAE-98D2-9BDD8C419ACD}" dt="2023-06-03T14:49:39.448" v="1946"/>
          <ac:cxnSpMkLst>
            <pc:docMk/>
            <pc:sldMk cId="3909388506" sldId="411"/>
            <ac:cxnSpMk id="10" creationId="{9D6AC566-80F7-3C27-6264-A9B3109F0D47}"/>
          </ac:cxnSpMkLst>
        </pc:cxnChg>
        <pc:cxnChg chg="mod">
          <ac:chgData name="Francesco Fransesini" userId="f4b06c69-b125-4814-a67d-adf8dc91bd7e" providerId="ADAL" clId="{687C9A25-5DBC-4FAE-98D2-9BDD8C419ACD}" dt="2023-06-03T14:49:39.448" v="1946"/>
          <ac:cxnSpMkLst>
            <pc:docMk/>
            <pc:sldMk cId="3909388506" sldId="411"/>
            <ac:cxnSpMk id="11" creationId="{2C4F9D44-93E9-E98A-8CC7-C4132ADC0CA3}"/>
          </ac:cxnSpMkLst>
        </pc:cxnChg>
        <pc:cxnChg chg="mod">
          <ac:chgData name="Francesco Fransesini" userId="f4b06c69-b125-4814-a67d-adf8dc91bd7e" providerId="ADAL" clId="{687C9A25-5DBC-4FAE-98D2-9BDD8C419ACD}" dt="2023-06-03T14:49:52.824" v="1951" actId="404"/>
          <ac:cxnSpMkLst>
            <pc:docMk/>
            <pc:sldMk cId="3909388506" sldId="411"/>
            <ac:cxnSpMk id="12" creationId="{E0884388-6376-3AB4-45C0-B030390E3176}"/>
          </ac:cxnSpMkLst>
        </pc:cxnChg>
        <pc:cxnChg chg="mod">
          <ac:chgData name="Francesco Fransesini" userId="f4b06c69-b125-4814-a67d-adf8dc91bd7e" providerId="ADAL" clId="{687C9A25-5DBC-4FAE-98D2-9BDD8C419ACD}" dt="2023-06-03T14:49:39.448" v="1946"/>
          <ac:cxnSpMkLst>
            <pc:docMk/>
            <pc:sldMk cId="3909388506" sldId="411"/>
            <ac:cxnSpMk id="13" creationId="{BD0C23B2-38A2-5A1D-BB68-89B730F664FF}"/>
          </ac:cxnSpMkLst>
        </pc:cxnChg>
        <pc:cxnChg chg="mod">
          <ac:chgData name="Francesco Fransesini" userId="f4b06c69-b125-4814-a67d-adf8dc91bd7e" providerId="ADAL" clId="{687C9A25-5DBC-4FAE-98D2-9BDD8C419ACD}" dt="2023-06-03T14:49:39.448" v="1946"/>
          <ac:cxnSpMkLst>
            <pc:docMk/>
            <pc:sldMk cId="3909388506" sldId="411"/>
            <ac:cxnSpMk id="14" creationId="{086CFCA2-F68B-EE1F-4B8D-37EDA355A3CD}"/>
          </ac:cxnSpMkLst>
        </pc:cxnChg>
      </pc:sldChg>
      <pc:sldChg chg="new del">
        <pc:chgData name="Francesco Fransesini" userId="f4b06c69-b125-4814-a67d-adf8dc91bd7e" providerId="ADAL" clId="{687C9A25-5DBC-4FAE-98D2-9BDD8C419ACD}" dt="2023-06-05T16:00:14.745" v="3651" actId="680"/>
        <pc:sldMkLst>
          <pc:docMk/>
          <pc:sldMk cId="1198430926" sldId="412"/>
        </pc:sldMkLst>
      </pc:sldChg>
      <pc:sldMasterChg chg="modSp mod modSldLayout">
        <pc:chgData name="Francesco Fransesini" userId="f4b06c69-b125-4814-a67d-adf8dc91bd7e" providerId="ADAL" clId="{687C9A25-5DBC-4FAE-98D2-9BDD8C419ACD}" dt="2023-06-05T11:06:27.519" v="3627" actId="1076"/>
        <pc:sldMasterMkLst>
          <pc:docMk/>
          <pc:sldMasterMk cId="3684260606" sldId="2147483650"/>
        </pc:sldMasterMkLst>
        <pc:spChg chg="mod">
          <ac:chgData name="Francesco Fransesini" userId="f4b06c69-b125-4814-a67d-adf8dc91bd7e" providerId="ADAL" clId="{687C9A25-5DBC-4FAE-98D2-9BDD8C419ACD}" dt="2023-06-02T13:16:22.354" v="378" actId="20577"/>
          <ac:spMkLst>
            <pc:docMk/>
            <pc:sldMasterMk cId="3684260606" sldId="2147483650"/>
            <ac:spMk id="13" creationId="{0E900C5D-EAF9-C869-EFC7-859C5616C52B}"/>
          </ac:spMkLst>
        </pc:spChg>
        <pc:sldLayoutChg chg="addSp modSp mod">
          <pc:chgData name="Francesco Fransesini" userId="f4b06c69-b125-4814-a67d-adf8dc91bd7e" providerId="ADAL" clId="{687C9A25-5DBC-4FAE-98D2-9BDD8C419ACD}" dt="2023-06-05T11:06:27.519" v="3627" actId="1076"/>
          <pc:sldLayoutMkLst>
            <pc:docMk/>
            <pc:sldMasterMk cId="3684260606" sldId="2147483650"/>
            <pc:sldLayoutMk cId="1647798049" sldId="2147483651"/>
          </pc:sldLayoutMkLst>
          <pc:spChg chg="mod">
            <ac:chgData name="Francesco Fransesini" userId="f4b06c69-b125-4814-a67d-adf8dc91bd7e" providerId="ADAL" clId="{687C9A25-5DBC-4FAE-98D2-9BDD8C419ACD}" dt="2023-06-05T11:02:49.331" v="3602" actId="1076"/>
            <ac:spMkLst>
              <pc:docMk/>
              <pc:sldMasterMk cId="3684260606" sldId="2147483650"/>
              <pc:sldLayoutMk cId="1647798049" sldId="2147483651"/>
              <ac:spMk id="5" creationId="{CCF5DAC8-7DA6-330C-CD3C-098891C27EC5}"/>
            </ac:spMkLst>
          </pc:spChg>
          <pc:spChg chg="mod">
            <ac:chgData name="Francesco Fransesini" userId="f4b06c69-b125-4814-a67d-adf8dc91bd7e" providerId="ADAL" clId="{687C9A25-5DBC-4FAE-98D2-9BDD8C419ACD}" dt="2023-06-05T11:02:40.327" v="3601" actId="1076"/>
            <ac:spMkLst>
              <pc:docMk/>
              <pc:sldMasterMk cId="3684260606" sldId="2147483650"/>
              <pc:sldLayoutMk cId="1647798049" sldId="2147483651"/>
              <ac:spMk id="7" creationId="{798968AC-8C9C-AC0B-16D1-F6CD256D62E9}"/>
            </ac:spMkLst>
          </pc:spChg>
          <pc:spChg chg="add mod">
            <ac:chgData name="Francesco Fransesini" userId="f4b06c69-b125-4814-a67d-adf8dc91bd7e" providerId="ADAL" clId="{687C9A25-5DBC-4FAE-98D2-9BDD8C419ACD}" dt="2023-06-05T11:06:03.824" v="3625" actId="1076"/>
            <ac:spMkLst>
              <pc:docMk/>
              <pc:sldMasterMk cId="3684260606" sldId="2147483650"/>
              <pc:sldLayoutMk cId="1647798049" sldId="2147483651"/>
              <ac:spMk id="10" creationId="{6F6CB766-3FA9-0274-A0AB-9F20B8E32B65}"/>
            </ac:spMkLst>
          </pc:spChg>
          <pc:picChg chg="mod">
            <ac:chgData name="Francesco Fransesini" userId="f4b06c69-b125-4814-a67d-adf8dc91bd7e" providerId="ADAL" clId="{687C9A25-5DBC-4FAE-98D2-9BDD8C419ACD}" dt="2023-06-05T11:05:56.423" v="3624" actId="1076"/>
            <ac:picMkLst>
              <pc:docMk/>
              <pc:sldMasterMk cId="3684260606" sldId="2147483650"/>
              <pc:sldLayoutMk cId="1647798049" sldId="2147483651"/>
              <ac:picMk id="8" creationId="{FD473FF2-142B-4BBC-8823-BAB28C2F9A49}"/>
            </ac:picMkLst>
          </pc:picChg>
          <pc:picChg chg="add mod">
            <ac:chgData name="Francesco Fransesini" userId="f4b06c69-b125-4814-a67d-adf8dc91bd7e" providerId="ADAL" clId="{687C9A25-5DBC-4FAE-98D2-9BDD8C419ACD}" dt="2023-06-05T11:06:27.519" v="3627" actId="1076"/>
            <ac:picMkLst>
              <pc:docMk/>
              <pc:sldMasterMk cId="3684260606" sldId="2147483650"/>
              <pc:sldLayoutMk cId="1647798049" sldId="2147483651"/>
              <ac:picMk id="12" creationId="{F59656C4-F399-ADF1-CCFB-254E2E0707C2}"/>
            </ac:picMkLst>
          </pc:picChg>
        </pc:sldLayoutChg>
      </pc:sldMasterChg>
    </pc:docChg>
  </pc:docChgLst>
  <pc:docChgLst>
    <pc:chgData name="Francesco Fransesini" userId="f4b06c69-b125-4814-a67d-adf8dc91bd7e" providerId="ADAL" clId="{8941AE2B-18FC-49BF-9934-FA7B944ECC24}"/>
    <pc:docChg chg="undo redo custSel addSld delSld modSld sldOrd">
      <pc:chgData name="Francesco Fransesini" userId="f4b06c69-b125-4814-a67d-adf8dc91bd7e" providerId="ADAL" clId="{8941AE2B-18FC-49BF-9934-FA7B944ECC24}" dt="2022-10-26T09:21:36.500" v="6877" actId="1076"/>
      <pc:docMkLst>
        <pc:docMk/>
      </pc:docMkLst>
      <pc:sldChg chg="del">
        <pc:chgData name="Francesco Fransesini" userId="f4b06c69-b125-4814-a67d-adf8dc91bd7e" providerId="ADAL" clId="{8941AE2B-18FC-49BF-9934-FA7B944ECC24}" dt="2022-10-20T15:18:57.290" v="202" actId="47"/>
        <pc:sldMkLst>
          <pc:docMk/>
          <pc:sldMk cId="2231268605" sldId="280"/>
        </pc:sldMkLst>
      </pc:sldChg>
      <pc:sldChg chg="modSp mod">
        <pc:chgData name="Francesco Fransesini" userId="f4b06c69-b125-4814-a67d-adf8dc91bd7e" providerId="ADAL" clId="{8941AE2B-18FC-49BF-9934-FA7B944ECC24}" dt="2022-10-24T14:07:20.523" v="4942" actId="1076"/>
        <pc:sldMkLst>
          <pc:docMk/>
          <pc:sldMk cId="3110927197" sldId="283"/>
        </pc:sldMkLst>
        <pc:spChg chg="mod">
          <ac:chgData name="Francesco Fransesini" userId="f4b06c69-b125-4814-a67d-adf8dc91bd7e" providerId="ADAL" clId="{8941AE2B-18FC-49BF-9934-FA7B944ECC24}" dt="2022-10-24T14:07:20.523" v="4942" actId="1076"/>
          <ac:spMkLst>
            <pc:docMk/>
            <pc:sldMk cId="3110927197" sldId="283"/>
            <ac:spMk id="3" creationId="{20271FAA-5105-38B3-1350-A5E1238A1CED}"/>
          </ac:spMkLst>
        </pc:spChg>
        <pc:spChg chg="mod">
          <ac:chgData name="Francesco Fransesini" userId="f4b06c69-b125-4814-a67d-adf8dc91bd7e" providerId="ADAL" clId="{8941AE2B-18FC-49BF-9934-FA7B944ECC24}" dt="2022-10-24T14:07:18.883" v="4941" actId="1076"/>
          <ac:spMkLst>
            <pc:docMk/>
            <pc:sldMk cId="3110927197" sldId="283"/>
            <ac:spMk id="48" creationId="{EA777D94-B97F-4FEC-8873-BB959D9332F5}"/>
          </ac:spMkLst>
        </pc:spChg>
        <pc:spChg chg="mod">
          <ac:chgData name="Francesco Fransesini" userId="f4b06c69-b125-4814-a67d-adf8dc91bd7e" providerId="ADAL" clId="{8941AE2B-18FC-49BF-9934-FA7B944ECC24}" dt="2022-10-24T14:07:16.571" v="4940" actId="1076"/>
          <ac:spMkLst>
            <pc:docMk/>
            <pc:sldMk cId="3110927197" sldId="283"/>
            <ac:spMk id="49" creationId="{9C0437E8-F3C7-49BE-85BF-948370FA1007}"/>
          </ac:spMkLst>
        </pc:spChg>
      </pc:sldChg>
      <pc:sldChg chg="addSp delSp modSp add mod">
        <pc:chgData name="Francesco Fransesini" userId="f4b06c69-b125-4814-a67d-adf8dc91bd7e" providerId="ADAL" clId="{8941AE2B-18FC-49BF-9934-FA7B944ECC24}" dt="2022-10-20T15:43:07.977" v="244"/>
        <pc:sldMkLst>
          <pc:docMk/>
          <pc:sldMk cId="2228359365" sldId="284"/>
        </pc:sldMkLst>
        <pc:spChg chg="add mod">
          <ac:chgData name="Francesco Fransesini" userId="f4b06c69-b125-4814-a67d-adf8dc91bd7e" providerId="ADAL" clId="{8941AE2B-18FC-49BF-9934-FA7B944ECC24}" dt="2022-10-20T15:43:07.977" v="244"/>
          <ac:spMkLst>
            <pc:docMk/>
            <pc:sldMk cId="2228359365" sldId="284"/>
            <ac:spMk id="4" creationId="{C1A2A8DC-3C3E-2E6F-DE76-EC2A28B4B89E}"/>
          </ac:spMkLst>
        </pc:spChg>
        <pc:spChg chg="add mod">
          <ac:chgData name="Francesco Fransesini" userId="f4b06c69-b125-4814-a67d-adf8dc91bd7e" providerId="ADAL" clId="{8941AE2B-18FC-49BF-9934-FA7B944ECC24}" dt="2022-10-20T15:43:07.977" v="244"/>
          <ac:spMkLst>
            <pc:docMk/>
            <pc:sldMk cId="2228359365" sldId="284"/>
            <ac:spMk id="5" creationId="{36E6AEA9-9D22-13BC-04AE-1C2EFC634089}"/>
          </ac:spMkLst>
        </pc:spChg>
        <pc:spChg chg="del mod">
          <ac:chgData name="Francesco Fransesini" userId="f4b06c69-b125-4814-a67d-adf8dc91bd7e" providerId="ADAL" clId="{8941AE2B-18FC-49BF-9934-FA7B944ECC24}" dt="2022-10-20T15:42:53.627" v="236" actId="478"/>
          <ac:spMkLst>
            <pc:docMk/>
            <pc:sldMk cId="2228359365" sldId="284"/>
            <ac:spMk id="16" creationId="{C8C369C3-15F5-1A4D-8B97-D661AEEC91C1}"/>
          </ac:spMkLst>
        </pc:spChg>
        <pc:spChg chg="del">
          <ac:chgData name="Francesco Fransesini" userId="f4b06c69-b125-4814-a67d-adf8dc91bd7e" providerId="ADAL" clId="{8941AE2B-18FC-49BF-9934-FA7B944ECC24}" dt="2022-10-20T15:42:50.834" v="233" actId="478"/>
          <ac:spMkLst>
            <pc:docMk/>
            <pc:sldMk cId="2228359365" sldId="284"/>
            <ac:spMk id="34" creationId="{60371E02-62DA-CF70-DD58-4795E41D9640}"/>
          </ac:spMkLst>
        </pc:spChg>
        <pc:picChg chg="add mod">
          <ac:chgData name="Francesco Fransesini" userId="f4b06c69-b125-4814-a67d-adf8dc91bd7e" providerId="ADAL" clId="{8941AE2B-18FC-49BF-9934-FA7B944ECC24}" dt="2022-10-20T15:43:07.977" v="244"/>
          <ac:picMkLst>
            <pc:docMk/>
            <pc:sldMk cId="2228359365" sldId="284"/>
            <ac:picMk id="2" creationId="{3F57BB10-4955-41C6-89C1-7A452F68FAC2}"/>
          </ac:picMkLst>
        </pc:picChg>
        <pc:picChg chg="add mod">
          <ac:chgData name="Francesco Fransesini" userId="f4b06c69-b125-4814-a67d-adf8dc91bd7e" providerId="ADAL" clId="{8941AE2B-18FC-49BF-9934-FA7B944ECC24}" dt="2022-10-20T15:43:07.977" v="244"/>
          <ac:picMkLst>
            <pc:docMk/>
            <pc:sldMk cId="2228359365" sldId="284"/>
            <ac:picMk id="3" creationId="{DBECC49B-01C2-4998-C311-94D5A9B0D762}"/>
          </ac:picMkLst>
        </pc:picChg>
        <pc:picChg chg="del">
          <ac:chgData name="Francesco Fransesini" userId="f4b06c69-b125-4814-a67d-adf8dc91bd7e" providerId="ADAL" clId="{8941AE2B-18FC-49BF-9934-FA7B944ECC24}" dt="2022-10-20T15:42:54.267" v="237" actId="478"/>
          <ac:picMkLst>
            <pc:docMk/>
            <pc:sldMk cId="2228359365" sldId="284"/>
            <ac:picMk id="14" creationId="{B844C1E5-8253-EF40-9F2D-72122BDD2622}"/>
          </ac:picMkLst>
        </pc:picChg>
        <pc:picChg chg="del">
          <ac:chgData name="Francesco Fransesini" userId="f4b06c69-b125-4814-a67d-adf8dc91bd7e" providerId="ADAL" clId="{8941AE2B-18FC-49BF-9934-FA7B944ECC24}" dt="2022-10-20T15:42:53.002" v="235" actId="478"/>
          <ac:picMkLst>
            <pc:docMk/>
            <pc:sldMk cId="2228359365" sldId="284"/>
            <ac:picMk id="18" creationId="{4D18B48D-2653-8185-E671-80A4A8E3EAD3}"/>
          </ac:picMkLst>
        </pc:picChg>
      </pc:sldChg>
      <pc:sldChg chg="addSp delSp modSp add mod">
        <pc:chgData name="Francesco Fransesini" userId="f4b06c69-b125-4814-a67d-adf8dc91bd7e" providerId="ADAL" clId="{8941AE2B-18FC-49BF-9934-FA7B944ECC24}" dt="2022-10-26T09:00:35.966" v="5967" actId="20577"/>
        <pc:sldMkLst>
          <pc:docMk/>
          <pc:sldMk cId="3097175895" sldId="285"/>
        </pc:sldMkLst>
        <pc:spChg chg="add mod">
          <ac:chgData name="Francesco Fransesini" userId="f4b06c69-b125-4814-a67d-adf8dc91bd7e" providerId="ADAL" clId="{8941AE2B-18FC-49BF-9934-FA7B944ECC24}" dt="2022-10-20T15:43:06.460" v="243"/>
          <ac:spMkLst>
            <pc:docMk/>
            <pc:sldMk cId="3097175895" sldId="285"/>
            <ac:spMk id="5" creationId="{58C21755-7A93-6FD3-3C29-12B5C07325CF}"/>
          </ac:spMkLst>
        </pc:spChg>
        <pc:spChg chg="add mod">
          <ac:chgData name="Francesco Fransesini" userId="f4b06c69-b125-4814-a67d-adf8dc91bd7e" providerId="ADAL" clId="{8941AE2B-18FC-49BF-9934-FA7B944ECC24}" dt="2022-10-20T15:43:06.460" v="243"/>
          <ac:spMkLst>
            <pc:docMk/>
            <pc:sldMk cId="3097175895" sldId="285"/>
            <ac:spMk id="6" creationId="{EB75A502-7DDC-6C40-6BCF-FAF57F591F7F}"/>
          </ac:spMkLst>
        </pc:spChg>
        <pc:spChg chg="del">
          <ac:chgData name="Francesco Fransesini" userId="f4b06c69-b125-4814-a67d-adf8dc91bd7e" providerId="ADAL" clId="{8941AE2B-18FC-49BF-9934-FA7B944ECC24}" dt="2022-10-20T15:42:56.347" v="238" actId="478"/>
          <ac:spMkLst>
            <pc:docMk/>
            <pc:sldMk cId="3097175895" sldId="285"/>
            <ac:spMk id="12" creationId="{6FF60713-D96F-8080-08EC-6F490A418205}"/>
          </ac:spMkLst>
        </pc:spChg>
        <pc:spChg chg="del mod">
          <ac:chgData name="Francesco Fransesini" userId="f4b06c69-b125-4814-a67d-adf8dc91bd7e" providerId="ADAL" clId="{8941AE2B-18FC-49BF-9934-FA7B944ECC24}" dt="2022-10-20T15:42:57.593" v="240" actId="478"/>
          <ac:spMkLst>
            <pc:docMk/>
            <pc:sldMk cId="3097175895" sldId="285"/>
            <ac:spMk id="16" creationId="{C8C369C3-15F5-1A4D-8B97-D661AEEC91C1}"/>
          </ac:spMkLst>
        </pc:spChg>
        <pc:graphicFrameChg chg="modGraphic">
          <ac:chgData name="Francesco Fransesini" userId="f4b06c69-b125-4814-a67d-adf8dc91bd7e" providerId="ADAL" clId="{8941AE2B-18FC-49BF-9934-FA7B944ECC24}" dt="2022-10-26T09:00:35.966" v="5967" actId="20577"/>
          <ac:graphicFrameMkLst>
            <pc:docMk/>
            <pc:sldMk cId="3097175895" sldId="285"/>
            <ac:graphicFrameMk id="82" creationId="{951A8997-B8CF-D919-3654-C9E1E90E1EB9}"/>
          </ac:graphicFrameMkLst>
        </pc:graphicFrameChg>
        <pc:picChg chg="add mod">
          <ac:chgData name="Francesco Fransesini" userId="f4b06c69-b125-4814-a67d-adf8dc91bd7e" providerId="ADAL" clId="{8941AE2B-18FC-49BF-9934-FA7B944ECC24}" dt="2022-10-20T15:43:06.460" v="243"/>
          <ac:picMkLst>
            <pc:docMk/>
            <pc:sldMk cId="3097175895" sldId="285"/>
            <ac:picMk id="2" creationId="{8BEC5665-ACA8-3CB1-6F30-14500E644E60}"/>
          </ac:picMkLst>
        </pc:picChg>
        <pc:picChg chg="add mod">
          <ac:chgData name="Francesco Fransesini" userId="f4b06c69-b125-4814-a67d-adf8dc91bd7e" providerId="ADAL" clId="{8941AE2B-18FC-49BF-9934-FA7B944ECC24}" dt="2022-10-20T15:43:06.460" v="243"/>
          <ac:picMkLst>
            <pc:docMk/>
            <pc:sldMk cId="3097175895" sldId="285"/>
            <ac:picMk id="3" creationId="{BE47E0D3-B83B-5908-9A2B-555A29DF14CA}"/>
          </ac:picMkLst>
        </pc:picChg>
        <pc:picChg chg="del">
          <ac:chgData name="Francesco Fransesini" userId="f4b06c69-b125-4814-a67d-adf8dc91bd7e" providerId="ADAL" clId="{8941AE2B-18FC-49BF-9934-FA7B944ECC24}" dt="2022-10-20T15:42:58.672" v="242" actId="478"/>
          <ac:picMkLst>
            <pc:docMk/>
            <pc:sldMk cId="3097175895" sldId="285"/>
            <ac:picMk id="14" creationId="{B844C1E5-8253-EF40-9F2D-72122BDD2622}"/>
          </ac:picMkLst>
        </pc:picChg>
        <pc:picChg chg="del">
          <ac:chgData name="Francesco Fransesini" userId="f4b06c69-b125-4814-a67d-adf8dc91bd7e" providerId="ADAL" clId="{8941AE2B-18FC-49BF-9934-FA7B944ECC24}" dt="2022-10-20T15:42:58.146" v="241" actId="478"/>
          <ac:picMkLst>
            <pc:docMk/>
            <pc:sldMk cId="3097175895" sldId="285"/>
            <ac:picMk id="18" creationId="{4D18B48D-2653-8185-E671-80A4A8E3EAD3}"/>
          </ac:picMkLst>
        </pc:picChg>
      </pc:sldChg>
      <pc:sldChg chg="addSp modSp mod">
        <pc:chgData name="Francesco Fransesini" userId="f4b06c69-b125-4814-a67d-adf8dc91bd7e" providerId="ADAL" clId="{8941AE2B-18FC-49BF-9934-FA7B944ECC24}" dt="2022-10-26T09:21:36.500" v="6877" actId="1076"/>
        <pc:sldMkLst>
          <pc:docMk/>
          <pc:sldMk cId="3660757301" sldId="289"/>
        </pc:sldMkLst>
        <pc:spChg chg="add mod">
          <ac:chgData name="Francesco Fransesini" userId="f4b06c69-b125-4814-a67d-adf8dc91bd7e" providerId="ADAL" clId="{8941AE2B-18FC-49BF-9934-FA7B944ECC24}" dt="2022-10-24T14:06:40.203" v="4935" actId="1076"/>
          <ac:spMkLst>
            <pc:docMk/>
            <pc:sldMk cId="3660757301" sldId="289"/>
            <ac:spMk id="4" creationId="{8C5779C0-2A3D-E1B2-9F11-9994CD366F57}"/>
          </ac:spMkLst>
        </pc:spChg>
        <pc:spChg chg="add mod">
          <ac:chgData name="Francesco Fransesini" userId="f4b06c69-b125-4814-a67d-adf8dc91bd7e" providerId="ADAL" clId="{8941AE2B-18FC-49BF-9934-FA7B944ECC24}" dt="2022-10-24T14:06:37.787" v="4934" actId="1076"/>
          <ac:spMkLst>
            <pc:docMk/>
            <pc:sldMk cId="3660757301" sldId="289"/>
            <ac:spMk id="6" creationId="{4C22ABB2-2B24-022A-14D8-A3F7DC32272F}"/>
          </ac:spMkLst>
        </pc:spChg>
        <pc:spChg chg="mod">
          <ac:chgData name="Francesco Fransesini" userId="f4b06c69-b125-4814-a67d-adf8dc91bd7e" providerId="ADAL" clId="{8941AE2B-18FC-49BF-9934-FA7B944ECC24}" dt="2022-10-26T09:21:36.500" v="6877" actId="1076"/>
          <ac:spMkLst>
            <pc:docMk/>
            <pc:sldMk cId="3660757301" sldId="289"/>
            <ac:spMk id="13" creationId="{01305270-6C47-4C0D-89C7-82B919DE8B1E}"/>
          </ac:spMkLst>
        </pc:spChg>
      </pc:sldChg>
      <pc:sldChg chg="addSp delSp modSp add del mod">
        <pc:chgData name="Francesco Fransesini" userId="f4b06c69-b125-4814-a67d-adf8dc91bd7e" providerId="ADAL" clId="{8941AE2B-18FC-49BF-9934-FA7B944ECC24}" dt="2022-10-24T10:22:49.475" v="2235"/>
        <pc:sldMkLst>
          <pc:docMk/>
          <pc:sldMk cId="1794152004" sldId="320"/>
        </pc:sldMkLst>
        <pc:spChg chg="del">
          <ac:chgData name="Francesco Fransesini" userId="f4b06c69-b125-4814-a67d-adf8dc91bd7e" providerId="ADAL" clId="{8941AE2B-18FC-49BF-9934-FA7B944ECC24}" dt="2022-10-24T10:22:40.159" v="2232" actId="478"/>
          <ac:spMkLst>
            <pc:docMk/>
            <pc:sldMk cId="1794152004" sldId="320"/>
            <ac:spMk id="4" creationId="{B7342049-B690-58B8-1611-9361123EC727}"/>
          </ac:spMkLst>
        </pc:spChg>
        <pc:spChg chg="add mod">
          <ac:chgData name="Francesco Fransesini" userId="f4b06c69-b125-4814-a67d-adf8dc91bd7e" providerId="ADAL" clId="{8941AE2B-18FC-49BF-9934-FA7B944ECC24}" dt="2022-10-24T10:22:49.475" v="2235"/>
          <ac:spMkLst>
            <pc:docMk/>
            <pc:sldMk cId="1794152004" sldId="320"/>
            <ac:spMk id="10" creationId="{85A6097F-694C-343D-DA25-8ED2F58183FC}"/>
          </ac:spMkLst>
        </pc:spChg>
        <pc:spChg chg="add mod">
          <ac:chgData name="Francesco Fransesini" userId="f4b06c69-b125-4814-a67d-adf8dc91bd7e" providerId="ADAL" clId="{8941AE2B-18FC-49BF-9934-FA7B944ECC24}" dt="2022-10-24T10:22:49.475" v="2235"/>
          <ac:spMkLst>
            <pc:docMk/>
            <pc:sldMk cId="1794152004" sldId="320"/>
            <ac:spMk id="12" creationId="{A34C17E6-5ED5-AFB8-358F-144D6F47E4D8}"/>
          </ac:spMkLst>
        </pc:spChg>
        <pc:picChg chg="add mod">
          <ac:chgData name="Francesco Fransesini" userId="f4b06c69-b125-4814-a67d-adf8dc91bd7e" providerId="ADAL" clId="{8941AE2B-18FC-49BF-9934-FA7B944ECC24}" dt="2022-10-24T10:22:49.475" v="2235"/>
          <ac:picMkLst>
            <pc:docMk/>
            <pc:sldMk cId="1794152004" sldId="320"/>
            <ac:picMk id="3" creationId="{C7082A8C-9586-D070-CC62-102494FB7028}"/>
          </ac:picMkLst>
        </pc:picChg>
        <pc:picChg chg="add mod">
          <ac:chgData name="Francesco Fransesini" userId="f4b06c69-b125-4814-a67d-adf8dc91bd7e" providerId="ADAL" clId="{8941AE2B-18FC-49BF-9934-FA7B944ECC24}" dt="2022-10-24T10:22:49.475" v="2235"/>
          <ac:picMkLst>
            <pc:docMk/>
            <pc:sldMk cId="1794152004" sldId="320"/>
            <ac:picMk id="6" creationId="{6B08A277-BB34-84FB-C380-9FC351B4ED67}"/>
          </ac:picMkLst>
        </pc:picChg>
        <pc:picChg chg="del">
          <ac:chgData name="Francesco Fransesini" userId="f4b06c69-b125-4814-a67d-adf8dc91bd7e" providerId="ADAL" clId="{8941AE2B-18FC-49BF-9934-FA7B944ECC24}" dt="2022-10-24T10:22:40.811" v="2233" actId="478"/>
          <ac:picMkLst>
            <pc:docMk/>
            <pc:sldMk cId="1794152004" sldId="320"/>
            <ac:picMk id="11" creationId="{675CD60B-FE2C-4967-BB2A-B66F59ACB7BE}"/>
          </ac:picMkLst>
        </pc:picChg>
        <pc:picChg chg="del">
          <ac:chgData name="Francesco Fransesini" userId="f4b06c69-b125-4814-a67d-adf8dc91bd7e" providerId="ADAL" clId="{8941AE2B-18FC-49BF-9934-FA7B944ECC24}" dt="2022-10-24T10:22:41.387" v="2234" actId="478"/>
          <ac:picMkLst>
            <pc:docMk/>
            <pc:sldMk cId="1794152004" sldId="320"/>
            <ac:picMk id="14" creationId="{F1A22F1C-EDDA-4E9F-919B-67715B6A2B41}"/>
          </ac:picMkLst>
        </pc:picChg>
      </pc:sldChg>
      <pc:sldChg chg="addSp delSp modSp add mod">
        <pc:chgData name="Francesco Fransesini" userId="f4b06c69-b125-4814-a67d-adf8dc91bd7e" providerId="ADAL" clId="{8941AE2B-18FC-49BF-9934-FA7B944ECC24}" dt="2022-10-24T15:43:02.509" v="5039" actId="1076"/>
        <pc:sldMkLst>
          <pc:docMk/>
          <pc:sldMk cId="4018901915" sldId="323"/>
        </pc:sldMkLst>
        <pc:spChg chg="add mod">
          <ac:chgData name="Francesco Fransesini" userId="f4b06c69-b125-4814-a67d-adf8dc91bd7e" providerId="ADAL" clId="{8941AE2B-18FC-49BF-9934-FA7B944ECC24}" dt="2022-10-20T15:43:11.857" v="245"/>
          <ac:spMkLst>
            <pc:docMk/>
            <pc:sldMk cId="4018901915" sldId="323"/>
            <ac:spMk id="6" creationId="{0CB97E32-A263-AE01-142D-D1A86A8993DA}"/>
          </ac:spMkLst>
        </pc:spChg>
        <pc:spChg chg="add mod">
          <ac:chgData name="Francesco Fransesini" userId="f4b06c69-b125-4814-a67d-adf8dc91bd7e" providerId="ADAL" clId="{8941AE2B-18FC-49BF-9934-FA7B944ECC24}" dt="2022-10-20T15:43:11.857" v="245"/>
          <ac:spMkLst>
            <pc:docMk/>
            <pc:sldMk cId="4018901915" sldId="323"/>
            <ac:spMk id="7" creationId="{2A383F15-E2E1-7F5B-ED0C-75259F3CD25D}"/>
          </ac:spMkLst>
        </pc:spChg>
        <pc:spChg chg="del">
          <ac:chgData name="Francesco Fransesini" userId="f4b06c69-b125-4814-a67d-adf8dc91bd7e" providerId="ADAL" clId="{8941AE2B-18FC-49BF-9934-FA7B944ECC24}" dt="2022-10-20T15:42:43.109" v="229" actId="478"/>
          <ac:spMkLst>
            <pc:docMk/>
            <pc:sldMk cId="4018901915" sldId="323"/>
            <ac:spMk id="10" creationId="{4F769AF9-9998-4535-A0B8-F7AC06DA6FDC}"/>
          </ac:spMkLst>
        </pc:spChg>
        <pc:spChg chg="del">
          <ac:chgData name="Francesco Fransesini" userId="f4b06c69-b125-4814-a67d-adf8dc91bd7e" providerId="ADAL" clId="{8941AE2B-18FC-49BF-9934-FA7B944ECC24}" dt="2022-10-20T15:42:44.259" v="230" actId="478"/>
          <ac:spMkLst>
            <pc:docMk/>
            <pc:sldMk cId="4018901915" sldId="323"/>
            <ac:spMk id="13" creationId="{E06DF78F-9D72-66E3-B39F-B5D8171B5E1E}"/>
          </ac:spMkLst>
        </pc:spChg>
        <pc:spChg chg="mod">
          <ac:chgData name="Francesco Fransesini" userId="f4b06c69-b125-4814-a67d-adf8dc91bd7e" providerId="ADAL" clId="{8941AE2B-18FC-49BF-9934-FA7B944ECC24}" dt="2022-10-24T08:16:25.163" v="439" actId="20577"/>
          <ac:spMkLst>
            <pc:docMk/>
            <pc:sldMk cId="4018901915" sldId="323"/>
            <ac:spMk id="49" creationId="{9C0437E8-F3C7-49BE-85BF-948370FA1007}"/>
          </ac:spMkLst>
        </pc:spChg>
        <pc:grpChg chg="mod">
          <ac:chgData name="Francesco Fransesini" userId="f4b06c69-b125-4814-a67d-adf8dc91bd7e" providerId="ADAL" clId="{8941AE2B-18FC-49BF-9934-FA7B944ECC24}" dt="2022-10-24T15:43:02.509" v="5039" actId="1076"/>
          <ac:grpSpMkLst>
            <pc:docMk/>
            <pc:sldMk cId="4018901915" sldId="323"/>
            <ac:grpSpMk id="3" creationId="{D4297915-83F8-3B66-47FE-853ECD3EF8B7}"/>
          </ac:grpSpMkLst>
        </pc:grpChg>
        <pc:picChg chg="add mod">
          <ac:chgData name="Francesco Fransesini" userId="f4b06c69-b125-4814-a67d-adf8dc91bd7e" providerId="ADAL" clId="{8941AE2B-18FC-49BF-9934-FA7B944ECC24}" dt="2022-10-20T15:43:11.857" v="245"/>
          <ac:picMkLst>
            <pc:docMk/>
            <pc:sldMk cId="4018901915" sldId="323"/>
            <ac:picMk id="4" creationId="{1BF6E4D0-BA4A-E5F7-1781-630E6946B709}"/>
          </ac:picMkLst>
        </pc:picChg>
        <pc:picChg chg="add mod">
          <ac:chgData name="Francesco Fransesini" userId="f4b06c69-b125-4814-a67d-adf8dc91bd7e" providerId="ADAL" clId="{8941AE2B-18FC-49BF-9934-FA7B944ECC24}" dt="2022-10-20T15:43:11.857" v="245"/>
          <ac:picMkLst>
            <pc:docMk/>
            <pc:sldMk cId="4018901915" sldId="323"/>
            <ac:picMk id="5" creationId="{7E620817-4192-ADDB-94EC-363BD69392DA}"/>
          </ac:picMkLst>
        </pc:picChg>
        <pc:picChg chg="del">
          <ac:chgData name="Francesco Fransesini" userId="f4b06c69-b125-4814-a67d-adf8dc91bd7e" providerId="ADAL" clId="{8941AE2B-18FC-49BF-9934-FA7B944ECC24}" dt="2022-10-20T15:42:45.250" v="232" actId="478"/>
          <ac:picMkLst>
            <pc:docMk/>
            <pc:sldMk cId="4018901915" sldId="323"/>
            <ac:picMk id="14" creationId="{F1A22F1C-EDDA-4E9F-919B-67715B6A2B41}"/>
          </ac:picMkLst>
        </pc:picChg>
        <pc:picChg chg="del">
          <ac:chgData name="Francesco Fransesini" userId="f4b06c69-b125-4814-a67d-adf8dc91bd7e" providerId="ADAL" clId="{8941AE2B-18FC-49BF-9934-FA7B944ECC24}" dt="2022-10-20T15:42:44.843" v="231" actId="478"/>
          <ac:picMkLst>
            <pc:docMk/>
            <pc:sldMk cId="4018901915" sldId="323"/>
            <ac:picMk id="17" creationId="{B0E04706-7174-46D3-AF9A-00DC7EBFFA67}"/>
          </ac:picMkLst>
        </pc:picChg>
      </pc:sldChg>
      <pc:sldChg chg="addSp delSp modSp add mod ord">
        <pc:chgData name="Francesco Fransesini" userId="f4b06c69-b125-4814-a67d-adf8dc91bd7e" providerId="ADAL" clId="{8941AE2B-18FC-49BF-9934-FA7B944ECC24}" dt="2022-10-24T14:57:46.275" v="5036" actId="1076"/>
        <pc:sldMkLst>
          <pc:docMk/>
          <pc:sldMk cId="3322540196" sldId="325"/>
        </pc:sldMkLst>
        <pc:spChg chg="add mod">
          <ac:chgData name="Francesco Fransesini" userId="f4b06c69-b125-4814-a67d-adf8dc91bd7e" providerId="ADAL" clId="{8941AE2B-18FC-49BF-9934-FA7B944ECC24}" dt="2022-10-20T15:41:08.742" v="224"/>
          <ac:spMkLst>
            <pc:docMk/>
            <pc:sldMk cId="3322540196" sldId="325"/>
            <ac:spMk id="5" creationId="{C82415EE-29DC-EBEE-51C2-58414785C758}"/>
          </ac:spMkLst>
        </pc:spChg>
        <pc:spChg chg="add mod">
          <ac:chgData name="Francesco Fransesini" userId="f4b06c69-b125-4814-a67d-adf8dc91bd7e" providerId="ADAL" clId="{8941AE2B-18FC-49BF-9934-FA7B944ECC24}" dt="2022-10-20T15:41:08.742" v="224"/>
          <ac:spMkLst>
            <pc:docMk/>
            <pc:sldMk cId="3322540196" sldId="325"/>
            <ac:spMk id="6" creationId="{8C1BDCB1-09EE-33A0-ADBC-30EEC4571761}"/>
          </ac:spMkLst>
        </pc:spChg>
        <pc:spChg chg="del">
          <ac:chgData name="Francesco Fransesini" userId="f4b06c69-b125-4814-a67d-adf8dc91bd7e" providerId="ADAL" clId="{8941AE2B-18FC-49BF-9934-FA7B944ECC24}" dt="2022-10-20T15:40:37.517" v="206" actId="478"/>
          <ac:spMkLst>
            <pc:docMk/>
            <pc:sldMk cId="3322540196" sldId="325"/>
            <ac:spMk id="10" creationId="{4F769AF9-9998-4535-A0B8-F7AC06DA6FDC}"/>
          </ac:spMkLst>
        </pc:spChg>
        <pc:spChg chg="del">
          <ac:chgData name="Francesco Fransesini" userId="f4b06c69-b125-4814-a67d-adf8dc91bd7e" providerId="ADAL" clId="{8941AE2B-18FC-49BF-9934-FA7B944ECC24}" dt="2022-10-20T15:40:38.883" v="207" actId="478"/>
          <ac:spMkLst>
            <pc:docMk/>
            <pc:sldMk cId="3322540196" sldId="325"/>
            <ac:spMk id="13" creationId="{E06DF78F-9D72-66E3-B39F-B5D8171B5E1E}"/>
          </ac:spMkLst>
        </pc:spChg>
        <pc:spChg chg="del mod">
          <ac:chgData name="Francesco Fransesini" userId="f4b06c69-b125-4814-a67d-adf8dc91bd7e" providerId="ADAL" clId="{8941AE2B-18FC-49BF-9934-FA7B944ECC24}" dt="2022-10-24T14:09:05.741" v="4951" actId="478"/>
          <ac:spMkLst>
            <pc:docMk/>
            <pc:sldMk cId="3322540196" sldId="325"/>
            <ac:spMk id="16" creationId="{0FDCF5B6-8AA7-73C2-5111-BC7B45D9AE9F}"/>
          </ac:spMkLst>
        </pc:spChg>
        <pc:spChg chg="del mod">
          <ac:chgData name="Francesco Fransesini" userId="f4b06c69-b125-4814-a67d-adf8dc91bd7e" providerId="ADAL" clId="{8941AE2B-18FC-49BF-9934-FA7B944ECC24}" dt="2022-10-24T14:09:06.890" v="4953" actId="478"/>
          <ac:spMkLst>
            <pc:docMk/>
            <pc:sldMk cId="3322540196" sldId="325"/>
            <ac:spMk id="18" creationId="{DA131A23-3FDF-78DD-D155-B4A52F8E12B4}"/>
          </ac:spMkLst>
        </pc:spChg>
        <pc:graphicFrameChg chg="add del mod modGraphic">
          <ac:chgData name="Francesco Fransesini" userId="f4b06c69-b125-4814-a67d-adf8dc91bd7e" providerId="ADAL" clId="{8941AE2B-18FC-49BF-9934-FA7B944ECC24}" dt="2022-10-24T14:57:19.271" v="5031" actId="478"/>
          <ac:graphicFrameMkLst>
            <pc:docMk/>
            <pc:sldMk cId="3322540196" sldId="325"/>
            <ac:graphicFrameMk id="7" creationId="{C48E0BC3-7558-942E-EF29-3877D056C912}"/>
          </ac:graphicFrameMkLst>
        </pc:graphicFrameChg>
        <pc:graphicFrameChg chg="mod modGraphic">
          <ac:chgData name="Francesco Fransesini" userId="f4b06c69-b125-4814-a67d-adf8dc91bd7e" providerId="ADAL" clId="{8941AE2B-18FC-49BF-9934-FA7B944ECC24}" dt="2022-10-24T14:57:46.275" v="5036" actId="1076"/>
          <ac:graphicFrameMkLst>
            <pc:docMk/>
            <pc:sldMk cId="3322540196" sldId="325"/>
            <ac:graphicFrameMk id="11" creationId="{59636BA8-0BA6-3A9D-CEB1-2D236218C89F}"/>
          </ac:graphicFrameMkLst>
        </pc:graphicFrameChg>
        <pc:picChg chg="add mod">
          <ac:chgData name="Francesco Fransesini" userId="f4b06c69-b125-4814-a67d-adf8dc91bd7e" providerId="ADAL" clId="{8941AE2B-18FC-49BF-9934-FA7B944ECC24}" dt="2022-10-20T15:41:08.742" v="224"/>
          <ac:picMkLst>
            <pc:docMk/>
            <pc:sldMk cId="3322540196" sldId="325"/>
            <ac:picMk id="3" creationId="{1A72E052-6EF0-E6EC-12DE-F890D9A0CA1C}"/>
          </ac:picMkLst>
        </pc:picChg>
        <pc:picChg chg="add mod">
          <ac:chgData name="Francesco Fransesini" userId="f4b06c69-b125-4814-a67d-adf8dc91bd7e" providerId="ADAL" clId="{8941AE2B-18FC-49BF-9934-FA7B944ECC24}" dt="2022-10-20T15:41:08.742" v="224"/>
          <ac:picMkLst>
            <pc:docMk/>
            <pc:sldMk cId="3322540196" sldId="325"/>
            <ac:picMk id="4" creationId="{0866721A-6513-E200-A247-67C41EB692BA}"/>
          </ac:picMkLst>
        </pc:picChg>
        <pc:picChg chg="del">
          <ac:chgData name="Francesco Fransesini" userId="f4b06c69-b125-4814-a67d-adf8dc91bd7e" providerId="ADAL" clId="{8941AE2B-18FC-49BF-9934-FA7B944ECC24}" dt="2022-10-20T15:40:40.010" v="209" actId="478"/>
          <ac:picMkLst>
            <pc:docMk/>
            <pc:sldMk cId="3322540196" sldId="325"/>
            <ac:picMk id="14" creationId="{F1A22F1C-EDDA-4E9F-919B-67715B6A2B41}"/>
          </ac:picMkLst>
        </pc:picChg>
        <pc:picChg chg="del mod">
          <ac:chgData name="Francesco Fransesini" userId="f4b06c69-b125-4814-a67d-adf8dc91bd7e" providerId="ADAL" clId="{8941AE2B-18FC-49BF-9934-FA7B944ECC24}" dt="2022-10-24T14:09:04.380" v="4949" actId="478"/>
          <ac:picMkLst>
            <pc:docMk/>
            <pc:sldMk cId="3322540196" sldId="325"/>
            <ac:picMk id="15" creationId="{55F737D5-1FF9-15D9-6B92-16FDCBE48A24}"/>
          </ac:picMkLst>
        </pc:picChg>
        <pc:picChg chg="del">
          <ac:chgData name="Francesco Fransesini" userId="f4b06c69-b125-4814-a67d-adf8dc91bd7e" providerId="ADAL" clId="{8941AE2B-18FC-49BF-9934-FA7B944ECC24}" dt="2022-10-20T15:40:39.506" v="208" actId="478"/>
          <ac:picMkLst>
            <pc:docMk/>
            <pc:sldMk cId="3322540196" sldId="325"/>
            <ac:picMk id="17" creationId="{B0E04706-7174-46D3-AF9A-00DC7EBFFA67}"/>
          </ac:picMkLst>
        </pc:picChg>
        <pc:cxnChg chg="del">
          <ac:chgData name="Francesco Fransesini" userId="f4b06c69-b125-4814-a67d-adf8dc91bd7e" providerId="ADAL" clId="{8941AE2B-18FC-49BF-9934-FA7B944ECC24}" dt="2022-10-24T14:09:07.586" v="4954" actId="478"/>
          <ac:cxnSpMkLst>
            <pc:docMk/>
            <pc:sldMk cId="3322540196" sldId="325"/>
            <ac:cxnSpMk id="20" creationId="{38B039C1-C5EE-BE99-458A-21608F8CC3B9}"/>
          </ac:cxnSpMkLst>
        </pc:cxnChg>
        <pc:cxnChg chg="del">
          <ac:chgData name="Francesco Fransesini" userId="f4b06c69-b125-4814-a67d-adf8dc91bd7e" providerId="ADAL" clId="{8941AE2B-18FC-49BF-9934-FA7B944ECC24}" dt="2022-10-24T14:09:08.388" v="4955" actId="478"/>
          <ac:cxnSpMkLst>
            <pc:docMk/>
            <pc:sldMk cId="3322540196" sldId="325"/>
            <ac:cxnSpMk id="21" creationId="{23AF9F78-5E04-62D9-4CF4-A04219F0441E}"/>
          </ac:cxnSpMkLst>
        </pc:cxnChg>
      </pc:sldChg>
      <pc:sldChg chg="del">
        <pc:chgData name="Francesco Fransesini" userId="f4b06c69-b125-4814-a67d-adf8dc91bd7e" providerId="ADAL" clId="{8941AE2B-18FC-49BF-9934-FA7B944ECC24}" dt="2022-10-20T15:19:08.016" v="204" actId="47"/>
        <pc:sldMkLst>
          <pc:docMk/>
          <pc:sldMk cId="4131138683" sldId="325"/>
        </pc:sldMkLst>
      </pc:sldChg>
      <pc:sldChg chg="ord">
        <pc:chgData name="Francesco Fransesini" userId="f4b06c69-b125-4814-a67d-adf8dc91bd7e" providerId="ADAL" clId="{8941AE2B-18FC-49BF-9934-FA7B944ECC24}" dt="2022-10-24T11:47:25.160" v="2334"/>
        <pc:sldMkLst>
          <pc:docMk/>
          <pc:sldMk cId="611459877" sldId="326"/>
        </pc:sldMkLst>
      </pc:sldChg>
      <pc:sldChg chg="addSp delSp modSp add del mod ord">
        <pc:chgData name="Francesco Fransesini" userId="f4b06c69-b125-4814-a67d-adf8dc91bd7e" providerId="ADAL" clId="{8941AE2B-18FC-49BF-9934-FA7B944ECC24}" dt="2022-10-24T14:58:53.165" v="5037" actId="47"/>
        <pc:sldMkLst>
          <pc:docMk/>
          <pc:sldMk cId="4209555991" sldId="327"/>
        </pc:sldMkLst>
        <pc:spChg chg="del">
          <ac:chgData name="Francesco Fransesini" userId="f4b06c69-b125-4814-a67d-adf8dc91bd7e" providerId="ADAL" clId="{8941AE2B-18FC-49BF-9934-FA7B944ECC24}" dt="2022-10-20T15:40:42.692" v="210" actId="478"/>
          <ac:spMkLst>
            <pc:docMk/>
            <pc:sldMk cId="4209555991" sldId="327"/>
            <ac:spMk id="10" creationId="{4F769AF9-9998-4535-A0B8-F7AC06DA6FDC}"/>
          </ac:spMkLst>
        </pc:spChg>
        <pc:spChg chg="add mod">
          <ac:chgData name="Francesco Fransesini" userId="f4b06c69-b125-4814-a67d-adf8dc91bd7e" providerId="ADAL" clId="{8941AE2B-18FC-49BF-9934-FA7B944ECC24}" dt="2022-10-20T15:41:09.864" v="225"/>
          <ac:spMkLst>
            <pc:docMk/>
            <pc:sldMk cId="4209555991" sldId="327"/>
            <ac:spMk id="11" creationId="{F02DC66E-AEBB-37D3-18B7-030ED0AC349D}"/>
          </ac:spMkLst>
        </pc:spChg>
        <pc:spChg chg="add mod">
          <ac:chgData name="Francesco Fransesini" userId="f4b06c69-b125-4814-a67d-adf8dc91bd7e" providerId="ADAL" clId="{8941AE2B-18FC-49BF-9934-FA7B944ECC24}" dt="2022-10-24T14:49:07.138" v="4979" actId="1076"/>
          <ac:spMkLst>
            <pc:docMk/>
            <pc:sldMk cId="4209555991" sldId="327"/>
            <ac:spMk id="12" creationId="{218BD173-685C-68C3-838B-043B1315F399}"/>
          </ac:spMkLst>
        </pc:spChg>
        <pc:spChg chg="del mod">
          <ac:chgData name="Francesco Fransesini" userId="f4b06c69-b125-4814-a67d-adf8dc91bd7e" providerId="ADAL" clId="{8941AE2B-18FC-49BF-9934-FA7B944ECC24}" dt="2022-10-20T15:40:44.483" v="212" actId="478"/>
          <ac:spMkLst>
            <pc:docMk/>
            <pc:sldMk cId="4209555991" sldId="327"/>
            <ac:spMk id="13" creationId="{E06DF78F-9D72-66E3-B39F-B5D8171B5E1E}"/>
          </ac:spMkLst>
        </pc:spChg>
        <pc:picChg chg="add mod">
          <ac:chgData name="Francesco Fransesini" userId="f4b06c69-b125-4814-a67d-adf8dc91bd7e" providerId="ADAL" clId="{8941AE2B-18FC-49BF-9934-FA7B944ECC24}" dt="2022-10-20T15:41:09.864" v="225"/>
          <ac:picMkLst>
            <pc:docMk/>
            <pc:sldMk cId="4209555991" sldId="327"/>
            <ac:picMk id="4" creationId="{BC1871A6-42D0-BAA7-E059-920F3077804C}"/>
          </ac:picMkLst>
        </pc:picChg>
        <pc:picChg chg="add mod">
          <ac:chgData name="Francesco Fransesini" userId="f4b06c69-b125-4814-a67d-adf8dc91bd7e" providerId="ADAL" clId="{8941AE2B-18FC-49BF-9934-FA7B944ECC24}" dt="2022-10-20T15:41:09.864" v="225"/>
          <ac:picMkLst>
            <pc:docMk/>
            <pc:sldMk cId="4209555991" sldId="327"/>
            <ac:picMk id="6" creationId="{AE8AF669-A167-6406-48FB-653E96894D35}"/>
          </ac:picMkLst>
        </pc:picChg>
        <pc:picChg chg="del">
          <ac:chgData name="Francesco Fransesini" userId="f4b06c69-b125-4814-a67d-adf8dc91bd7e" providerId="ADAL" clId="{8941AE2B-18FC-49BF-9934-FA7B944ECC24}" dt="2022-10-20T15:40:45.434" v="214" actId="478"/>
          <ac:picMkLst>
            <pc:docMk/>
            <pc:sldMk cId="4209555991" sldId="327"/>
            <ac:picMk id="14" creationId="{F1A22F1C-EDDA-4E9F-919B-67715B6A2B41}"/>
          </ac:picMkLst>
        </pc:picChg>
        <pc:picChg chg="del">
          <ac:chgData name="Francesco Fransesini" userId="f4b06c69-b125-4814-a67d-adf8dc91bd7e" providerId="ADAL" clId="{8941AE2B-18FC-49BF-9934-FA7B944ECC24}" dt="2022-10-20T15:40:44.994" v="213" actId="478"/>
          <ac:picMkLst>
            <pc:docMk/>
            <pc:sldMk cId="4209555991" sldId="327"/>
            <ac:picMk id="17" creationId="{B0E04706-7174-46D3-AF9A-00DC7EBFFA67}"/>
          </ac:picMkLst>
        </pc:picChg>
      </pc:sldChg>
      <pc:sldChg chg="del">
        <pc:chgData name="Francesco Fransesini" userId="f4b06c69-b125-4814-a67d-adf8dc91bd7e" providerId="ADAL" clId="{8941AE2B-18FC-49BF-9934-FA7B944ECC24}" dt="2022-10-20T15:18:55.064" v="201" actId="47"/>
        <pc:sldMkLst>
          <pc:docMk/>
          <pc:sldMk cId="1915174116" sldId="328"/>
        </pc:sldMkLst>
      </pc:sldChg>
      <pc:sldChg chg="addSp delSp modSp add mod ord">
        <pc:chgData name="Francesco Fransesini" userId="f4b06c69-b125-4814-a67d-adf8dc91bd7e" providerId="ADAL" clId="{8941AE2B-18FC-49BF-9934-FA7B944ECC24}" dt="2022-10-25T17:15:19.252" v="5289" actId="207"/>
        <pc:sldMkLst>
          <pc:docMk/>
          <pc:sldMk cId="1099312648" sldId="330"/>
        </pc:sldMkLst>
        <pc:spChg chg="add mod">
          <ac:chgData name="Francesco Fransesini" userId="f4b06c69-b125-4814-a67d-adf8dc91bd7e" providerId="ADAL" clId="{8941AE2B-18FC-49BF-9934-FA7B944ECC24}" dt="2022-10-20T15:41:10.926" v="226"/>
          <ac:spMkLst>
            <pc:docMk/>
            <pc:sldMk cId="1099312648" sldId="330"/>
            <ac:spMk id="5" creationId="{CCF5BA18-EE92-8157-04C0-F89EFFAC8DC5}"/>
          </ac:spMkLst>
        </pc:spChg>
        <pc:spChg chg="add mod">
          <ac:chgData name="Francesco Fransesini" userId="f4b06c69-b125-4814-a67d-adf8dc91bd7e" providerId="ADAL" clId="{8941AE2B-18FC-49BF-9934-FA7B944ECC24}" dt="2022-10-20T15:41:10.926" v="226"/>
          <ac:spMkLst>
            <pc:docMk/>
            <pc:sldMk cId="1099312648" sldId="330"/>
            <ac:spMk id="6" creationId="{63F56519-6E1F-014C-26C8-681D47116003}"/>
          </ac:spMkLst>
        </pc:spChg>
        <pc:spChg chg="add mod">
          <ac:chgData name="Francesco Fransesini" userId="f4b06c69-b125-4814-a67d-adf8dc91bd7e" providerId="ADAL" clId="{8941AE2B-18FC-49BF-9934-FA7B944ECC24}" dt="2022-10-25T17:15:01.980" v="5284" actId="1076"/>
          <ac:spMkLst>
            <pc:docMk/>
            <pc:sldMk cId="1099312648" sldId="330"/>
            <ac:spMk id="9" creationId="{CEF7B6E1-3BE8-4ED3-0292-BB4C7444E7FB}"/>
          </ac:spMkLst>
        </pc:spChg>
        <pc:spChg chg="add mod">
          <ac:chgData name="Francesco Fransesini" userId="f4b06c69-b125-4814-a67d-adf8dc91bd7e" providerId="ADAL" clId="{8941AE2B-18FC-49BF-9934-FA7B944ECC24}" dt="2022-10-25T17:15:13.044" v="5288" actId="207"/>
          <ac:spMkLst>
            <pc:docMk/>
            <pc:sldMk cId="1099312648" sldId="330"/>
            <ac:spMk id="10" creationId="{4A71EF6D-B7FD-7A0B-B4FE-A7286DBA8963}"/>
          </ac:spMkLst>
        </pc:spChg>
        <pc:spChg chg="del">
          <ac:chgData name="Francesco Fransesini" userId="f4b06c69-b125-4814-a67d-adf8dc91bd7e" providerId="ADAL" clId="{8941AE2B-18FC-49BF-9934-FA7B944ECC24}" dt="2022-10-20T15:40:50.524" v="215" actId="478"/>
          <ac:spMkLst>
            <pc:docMk/>
            <pc:sldMk cId="1099312648" sldId="330"/>
            <ac:spMk id="10" creationId="{4F769AF9-9998-4535-A0B8-F7AC06DA6FDC}"/>
          </ac:spMkLst>
        </pc:spChg>
        <pc:spChg chg="add mod">
          <ac:chgData name="Francesco Fransesini" userId="f4b06c69-b125-4814-a67d-adf8dc91bd7e" providerId="ADAL" clId="{8941AE2B-18FC-49BF-9934-FA7B944ECC24}" dt="2022-10-25T17:15:19.252" v="5289" actId="207"/>
          <ac:spMkLst>
            <pc:docMk/>
            <pc:sldMk cId="1099312648" sldId="330"/>
            <ac:spMk id="11" creationId="{5481591C-E2BF-1710-7D9E-2D5FB15D2E91}"/>
          </ac:spMkLst>
        </pc:spChg>
        <pc:spChg chg="del">
          <ac:chgData name="Francesco Fransesini" userId="f4b06c69-b125-4814-a67d-adf8dc91bd7e" providerId="ADAL" clId="{8941AE2B-18FC-49BF-9934-FA7B944ECC24}" dt="2022-10-20T15:40:51.378" v="216" actId="478"/>
          <ac:spMkLst>
            <pc:docMk/>
            <pc:sldMk cId="1099312648" sldId="330"/>
            <ac:spMk id="13" creationId="{E06DF78F-9D72-66E3-B39F-B5D8171B5E1E}"/>
          </ac:spMkLst>
        </pc:spChg>
        <pc:spChg chg="mod">
          <ac:chgData name="Francesco Fransesini" userId="f4b06c69-b125-4814-a67d-adf8dc91bd7e" providerId="ADAL" clId="{8941AE2B-18FC-49BF-9934-FA7B944ECC24}" dt="2022-10-25T17:15:05.358" v="5286" actId="1076"/>
          <ac:spMkLst>
            <pc:docMk/>
            <pc:sldMk cId="1099312648" sldId="330"/>
            <ac:spMk id="25" creationId="{E8718D81-13BA-BF95-CA39-3F4062FAE51D}"/>
          </ac:spMkLst>
        </pc:spChg>
        <pc:spChg chg="mod">
          <ac:chgData name="Francesco Fransesini" userId="f4b06c69-b125-4814-a67d-adf8dc91bd7e" providerId="ADAL" clId="{8941AE2B-18FC-49BF-9934-FA7B944ECC24}" dt="2022-10-25T17:11:17.818" v="5257" actId="20577"/>
          <ac:spMkLst>
            <pc:docMk/>
            <pc:sldMk cId="1099312648" sldId="330"/>
            <ac:spMk id="49" creationId="{9C0437E8-F3C7-49BE-85BF-948370FA1007}"/>
          </ac:spMkLst>
        </pc:spChg>
        <pc:picChg chg="add mod">
          <ac:chgData name="Francesco Fransesini" userId="f4b06c69-b125-4814-a67d-adf8dc91bd7e" providerId="ADAL" clId="{8941AE2B-18FC-49BF-9934-FA7B944ECC24}" dt="2022-10-20T15:41:10.926" v="226"/>
          <ac:picMkLst>
            <pc:docMk/>
            <pc:sldMk cId="1099312648" sldId="330"/>
            <ac:picMk id="3" creationId="{B561D073-ED13-E59C-BAFD-71DC05C1DFB9}"/>
          </ac:picMkLst>
        </pc:picChg>
        <pc:picChg chg="add mod">
          <ac:chgData name="Francesco Fransesini" userId="f4b06c69-b125-4814-a67d-adf8dc91bd7e" providerId="ADAL" clId="{8941AE2B-18FC-49BF-9934-FA7B944ECC24}" dt="2022-10-20T15:41:10.926" v="226"/>
          <ac:picMkLst>
            <pc:docMk/>
            <pc:sldMk cId="1099312648" sldId="330"/>
            <ac:picMk id="4" creationId="{FD794A30-74FB-FDE8-AA36-83A80F35EF7A}"/>
          </ac:picMkLst>
        </pc:picChg>
        <pc:picChg chg="mod">
          <ac:chgData name="Francesco Fransesini" userId="f4b06c69-b125-4814-a67d-adf8dc91bd7e" providerId="ADAL" clId="{8941AE2B-18FC-49BF-9934-FA7B944ECC24}" dt="2022-10-25T17:12:48.522" v="5259" actId="1076"/>
          <ac:picMkLst>
            <pc:docMk/>
            <pc:sldMk cId="1099312648" sldId="330"/>
            <ac:picMk id="12" creationId="{2A95F0F2-33D1-5D93-E10F-BCB0EA9DF852}"/>
          </ac:picMkLst>
        </pc:picChg>
        <pc:picChg chg="del">
          <ac:chgData name="Francesco Fransesini" userId="f4b06c69-b125-4814-a67d-adf8dc91bd7e" providerId="ADAL" clId="{8941AE2B-18FC-49BF-9934-FA7B944ECC24}" dt="2022-10-20T15:40:52.562" v="218" actId="478"/>
          <ac:picMkLst>
            <pc:docMk/>
            <pc:sldMk cId="1099312648" sldId="330"/>
            <ac:picMk id="14" creationId="{F1A22F1C-EDDA-4E9F-919B-67715B6A2B41}"/>
          </ac:picMkLst>
        </pc:picChg>
        <pc:picChg chg="del">
          <ac:chgData name="Francesco Fransesini" userId="f4b06c69-b125-4814-a67d-adf8dc91bd7e" providerId="ADAL" clId="{8941AE2B-18FC-49BF-9934-FA7B944ECC24}" dt="2022-10-20T15:40:52.115" v="217" actId="478"/>
          <ac:picMkLst>
            <pc:docMk/>
            <pc:sldMk cId="1099312648" sldId="330"/>
            <ac:picMk id="17" creationId="{B0E04706-7174-46D3-AF9A-00DC7EBFFA67}"/>
          </ac:picMkLst>
        </pc:picChg>
        <pc:picChg chg="mod">
          <ac:chgData name="Francesco Fransesini" userId="f4b06c69-b125-4814-a67d-adf8dc91bd7e" providerId="ADAL" clId="{8941AE2B-18FC-49BF-9934-FA7B944ECC24}" dt="2022-10-25T17:12:45.264" v="5258" actId="1076"/>
          <ac:picMkLst>
            <pc:docMk/>
            <pc:sldMk cId="1099312648" sldId="330"/>
            <ac:picMk id="18" creationId="{1B75AA0D-AB78-8145-2B82-C30612414D4D}"/>
          </ac:picMkLst>
        </pc:picChg>
        <pc:cxnChg chg="mod">
          <ac:chgData name="Francesco Fransesini" userId="f4b06c69-b125-4814-a67d-adf8dc91bd7e" providerId="ADAL" clId="{8941AE2B-18FC-49BF-9934-FA7B944ECC24}" dt="2022-10-25T17:12:55.339" v="5261" actId="14100"/>
          <ac:cxnSpMkLst>
            <pc:docMk/>
            <pc:sldMk cId="1099312648" sldId="330"/>
            <ac:cxnSpMk id="53" creationId="{FEAFE29E-B392-1A66-53D1-CDADA451C241}"/>
          </ac:cxnSpMkLst>
        </pc:cxnChg>
        <pc:cxnChg chg="mod">
          <ac:chgData name="Francesco Fransesini" userId="f4b06c69-b125-4814-a67d-adf8dc91bd7e" providerId="ADAL" clId="{8941AE2B-18FC-49BF-9934-FA7B944ECC24}" dt="2022-10-25T17:12:51.533" v="5260" actId="14100"/>
          <ac:cxnSpMkLst>
            <pc:docMk/>
            <pc:sldMk cId="1099312648" sldId="330"/>
            <ac:cxnSpMk id="57" creationId="{0706E2D1-A15D-DEA5-5A7D-4799BBA1C624}"/>
          </ac:cxnSpMkLst>
        </pc:cxnChg>
      </pc:sldChg>
      <pc:sldChg chg="addSp delSp modSp add mod ord">
        <pc:chgData name="Francesco Fransesini" userId="f4b06c69-b125-4814-a67d-adf8dc91bd7e" providerId="ADAL" clId="{8941AE2B-18FC-49BF-9934-FA7B944ECC24}" dt="2022-10-26T08:07:41.112" v="5410" actId="20577"/>
        <pc:sldMkLst>
          <pc:docMk/>
          <pc:sldMk cId="2546905976" sldId="331"/>
        </pc:sldMkLst>
        <pc:spChg chg="mod">
          <ac:chgData name="Francesco Fransesini" userId="f4b06c69-b125-4814-a67d-adf8dc91bd7e" providerId="ADAL" clId="{8941AE2B-18FC-49BF-9934-FA7B944ECC24}" dt="2022-10-25T17:16:47.890" v="5292" actId="1076"/>
          <ac:spMkLst>
            <pc:docMk/>
            <pc:sldMk cId="2546905976" sldId="331"/>
            <ac:spMk id="5" creationId="{E4E0E561-6B6C-EC72-63D5-C44D87CF921F}"/>
          </ac:spMkLst>
        </pc:spChg>
        <pc:spChg chg="mod">
          <ac:chgData name="Francesco Fransesini" userId="f4b06c69-b125-4814-a67d-adf8dc91bd7e" providerId="ADAL" clId="{8941AE2B-18FC-49BF-9934-FA7B944ECC24}" dt="2022-10-26T07:59:55.362" v="5392" actId="1076"/>
          <ac:spMkLst>
            <pc:docMk/>
            <pc:sldMk cId="2546905976" sldId="331"/>
            <ac:spMk id="9" creationId="{066DC8A5-2441-6BDA-68B9-7587726ED2A8}"/>
          </ac:spMkLst>
        </pc:spChg>
        <pc:spChg chg="del">
          <ac:chgData name="Francesco Fransesini" userId="f4b06c69-b125-4814-a67d-adf8dc91bd7e" providerId="ADAL" clId="{8941AE2B-18FC-49BF-9934-FA7B944ECC24}" dt="2022-10-20T15:40:56.395" v="219" actId="478"/>
          <ac:spMkLst>
            <pc:docMk/>
            <pc:sldMk cId="2546905976" sldId="331"/>
            <ac:spMk id="10" creationId="{4F769AF9-9998-4535-A0B8-F7AC06DA6FDC}"/>
          </ac:spMkLst>
        </pc:spChg>
        <pc:spChg chg="add mod">
          <ac:chgData name="Francesco Fransesini" userId="f4b06c69-b125-4814-a67d-adf8dc91bd7e" providerId="ADAL" clId="{8941AE2B-18FC-49BF-9934-FA7B944ECC24}" dt="2022-10-20T15:41:12.043" v="227"/>
          <ac:spMkLst>
            <pc:docMk/>
            <pc:sldMk cId="2546905976" sldId="331"/>
            <ac:spMk id="12" creationId="{9EBCF599-D691-B098-DBC8-039726E80D42}"/>
          </ac:spMkLst>
        </pc:spChg>
        <pc:spChg chg="add del">
          <ac:chgData name="Francesco Fransesini" userId="f4b06c69-b125-4814-a67d-adf8dc91bd7e" providerId="ADAL" clId="{8941AE2B-18FC-49BF-9934-FA7B944ECC24}" dt="2022-10-25T15:35:48.314" v="5192" actId="22"/>
          <ac:spMkLst>
            <pc:docMk/>
            <pc:sldMk cId="2546905976" sldId="331"/>
            <ac:spMk id="13" creationId="{32F7BD28-E997-4A56-F0EF-F719BD18124F}"/>
          </ac:spMkLst>
        </pc:spChg>
        <pc:spChg chg="del mod">
          <ac:chgData name="Francesco Fransesini" userId="f4b06c69-b125-4814-a67d-adf8dc91bd7e" providerId="ADAL" clId="{8941AE2B-18FC-49BF-9934-FA7B944ECC24}" dt="2022-10-20T15:40:57.924" v="221" actId="478"/>
          <ac:spMkLst>
            <pc:docMk/>
            <pc:sldMk cId="2546905976" sldId="331"/>
            <ac:spMk id="13" creationId="{E06DF78F-9D72-66E3-B39F-B5D8171B5E1E}"/>
          </ac:spMkLst>
        </pc:spChg>
        <pc:spChg chg="add mod">
          <ac:chgData name="Francesco Fransesini" userId="f4b06c69-b125-4814-a67d-adf8dc91bd7e" providerId="ADAL" clId="{8941AE2B-18FC-49BF-9934-FA7B944ECC24}" dt="2022-10-20T15:41:12.043" v="227"/>
          <ac:spMkLst>
            <pc:docMk/>
            <pc:sldMk cId="2546905976" sldId="331"/>
            <ac:spMk id="15" creationId="{A6AFE17B-150F-1CFF-2627-6D27ADDA6CD8}"/>
          </ac:spMkLst>
        </pc:spChg>
        <pc:spChg chg="mod ord">
          <ac:chgData name="Francesco Fransesini" userId="f4b06c69-b125-4814-a67d-adf8dc91bd7e" providerId="ADAL" clId="{8941AE2B-18FC-49BF-9934-FA7B944ECC24}" dt="2022-10-26T07:44:17.315" v="5353" actId="1076"/>
          <ac:spMkLst>
            <pc:docMk/>
            <pc:sldMk cId="2546905976" sldId="331"/>
            <ac:spMk id="16" creationId="{60C67DAA-0A12-6694-71F0-459067753709}"/>
          </ac:spMkLst>
        </pc:spChg>
        <pc:spChg chg="mod">
          <ac:chgData name="Francesco Fransesini" userId="f4b06c69-b125-4814-a67d-adf8dc91bd7e" providerId="ADAL" clId="{8941AE2B-18FC-49BF-9934-FA7B944ECC24}" dt="2022-10-25T17:18:51.375" v="5297" actId="1076"/>
          <ac:spMkLst>
            <pc:docMk/>
            <pc:sldMk cId="2546905976" sldId="331"/>
            <ac:spMk id="25" creationId="{E8718D81-13BA-BF95-CA39-3F4062FAE51D}"/>
          </ac:spMkLst>
        </pc:spChg>
        <pc:graphicFrameChg chg="mod modGraphic">
          <ac:chgData name="Francesco Fransesini" userId="f4b06c69-b125-4814-a67d-adf8dc91bd7e" providerId="ADAL" clId="{8941AE2B-18FC-49BF-9934-FA7B944ECC24}" dt="2022-10-26T08:07:41.112" v="5410" actId="20577"/>
          <ac:graphicFrameMkLst>
            <pc:docMk/>
            <pc:sldMk cId="2546905976" sldId="331"/>
            <ac:graphicFrameMk id="3" creationId="{FB2A9861-1B19-BA4C-5D67-061A2F6D81F6}"/>
          </ac:graphicFrameMkLst>
        </pc:graphicFrameChg>
        <pc:picChg chg="add mod">
          <ac:chgData name="Francesco Fransesini" userId="f4b06c69-b125-4814-a67d-adf8dc91bd7e" providerId="ADAL" clId="{8941AE2B-18FC-49BF-9934-FA7B944ECC24}" dt="2022-10-20T15:41:12.043" v="227"/>
          <ac:picMkLst>
            <pc:docMk/>
            <pc:sldMk cId="2546905976" sldId="331"/>
            <ac:picMk id="4" creationId="{9F32066F-DEF9-6799-F676-8A02E9E9624A}"/>
          </ac:picMkLst>
        </pc:picChg>
        <pc:picChg chg="del mod">
          <ac:chgData name="Francesco Fransesini" userId="f4b06c69-b125-4814-a67d-adf8dc91bd7e" providerId="ADAL" clId="{8941AE2B-18FC-49BF-9934-FA7B944ECC24}" dt="2022-10-25T15:37:53.471" v="5196" actId="478"/>
          <ac:picMkLst>
            <pc:docMk/>
            <pc:sldMk cId="2546905976" sldId="331"/>
            <ac:picMk id="6" creationId="{77545463-B98D-F81F-2156-B4EEE13D8D70}"/>
          </ac:picMkLst>
        </pc:picChg>
        <pc:picChg chg="add mod">
          <ac:chgData name="Francesco Fransesini" userId="f4b06c69-b125-4814-a67d-adf8dc91bd7e" providerId="ADAL" clId="{8941AE2B-18FC-49BF-9934-FA7B944ECC24}" dt="2022-10-20T15:41:12.043" v="227"/>
          <ac:picMkLst>
            <pc:docMk/>
            <pc:sldMk cId="2546905976" sldId="331"/>
            <ac:picMk id="7" creationId="{8709C50E-ED13-EDF9-75B6-A736384CC8E3}"/>
          </ac:picMkLst>
        </pc:picChg>
        <pc:picChg chg="del mod">
          <ac:chgData name="Francesco Fransesini" userId="f4b06c69-b125-4814-a67d-adf8dc91bd7e" providerId="ADAL" clId="{8941AE2B-18FC-49BF-9934-FA7B944ECC24}" dt="2022-10-26T07:58:44.862" v="5382" actId="478"/>
          <ac:picMkLst>
            <pc:docMk/>
            <pc:sldMk cId="2546905976" sldId="331"/>
            <ac:picMk id="8" creationId="{75DEBF6A-4EB0-06EB-55C7-48C126C4A8E4}"/>
          </ac:picMkLst>
        </pc:picChg>
        <pc:picChg chg="add del mod ord modCrop">
          <ac:chgData name="Francesco Fransesini" userId="f4b06c69-b125-4814-a67d-adf8dc91bd7e" providerId="ADAL" clId="{8941AE2B-18FC-49BF-9934-FA7B944ECC24}" dt="2022-10-26T07:55:37.237" v="5357" actId="478"/>
          <ac:picMkLst>
            <pc:docMk/>
            <pc:sldMk cId="2546905976" sldId="331"/>
            <ac:picMk id="10" creationId="{C2AE2D23-3A79-6263-419E-5772E1E34A27}"/>
          </ac:picMkLst>
        </pc:picChg>
        <pc:picChg chg="del mod">
          <ac:chgData name="Francesco Fransesini" userId="f4b06c69-b125-4814-a67d-adf8dc91bd7e" providerId="ADAL" clId="{8941AE2B-18FC-49BF-9934-FA7B944ECC24}" dt="2022-10-25T15:45:32.743" v="5209" actId="478"/>
          <ac:picMkLst>
            <pc:docMk/>
            <pc:sldMk cId="2546905976" sldId="331"/>
            <ac:picMk id="11" creationId="{23221E56-8BDE-1557-40B1-38601C0E1A5C}"/>
          </ac:picMkLst>
        </pc:picChg>
        <pc:picChg chg="add mod ord">
          <ac:chgData name="Francesco Fransesini" userId="f4b06c69-b125-4814-a67d-adf8dc91bd7e" providerId="ADAL" clId="{8941AE2B-18FC-49BF-9934-FA7B944ECC24}" dt="2022-10-26T07:43:51.454" v="5349" actId="1076"/>
          <ac:picMkLst>
            <pc:docMk/>
            <pc:sldMk cId="2546905976" sldId="331"/>
            <ac:picMk id="13" creationId="{A2657181-4155-313A-952D-81A7C1DB0C15}"/>
          </ac:picMkLst>
        </pc:picChg>
        <pc:picChg chg="del">
          <ac:chgData name="Francesco Fransesini" userId="f4b06c69-b125-4814-a67d-adf8dc91bd7e" providerId="ADAL" clId="{8941AE2B-18FC-49BF-9934-FA7B944ECC24}" dt="2022-10-20T15:40:59.054" v="223" actId="478"/>
          <ac:picMkLst>
            <pc:docMk/>
            <pc:sldMk cId="2546905976" sldId="331"/>
            <ac:picMk id="14" creationId="{F1A22F1C-EDDA-4E9F-919B-67715B6A2B41}"/>
          </ac:picMkLst>
        </pc:picChg>
        <pc:picChg chg="del">
          <ac:chgData name="Francesco Fransesini" userId="f4b06c69-b125-4814-a67d-adf8dc91bd7e" providerId="ADAL" clId="{8941AE2B-18FC-49BF-9934-FA7B944ECC24}" dt="2022-10-20T15:40:58.578" v="222" actId="478"/>
          <ac:picMkLst>
            <pc:docMk/>
            <pc:sldMk cId="2546905976" sldId="331"/>
            <ac:picMk id="17" creationId="{B0E04706-7174-46D3-AF9A-00DC7EBFFA67}"/>
          </ac:picMkLst>
        </pc:picChg>
        <pc:picChg chg="add del mod modCrop">
          <ac:chgData name="Francesco Fransesini" userId="f4b06c69-b125-4814-a67d-adf8dc91bd7e" providerId="ADAL" clId="{8941AE2B-18FC-49BF-9934-FA7B944ECC24}" dt="2022-10-26T07:43:12.200" v="5342" actId="478"/>
          <ac:picMkLst>
            <pc:docMk/>
            <pc:sldMk cId="2546905976" sldId="331"/>
            <ac:picMk id="17" creationId="{ED90AADE-22D4-A763-37E7-313339ADE0F7}"/>
          </ac:picMkLst>
        </pc:picChg>
        <pc:picChg chg="add mod modCrop">
          <ac:chgData name="Francesco Fransesini" userId="f4b06c69-b125-4814-a67d-adf8dc91bd7e" providerId="ADAL" clId="{8941AE2B-18FC-49BF-9934-FA7B944ECC24}" dt="2022-10-26T07:55:54.964" v="5362" actId="1076"/>
          <ac:picMkLst>
            <pc:docMk/>
            <pc:sldMk cId="2546905976" sldId="331"/>
            <ac:picMk id="18" creationId="{5A986206-CA3E-A305-8A32-04FEC14E5994}"/>
          </ac:picMkLst>
        </pc:picChg>
        <pc:picChg chg="add del mod">
          <ac:chgData name="Francesco Fransesini" userId="f4b06c69-b125-4814-a67d-adf8dc91bd7e" providerId="ADAL" clId="{8941AE2B-18FC-49BF-9934-FA7B944ECC24}" dt="2022-10-26T07:38:03.142" v="5338" actId="478"/>
          <ac:picMkLst>
            <pc:docMk/>
            <pc:sldMk cId="2546905976" sldId="331"/>
            <ac:picMk id="19" creationId="{B11F003C-0473-1BEA-C008-1C805EAE2723}"/>
          </ac:picMkLst>
        </pc:picChg>
        <pc:picChg chg="add mod">
          <ac:chgData name="Francesco Fransesini" userId="f4b06c69-b125-4814-a67d-adf8dc91bd7e" providerId="ADAL" clId="{8941AE2B-18FC-49BF-9934-FA7B944ECC24}" dt="2022-10-26T07:59:17.561" v="5388" actId="1076"/>
          <ac:picMkLst>
            <pc:docMk/>
            <pc:sldMk cId="2546905976" sldId="331"/>
            <ac:picMk id="21" creationId="{8455F8A4-A8CE-8448-3AD4-EF75564EE9BE}"/>
          </ac:picMkLst>
        </pc:picChg>
      </pc:sldChg>
      <pc:sldChg chg="addSp delSp modSp add mod">
        <pc:chgData name="Francesco Fransesini" userId="f4b06c69-b125-4814-a67d-adf8dc91bd7e" providerId="ADAL" clId="{8941AE2B-18FC-49BF-9934-FA7B944ECC24}" dt="2022-10-24T12:27:10.971" v="3498" actId="1076"/>
        <pc:sldMkLst>
          <pc:docMk/>
          <pc:sldMk cId="3248825162" sldId="332"/>
        </pc:sldMkLst>
        <pc:spChg chg="add mod">
          <ac:chgData name="Francesco Fransesini" userId="f4b06c69-b125-4814-a67d-adf8dc91bd7e" providerId="ADAL" clId="{8941AE2B-18FC-49BF-9934-FA7B944ECC24}" dt="2022-10-24T12:27:10.971" v="3498" actId="1076"/>
          <ac:spMkLst>
            <pc:docMk/>
            <pc:sldMk cId="3248825162" sldId="332"/>
            <ac:spMk id="3" creationId="{BAF8FE5C-8B3F-91EC-9FF5-AD4BF0131808}"/>
          </ac:spMkLst>
        </pc:spChg>
        <pc:spChg chg="del">
          <ac:chgData name="Francesco Fransesini" userId="f4b06c69-b125-4814-a67d-adf8dc91bd7e" providerId="ADAL" clId="{8941AE2B-18FC-49BF-9934-FA7B944ECC24}" dt="2022-10-20T15:44:40.955" v="380" actId="478"/>
          <ac:spMkLst>
            <pc:docMk/>
            <pc:sldMk cId="3248825162" sldId="332"/>
            <ac:spMk id="5" creationId="{E4E0E561-6B6C-EC72-63D5-C44D87CF921F}"/>
          </ac:spMkLst>
        </pc:spChg>
        <pc:spChg chg="del">
          <ac:chgData name="Francesco Fransesini" userId="f4b06c69-b125-4814-a67d-adf8dc91bd7e" providerId="ADAL" clId="{8941AE2B-18FC-49BF-9934-FA7B944ECC24}" dt="2022-10-20T15:44:36.626" v="377" actId="478"/>
          <ac:spMkLst>
            <pc:docMk/>
            <pc:sldMk cId="3248825162" sldId="332"/>
            <ac:spMk id="9" creationId="{066DC8A5-2441-6BDA-68B9-7587726ED2A8}"/>
          </ac:spMkLst>
        </pc:spChg>
        <pc:spChg chg="del mod">
          <ac:chgData name="Francesco Fransesini" userId="f4b06c69-b125-4814-a67d-adf8dc91bd7e" providerId="ADAL" clId="{8941AE2B-18FC-49BF-9934-FA7B944ECC24}" dt="2022-10-20T15:44:36.074" v="376" actId="478"/>
          <ac:spMkLst>
            <pc:docMk/>
            <pc:sldMk cId="3248825162" sldId="332"/>
            <ac:spMk id="16" creationId="{60C67DAA-0A12-6694-71F0-459067753709}"/>
          </ac:spMkLst>
        </pc:spChg>
        <pc:spChg chg="del mod">
          <ac:chgData name="Francesco Fransesini" userId="f4b06c69-b125-4814-a67d-adf8dc91bd7e" providerId="ADAL" clId="{8941AE2B-18FC-49BF-9934-FA7B944ECC24}" dt="2022-10-20T15:44:28.771" v="367" actId="478"/>
          <ac:spMkLst>
            <pc:docMk/>
            <pc:sldMk cId="3248825162" sldId="332"/>
            <ac:spMk id="25" creationId="{E8718D81-13BA-BF95-CA39-3F4062FAE51D}"/>
          </ac:spMkLst>
        </pc:spChg>
        <pc:spChg chg="mod">
          <ac:chgData name="Francesco Fransesini" userId="f4b06c69-b125-4814-a67d-adf8dc91bd7e" providerId="ADAL" clId="{8941AE2B-18FC-49BF-9934-FA7B944ECC24}" dt="2022-10-24T12:13:17.733" v="2873" actId="27636"/>
          <ac:spMkLst>
            <pc:docMk/>
            <pc:sldMk cId="3248825162" sldId="332"/>
            <ac:spMk id="49" creationId="{9C0437E8-F3C7-49BE-85BF-948370FA1007}"/>
          </ac:spMkLst>
        </pc:spChg>
        <pc:graphicFrameChg chg="del modGraphic">
          <ac:chgData name="Francesco Fransesini" userId="f4b06c69-b125-4814-a67d-adf8dc91bd7e" providerId="ADAL" clId="{8941AE2B-18FC-49BF-9934-FA7B944ECC24}" dt="2022-10-20T15:44:38.684" v="379" actId="478"/>
          <ac:graphicFrameMkLst>
            <pc:docMk/>
            <pc:sldMk cId="3248825162" sldId="332"/>
            <ac:graphicFrameMk id="3" creationId="{FB2A9861-1B19-BA4C-5D67-061A2F6D81F6}"/>
          </ac:graphicFrameMkLst>
        </pc:graphicFrameChg>
        <pc:picChg chg="del">
          <ac:chgData name="Francesco Fransesini" userId="f4b06c69-b125-4814-a67d-adf8dc91bd7e" providerId="ADAL" clId="{8941AE2B-18FC-49BF-9934-FA7B944ECC24}" dt="2022-10-20T15:44:34.571" v="373" actId="478"/>
          <ac:picMkLst>
            <pc:docMk/>
            <pc:sldMk cId="3248825162" sldId="332"/>
            <ac:picMk id="6" creationId="{77545463-B98D-F81F-2156-B4EEE13D8D70}"/>
          </ac:picMkLst>
        </pc:picChg>
        <pc:picChg chg="del">
          <ac:chgData name="Francesco Fransesini" userId="f4b06c69-b125-4814-a67d-adf8dc91bd7e" providerId="ADAL" clId="{8941AE2B-18FC-49BF-9934-FA7B944ECC24}" dt="2022-10-20T15:44:26.139" v="364" actId="478"/>
          <ac:picMkLst>
            <pc:docMk/>
            <pc:sldMk cId="3248825162" sldId="332"/>
            <ac:picMk id="8" creationId="{75DEBF6A-4EB0-06EB-55C7-48C126C4A8E4}"/>
          </ac:picMkLst>
        </pc:picChg>
        <pc:picChg chg="del">
          <ac:chgData name="Francesco Fransesini" userId="f4b06c69-b125-4814-a67d-adf8dc91bd7e" providerId="ADAL" clId="{8941AE2B-18FC-49BF-9934-FA7B944ECC24}" dt="2022-10-20T15:44:35.043" v="374" actId="478"/>
          <ac:picMkLst>
            <pc:docMk/>
            <pc:sldMk cId="3248825162" sldId="332"/>
            <ac:picMk id="11" creationId="{23221E56-8BDE-1557-40B1-38601C0E1A5C}"/>
          </ac:picMkLst>
        </pc:picChg>
      </pc:sldChg>
      <pc:sldChg chg="addSp delSp modSp new mod">
        <pc:chgData name="Francesco Fransesini" userId="f4b06c69-b125-4814-a67d-adf8dc91bd7e" providerId="ADAL" clId="{8941AE2B-18FC-49BF-9934-FA7B944ECC24}" dt="2022-10-24T11:49:18.468" v="2343" actId="122"/>
        <pc:sldMkLst>
          <pc:docMk/>
          <pc:sldMk cId="1652685821" sldId="333"/>
        </pc:sldMkLst>
        <pc:spChg chg="del">
          <ac:chgData name="Francesco Fransesini" userId="f4b06c69-b125-4814-a67d-adf8dc91bd7e" providerId="ADAL" clId="{8941AE2B-18FC-49BF-9934-FA7B944ECC24}" dt="2022-10-24T08:17:29.252" v="445" actId="478"/>
          <ac:spMkLst>
            <pc:docMk/>
            <pc:sldMk cId="1652685821" sldId="333"/>
            <ac:spMk id="3" creationId="{50597958-095F-3473-CC16-2F1A2DE32ECF}"/>
          </ac:spMkLst>
        </pc:spChg>
        <pc:spChg chg="del">
          <ac:chgData name="Francesco Fransesini" userId="f4b06c69-b125-4814-a67d-adf8dc91bd7e" providerId="ADAL" clId="{8941AE2B-18FC-49BF-9934-FA7B944ECC24}" dt="2022-10-24T08:17:27.691" v="443" actId="478"/>
          <ac:spMkLst>
            <pc:docMk/>
            <pc:sldMk cId="1652685821" sldId="333"/>
            <ac:spMk id="4" creationId="{A51D2D4A-8DA9-E4CC-DC97-48F47A739351}"/>
          </ac:spMkLst>
        </pc:spChg>
        <pc:spChg chg="del">
          <ac:chgData name="Francesco Fransesini" userId="f4b06c69-b125-4814-a67d-adf8dc91bd7e" providerId="ADAL" clId="{8941AE2B-18FC-49BF-9934-FA7B944ECC24}" dt="2022-10-24T08:17:28.349" v="444" actId="478"/>
          <ac:spMkLst>
            <pc:docMk/>
            <pc:sldMk cId="1652685821" sldId="333"/>
            <ac:spMk id="5" creationId="{A28D2045-C665-7C78-76FC-60DFEC6C33AE}"/>
          </ac:spMkLst>
        </pc:spChg>
        <pc:spChg chg="del">
          <ac:chgData name="Francesco Fransesini" userId="f4b06c69-b125-4814-a67d-adf8dc91bd7e" providerId="ADAL" clId="{8941AE2B-18FC-49BF-9934-FA7B944ECC24}" dt="2022-10-24T08:17:30.468" v="446" actId="478"/>
          <ac:spMkLst>
            <pc:docMk/>
            <pc:sldMk cId="1652685821" sldId="333"/>
            <ac:spMk id="6" creationId="{A7A22EAD-E84B-6C12-E09C-04430F030DC0}"/>
          </ac:spMkLst>
        </pc:spChg>
        <pc:spChg chg="del">
          <ac:chgData name="Francesco Fransesini" userId="f4b06c69-b125-4814-a67d-adf8dc91bd7e" providerId="ADAL" clId="{8941AE2B-18FC-49BF-9934-FA7B944ECC24}" dt="2022-10-24T08:17:26.615" v="442" actId="478"/>
          <ac:spMkLst>
            <pc:docMk/>
            <pc:sldMk cId="1652685821" sldId="333"/>
            <ac:spMk id="7" creationId="{A4A4ABB8-5540-D7DF-978F-359966CBCD50}"/>
          </ac:spMkLst>
        </pc:spChg>
        <pc:spChg chg="del">
          <ac:chgData name="Francesco Fransesini" userId="f4b06c69-b125-4814-a67d-adf8dc91bd7e" providerId="ADAL" clId="{8941AE2B-18FC-49BF-9934-FA7B944ECC24}" dt="2022-10-24T08:17:31.380" v="447" actId="478"/>
          <ac:spMkLst>
            <pc:docMk/>
            <pc:sldMk cId="1652685821" sldId="333"/>
            <ac:spMk id="8" creationId="{515EF1A0-BF92-4808-7C63-C98A5E0460D8}"/>
          </ac:spMkLst>
        </pc:spChg>
        <pc:spChg chg="add mod">
          <ac:chgData name="Francesco Fransesini" userId="f4b06c69-b125-4814-a67d-adf8dc91bd7e" providerId="ADAL" clId="{8941AE2B-18FC-49BF-9934-FA7B944ECC24}" dt="2022-10-24T08:17:24.155" v="441"/>
          <ac:spMkLst>
            <pc:docMk/>
            <pc:sldMk cId="1652685821" sldId="333"/>
            <ac:spMk id="11" creationId="{67B2F11A-F06A-37C0-7E75-46A9DDB9ACE5}"/>
          </ac:spMkLst>
        </pc:spChg>
        <pc:spChg chg="add mod">
          <ac:chgData name="Francesco Fransesini" userId="f4b06c69-b125-4814-a67d-adf8dc91bd7e" providerId="ADAL" clId="{8941AE2B-18FC-49BF-9934-FA7B944ECC24}" dt="2022-10-24T08:17:24.155" v="441"/>
          <ac:spMkLst>
            <pc:docMk/>
            <pc:sldMk cId="1652685821" sldId="333"/>
            <ac:spMk id="12" creationId="{E9CDBF46-B568-907A-4C64-7D1FE8DA0D24}"/>
          </ac:spMkLst>
        </pc:spChg>
        <pc:spChg chg="add mod">
          <ac:chgData name="Francesco Fransesini" userId="f4b06c69-b125-4814-a67d-adf8dc91bd7e" providerId="ADAL" clId="{8941AE2B-18FC-49BF-9934-FA7B944ECC24}" dt="2022-10-24T08:44:19.564" v="1065" actId="1076"/>
          <ac:spMkLst>
            <pc:docMk/>
            <pc:sldMk cId="1652685821" sldId="333"/>
            <ac:spMk id="14" creationId="{7F4760A3-57CC-441B-1BA6-82CFCCE130B7}"/>
          </ac:spMkLst>
        </pc:spChg>
        <pc:spChg chg="add mod">
          <ac:chgData name="Francesco Fransesini" userId="f4b06c69-b125-4814-a67d-adf8dc91bd7e" providerId="ADAL" clId="{8941AE2B-18FC-49BF-9934-FA7B944ECC24}" dt="2022-10-24T08:46:29.710" v="1220" actId="313"/>
          <ac:spMkLst>
            <pc:docMk/>
            <pc:sldMk cId="1652685821" sldId="333"/>
            <ac:spMk id="15" creationId="{39002D1A-D113-4E13-C383-F85908490332}"/>
          </ac:spMkLst>
        </pc:spChg>
        <pc:spChg chg="add del mod">
          <ac:chgData name="Francesco Fransesini" userId="f4b06c69-b125-4814-a67d-adf8dc91bd7e" providerId="ADAL" clId="{8941AE2B-18FC-49BF-9934-FA7B944ECC24}" dt="2022-10-24T08:37:03.598" v="1054" actId="478"/>
          <ac:spMkLst>
            <pc:docMk/>
            <pc:sldMk cId="1652685821" sldId="333"/>
            <ac:spMk id="29" creationId="{F1C5BB43-66E2-0683-42BA-464F25216062}"/>
          </ac:spMkLst>
        </pc:spChg>
        <pc:graphicFrameChg chg="add del mod modGraphic">
          <ac:chgData name="Francesco Fransesini" userId="f4b06c69-b125-4814-a67d-adf8dc91bd7e" providerId="ADAL" clId="{8941AE2B-18FC-49BF-9934-FA7B944ECC24}" dt="2022-10-24T11:49:18.468" v="2343" actId="122"/>
          <ac:graphicFrameMkLst>
            <pc:docMk/>
            <pc:sldMk cId="1652685821" sldId="333"/>
            <ac:graphicFrameMk id="16" creationId="{B52AA604-F922-56B4-D34E-7F345255A308}"/>
          </ac:graphicFrameMkLst>
        </pc:graphicFrameChg>
        <pc:picChg chg="add mod">
          <ac:chgData name="Francesco Fransesini" userId="f4b06c69-b125-4814-a67d-adf8dc91bd7e" providerId="ADAL" clId="{8941AE2B-18FC-49BF-9934-FA7B944ECC24}" dt="2022-10-24T08:17:24.155" v="441"/>
          <ac:picMkLst>
            <pc:docMk/>
            <pc:sldMk cId="1652685821" sldId="333"/>
            <ac:picMk id="9" creationId="{0F17EE6D-953C-7CD9-6A8E-A02B9C4C3FC4}"/>
          </ac:picMkLst>
        </pc:picChg>
        <pc:picChg chg="add mod">
          <ac:chgData name="Francesco Fransesini" userId="f4b06c69-b125-4814-a67d-adf8dc91bd7e" providerId="ADAL" clId="{8941AE2B-18FC-49BF-9934-FA7B944ECC24}" dt="2022-10-24T08:17:24.155" v="441"/>
          <ac:picMkLst>
            <pc:docMk/>
            <pc:sldMk cId="1652685821" sldId="333"/>
            <ac:picMk id="10" creationId="{2AFC464D-13D9-C200-43A0-510204A91371}"/>
          </ac:picMkLst>
        </pc:picChg>
        <pc:picChg chg="add mod">
          <ac:chgData name="Francesco Fransesini" userId="f4b06c69-b125-4814-a67d-adf8dc91bd7e" providerId="ADAL" clId="{8941AE2B-18FC-49BF-9934-FA7B944ECC24}" dt="2022-10-24T11:49:00.942" v="2341" actId="1076"/>
          <ac:picMkLst>
            <pc:docMk/>
            <pc:sldMk cId="1652685821" sldId="333"/>
            <ac:picMk id="18" creationId="{DBCD2D3A-5E32-F671-E411-035EECFD8C44}"/>
          </ac:picMkLst>
        </pc:picChg>
        <pc:picChg chg="add mod">
          <ac:chgData name="Francesco Fransesini" userId="f4b06c69-b125-4814-a67d-adf8dc91bd7e" providerId="ADAL" clId="{8941AE2B-18FC-49BF-9934-FA7B944ECC24}" dt="2022-10-24T11:49:00.942" v="2341" actId="1076"/>
          <ac:picMkLst>
            <pc:docMk/>
            <pc:sldMk cId="1652685821" sldId="333"/>
            <ac:picMk id="19" creationId="{9E8A6E5F-A5EB-D2FA-7411-B1168477D555}"/>
          </ac:picMkLst>
        </pc:picChg>
        <pc:picChg chg="add mod">
          <ac:chgData name="Francesco Fransesini" userId="f4b06c69-b125-4814-a67d-adf8dc91bd7e" providerId="ADAL" clId="{8941AE2B-18FC-49BF-9934-FA7B944ECC24}" dt="2022-10-24T11:49:00.942" v="2341" actId="1076"/>
          <ac:picMkLst>
            <pc:docMk/>
            <pc:sldMk cId="1652685821" sldId="333"/>
            <ac:picMk id="20" creationId="{CE2024E2-551B-E6FD-0C5C-966367178DF6}"/>
          </ac:picMkLst>
        </pc:picChg>
        <pc:picChg chg="add mod">
          <ac:chgData name="Francesco Fransesini" userId="f4b06c69-b125-4814-a67d-adf8dc91bd7e" providerId="ADAL" clId="{8941AE2B-18FC-49BF-9934-FA7B944ECC24}" dt="2022-10-24T11:49:00.942" v="2341" actId="1076"/>
          <ac:picMkLst>
            <pc:docMk/>
            <pc:sldMk cId="1652685821" sldId="333"/>
            <ac:picMk id="21" creationId="{2CDF8B09-6DD9-894E-F4BE-E8DBA554A05B}"/>
          </ac:picMkLst>
        </pc:picChg>
        <pc:picChg chg="add mod">
          <ac:chgData name="Francesco Fransesini" userId="f4b06c69-b125-4814-a67d-adf8dc91bd7e" providerId="ADAL" clId="{8941AE2B-18FC-49BF-9934-FA7B944ECC24}" dt="2022-10-24T11:49:00.942" v="2341" actId="1076"/>
          <ac:picMkLst>
            <pc:docMk/>
            <pc:sldMk cId="1652685821" sldId="333"/>
            <ac:picMk id="22" creationId="{C3266387-A2EC-D335-5768-7F75D1D5F06B}"/>
          </ac:picMkLst>
        </pc:picChg>
        <pc:picChg chg="add mod">
          <ac:chgData name="Francesco Fransesini" userId="f4b06c69-b125-4814-a67d-adf8dc91bd7e" providerId="ADAL" clId="{8941AE2B-18FC-49BF-9934-FA7B944ECC24}" dt="2022-10-24T11:49:00.942" v="2341" actId="1076"/>
          <ac:picMkLst>
            <pc:docMk/>
            <pc:sldMk cId="1652685821" sldId="333"/>
            <ac:picMk id="23" creationId="{83637CFD-CCF5-14F1-B132-4204E04762C1}"/>
          </ac:picMkLst>
        </pc:picChg>
        <pc:picChg chg="add mod">
          <ac:chgData name="Francesco Fransesini" userId="f4b06c69-b125-4814-a67d-adf8dc91bd7e" providerId="ADAL" clId="{8941AE2B-18FC-49BF-9934-FA7B944ECC24}" dt="2022-10-24T11:49:00.942" v="2341" actId="1076"/>
          <ac:picMkLst>
            <pc:docMk/>
            <pc:sldMk cId="1652685821" sldId="333"/>
            <ac:picMk id="24" creationId="{6D73A5A6-EB6F-B1E8-FF0E-BD63F3C7F83B}"/>
          </ac:picMkLst>
        </pc:picChg>
        <pc:picChg chg="add mod">
          <ac:chgData name="Francesco Fransesini" userId="f4b06c69-b125-4814-a67d-adf8dc91bd7e" providerId="ADAL" clId="{8941AE2B-18FC-49BF-9934-FA7B944ECC24}" dt="2022-10-24T11:49:00.942" v="2341" actId="1076"/>
          <ac:picMkLst>
            <pc:docMk/>
            <pc:sldMk cId="1652685821" sldId="333"/>
            <ac:picMk id="25" creationId="{9D9D3C8C-6BF0-0602-938C-431FD96AE654}"/>
          </ac:picMkLst>
        </pc:picChg>
        <pc:picChg chg="add mod">
          <ac:chgData name="Francesco Fransesini" userId="f4b06c69-b125-4814-a67d-adf8dc91bd7e" providerId="ADAL" clId="{8941AE2B-18FC-49BF-9934-FA7B944ECC24}" dt="2022-10-24T11:49:00.942" v="2341" actId="1076"/>
          <ac:picMkLst>
            <pc:docMk/>
            <pc:sldMk cId="1652685821" sldId="333"/>
            <ac:picMk id="26" creationId="{D9D79A9B-9007-E12B-EA7B-6CDA3C938C2C}"/>
          </ac:picMkLst>
        </pc:picChg>
        <pc:picChg chg="add mod">
          <ac:chgData name="Francesco Fransesini" userId="f4b06c69-b125-4814-a67d-adf8dc91bd7e" providerId="ADAL" clId="{8941AE2B-18FC-49BF-9934-FA7B944ECC24}" dt="2022-10-24T11:49:00.942" v="2341" actId="1076"/>
          <ac:picMkLst>
            <pc:docMk/>
            <pc:sldMk cId="1652685821" sldId="333"/>
            <ac:picMk id="27" creationId="{FC479502-7C44-1FD2-FE77-64946C342185}"/>
          </ac:picMkLst>
        </pc:picChg>
        <pc:picChg chg="add mod">
          <ac:chgData name="Francesco Fransesini" userId="f4b06c69-b125-4814-a67d-adf8dc91bd7e" providerId="ADAL" clId="{8941AE2B-18FC-49BF-9934-FA7B944ECC24}" dt="2022-10-24T11:49:00.942" v="2341" actId="1076"/>
          <ac:picMkLst>
            <pc:docMk/>
            <pc:sldMk cId="1652685821" sldId="333"/>
            <ac:picMk id="28" creationId="{8F2F5808-BD7B-760E-06F0-8192B913FC61}"/>
          </ac:picMkLst>
        </pc:picChg>
        <pc:picChg chg="add mod">
          <ac:chgData name="Francesco Fransesini" userId="f4b06c69-b125-4814-a67d-adf8dc91bd7e" providerId="ADAL" clId="{8941AE2B-18FC-49BF-9934-FA7B944ECC24}" dt="2022-10-24T11:49:00.942" v="2341" actId="1076"/>
          <ac:picMkLst>
            <pc:docMk/>
            <pc:sldMk cId="1652685821" sldId="333"/>
            <ac:picMk id="31" creationId="{EAA98C8D-196C-CB34-1CB5-CE5A07CE8550}"/>
          </ac:picMkLst>
        </pc:picChg>
      </pc:sldChg>
      <pc:sldChg chg="addSp delSp modSp add mod">
        <pc:chgData name="Francesco Fransesini" userId="f4b06c69-b125-4814-a67d-adf8dc91bd7e" providerId="ADAL" clId="{8941AE2B-18FC-49BF-9934-FA7B944ECC24}" dt="2022-10-24T11:43:27.658" v="2274" actId="1076"/>
        <pc:sldMkLst>
          <pc:docMk/>
          <pc:sldMk cId="534540669" sldId="334"/>
        </pc:sldMkLst>
        <pc:spChg chg="add mod">
          <ac:chgData name="Francesco Fransesini" userId="f4b06c69-b125-4814-a67d-adf8dc91bd7e" providerId="ADAL" clId="{8941AE2B-18FC-49BF-9934-FA7B944ECC24}" dt="2022-10-24T08:58:28.408" v="1738" actId="14100"/>
          <ac:spMkLst>
            <pc:docMk/>
            <pc:sldMk cId="534540669" sldId="334"/>
            <ac:spMk id="3" creationId="{1B708FA6-395C-FEC3-9475-617026538F89}"/>
          </ac:spMkLst>
        </pc:spChg>
        <pc:spChg chg="add mod">
          <ac:chgData name="Francesco Fransesini" userId="f4b06c69-b125-4814-a67d-adf8dc91bd7e" providerId="ADAL" clId="{8941AE2B-18FC-49BF-9934-FA7B944ECC24}" dt="2022-10-24T09:43:12.867" v="1770" actId="1076"/>
          <ac:spMkLst>
            <pc:docMk/>
            <pc:sldMk cId="534540669" sldId="334"/>
            <ac:spMk id="8" creationId="{3343FE60-28FB-1050-2CCA-25CC7799CEAC}"/>
          </ac:spMkLst>
        </pc:spChg>
        <pc:spChg chg="add mod">
          <ac:chgData name="Francesco Fransesini" userId="f4b06c69-b125-4814-a67d-adf8dc91bd7e" providerId="ADAL" clId="{8941AE2B-18FC-49BF-9934-FA7B944ECC24}" dt="2022-10-24T09:43:15.122" v="1771" actId="1076"/>
          <ac:spMkLst>
            <pc:docMk/>
            <pc:sldMk cId="534540669" sldId="334"/>
            <ac:spMk id="13" creationId="{1B3DB019-198B-3953-B365-EB0C475A2501}"/>
          </ac:spMkLst>
        </pc:spChg>
        <pc:spChg chg="mod">
          <ac:chgData name="Francesco Fransesini" userId="f4b06c69-b125-4814-a67d-adf8dc91bd7e" providerId="ADAL" clId="{8941AE2B-18FC-49BF-9934-FA7B944ECC24}" dt="2022-10-24T08:51:35.472" v="1230" actId="404"/>
          <ac:spMkLst>
            <pc:docMk/>
            <pc:sldMk cId="534540669" sldId="334"/>
            <ac:spMk id="14" creationId="{7F4760A3-57CC-441B-1BA6-82CFCCE130B7}"/>
          </ac:spMkLst>
        </pc:spChg>
        <pc:spChg chg="del">
          <ac:chgData name="Francesco Fransesini" userId="f4b06c69-b125-4814-a67d-adf8dc91bd7e" providerId="ADAL" clId="{8941AE2B-18FC-49BF-9934-FA7B944ECC24}" dt="2022-10-24T08:51:27.399" v="1224" actId="478"/>
          <ac:spMkLst>
            <pc:docMk/>
            <pc:sldMk cId="534540669" sldId="334"/>
            <ac:spMk id="15" creationId="{39002D1A-D113-4E13-C383-F85908490332}"/>
          </ac:spMkLst>
        </pc:spChg>
        <pc:graphicFrameChg chg="del modGraphic">
          <ac:chgData name="Francesco Fransesini" userId="f4b06c69-b125-4814-a67d-adf8dc91bd7e" providerId="ADAL" clId="{8941AE2B-18FC-49BF-9934-FA7B944ECC24}" dt="2022-10-24T08:51:29.650" v="1227" actId="478"/>
          <ac:graphicFrameMkLst>
            <pc:docMk/>
            <pc:sldMk cId="534540669" sldId="334"/>
            <ac:graphicFrameMk id="16" creationId="{B52AA604-F922-56B4-D34E-7F345255A308}"/>
          </ac:graphicFrameMkLst>
        </pc:graphicFrameChg>
        <pc:picChg chg="add mod">
          <ac:chgData name="Francesco Fransesini" userId="f4b06c69-b125-4814-a67d-adf8dc91bd7e" providerId="ADAL" clId="{8941AE2B-18FC-49BF-9934-FA7B944ECC24}" dt="2022-10-24T11:43:24.730" v="2273" actId="1076"/>
          <ac:picMkLst>
            <pc:docMk/>
            <pc:sldMk cId="534540669" sldId="334"/>
            <ac:picMk id="5" creationId="{F534E456-1F98-09F1-228C-7956478DB975}"/>
          </ac:picMkLst>
        </pc:picChg>
        <pc:picChg chg="add mod modCrop">
          <ac:chgData name="Francesco Fransesini" userId="f4b06c69-b125-4814-a67d-adf8dc91bd7e" providerId="ADAL" clId="{8941AE2B-18FC-49BF-9934-FA7B944ECC24}" dt="2022-10-24T11:43:27.658" v="2274" actId="1076"/>
          <ac:picMkLst>
            <pc:docMk/>
            <pc:sldMk cId="534540669" sldId="334"/>
            <ac:picMk id="7" creationId="{484A7CBE-B989-8295-6A32-A3DF0912B7AF}"/>
          </ac:picMkLst>
        </pc:picChg>
        <pc:picChg chg="del">
          <ac:chgData name="Francesco Fransesini" userId="f4b06c69-b125-4814-a67d-adf8dc91bd7e" providerId="ADAL" clId="{8941AE2B-18FC-49BF-9934-FA7B944ECC24}" dt="2022-10-24T08:51:31.889" v="1228" actId="478"/>
          <ac:picMkLst>
            <pc:docMk/>
            <pc:sldMk cId="534540669" sldId="334"/>
            <ac:picMk id="18" creationId="{DBCD2D3A-5E32-F671-E411-035EECFD8C44}"/>
          </ac:picMkLst>
        </pc:picChg>
        <pc:picChg chg="del">
          <ac:chgData name="Francesco Fransesini" userId="f4b06c69-b125-4814-a67d-adf8dc91bd7e" providerId="ADAL" clId="{8941AE2B-18FC-49BF-9934-FA7B944ECC24}" dt="2022-10-24T08:51:31.889" v="1228" actId="478"/>
          <ac:picMkLst>
            <pc:docMk/>
            <pc:sldMk cId="534540669" sldId="334"/>
            <ac:picMk id="19" creationId="{9E8A6E5F-A5EB-D2FA-7411-B1168477D555}"/>
          </ac:picMkLst>
        </pc:picChg>
        <pc:picChg chg="del">
          <ac:chgData name="Francesco Fransesini" userId="f4b06c69-b125-4814-a67d-adf8dc91bd7e" providerId="ADAL" clId="{8941AE2B-18FC-49BF-9934-FA7B944ECC24}" dt="2022-10-24T08:51:31.889" v="1228" actId="478"/>
          <ac:picMkLst>
            <pc:docMk/>
            <pc:sldMk cId="534540669" sldId="334"/>
            <ac:picMk id="20" creationId="{CE2024E2-551B-E6FD-0C5C-966367178DF6}"/>
          </ac:picMkLst>
        </pc:picChg>
        <pc:picChg chg="del">
          <ac:chgData name="Francesco Fransesini" userId="f4b06c69-b125-4814-a67d-adf8dc91bd7e" providerId="ADAL" clId="{8941AE2B-18FC-49BF-9934-FA7B944ECC24}" dt="2022-10-24T08:51:31.889" v="1228" actId="478"/>
          <ac:picMkLst>
            <pc:docMk/>
            <pc:sldMk cId="534540669" sldId="334"/>
            <ac:picMk id="21" creationId="{2CDF8B09-6DD9-894E-F4BE-E8DBA554A05B}"/>
          </ac:picMkLst>
        </pc:picChg>
        <pc:picChg chg="del">
          <ac:chgData name="Francesco Fransesini" userId="f4b06c69-b125-4814-a67d-adf8dc91bd7e" providerId="ADAL" clId="{8941AE2B-18FC-49BF-9934-FA7B944ECC24}" dt="2022-10-24T08:51:31.889" v="1228" actId="478"/>
          <ac:picMkLst>
            <pc:docMk/>
            <pc:sldMk cId="534540669" sldId="334"/>
            <ac:picMk id="22" creationId="{C3266387-A2EC-D335-5768-7F75D1D5F06B}"/>
          </ac:picMkLst>
        </pc:picChg>
        <pc:picChg chg="del">
          <ac:chgData name="Francesco Fransesini" userId="f4b06c69-b125-4814-a67d-adf8dc91bd7e" providerId="ADAL" clId="{8941AE2B-18FC-49BF-9934-FA7B944ECC24}" dt="2022-10-24T08:51:31.889" v="1228" actId="478"/>
          <ac:picMkLst>
            <pc:docMk/>
            <pc:sldMk cId="534540669" sldId="334"/>
            <ac:picMk id="23" creationId="{83637CFD-CCF5-14F1-B132-4204E04762C1}"/>
          </ac:picMkLst>
        </pc:picChg>
        <pc:picChg chg="del">
          <ac:chgData name="Francesco Fransesini" userId="f4b06c69-b125-4814-a67d-adf8dc91bd7e" providerId="ADAL" clId="{8941AE2B-18FC-49BF-9934-FA7B944ECC24}" dt="2022-10-24T08:51:31.889" v="1228" actId="478"/>
          <ac:picMkLst>
            <pc:docMk/>
            <pc:sldMk cId="534540669" sldId="334"/>
            <ac:picMk id="24" creationId="{6D73A5A6-EB6F-B1E8-FF0E-BD63F3C7F83B}"/>
          </ac:picMkLst>
        </pc:picChg>
        <pc:picChg chg="del">
          <ac:chgData name="Francesco Fransesini" userId="f4b06c69-b125-4814-a67d-adf8dc91bd7e" providerId="ADAL" clId="{8941AE2B-18FC-49BF-9934-FA7B944ECC24}" dt="2022-10-24T08:51:31.889" v="1228" actId="478"/>
          <ac:picMkLst>
            <pc:docMk/>
            <pc:sldMk cId="534540669" sldId="334"/>
            <ac:picMk id="25" creationId="{9D9D3C8C-6BF0-0602-938C-431FD96AE654}"/>
          </ac:picMkLst>
        </pc:picChg>
        <pc:picChg chg="del">
          <ac:chgData name="Francesco Fransesini" userId="f4b06c69-b125-4814-a67d-adf8dc91bd7e" providerId="ADAL" clId="{8941AE2B-18FC-49BF-9934-FA7B944ECC24}" dt="2022-10-24T08:51:31.889" v="1228" actId="478"/>
          <ac:picMkLst>
            <pc:docMk/>
            <pc:sldMk cId="534540669" sldId="334"/>
            <ac:picMk id="26" creationId="{D9D79A9B-9007-E12B-EA7B-6CDA3C938C2C}"/>
          </ac:picMkLst>
        </pc:picChg>
        <pc:picChg chg="del">
          <ac:chgData name="Francesco Fransesini" userId="f4b06c69-b125-4814-a67d-adf8dc91bd7e" providerId="ADAL" clId="{8941AE2B-18FC-49BF-9934-FA7B944ECC24}" dt="2022-10-24T08:51:31.889" v="1228" actId="478"/>
          <ac:picMkLst>
            <pc:docMk/>
            <pc:sldMk cId="534540669" sldId="334"/>
            <ac:picMk id="27" creationId="{FC479502-7C44-1FD2-FE77-64946C342185}"/>
          </ac:picMkLst>
        </pc:picChg>
        <pc:picChg chg="del">
          <ac:chgData name="Francesco Fransesini" userId="f4b06c69-b125-4814-a67d-adf8dc91bd7e" providerId="ADAL" clId="{8941AE2B-18FC-49BF-9934-FA7B944ECC24}" dt="2022-10-24T08:51:31.889" v="1228" actId="478"/>
          <ac:picMkLst>
            <pc:docMk/>
            <pc:sldMk cId="534540669" sldId="334"/>
            <ac:picMk id="28" creationId="{8F2F5808-BD7B-760E-06F0-8192B913FC61}"/>
          </ac:picMkLst>
        </pc:picChg>
        <pc:picChg chg="del mod">
          <ac:chgData name="Francesco Fransesini" userId="f4b06c69-b125-4814-a67d-adf8dc91bd7e" providerId="ADAL" clId="{8941AE2B-18FC-49BF-9934-FA7B944ECC24}" dt="2022-10-24T08:51:31.889" v="1228" actId="478"/>
          <ac:picMkLst>
            <pc:docMk/>
            <pc:sldMk cId="534540669" sldId="334"/>
            <ac:picMk id="31" creationId="{EAA98C8D-196C-CB34-1CB5-CE5A07CE8550}"/>
          </ac:picMkLst>
        </pc:picChg>
      </pc:sldChg>
      <pc:sldChg chg="addSp delSp modSp add mod">
        <pc:chgData name="Francesco Fransesini" userId="f4b06c69-b125-4814-a67d-adf8dc91bd7e" providerId="ADAL" clId="{8941AE2B-18FC-49BF-9934-FA7B944ECC24}" dt="2022-10-24T11:45:50.644" v="2332" actId="20577"/>
        <pc:sldMkLst>
          <pc:docMk/>
          <pc:sldMk cId="827357627" sldId="335"/>
        </pc:sldMkLst>
        <pc:spChg chg="del">
          <ac:chgData name="Francesco Fransesini" userId="f4b06c69-b125-4814-a67d-adf8dc91bd7e" providerId="ADAL" clId="{8941AE2B-18FC-49BF-9934-FA7B944ECC24}" dt="2022-10-24T09:47:18.598" v="1773" actId="478"/>
          <ac:spMkLst>
            <pc:docMk/>
            <pc:sldMk cId="827357627" sldId="335"/>
            <ac:spMk id="3" creationId="{1B708FA6-395C-FEC3-9475-617026538F89}"/>
          </ac:spMkLst>
        </pc:spChg>
        <pc:spChg chg="del mod">
          <ac:chgData name="Francesco Fransesini" userId="f4b06c69-b125-4814-a67d-adf8dc91bd7e" providerId="ADAL" clId="{8941AE2B-18FC-49BF-9934-FA7B944ECC24}" dt="2022-10-24T09:47:22.132" v="1778" actId="478"/>
          <ac:spMkLst>
            <pc:docMk/>
            <pc:sldMk cId="827357627" sldId="335"/>
            <ac:spMk id="8" creationId="{3343FE60-28FB-1050-2CCA-25CC7799CEAC}"/>
          </ac:spMkLst>
        </pc:spChg>
        <pc:spChg chg="del mod">
          <ac:chgData name="Francesco Fransesini" userId="f4b06c69-b125-4814-a67d-adf8dc91bd7e" providerId="ADAL" clId="{8941AE2B-18FC-49BF-9934-FA7B944ECC24}" dt="2022-10-24T09:47:23.699" v="1780" actId="478"/>
          <ac:spMkLst>
            <pc:docMk/>
            <pc:sldMk cId="827357627" sldId="335"/>
            <ac:spMk id="13" creationId="{1B3DB019-198B-3953-B365-EB0C475A2501}"/>
          </ac:spMkLst>
        </pc:spChg>
        <pc:spChg chg="add mod">
          <ac:chgData name="Francesco Fransesini" userId="f4b06c69-b125-4814-a67d-adf8dc91bd7e" providerId="ADAL" clId="{8941AE2B-18FC-49BF-9934-FA7B944ECC24}" dt="2022-10-24T11:42:43.601" v="2264" actId="1076"/>
          <ac:spMkLst>
            <pc:docMk/>
            <pc:sldMk cId="827357627" sldId="335"/>
            <ac:spMk id="17" creationId="{534BD770-8B63-9C14-0BBD-F24B0EF7304E}"/>
          </ac:spMkLst>
        </pc:spChg>
        <pc:spChg chg="add mod">
          <ac:chgData name="Francesco Fransesini" userId="f4b06c69-b125-4814-a67d-adf8dc91bd7e" providerId="ADAL" clId="{8941AE2B-18FC-49BF-9934-FA7B944ECC24}" dt="2022-10-24T11:42:40.170" v="2263" actId="1076"/>
          <ac:spMkLst>
            <pc:docMk/>
            <pc:sldMk cId="827357627" sldId="335"/>
            <ac:spMk id="18" creationId="{B193DF1C-DEA5-8581-7346-4A10C1248AFD}"/>
          </ac:spMkLst>
        </pc:spChg>
        <pc:spChg chg="add mod">
          <ac:chgData name="Francesco Fransesini" userId="f4b06c69-b125-4814-a67d-adf8dc91bd7e" providerId="ADAL" clId="{8941AE2B-18FC-49BF-9934-FA7B944ECC24}" dt="2022-10-24T11:43:05.545" v="2272" actId="1076"/>
          <ac:spMkLst>
            <pc:docMk/>
            <pc:sldMk cId="827357627" sldId="335"/>
            <ac:spMk id="19" creationId="{5BB05DE2-268E-E5AE-F8CF-10DC1ECB92C7}"/>
          </ac:spMkLst>
        </pc:spChg>
        <pc:spChg chg="add mod">
          <ac:chgData name="Francesco Fransesini" userId="f4b06c69-b125-4814-a67d-adf8dc91bd7e" providerId="ADAL" clId="{8941AE2B-18FC-49BF-9934-FA7B944ECC24}" dt="2022-10-24T11:44:13.058" v="2299" actId="1076"/>
          <ac:spMkLst>
            <pc:docMk/>
            <pc:sldMk cId="827357627" sldId="335"/>
            <ac:spMk id="21" creationId="{F9C94F55-5CAC-5AA7-AC8B-83379ECA7E60}"/>
          </ac:spMkLst>
        </pc:spChg>
        <pc:spChg chg="add mod">
          <ac:chgData name="Francesco Fransesini" userId="f4b06c69-b125-4814-a67d-adf8dc91bd7e" providerId="ADAL" clId="{8941AE2B-18FC-49BF-9934-FA7B944ECC24}" dt="2022-10-24T11:44:10.706" v="2298" actId="1076"/>
          <ac:spMkLst>
            <pc:docMk/>
            <pc:sldMk cId="827357627" sldId="335"/>
            <ac:spMk id="22" creationId="{48358B82-0E83-80BA-90EA-D14ADF07608A}"/>
          </ac:spMkLst>
        </pc:spChg>
        <pc:spChg chg="add mod">
          <ac:chgData name="Francesco Fransesini" userId="f4b06c69-b125-4814-a67d-adf8dc91bd7e" providerId="ADAL" clId="{8941AE2B-18FC-49BF-9934-FA7B944ECC24}" dt="2022-10-24T11:45:50.644" v="2332" actId="20577"/>
          <ac:spMkLst>
            <pc:docMk/>
            <pc:sldMk cId="827357627" sldId="335"/>
            <ac:spMk id="23" creationId="{B9FD8466-B371-4D43-BF7F-7B3832B9D598}"/>
          </ac:spMkLst>
        </pc:spChg>
        <pc:graphicFrameChg chg="add del mod modGraphic">
          <ac:chgData name="Francesco Fransesini" userId="f4b06c69-b125-4814-a67d-adf8dc91bd7e" providerId="ADAL" clId="{8941AE2B-18FC-49BF-9934-FA7B944ECC24}" dt="2022-10-24T10:08:05.661" v="2024" actId="478"/>
          <ac:graphicFrameMkLst>
            <pc:docMk/>
            <pc:sldMk cId="827357627" sldId="335"/>
            <ac:graphicFrameMk id="4" creationId="{2EF2788C-CEB6-309A-9171-501D7279BBDE}"/>
          </ac:graphicFrameMkLst>
        </pc:graphicFrameChg>
        <pc:graphicFrameChg chg="add mod modGraphic">
          <ac:chgData name="Francesco Fransesini" userId="f4b06c69-b125-4814-a67d-adf8dc91bd7e" providerId="ADAL" clId="{8941AE2B-18FC-49BF-9934-FA7B944ECC24}" dt="2022-10-24T11:42:35.859" v="2262" actId="14100"/>
          <ac:graphicFrameMkLst>
            <pc:docMk/>
            <pc:sldMk cId="827357627" sldId="335"/>
            <ac:graphicFrameMk id="6" creationId="{3A7FEED7-F9B6-BB47-81D1-B2A3BE6CE730}"/>
          </ac:graphicFrameMkLst>
        </pc:graphicFrameChg>
        <pc:graphicFrameChg chg="add mod modGraphic">
          <ac:chgData name="Francesco Fransesini" userId="f4b06c69-b125-4814-a67d-adf8dc91bd7e" providerId="ADAL" clId="{8941AE2B-18FC-49BF-9934-FA7B944ECC24}" dt="2022-10-24T11:42:52.018" v="2267" actId="1076"/>
          <ac:graphicFrameMkLst>
            <pc:docMk/>
            <pc:sldMk cId="827357627" sldId="335"/>
            <ac:graphicFrameMk id="15" creationId="{2D39D41F-C544-E8DB-4B62-5BE256989478}"/>
          </ac:graphicFrameMkLst>
        </pc:graphicFrameChg>
        <pc:graphicFrameChg chg="add mod modGraphic">
          <ac:chgData name="Francesco Fransesini" userId="f4b06c69-b125-4814-a67d-adf8dc91bd7e" providerId="ADAL" clId="{8941AE2B-18FC-49BF-9934-FA7B944ECC24}" dt="2022-10-24T11:44:55.094" v="2306" actId="20577"/>
          <ac:graphicFrameMkLst>
            <pc:docMk/>
            <pc:sldMk cId="827357627" sldId="335"/>
            <ac:graphicFrameMk id="16" creationId="{1FE70C9A-AA87-1115-CA8C-E8C6FB9CFD72}"/>
          </ac:graphicFrameMkLst>
        </pc:graphicFrameChg>
        <pc:picChg chg="del mod">
          <ac:chgData name="Francesco Fransesini" userId="f4b06c69-b125-4814-a67d-adf8dc91bd7e" providerId="ADAL" clId="{8941AE2B-18FC-49BF-9934-FA7B944ECC24}" dt="2022-10-24T09:47:20.277" v="1775" actId="478"/>
          <ac:picMkLst>
            <pc:docMk/>
            <pc:sldMk cId="827357627" sldId="335"/>
            <ac:picMk id="5" creationId="{F534E456-1F98-09F1-228C-7956478DB975}"/>
          </ac:picMkLst>
        </pc:picChg>
        <pc:picChg chg="del">
          <ac:chgData name="Francesco Fransesini" userId="f4b06c69-b125-4814-a67d-adf8dc91bd7e" providerId="ADAL" clId="{8941AE2B-18FC-49BF-9934-FA7B944ECC24}" dt="2022-10-24T09:47:20.963" v="1776" actId="478"/>
          <ac:picMkLst>
            <pc:docMk/>
            <pc:sldMk cId="827357627" sldId="335"/>
            <ac:picMk id="7" creationId="{484A7CBE-B989-8295-6A32-A3DF0912B7AF}"/>
          </ac:picMkLst>
        </pc:picChg>
      </pc:sldChg>
      <pc:sldChg chg="addSp modSp add mod">
        <pc:chgData name="Francesco Fransesini" userId="f4b06c69-b125-4814-a67d-adf8dc91bd7e" providerId="ADAL" clId="{8941AE2B-18FC-49BF-9934-FA7B944ECC24}" dt="2022-10-24T13:36:38.628" v="4341" actId="20577"/>
        <pc:sldMkLst>
          <pc:docMk/>
          <pc:sldMk cId="3970268558" sldId="336"/>
        </pc:sldMkLst>
        <pc:spChg chg="add mod">
          <ac:chgData name="Francesco Fransesini" userId="f4b06c69-b125-4814-a67d-adf8dc91bd7e" providerId="ADAL" clId="{8941AE2B-18FC-49BF-9934-FA7B944ECC24}" dt="2022-10-24T13:36:38.628" v="4341" actId="20577"/>
          <ac:spMkLst>
            <pc:docMk/>
            <pc:sldMk cId="3970268558" sldId="336"/>
            <ac:spMk id="3" creationId="{3B80A4ED-EFC6-4CD9-7D12-B60F6EDE65F9}"/>
          </ac:spMkLst>
        </pc:spChg>
        <pc:spChg chg="mod">
          <ac:chgData name="Francesco Fransesini" userId="f4b06c69-b125-4814-a67d-adf8dc91bd7e" providerId="ADAL" clId="{8941AE2B-18FC-49BF-9934-FA7B944ECC24}" dt="2022-10-24T13:13:39.692" v="3746" actId="20577"/>
          <ac:spMkLst>
            <pc:docMk/>
            <pc:sldMk cId="3970268558" sldId="336"/>
            <ac:spMk id="49" creationId="{9C0437E8-F3C7-49BE-85BF-948370FA1007}"/>
          </ac:spMkLst>
        </pc:spChg>
      </pc:sldChg>
      <pc:sldChg chg="addSp delSp modSp add mod">
        <pc:chgData name="Francesco Fransesini" userId="f4b06c69-b125-4814-a67d-adf8dc91bd7e" providerId="ADAL" clId="{8941AE2B-18FC-49BF-9934-FA7B944ECC24}" dt="2022-10-24T15:45:46.561" v="5190" actId="20577"/>
        <pc:sldMkLst>
          <pc:docMk/>
          <pc:sldMk cId="3736924699" sldId="337"/>
        </pc:sldMkLst>
        <pc:spChg chg="add mod">
          <ac:chgData name="Francesco Fransesini" userId="f4b06c69-b125-4814-a67d-adf8dc91bd7e" providerId="ADAL" clId="{8941AE2B-18FC-49BF-9934-FA7B944ECC24}" dt="2022-10-24T11:56:46.668" v="2377" actId="207"/>
          <ac:spMkLst>
            <pc:docMk/>
            <pc:sldMk cId="3736924699" sldId="337"/>
            <ac:spMk id="3" creationId="{15236604-2CE1-9CA2-9DCA-F4C625732D32}"/>
          </ac:spMkLst>
        </pc:spChg>
        <pc:spChg chg="add mod">
          <ac:chgData name="Francesco Fransesini" userId="f4b06c69-b125-4814-a67d-adf8dc91bd7e" providerId="ADAL" clId="{8941AE2B-18FC-49BF-9934-FA7B944ECC24}" dt="2022-10-24T15:43:37.536" v="5041" actId="14100"/>
          <ac:spMkLst>
            <pc:docMk/>
            <pc:sldMk cId="3736924699" sldId="337"/>
            <ac:spMk id="4" creationId="{009B4ECF-4818-CD20-EBBE-7521504A2324}"/>
          </ac:spMkLst>
        </pc:spChg>
        <pc:spChg chg="add del">
          <ac:chgData name="Francesco Fransesini" userId="f4b06c69-b125-4814-a67d-adf8dc91bd7e" providerId="ADAL" clId="{8941AE2B-18FC-49BF-9934-FA7B944ECC24}" dt="2022-10-24T15:44:01.711" v="5043" actId="22"/>
          <ac:spMkLst>
            <pc:docMk/>
            <pc:sldMk cId="3736924699" sldId="337"/>
            <ac:spMk id="6" creationId="{D188C97E-4846-3C08-6204-F20200B89411}"/>
          </ac:spMkLst>
        </pc:spChg>
        <pc:spChg chg="add mod">
          <ac:chgData name="Francesco Fransesini" userId="f4b06c69-b125-4814-a67d-adf8dc91bd7e" providerId="ADAL" clId="{8941AE2B-18FC-49BF-9934-FA7B944ECC24}" dt="2022-10-24T15:44:22.358" v="5069" actId="1076"/>
          <ac:spMkLst>
            <pc:docMk/>
            <pc:sldMk cId="3736924699" sldId="337"/>
            <ac:spMk id="8" creationId="{8CC96A66-3114-FDC5-6321-29C8048F89D1}"/>
          </ac:spMkLst>
        </pc:spChg>
        <pc:spChg chg="add mod">
          <ac:chgData name="Francesco Fransesini" userId="f4b06c69-b125-4814-a67d-adf8dc91bd7e" providerId="ADAL" clId="{8941AE2B-18FC-49BF-9934-FA7B944ECC24}" dt="2022-10-24T15:45:46.561" v="5190" actId="20577"/>
          <ac:spMkLst>
            <pc:docMk/>
            <pc:sldMk cId="3736924699" sldId="337"/>
            <ac:spMk id="13" creationId="{7B92485A-8CB0-CBF2-9440-BF5B39342F60}"/>
          </ac:spMkLst>
        </pc:spChg>
        <pc:spChg chg="del">
          <ac:chgData name="Francesco Fransesini" userId="f4b06c69-b125-4814-a67d-adf8dc91bd7e" providerId="ADAL" clId="{8941AE2B-18FC-49BF-9934-FA7B944ECC24}" dt="2022-10-24T11:56:11.366" v="2347" actId="478"/>
          <ac:spMkLst>
            <pc:docMk/>
            <pc:sldMk cId="3736924699" sldId="337"/>
            <ac:spMk id="14" creationId="{7F4760A3-57CC-441B-1BA6-82CFCCE130B7}"/>
          </ac:spMkLst>
        </pc:spChg>
        <pc:spChg chg="del">
          <ac:chgData name="Francesco Fransesini" userId="f4b06c69-b125-4814-a67d-adf8dc91bd7e" providerId="ADAL" clId="{8941AE2B-18FC-49BF-9934-FA7B944ECC24}" dt="2022-10-24T11:56:12.829" v="2348" actId="478"/>
          <ac:spMkLst>
            <pc:docMk/>
            <pc:sldMk cId="3736924699" sldId="337"/>
            <ac:spMk id="17" creationId="{534BD770-8B63-9C14-0BBD-F24B0EF7304E}"/>
          </ac:spMkLst>
        </pc:spChg>
        <pc:spChg chg="del">
          <ac:chgData name="Francesco Fransesini" userId="f4b06c69-b125-4814-a67d-adf8dc91bd7e" providerId="ADAL" clId="{8941AE2B-18FC-49BF-9934-FA7B944ECC24}" dt="2022-10-24T11:56:13.305" v="2349" actId="478"/>
          <ac:spMkLst>
            <pc:docMk/>
            <pc:sldMk cId="3736924699" sldId="337"/>
            <ac:spMk id="18" creationId="{B193DF1C-DEA5-8581-7346-4A10C1248AFD}"/>
          </ac:spMkLst>
        </pc:spChg>
        <pc:spChg chg="del">
          <ac:chgData name="Francesco Fransesini" userId="f4b06c69-b125-4814-a67d-adf8dc91bd7e" providerId="ADAL" clId="{8941AE2B-18FC-49BF-9934-FA7B944ECC24}" dt="2022-10-24T11:56:14.051" v="2350" actId="478"/>
          <ac:spMkLst>
            <pc:docMk/>
            <pc:sldMk cId="3736924699" sldId="337"/>
            <ac:spMk id="19" creationId="{5BB05DE2-268E-E5AE-F8CF-10DC1ECB92C7}"/>
          </ac:spMkLst>
        </pc:spChg>
        <pc:spChg chg="del mod">
          <ac:chgData name="Francesco Fransesini" userId="f4b06c69-b125-4814-a67d-adf8dc91bd7e" providerId="ADAL" clId="{8941AE2B-18FC-49BF-9934-FA7B944ECC24}" dt="2022-10-24T11:56:20.916" v="2357" actId="478"/>
          <ac:spMkLst>
            <pc:docMk/>
            <pc:sldMk cId="3736924699" sldId="337"/>
            <ac:spMk id="21" creationId="{F9C94F55-5CAC-5AA7-AC8B-83379ECA7E60}"/>
          </ac:spMkLst>
        </pc:spChg>
        <pc:spChg chg="del">
          <ac:chgData name="Francesco Fransesini" userId="f4b06c69-b125-4814-a67d-adf8dc91bd7e" providerId="ADAL" clId="{8941AE2B-18FC-49BF-9934-FA7B944ECC24}" dt="2022-10-24T11:56:22.100" v="2358" actId="478"/>
          <ac:spMkLst>
            <pc:docMk/>
            <pc:sldMk cId="3736924699" sldId="337"/>
            <ac:spMk id="22" creationId="{48358B82-0E83-80BA-90EA-D14ADF07608A}"/>
          </ac:spMkLst>
        </pc:spChg>
        <pc:spChg chg="del mod">
          <ac:chgData name="Francesco Fransesini" userId="f4b06c69-b125-4814-a67d-adf8dc91bd7e" providerId="ADAL" clId="{8941AE2B-18FC-49BF-9934-FA7B944ECC24}" dt="2022-10-24T11:56:19.828" v="2356" actId="478"/>
          <ac:spMkLst>
            <pc:docMk/>
            <pc:sldMk cId="3736924699" sldId="337"/>
            <ac:spMk id="23" creationId="{B9FD8466-B371-4D43-BF7F-7B3832B9D598}"/>
          </ac:spMkLst>
        </pc:spChg>
        <pc:graphicFrameChg chg="del">
          <ac:chgData name="Francesco Fransesini" userId="f4b06c69-b125-4814-a67d-adf8dc91bd7e" providerId="ADAL" clId="{8941AE2B-18FC-49BF-9934-FA7B944ECC24}" dt="2022-10-24T11:56:15.268" v="2352" actId="478"/>
          <ac:graphicFrameMkLst>
            <pc:docMk/>
            <pc:sldMk cId="3736924699" sldId="337"/>
            <ac:graphicFrameMk id="6" creationId="{3A7FEED7-F9B6-BB47-81D1-B2A3BE6CE730}"/>
          </ac:graphicFrameMkLst>
        </pc:graphicFrameChg>
        <pc:graphicFrameChg chg="del">
          <ac:chgData name="Francesco Fransesini" userId="f4b06c69-b125-4814-a67d-adf8dc91bd7e" providerId="ADAL" clId="{8941AE2B-18FC-49BF-9934-FA7B944ECC24}" dt="2022-10-24T11:56:14.589" v="2351" actId="478"/>
          <ac:graphicFrameMkLst>
            <pc:docMk/>
            <pc:sldMk cId="3736924699" sldId="337"/>
            <ac:graphicFrameMk id="15" creationId="{2D39D41F-C544-E8DB-4B62-5BE256989478}"/>
          </ac:graphicFrameMkLst>
        </pc:graphicFrameChg>
        <pc:graphicFrameChg chg="del">
          <ac:chgData name="Francesco Fransesini" userId="f4b06c69-b125-4814-a67d-adf8dc91bd7e" providerId="ADAL" clId="{8941AE2B-18FC-49BF-9934-FA7B944ECC24}" dt="2022-10-24T11:56:16.774" v="2353" actId="478"/>
          <ac:graphicFrameMkLst>
            <pc:docMk/>
            <pc:sldMk cId="3736924699" sldId="337"/>
            <ac:graphicFrameMk id="16" creationId="{1FE70C9A-AA87-1115-CA8C-E8C6FB9CFD72}"/>
          </ac:graphicFrameMkLst>
        </pc:graphicFrameChg>
      </pc:sldChg>
      <pc:sldChg chg="addSp delSp modSp add mod">
        <pc:chgData name="Francesco Fransesini" userId="f4b06c69-b125-4814-a67d-adf8dc91bd7e" providerId="ADAL" clId="{8941AE2B-18FC-49BF-9934-FA7B944ECC24}" dt="2022-10-24T13:12:21.976" v="3745" actId="1076"/>
        <pc:sldMkLst>
          <pc:docMk/>
          <pc:sldMk cId="1808261828" sldId="338"/>
        </pc:sldMkLst>
        <pc:spChg chg="del">
          <ac:chgData name="Francesco Fransesini" userId="f4b06c69-b125-4814-a67d-adf8dc91bd7e" providerId="ADAL" clId="{8941AE2B-18FC-49BF-9934-FA7B944ECC24}" dt="2022-10-24T12:48:14.299" v="3500" actId="478"/>
          <ac:spMkLst>
            <pc:docMk/>
            <pc:sldMk cId="1808261828" sldId="338"/>
            <ac:spMk id="3" creationId="{BAF8FE5C-8B3F-91EC-9FF5-AD4BF0131808}"/>
          </ac:spMkLst>
        </pc:spChg>
        <pc:spChg chg="add del mod">
          <ac:chgData name="Francesco Fransesini" userId="f4b06c69-b125-4814-a67d-adf8dc91bd7e" providerId="ADAL" clId="{8941AE2B-18FC-49BF-9934-FA7B944ECC24}" dt="2022-10-24T12:48:32.515" v="3505" actId="478"/>
          <ac:spMkLst>
            <pc:docMk/>
            <pc:sldMk cId="1808261828" sldId="338"/>
            <ac:spMk id="9" creationId="{CE574622-F366-099A-948F-AF64C5E65A08}"/>
          </ac:spMkLst>
        </pc:spChg>
        <pc:spChg chg="add mod">
          <ac:chgData name="Francesco Fransesini" userId="f4b06c69-b125-4814-a67d-adf8dc91bd7e" providerId="ADAL" clId="{8941AE2B-18FC-49BF-9934-FA7B944ECC24}" dt="2022-10-24T13:08:56.440" v="3562" actId="1076"/>
          <ac:spMkLst>
            <pc:docMk/>
            <pc:sldMk cId="1808261828" sldId="338"/>
            <ac:spMk id="16" creationId="{76C2EE2A-E33D-75E5-81C4-E9A2841167A5}"/>
          </ac:spMkLst>
        </pc:spChg>
        <pc:spChg chg="add del mod">
          <ac:chgData name="Francesco Fransesini" userId="f4b06c69-b125-4814-a67d-adf8dc91bd7e" providerId="ADAL" clId="{8941AE2B-18FC-49BF-9934-FA7B944ECC24}" dt="2022-10-24T13:09:49.057" v="3575" actId="478"/>
          <ac:spMkLst>
            <pc:docMk/>
            <pc:sldMk cId="1808261828" sldId="338"/>
            <ac:spMk id="17" creationId="{6A930EAD-0842-FF00-5EA4-D071243E46E3}"/>
          </ac:spMkLst>
        </pc:spChg>
        <pc:spChg chg="add mod">
          <ac:chgData name="Francesco Fransesini" userId="f4b06c69-b125-4814-a67d-adf8dc91bd7e" providerId="ADAL" clId="{8941AE2B-18FC-49BF-9934-FA7B944ECC24}" dt="2022-10-24T13:11:59.378" v="3738" actId="20577"/>
          <ac:spMkLst>
            <pc:docMk/>
            <pc:sldMk cId="1808261828" sldId="338"/>
            <ac:spMk id="18" creationId="{613BC93D-50B1-D47D-CC43-669C7B69D8BB}"/>
          </ac:spMkLst>
        </pc:spChg>
        <pc:spChg chg="add mod">
          <ac:chgData name="Francesco Fransesini" userId="f4b06c69-b125-4814-a67d-adf8dc91bd7e" providerId="ADAL" clId="{8941AE2B-18FC-49BF-9934-FA7B944ECC24}" dt="2022-10-24T13:12:18.322" v="3744" actId="113"/>
          <ac:spMkLst>
            <pc:docMk/>
            <pc:sldMk cId="1808261828" sldId="338"/>
            <ac:spMk id="19" creationId="{FDA96BD9-8740-6171-01B1-CC5FA15B2DD5}"/>
          </ac:spMkLst>
        </pc:spChg>
        <pc:spChg chg="del">
          <ac:chgData name="Francesco Fransesini" userId="f4b06c69-b125-4814-a67d-adf8dc91bd7e" providerId="ADAL" clId="{8941AE2B-18FC-49BF-9934-FA7B944ECC24}" dt="2022-10-24T12:48:27.010" v="3504" actId="478"/>
          <ac:spMkLst>
            <pc:docMk/>
            <pc:sldMk cId="1808261828" sldId="338"/>
            <ac:spMk id="49" creationId="{9C0437E8-F3C7-49BE-85BF-948370FA1007}"/>
          </ac:spMkLst>
        </pc:spChg>
        <pc:picChg chg="add mod modCrop">
          <ac:chgData name="Francesco Fransesini" userId="f4b06c69-b125-4814-a67d-adf8dc91bd7e" providerId="ADAL" clId="{8941AE2B-18FC-49BF-9934-FA7B944ECC24}" dt="2022-10-24T13:08:52.240" v="3560" actId="1076"/>
          <ac:picMkLst>
            <pc:docMk/>
            <pc:sldMk cId="1808261828" sldId="338"/>
            <ac:picMk id="6" creationId="{233D8FAF-8944-4B76-8510-71283867DDA9}"/>
          </ac:picMkLst>
        </pc:picChg>
        <pc:picChg chg="add mod modCrop">
          <ac:chgData name="Francesco Fransesini" userId="f4b06c69-b125-4814-a67d-adf8dc91bd7e" providerId="ADAL" clId="{8941AE2B-18FC-49BF-9934-FA7B944ECC24}" dt="2022-10-24T13:12:21.976" v="3745" actId="1076"/>
          <ac:picMkLst>
            <pc:docMk/>
            <pc:sldMk cId="1808261828" sldId="338"/>
            <ac:picMk id="11" creationId="{ECF35521-E76C-3B44-F97C-E153FAA5C37B}"/>
          </ac:picMkLst>
        </pc:picChg>
        <pc:picChg chg="add mod modCrop">
          <ac:chgData name="Francesco Fransesini" userId="f4b06c69-b125-4814-a67d-adf8dc91bd7e" providerId="ADAL" clId="{8941AE2B-18FC-49BF-9934-FA7B944ECC24}" dt="2022-10-24T13:09:39.328" v="3572" actId="1076"/>
          <ac:picMkLst>
            <pc:docMk/>
            <pc:sldMk cId="1808261828" sldId="338"/>
            <ac:picMk id="14" creationId="{F38E6A3F-BB96-351F-5AE0-D079F029BDC5}"/>
          </ac:picMkLst>
        </pc:picChg>
      </pc:sldChg>
      <pc:sldChg chg="addSp delSp modSp add mod">
        <pc:chgData name="Francesco Fransesini" userId="f4b06c69-b125-4814-a67d-adf8dc91bd7e" providerId="ADAL" clId="{8941AE2B-18FC-49BF-9934-FA7B944ECC24}" dt="2022-10-24T13:51:20.383" v="4499" actId="20577"/>
        <pc:sldMkLst>
          <pc:docMk/>
          <pc:sldMk cId="491992567" sldId="339"/>
        </pc:sldMkLst>
        <pc:spChg chg="del">
          <ac:chgData name="Francesco Fransesini" userId="f4b06c69-b125-4814-a67d-adf8dc91bd7e" providerId="ADAL" clId="{8941AE2B-18FC-49BF-9934-FA7B944ECC24}" dt="2022-10-24T13:36:46.598" v="4343" actId="478"/>
          <ac:spMkLst>
            <pc:docMk/>
            <pc:sldMk cId="491992567" sldId="339"/>
            <ac:spMk id="3" creationId="{3B80A4ED-EFC6-4CD9-7D12-B60F6EDE65F9}"/>
          </ac:spMkLst>
        </pc:spChg>
        <pc:spChg chg="add mod">
          <ac:chgData name="Francesco Fransesini" userId="f4b06c69-b125-4814-a67d-adf8dc91bd7e" providerId="ADAL" clId="{8941AE2B-18FC-49BF-9934-FA7B944ECC24}" dt="2022-10-24T13:51:20.383" v="4499" actId="20577"/>
          <ac:spMkLst>
            <pc:docMk/>
            <pc:sldMk cId="491992567" sldId="339"/>
            <ac:spMk id="10" creationId="{5D26C0C5-9175-BE40-3D7B-B5242499B899}"/>
          </ac:spMkLst>
        </pc:spChg>
        <pc:spChg chg="mod">
          <ac:chgData name="Francesco Fransesini" userId="f4b06c69-b125-4814-a67d-adf8dc91bd7e" providerId="ADAL" clId="{8941AE2B-18FC-49BF-9934-FA7B944ECC24}" dt="2022-10-24T13:50:49.011" v="4491" actId="1076"/>
          <ac:spMkLst>
            <pc:docMk/>
            <pc:sldMk cId="491992567" sldId="339"/>
            <ac:spMk id="49" creationId="{9C0437E8-F3C7-49BE-85BF-948370FA1007}"/>
          </ac:spMkLst>
        </pc:spChg>
        <pc:picChg chg="add mod modCrop">
          <ac:chgData name="Francesco Fransesini" userId="f4b06c69-b125-4814-a67d-adf8dc91bd7e" providerId="ADAL" clId="{8941AE2B-18FC-49BF-9934-FA7B944ECC24}" dt="2022-10-24T13:49:30.603" v="4362" actId="1076"/>
          <ac:picMkLst>
            <pc:docMk/>
            <pc:sldMk cId="491992567" sldId="339"/>
            <ac:picMk id="6" creationId="{82C60FC0-4A77-A5D2-FEB9-41FE37C97549}"/>
          </ac:picMkLst>
        </pc:picChg>
        <pc:picChg chg="add mod">
          <ac:chgData name="Francesco Fransesini" userId="f4b06c69-b125-4814-a67d-adf8dc91bd7e" providerId="ADAL" clId="{8941AE2B-18FC-49BF-9934-FA7B944ECC24}" dt="2022-10-24T13:49:04.147" v="4355" actId="1076"/>
          <ac:picMkLst>
            <pc:docMk/>
            <pc:sldMk cId="491992567" sldId="339"/>
            <ac:picMk id="9" creationId="{EBEE371B-4F3B-3300-3205-A3171CD8884F}"/>
          </ac:picMkLst>
        </pc:picChg>
      </pc:sldChg>
      <pc:sldChg chg="addSp delSp modSp add mod">
        <pc:chgData name="Francesco Fransesini" userId="f4b06c69-b125-4814-a67d-adf8dc91bd7e" providerId="ADAL" clId="{8941AE2B-18FC-49BF-9934-FA7B944ECC24}" dt="2022-10-24T14:06:10.043" v="4931" actId="1076"/>
        <pc:sldMkLst>
          <pc:docMk/>
          <pc:sldMk cId="1931967939" sldId="340"/>
        </pc:sldMkLst>
        <pc:spChg chg="add mod">
          <ac:chgData name="Francesco Fransesini" userId="f4b06c69-b125-4814-a67d-adf8dc91bd7e" providerId="ADAL" clId="{8941AE2B-18FC-49BF-9934-FA7B944ECC24}" dt="2022-10-24T14:06:00.131" v="4927" actId="1076"/>
          <ac:spMkLst>
            <pc:docMk/>
            <pc:sldMk cId="1931967939" sldId="340"/>
            <ac:spMk id="11" creationId="{3714E5F1-A2D1-8CE4-864C-B6B797EEA9A9}"/>
          </ac:spMkLst>
        </pc:spChg>
        <pc:spChg chg="add mod">
          <ac:chgData name="Francesco Fransesini" userId="f4b06c69-b125-4814-a67d-adf8dc91bd7e" providerId="ADAL" clId="{8941AE2B-18FC-49BF-9934-FA7B944ECC24}" dt="2022-10-24T14:03:09.582" v="4894" actId="207"/>
          <ac:spMkLst>
            <pc:docMk/>
            <pc:sldMk cId="1931967939" sldId="340"/>
            <ac:spMk id="16" creationId="{10552873-E307-4AA1-D705-EB9219D66375}"/>
          </ac:spMkLst>
        </pc:spChg>
        <pc:spChg chg="add mod">
          <ac:chgData name="Francesco Fransesini" userId="f4b06c69-b125-4814-a67d-adf8dc91bd7e" providerId="ADAL" clId="{8941AE2B-18FC-49BF-9934-FA7B944ECC24}" dt="2022-10-24T14:04:31.357" v="4916" actId="242"/>
          <ac:spMkLst>
            <pc:docMk/>
            <pc:sldMk cId="1931967939" sldId="340"/>
            <ac:spMk id="17" creationId="{F615A46C-3270-7A70-14CF-3C91DA2F8124}"/>
          </ac:spMkLst>
        </pc:spChg>
        <pc:spChg chg="add mod">
          <ac:chgData name="Francesco Fransesini" userId="f4b06c69-b125-4814-a67d-adf8dc91bd7e" providerId="ADAL" clId="{8941AE2B-18FC-49BF-9934-FA7B944ECC24}" dt="2022-10-24T14:03:09.582" v="4894" actId="207"/>
          <ac:spMkLst>
            <pc:docMk/>
            <pc:sldMk cId="1931967939" sldId="340"/>
            <ac:spMk id="18" creationId="{71979E6E-0C9D-BB1F-BEDD-BDF867420129}"/>
          </ac:spMkLst>
        </pc:spChg>
        <pc:spChg chg="mod">
          <ac:chgData name="Francesco Fransesini" userId="f4b06c69-b125-4814-a67d-adf8dc91bd7e" providerId="ADAL" clId="{8941AE2B-18FC-49BF-9934-FA7B944ECC24}" dt="2022-10-24T13:55:07.700" v="4608" actId="1076"/>
          <ac:spMkLst>
            <pc:docMk/>
            <pc:sldMk cId="1931967939" sldId="340"/>
            <ac:spMk id="49" creationId="{9C0437E8-F3C7-49BE-85BF-948370FA1007}"/>
          </ac:spMkLst>
        </pc:spChg>
        <pc:picChg chg="add del mod modCrop">
          <ac:chgData name="Francesco Fransesini" userId="f4b06c69-b125-4814-a67d-adf8dc91bd7e" providerId="ADAL" clId="{8941AE2B-18FC-49BF-9934-FA7B944ECC24}" dt="2022-10-24T13:54:29.637" v="4602" actId="478"/>
          <ac:picMkLst>
            <pc:docMk/>
            <pc:sldMk cId="1931967939" sldId="340"/>
            <ac:picMk id="5" creationId="{B784217F-2F4C-6D9D-BF4E-766E4315F507}"/>
          </ac:picMkLst>
        </pc:picChg>
        <pc:picChg chg="del">
          <ac:chgData name="Francesco Fransesini" userId="f4b06c69-b125-4814-a67d-adf8dc91bd7e" providerId="ADAL" clId="{8941AE2B-18FC-49BF-9934-FA7B944ECC24}" dt="2022-10-24T13:47:20.708" v="4350" actId="478"/>
          <ac:picMkLst>
            <pc:docMk/>
            <pc:sldMk cId="1931967939" sldId="340"/>
            <ac:picMk id="6" creationId="{82C60FC0-4A77-A5D2-FEB9-41FE37C97549}"/>
          </ac:picMkLst>
        </pc:picChg>
        <pc:picChg chg="del">
          <ac:chgData name="Francesco Fransesini" userId="f4b06c69-b125-4814-a67d-adf8dc91bd7e" providerId="ADAL" clId="{8941AE2B-18FC-49BF-9934-FA7B944ECC24}" dt="2022-10-24T13:47:19.868" v="4349" actId="478"/>
          <ac:picMkLst>
            <pc:docMk/>
            <pc:sldMk cId="1931967939" sldId="340"/>
            <ac:picMk id="9" creationId="{EBEE371B-4F3B-3300-3205-A3171CD8884F}"/>
          </ac:picMkLst>
        </pc:picChg>
        <pc:picChg chg="add mod modCrop">
          <ac:chgData name="Francesco Fransesini" userId="f4b06c69-b125-4814-a67d-adf8dc91bd7e" providerId="ADAL" clId="{8941AE2B-18FC-49BF-9934-FA7B944ECC24}" dt="2022-10-24T14:06:10.043" v="4931" actId="1076"/>
          <ac:picMkLst>
            <pc:docMk/>
            <pc:sldMk cId="1931967939" sldId="340"/>
            <ac:picMk id="10" creationId="{7737BF3D-9CE3-7609-3169-DB4492DE6C0A}"/>
          </ac:picMkLst>
        </pc:picChg>
        <pc:picChg chg="add mod modCrop">
          <ac:chgData name="Francesco Fransesini" userId="f4b06c69-b125-4814-a67d-adf8dc91bd7e" providerId="ADAL" clId="{8941AE2B-18FC-49BF-9934-FA7B944ECC24}" dt="2022-10-24T14:06:01.587" v="4928" actId="1076"/>
          <ac:picMkLst>
            <pc:docMk/>
            <pc:sldMk cId="1931967939" sldId="340"/>
            <ac:picMk id="14" creationId="{3A7815B5-BA33-9BE3-CC29-B3889A7EBAD2}"/>
          </ac:picMkLst>
        </pc:picChg>
        <pc:cxnChg chg="add mod">
          <ac:chgData name="Francesco Fransesini" userId="f4b06c69-b125-4814-a67d-adf8dc91bd7e" providerId="ADAL" clId="{8941AE2B-18FC-49BF-9934-FA7B944ECC24}" dt="2022-10-24T14:03:26.691" v="4897" actId="14100"/>
          <ac:cxnSpMkLst>
            <pc:docMk/>
            <pc:sldMk cId="1931967939" sldId="340"/>
            <ac:cxnSpMk id="20" creationId="{B8F5C6FB-7B45-B73F-6E2B-90A34FCFE296}"/>
          </ac:cxnSpMkLst>
        </pc:cxnChg>
        <pc:cxnChg chg="add mod">
          <ac:chgData name="Francesco Fransesini" userId="f4b06c69-b125-4814-a67d-adf8dc91bd7e" providerId="ADAL" clId="{8941AE2B-18FC-49BF-9934-FA7B944ECC24}" dt="2022-10-24T14:03:32.347" v="4900" actId="14100"/>
          <ac:cxnSpMkLst>
            <pc:docMk/>
            <pc:sldMk cId="1931967939" sldId="340"/>
            <ac:cxnSpMk id="22" creationId="{A257930C-DA79-EDC0-84AE-D9898AE3D74C}"/>
          </ac:cxnSpMkLst>
        </pc:cxnChg>
        <pc:cxnChg chg="add mod">
          <ac:chgData name="Francesco Fransesini" userId="f4b06c69-b125-4814-a67d-adf8dc91bd7e" providerId="ADAL" clId="{8941AE2B-18FC-49BF-9934-FA7B944ECC24}" dt="2022-10-24T14:03:40.675" v="4903" actId="14100"/>
          <ac:cxnSpMkLst>
            <pc:docMk/>
            <pc:sldMk cId="1931967939" sldId="340"/>
            <ac:cxnSpMk id="24" creationId="{6B85B8A3-DA58-C927-7FBA-52803CE21A98}"/>
          </ac:cxnSpMkLst>
        </pc:cxnChg>
        <pc:cxnChg chg="add mod">
          <ac:chgData name="Francesco Fransesini" userId="f4b06c69-b125-4814-a67d-adf8dc91bd7e" providerId="ADAL" clId="{8941AE2B-18FC-49BF-9934-FA7B944ECC24}" dt="2022-10-24T14:03:52.819" v="4908" actId="14100"/>
          <ac:cxnSpMkLst>
            <pc:docMk/>
            <pc:sldMk cId="1931967939" sldId="340"/>
            <ac:cxnSpMk id="26" creationId="{B70F9F0B-4B9E-7C28-AD59-3B0FA9C1F7F5}"/>
          </ac:cxnSpMkLst>
        </pc:cxnChg>
        <pc:cxnChg chg="add mod">
          <ac:chgData name="Francesco Fransesini" userId="f4b06c69-b125-4814-a67d-adf8dc91bd7e" providerId="ADAL" clId="{8941AE2B-18FC-49BF-9934-FA7B944ECC24}" dt="2022-10-24T14:04:00.203" v="4911" actId="14100"/>
          <ac:cxnSpMkLst>
            <pc:docMk/>
            <pc:sldMk cId="1931967939" sldId="340"/>
            <ac:cxnSpMk id="29" creationId="{1EA78D85-7A3F-E913-F946-29AA1F3866E8}"/>
          </ac:cxnSpMkLst>
        </pc:cxnChg>
      </pc:sldChg>
      <pc:sldChg chg="add del">
        <pc:chgData name="Francesco Fransesini" userId="f4b06c69-b125-4814-a67d-adf8dc91bd7e" providerId="ADAL" clId="{8941AE2B-18FC-49BF-9934-FA7B944ECC24}" dt="2022-10-26T08:08:02.701" v="5411" actId="47"/>
        <pc:sldMkLst>
          <pc:docMk/>
          <pc:sldMk cId="3575241426" sldId="341"/>
        </pc:sldMkLst>
      </pc:sldChg>
      <pc:sldChg chg="addSp delSp modSp add mod modAnim">
        <pc:chgData name="Francesco Fransesini" userId="f4b06c69-b125-4814-a67d-adf8dc91bd7e" providerId="ADAL" clId="{8941AE2B-18FC-49BF-9934-FA7B944ECC24}" dt="2022-10-26T09:02:53.025" v="5969" actId="1076"/>
        <pc:sldMkLst>
          <pc:docMk/>
          <pc:sldMk cId="3163681491" sldId="342"/>
        </pc:sldMkLst>
        <pc:spChg chg="add mod">
          <ac:chgData name="Francesco Fransesini" userId="f4b06c69-b125-4814-a67d-adf8dc91bd7e" providerId="ADAL" clId="{8941AE2B-18FC-49BF-9934-FA7B944ECC24}" dt="2022-10-26T08:28:35.970" v="5726" actId="1076"/>
          <ac:spMkLst>
            <pc:docMk/>
            <pc:sldMk cId="3163681491" sldId="342"/>
            <ac:spMk id="3" creationId="{195785C0-3CE5-B8F8-E073-38A42A92EB55}"/>
          </ac:spMkLst>
        </pc:spChg>
        <pc:spChg chg="add mod">
          <ac:chgData name="Francesco Fransesini" userId="f4b06c69-b125-4814-a67d-adf8dc91bd7e" providerId="ADAL" clId="{8941AE2B-18FC-49BF-9934-FA7B944ECC24}" dt="2022-10-26T08:57:17.345" v="5966" actId="20577"/>
          <ac:spMkLst>
            <pc:docMk/>
            <pc:sldMk cId="3163681491" sldId="342"/>
            <ac:spMk id="5" creationId="{086B4A73-BC79-678A-E2A2-55F59BDD7F8C}"/>
          </ac:spMkLst>
        </pc:spChg>
        <pc:spChg chg="del">
          <ac:chgData name="Francesco Fransesini" userId="f4b06c69-b125-4814-a67d-adf8dc91bd7e" providerId="ADAL" clId="{8941AE2B-18FC-49BF-9934-FA7B944ECC24}" dt="2022-10-25T15:49:56.867" v="5222" actId="478"/>
          <ac:spMkLst>
            <pc:docMk/>
            <pc:sldMk cId="3163681491" sldId="342"/>
            <ac:spMk id="5" creationId="{E4E0E561-6B6C-EC72-63D5-C44D87CF921F}"/>
          </ac:spMkLst>
        </pc:spChg>
        <pc:spChg chg="del">
          <ac:chgData name="Francesco Fransesini" userId="f4b06c69-b125-4814-a67d-adf8dc91bd7e" providerId="ADAL" clId="{8941AE2B-18FC-49BF-9934-FA7B944ECC24}" dt="2022-10-25T15:49:49.103" v="5216" actId="478"/>
          <ac:spMkLst>
            <pc:docMk/>
            <pc:sldMk cId="3163681491" sldId="342"/>
            <ac:spMk id="9" creationId="{066DC8A5-2441-6BDA-68B9-7587726ED2A8}"/>
          </ac:spMkLst>
        </pc:spChg>
        <pc:spChg chg="add del mod">
          <ac:chgData name="Francesco Fransesini" userId="f4b06c69-b125-4814-a67d-adf8dc91bd7e" providerId="ADAL" clId="{8941AE2B-18FC-49BF-9934-FA7B944ECC24}" dt="2022-10-25T15:49:55.781" v="5221" actId="478"/>
          <ac:spMkLst>
            <pc:docMk/>
            <pc:sldMk cId="3163681491" sldId="342"/>
            <ac:spMk id="13" creationId="{2C469B26-ADE0-4236-4693-E136E0016BBB}"/>
          </ac:spMkLst>
        </pc:spChg>
        <pc:spChg chg="del">
          <ac:chgData name="Francesco Fransesini" userId="f4b06c69-b125-4814-a67d-adf8dc91bd7e" providerId="ADAL" clId="{8941AE2B-18FC-49BF-9934-FA7B944ECC24}" dt="2022-10-25T15:50:00" v="5224" actId="478"/>
          <ac:spMkLst>
            <pc:docMk/>
            <pc:sldMk cId="3163681491" sldId="342"/>
            <ac:spMk id="16" creationId="{60C67DAA-0A12-6694-71F0-459067753709}"/>
          </ac:spMkLst>
        </pc:spChg>
        <pc:spChg chg="del mod">
          <ac:chgData name="Francesco Fransesini" userId="f4b06c69-b125-4814-a67d-adf8dc91bd7e" providerId="ADAL" clId="{8941AE2B-18FC-49BF-9934-FA7B944ECC24}" dt="2022-10-25T15:49:50.587" v="5218" actId="478"/>
          <ac:spMkLst>
            <pc:docMk/>
            <pc:sldMk cId="3163681491" sldId="342"/>
            <ac:spMk id="25" creationId="{E8718D81-13BA-BF95-CA39-3F4062FAE51D}"/>
          </ac:spMkLst>
        </pc:spChg>
        <pc:spChg chg="del">
          <ac:chgData name="Francesco Fransesini" userId="f4b06c69-b125-4814-a67d-adf8dc91bd7e" providerId="ADAL" clId="{8941AE2B-18FC-49BF-9934-FA7B944ECC24}" dt="2022-10-25T15:49:52.721" v="5220" actId="478"/>
          <ac:spMkLst>
            <pc:docMk/>
            <pc:sldMk cId="3163681491" sldId="342"/>
            <ac:spMk id="49" creationId="{9C0437E8-F3C7-49BE-85BF-948370FA1007}"/>
          </ac:spMkLst>
        </pc:spChg>
        <pc:grpChg chg="add mod">
          <ac:chgData name="Francesco Fransesini" userId="f4b06c69-b125-4814-a67d-adf8dc91bd7e" providerId="ADAL" clId="{8941AE2B-18FC-49BF-9934-FA7B944ECC24}" dt="2022-10-26T09:02:48.310" v="5968" actId="1076"/>
          <ac:grpSpMkLst>
            <pc:docMk/>
            <pc:sldMk cId="3163681491" sldId="342"/>
            <ac:grpSpMk id="6" creationId="{5544CBC4-B971-67CC-B930-846AE20205CA}"/>
          </ac:grpSpMkLst>
        </pc:grpChg>
        <pc:graphicFrameChg chg="del">
          <ac:chgData name="Francesco Fransesini" userId="f4b06c69-b125-4814-a67d-adf8dc91bd7e" providerId="ADAL" clId="{8941AE2B-18FC-49BF-9934-FA7B944ECC24}" dt="2022-10-25T15:50:02.381" v="5225" actId="478"/>
          <ac:graphicFrameMkLst>
            <pc:docMk/>
            <pc:sldMk cId="3163681491" sldId="342"/>
            <ac:graphicFrameMk id="3" creationId="{FB2A9861-1B19-BA4C-5D67-061A2F6D81F6}"/>
          </ac:graphicFrameMkLst>
        </pc:graphicFrameChg>
        <pc:graphicFrameChg chg="add mod modGraphic">
          <ac:chgData name="Francesco Fransesini" userId="f4b06c69-b125-4814-a67d-adf8dc91bd7e" providerId="ADAL" clId="{8941AE2B-18FC-49BF-9934-FA7B944ECC24}" dt="2022-10-26T09:02:53.025" v="5969" actId="1076"/>
          <ac:graphicFrameMkLst>
            <pc:docMk/>
            <pc:sldMk cId="3163681491" sldId="342"/>
            <ac:graphicFrameMk id="8" creationId="{9487CB7A-1893-39CD-6DE8-0BA4D2A978CD}"/>
          </ac:graphicFrameMkLst>
        </pc:graphicFrameChg>
        <pc:picChg chg="del">
          <ac:chgData name="Francesco Fransesini" userId="f4b06c69-b125-4814-a67d-adf8dc91bd7e" providerId="ADAL" clId="{8941AE2B-18FC-49BF-9934-FA7B944ECC24}" dt="2022-10-25T15:49:51.146" v="5219" actId="478"/>
          <ac:picMkLst>
            <pc:docMk/>
            <pc:sldMk cId="3163681491" sldId="342"/>
            <ac:picMk id="6" creationId="{77545463-B98D-F81F-2156-B4EEE13D8D70}"/>
          </ac:picMkLst>
        </pc:picChg>
        <pc:picChg chg="del">
          <ac:chgData name="Francesco Fransesini" userId="f4b06c69-b125-4814-a67d-adf8dc91bd7e" providerId="ADAL" clId="{8941AE2B-18FC-49BF-9934-FA7B944ECC24}" dt="2022-10-25T15:49:46.815" v="5215" actId="478"/>
          <ac:picMkLst>
            <pc:docMk/>
            <pc:sldMk cId="3163681491" sldId="342"/>
            <ac:picMk id="8" creationId="{75DEBF6A-4EB0-06EB-55C7-48C126C4A8E4}"/>
          </ac:picMkLst>
        </pc:picChg>
        <pc:picChg chg="del">
          <ac:chgData name="Francesco Fransesini" userId="f4b06c69-b125-4814-a67d-adf8dc91bd7e" providerId="ADAL" clId="{8941AE2B-18FC-49BF-9934-FA7B944ECC24}" dt="2022-10-25T15:49:58.121" v="5223" actId="478"/>
          <ac:picMkLst>
            <pc:docMk/>
            <pc:sldMk cId="3163681491" sldId="342"/>
            <ac:picMk id="11" creationId="{23221E56-8BDE-1557-40B1-38601C0E1A5C}"/>
          </ac:picMkLst>
        </pc:picChg>
        <pc:picChg chg="add mod modCrop">
          <ac:chgData name="Francesco Fransesini" userId="f4b06c69-b125-4814-a67d-adf8dc91bd7e" providerId="ADAL" clId="{8941AE2B-18FC-49BF-9934-FA7B944ECC24}" dt="2022-10-26T08:28:51.818" v="5727" actId="732"/>
          <ac:picMkLst>
            <pc:docMk/>
            <pc:sldMk cId="3163681491" sldId="342"/>
            <ac:picMk id="14" creationId="{BC7BB1CE-DB9D-E883-0162-8982CAB104B9}"/>
          </ac:picMkLst>
        </pc:picChg>
      </pc:sldChg>
      <pc:sldChg chg="addSp delSp modSp add mod">
        <pc:chgData name="Francesco Fransesini" userId="f4b06c69-b125-4814-a67d-adf8dc91bd7e" providerId="ADAL" clId="{8941AE2B-18FC-49BF-9934-FA7B944ECC24}" dt="2022-10-26T09:21:22.488" v="6876" actId="20577"/>
        <pc:sldMkLst>
          <pc:docMk/>
          <pc:sldMk cId="1271989052" sldId="343"/>
        </pc:sldMkLst>
        <pc:spChg chg="del">
          <ac:chgData name="Francesco Fransesini" userId="f4b06c69-b125-4814-a67d-adf8dc91bd7e" providerId="ADAL" clId="{8941AE2B-18FC-49BF-9934-FA7B944ECC24}" dt="2022-10-26T09:03:13.020" v="5971" actId="478"/>
          <ac:spMkLst>
            <pc:docMk/>
            <pc:sldMk cId="1271989052" sldId="343"/>
            <ac:spMk id="5" creationId="{086B4A73-BC79-678A-E2A2-55F59BDD7F8C}"/>
          </ac:spMkLst>
        </pc:spChg>
        <pc:spChg chg="add mod">
          <ac:chgData name="Francesco Fransesini" userId="f4b06c69-b125-4814-a67d-adf8dc91bd7e" providerId="ADAL" clId="{8941AE2B-18FC-49BF-9934-FA7B944ECC24}" dt="2022-10-26T09:12:15.713" v="6612" actId="1076"/>
          <ac:spMkLst>
            <pc:docMk/>
            <pc:sldMk cId="1271989052" sldId="343"/>
            <ac:spMk id="9" creationId="{B7F6CBD5-8855-DE15-7C13-D05B6F6D3424}"/>
          </ac:spMkLst>
        </pc:spChg>
        <pc:spChg chg="add mod">
          <ac:chgData name="Francesco Fransesini" userId="f4b06c69-b125-4814-a67d-adf8dc91bd7e" providerId="ADAL" clId="{8941AE2B-18FC-49BF-9934-FA7B944ECC24}" dt="2022-10-26T09:21:22.488" v="6876" actId="20577"/>
          <ac:spMkLst>
            <pc:docMk/>
            <pc:sldMk cId="1271989052" sldId="343"/>
            <ac:spMk id="10" creationId="{713B0CAC-B89F-F874-BC4D-340E3C5E4D51}"/>
          </ac:spMkLst>
        </pc:spChg>
        <pc:grpChg chg="del">
          <ac:chgData name="Francesco Fransesini" userId="f4b06c69-b125-4814-a67d-adf8dc91bd7e" providerId="ADAL" clId="{8941AE2B-18FC-49BF-9934-FA7B944ECC24}" dt="2022-10-26T09:03:21.898" v="5975" actId="478"/>
          <ac:grpSpMkLst>
            <pc:docMk/>
            <pc:sldMk cId="1271989052" sldId="343"/>
            <ac:grpSpMk id="6" creationId="{5544CBC4-B971-67CC-B930-846AE20205CA}"/>
          </ac:grpSpMkLst>
        </pc:grpChg>
        <pc:graphicFrameChg chg="del modGraphic">
          <ac:chgData name="Francesco Fransesini" userId="f4b06c69-b125-4814-a67d-adf8dc91bd7e" providerId="ADAL" clId="{8941AE2B-18FC-49BF-9934-FA7B944ECC24}" dt="2022-10-26T09:03:20.480" v="5974" actId="478"/>
          <ac:graphicFrameMkLst>
            <pc:docMk/>
            <pc:sldMk cId="1271989052" sldId="343"/>
            <ac:graphicFrameMk id="8" creationId="{9487CB7A-1893-39CD-6DE8-0BA4D2A978CD}"/>
          </ac:graphicFrameMkLst>
        </pc:graphicFrameChg>
      </pc:sldChg>
      <pc:sldMasterChg chg="delSldLayout">
        <pc:chgData name="Francesco Fransesini" userId="f4b06c69-b125-4814-a67d-adf8dc91bd7e" providerId="ADAL" clId="{8941AE2B-18FC-49BF-9934-FA7B944ECC24}" dt="2022-10-20T15:18:57.290" v="202" actId="47"/>
        <pc:sldMasterMkLst>
          <pc:docMk/>
          <pc:sldMasterMk cId="3684260606" sldId="2147483650"/>
        </pc:sldMasterMkLst>
        <pc:sldLayoutChg chg="del">
          <pc:chgData name="Francesco Fransesini" userId="f4b06c69-b125-4814-a67d-adf8dc91bd7e" providerId="ADAL" clId="{8941AE2B-18FC-49BF-9934-FA7B944ECC24}" dt="2022-10-20T15:18:57.290" v="202" actId="47"/>
          <pc:sldLayoutMkLst>
            <pc:docMk/>
            <pc:sldMasterMk cId="3684260606" sldId="2147483650"/>
            <pc:sldLayoutMk cId="1102278336" sldId="2147483666"/>
          </pc:sldLayoutMkLst>
        </pc:sldLayoutChg>
      </pc:sldMasterChg>
    </pc:docChg>
  </pc:docChgLst>
  <pc:docChgLst>
    <pc:chgData name="Francesco Fransesini" userId="f4b06c69-b125-4814-a67d-adf8dc91bd7e" providerId="ADAL" clId="{876DECB8-3C20-42B5-82A5-8B0ADE5BB7F4}"/>
    <pc:docChg chg="modMainMaster">
      <pc:chgData name="Francesco Fransesini" userId="f4b06c69-b125-4814-a67d-adf8dc91bd7e" providerId="ADAL" clId="{876DECB8-3C20-42B5-82A5-8B0ADE5BB7F4}" dt="2022-11-10T10:22:11.889" v="0"/>
      <pc:docMkLst>
        <pc:docMk/>
      </pc:docMkLst>
      <pc:sldMasterChg chg="modSldLayout">
        <pc:chgData name="Francesco Fransesini" userId="f4b06c69-b125-4814-a67d-adf8dc91bd7e" providerId="ADAL" clId="{876DECB8-3C20-42B5-82A5-8B0ADE5BB7F4}" dt="2022-11-10T10:22:11.889" v="0"/>
        <pc:sldMasterMkLst>
          <pc:docMk/>
          <pc:sldMasterMk cId="3684260606" sldId="2147483650"/>
        </pc:sldMasterMkLst>
        <pc:sldLayoutChg chg="modSp">
          <pc:chgData name="Francesco Fransesini" userId="f4b06c69-b125-4814-a67d-adf8dc91bd7e" providerId="ADAL" clId="{876DECB8-3C20-42B5-82A5-8B0ADE5BB7F4}" dt="2022-11-10T10:22:11.889" v="0"/>
          <pc:sldLayoutMkLst>
            <pc:docMk/>
            <pc:sldMasterMk cId="3684260606" sldId="2147483650"/>
            <pc:sldLayoutMk cId="544712253" sldId="2147483668"/>
          </pc:sldLayoutMkLst>
          <pc:spChg chg="mod">
            <ac:chgData name="Francesco Fransesini" userId="f4b06c69-b125-4814-a67d-adf8dc91bd7e" providerId="ADAL" clId="{876DECB8-3C20-42B5-82A5-8B0ADE5BB7F4}" dt="2022-11-10T10:22:11.889" v="0"/>
            <ac:spMkLst>
              <pc:docMk/>
              <pc:sldMasterMk cId="3684260606" sldId="2147483650"/>
              <pc:sldLayoutMk cId="544712253" sldId="2147483668"/>
              <ac:spMk id="10" creationId="{604D3E9D-C2F1-2875-E3C8-07CFACE5AE70}"/>
            </ac:spMkLst>
          </pc:spChg>
        </pc:sldLayoutChg>
      </pc:sldMasterChg>
    </pc:docChg>
  </pc:docChgLst>
  <pc:docChgLst>
    <pc:chgData name="Francesco Fransesini" userId="f4b06c69-b125-4814-a67d-adf8dc91bd7e" providerId="ADAL" clId="{D64061AD-B5D8-4250-BC0A-B7CFFC55412E}"/>
    <pc:docChg chg="modSld">
      <pc:chgData name="Francesco Fransesini" userId="f4b06c69-b125-4814-a67d-adf8dc91bd7e" providerId="ADAL" clId="{D64061AD-B5D8-4250-BC0A-B7CFFC55412E}" dt="2022-04-08T15:52:11.786" v="1" actId="1076"/>
      <pc:docMkLst>
        <pc:docMk/>
      </pc:docMkLst>
      <pc:sldChg chg="modSp mod">
        <pc:chgData name="Francesco Fransesini" userId="f4b06c69-b125-4814-a67d-adf8dc91bd7e" providerId="ADAL" clId="{D64061AD-B5D8-4250-BC0A-B7CFFC55412E}" dt="2022-04-08T15:52:11.786" v="1" actId="1076"/>
        <pc:sldMkLst>
          <pc:docMk/>
          <pc:sldMk cId="3362186652" sldId="318"/>
        </pc:sldMkLst>
        <pc:spChg chg="mod">
          <ac:chgData name="Francesco Fransesini" userId="f4b06c69-b125-4814-a67d-adf8dc91bd7e" providerId="ADAL" clId="{D64061AD-B5D8-4250-BC0A-B7CFFC55412E}" dt="2022-04-08T15:52:11.786" v="1" actId="1076"/>
          <ac:spMkLst>
            <pc:docMk/>
            <pc:sldMk cId="3362186652" sldId="318"/>
            <ac:spMk id="33" creationId="{78AE685A-939D-4B56-88EE-505DB35E6461}"/>
          </ac:spMkLst>
        </pc:spChg>
      </pc:sldChg>
    </pc:docChg>
  </pc:docChgLst>
  <pc:docChgLst>
    <pc:chgData name="Francesco Fransesini" userId="f4b06c69-b125-4814-a67d-adf8dc91bd7e" providerId="ADAL" clId="{CF18C962-D354-48B0-A62A-52ECF7BA368A}"/>
    <pc:docChg chg="delSld modSld">
      <pc:chgData name="Francesco Fransesini" userId="f4b06c69-b125-4814-a67d-adf8dc91bd7e" providerId="ADAL" clId="{CF18C962-D354-48B0-A62A-52ECF7BA368A}" dt="2021-10-10T16:46:53.340" v="52" actId="47"/>
      <pc:docMkLst>
        <pc:docMk/>
      </pc:docMkLst>
      <pc:sldChg chg="modSp mod">
        <pc:chgData name="Francesco Fransesini" userId="f4b06c69-b125-4814-a67d-adf8dc91bd7e" providerId="ADAL" clId="{CF18C962-D354-48B0-A62A-52ECF7BA368A}" dt="2021-10-10T13:59:36.453" v="16" actId="20577"/>
        <pc:sldMkLst>
          <pc:docMk/>
          <pc:sldMk cId="344444313" sldId="279"/>
        </pc:sldMkLst>
        <pc:spChg chg="mod">
          <ac:chgData name="Francesco Fransesini" userId="f4b06c69-b125-4814-a67d-adf8dc91bd7e" providerId="ADAL" clId="{CF18C962-D354-48B0-A62A-52ECF7BA368A}" dt="2021-10-10T13:59:36.453" v="16" actId="20577"/>
          <ac:spMkLst>
            <pc:docMk/>
            <pc:sldMk cId="344444313" sldId="279"/>
            <ac:spMk id="13" creationId="{FCC4BB43-EAC7-4FFB-AEB7-247B9C81646C}"/>
          </ac:spMkLst>
        </pc:spChg>
        <pc:graphicFrameChg chg="modGraphic">
          <ac:chgData name="Francesco Fransesini" userId="f4b06c69-b125-4814-a67d-adf8dc91bd7e" providerId="ADAL" clId="{CF18C962-D354-48B0-A62A-52ECF7BA368A}" dt="2021-10-10T13:42:49.481" v="11" actId="20577"/>
          <ac:graphicFrameMkLst>
            <pc:docMk/>
            <pc:sldMk cId="344444313" sldId="279"/>
            <ac:graphicFrameMk id="11" creationId="{1BFA9E2A-F035-4730-9DAB-5FEA497CAD99}"/>
          </ac:graphicFrameMkLst>
        </pc:graphicFrameChg>
      </pc:sldChg>
      <pc:sldChg chg="modSp mod">
        <pc:chgData name="Francesco Fransesini" userId="f4b06c69-b125-4814-a67d-adf8dc91bd7e" providerId="ADAL" clId="{CF18C962-D354-48B0-A62A-52ECF7BA368A}" dt="2021-10-10T13:58:25.178" v="14" actId="20577"/>
        <pc:sldMkLst>
          <pc:docMk/>
          <pc:sldMk cId="3110927197" sldId="283"/>
        </pc:sldMkLst>
        <pc:spChg chg="mod">
          <ac:chgData name="Francesco Fransesini" userId="f4b06c69-b125-4814-a67d-adf8dc91bd7e" providerId="ADAL" clId="{CF18C962-D354-48B0-A62A-52ECF7BA368A}" dt="2021-10-10T13:58:25.178" v="14" actId="20577"/>
          <ac:spMkLst>
            <pc:docMk/>
            <pc:sldMk cId="3110927197" sldId="283"/>
            <ac:spMk id="48" creationId="{EA777D94-B97F-4FEC-8873-BB959D9332F5}"/>
          </ac:spMkLst>
        </pc:spChg>
      </pc:sldChg>
      <pc:sldChg chg="modSp mod">
        <pc:chgData name="Francesco Fransesini" userId="f4b06c69-b125-4814-a67d-adf8dc91bd7e" providerId="ADAL" clId="{CF18C962-D354-48B0-A62A-52ECF7BA368A}" dt="2021-10-10T14:06:24.730" v="51" actId="20577"/>
        <pc:sldMkLst>
          <pc:docMk/>
          <pc:sldMk cId="2981217424" sldId="286"/>
        </pc:sldMkLst>
        <pc:spChg chg="mod">
          <ac:chgData name="Francesco Fransesini" userId="f4b06c69-b125-4814-a67d-adf8dc91bd7e" providerId="ADAL" clId="{CF18C962-D354-48B0-A62A-52ECF7BA368A}" dt="2021-10-10T14:06:24.730" v="51" actId="20577"/>
          <ac:spMkLst>
            <pc:docMk/>
            <pc:sldMk cId="2981217424" sldId="286"/>
            <ac:spMk id="5" creationId="{CD19D5F9-AAE1-4475-B5A1-F44E8BD997EB}"/>
          </ac:spMkLst>
        </pc:spChg>
      </pc:sldChg>
      <pc:sldChg chg="modSp mod">
        <pc:chgData name="Francesco Fransesini" userId="f4b06c69-b125-4814-a67d-adf8dc91bd7e" providerId="ADAL" clId="{CF18C962-D354-48B0-A62A-52ECF7BA368A}" dt="2021-10-10T13:58:37.825" v="15" actId="20577"/>
        <pc:sldMkLst>
          <pc:docMk/>
          <pc:sldMk cId="1380210980" sldId="292"/>
        </pc:sldMkLst>
        <pc:graphicFrameChg chg="modGraphic">
          <ac:chgData name="Francesco Fransesini" userId="f4b06c69-b125-4814-a67d-adf8dc91bd7e" providerId="ADAL" clId="{CF18C962-D354-48B0-A62A-52ECF7BA368A}" dt="2021-10-10T13:58:37.825" v="15" actId="20577"/>
          <ac:graphicFrameMkLst>
            <pc:docMk/>
            <pc:sldMk cId="1380210980" sldId="292"/>
            <ac:graphicFrameMk id="4" creationId="{19AB6B10-CBC7-432C-8297-FB5FB3E97AE4}"/>
          </ac:graphicFrameMkLst>
        </pc:graphicFrameChg>
      </pc:sldChg>
      <pc:sldChg chg="modSp mod">
        <pc:chgData name="Francesco Fransesini" userId="f4b06c69-b125-4814-a67d-adf8dc91bd7e" providerId="ADAL" clId="{CF18C962-D354-48B0-A62A-52ECF7BA368A}" dt="2021-10-10T14:06:14.041" v="49" actId="20577"/>
        <pc:sldMkLst>
          <pc:docMk/>
          <pc:sldMk cId="622357378" sldId="293"/>
        </pc:sldMkLst>
        <pc:spChg chg="mod">
          <ac:chgData name="Francesco Fransesini" userId="f4b06c69-b125-4814-a67d-adf8dc91bd7e" providerId="ADAL" clId="{CF18C962-D354-48B0-A62A-52ECF7BA368A}" dt="2021-10-10T14:06:14.041" v="49" actId="20577"/>
          <ac:spMkLst>
            <pc:docMk/>
            <pc:sldMk cId="622357378" sldId="293"/>
            <ac:spMk id="8" creationId="{F6EE7A88-3031-4B90-B435-D8C40D6E4DA3}"/>
          </ac:spMkLst>
        </pc:spChg>
      </pc:sldChg>
      <pc:sldChg chg="modSp mod">
        <pc:chgData name="Francesco Fransesini" userId="f4b06c69-b125-4814-a67d-adf8dc91bd7e" providerId="ADAL" clId="{CF18C962-D354-48B0-A62A-52ECF7BA368A}" dt="2021-10-10T14:02:40.817" v="41" actId="20577"/>
        <pc:sldMkLst>
          <pc:docMk/>
          <pc:sldMk cId="3193927938" sldId="294"/>
        </pc:sldMkLst>
        <pc:spChg chg="mod">
          <ac:chgData name="Francesco Fransesini" userId="f4b06c69-b125-4814-a67d-adf8dc91bd7e" providerId="ADAL" clId="{CF18C962-D354-48B0-A62A-52ECF7BA368A}" dt="2021-10-10T14:01:19.139" v="22" actId="20577"/>
          <ac:spMkLst>
            <pc:docMk/>
            <pc:sldMk cId="3193927938" sldId="294"/>
            <ac:spMk id="2" creationId="{A8282A1A-BD64-4375-8D5F-935484BA96CB}"/>
          </ac:spMkLst>
        </pc:spChg>
        <pc:spChg chg="mod">
          <ac:chgData name="Francesco Fransesini" userId="f4b06c69-b125-4814-a67d-adf8dc91bd7e" providerId="ADAL" clId="{CF18C962-D354-48B0-A62A-52ECF7BA368A}" dt="2021-10-10T14:02:40.817" v="41" actId="20577"/>
          <ac:spMkLst>
            <pc:docMk/>
            <pc:sldMk cId="3193927938" sldId="294"/>
            <ac:spMk id="10" creationId="{838B1511-8793-4E2C-919F-00A44BF088F0}"/>
          </ac:spMkLst>
        </pc:spChg>
        <pc:graphicFrameChg chg="modGraphic">
          <ac:chgData name="Francesco Fransesini" userId="f4b06c69-b125-4814-a67d-adf8dc91bd7e" providerId="ADAL" clId="{CF18C962-D354-48B0-A62A-52ECF7BA368A}" dt="2021-10-10T14:01:51.986" v="26" actId="20577"/>
          <ac:graphicFrameMkLst>
            <pc:docMk/>
            <pc:sldMk cId="3193927938" sldId="294"/>
            <ac:graphicFrameMk id="5" creationId="{DC44A613-D534-4106-BDFF-79504EDA51F2}"/>
          </ac:graphicFrameMkLst>
        </pc:graphicFrameChg>
      </pc:sldChg>
      <pc:sldChg chg="modSp mod">
        <pc:chgData name="Francesco Fransesini" userId="f4b06c69-b125-4814-a67d-adf8dc91bd7e" providerId="ADAL" clId="{CF18C962-D354-48B0-A62A-52ECF7BA368A}" dt="2021-10-10T14:03:45.297" v="42" actId="20577"/>
        <pc:sldMkLst>
          <pc:docMk/>
          <pc:sldMk cId="3437182509" sldId="295"/>
        </pc:sldMkLst>
        <pc:spChg chg="mod">
          <ac:chgData name="Francesco Fransesini" userId="f4b06c69-b125-4814-a67d-adf8dc91bd7e" providerId="ADAL" clId="{CF18C962-D354-48B0-A62A-52ECF7BA368A}" dt="2021-10-10T14:03:45.297" v="42" actId="20577"/>
          <ac:spMkLst>
            <pc:docMk/>
            <pc:sldMk cId="3437182509" sldId="295"/>
            <ac:spMk id="44" creationId="{67DD3308-4937-4587-965E-A1C9F6F2007E}"/>
          </ac:spMkLst>
        </pc:spChg>
      </pc:sldChg>
      <pc:sldChg chg="modSp mod">
        <pc:chgData name="Francesco Fransesini" userId="f4b06c69-b125-4814-a67d-adf8dc91bd7e" providerId="ADAL" clId="{CF18C962-D354-48B0-A62A-52ECF7BA368A}" dt="2021-10-10T14:05:44.826" v="48" actId="20577"/>
        <pc:sldMkLst>
          <pc:docMk/>
          <pc:sldMk cId="2165082014" sldId="297"/>
        </pc:sldMkLst>
        <pc:spChg chg="mod">
          <ac:chgData name="Francesco Fransesini" userId="f4b06c69-b125-4814-a67d-adf8dc91bd7e" providerId="ADAL" clId="{CF18C962-D354-48B0-A62A-52ECF7BA368A}" dt="2021-10-10T14:05:44.826" v="48" actId="20577"/>
          <ac:spMkLst>
            <pc:docMk/>
            <pc:sldMk cId="2165082014" sldId="297"/>
            <ac:spMk id="4" creationId="{D269F937-AC6E-4928-85BA-6C3969B892EB}"/>
          </ac:spMkLst>
        </pc:spChg>
      </pc:sldChg>
      <pc:sldChg chg="del">
        <pc:chgData name="Francesco Fransesini" userId="f4b06c69-b125-4814-a67d-adf8dc91bd7e" providerId="ADAL" clId="{CF18C962-D354-48B0-A62A-52ECF7BA368A}" dt="2021-10-10T16:46:53.340" v="52" actId="47"/>
        <pc:sldMkLst>
          <pc:docMk/>
          <pc:sldMk cId="14856939" sldId="301"/>
        </pc:sldMkLst>
      </pc:sldChg>
    </pc:docChg>
  </pc:docChgLst>
  <pc:docChgLst>
    <pc:chgData name="Stefano Lauciani" userId="cd68949f-4422-4a83-8146-f63e62069e37" providerId="ADAL" clId="{ECC3998A-B3F3-410F-AB03-6CFF750C4AD5}"/>
    <pc:docChg chg="sldOrd">
      <pc:chgData name="Stefano Lauciani" userId="cd68949f-4422-4a83-8146-f63e62069e37" providerId="ADAL" clId="{ECC3998A-B3F3-410F-AB03-6CFF750C4AD5}" dt="2023-06-05T09:03:32.839" v="0" actId="20578"/>
      <pc:docMkLst>
        <pc:docMk/>
      </pc:docMkLst>
      <pc:sldChg chg="ord">
        <pc:chgData name="Stefano Lauciani" userId="cd68949f-4422-4a83-8146-f63e62069e37" providerId="ADAL" clId="{ECC3998A-B3F3-410F-AB03-6CFF750C4AD5}" dt="2023-06-05T09:03:32.839" v="0" actId="20578"/>
        <pc:sldMkLst>
          <pc:docMk/>
          <pc:sldMk cId="1800424258" sldId="355"/>
        </pc:sldMkLst>
      </pc:sldChg>
    </pc:docChg>
  </pc:docChgLst>
  <pc:docChgLst>
    <pc:chgData name="Francesco Fransesini" userId="f4b06c69-b125-4814-a67d-adf8dc91bd7e" providerId="ADAL" clId="{145AABF2-0B47-47FC-9B98-187987AE4895}"/>
    <pc:docChg chg="undo custSel addSld delSld modSld">
      <pc:chgData name="Francesco Fransesini" userId="f4b06c69-b125-4814-a67d-adf8dc91bd7e" providerId="ADAL" clId="{145AABF2-0B47-47FC-9B98-187987AE4895}" dt="2021-12-02T17:25:17.632" v="3731" actId="20577"/>
      <pc:docMkLst>
        <pc:docMk/>
      </pc:docMkLst>
      <pc:sldChg chg="del">
        <pc:chgData name="Francesco Fransesini" userId="f4b06c69-b125-4814-a67d-adf8dc91bd7e" providerId="ADAL" clId="{145AABF2-0B47-47FC-9B98-187987AE4895}" dt="2021-11-28T15:41:32.378" v="2493" actId="47"/>
        <pc:sldMkLst>
          <pc:docMk/>
          <pc:sldMk cId="344444313" sldId="279"/>
        </pc:sldMkLst>
      </pc:sldChg>
      <pc:sldChg chg="modSp mod">
        <pc:chgData name="Francesco Fransesini" userId="f4b06c69-b125-4814-a67d-adf8dc91bd7e" providerId="ADAL" clId="{145AABF2-0B47-47FC-9B98-187987AE4895}" dt="2021-12-02T17:25:17.632" v="3731" actId="20577"/>
        <pc:sldMkLst>
          <pc:docMk/>
          <pc:sldMk cId="3110927197" sldId="283"/>
        </pc:sldMkLst>
        <pc:spChg chg="mod">
          <ac:chgData name="Francesco Fransesini" userId="f4b06c69-b125-4814-a67d-adf8dc91bd7e" providerId="ADAL" clId="{145AABF2-0B47-47FC-9B98-187987AE4895}" dt="2021-12-02T17:25:17.632" v="3731" actId="20577"/>
          <ac:spMkLst>
            <pc:docMk/>
            <pc:sldMk cId="3110927197" sldId="283"/>
            <ac:spMk id="48" creationId="{EA777D94-B97F-4FEC-8873-BB959D9332F5}"/>
          </ac:spMkLst>
        </pc:spChg>
        <pc:spChg chg="mod">
          <ac:chgData name="Francesco Fransesini" userId="f4b06c69-b125-4814-a67d-adf8dc91bd7e" providerId="ADAL" clId="{145AABF2-0B47-47FC-9B98-187987AE4895}" dt="2021-11-26T09:31:15.133" v="1677" actId="1076"/>
          <ac:spMkLst>
            <pc:docMk/>
            <pc:sldMk cId="3110927197" sldId="283"/>
            <ac:spMk id="49" creationId="{9C0437E8-F3C7-49BE-85BF-948370FA1007}"/>
          </ac:spMkLst>
        </pc:spChg>
      </pc:sldChg>
      <pc:sldChg chg="addSp delSp modSp mod modAnim">
        <pc:chgData name="Francesco Fransesini" userId="f4b06c69-b125-4814-a67d-adf8dc91bd7e" providerId="ADAL" clId="{145AABF2-0B47-47FC-9B98-187987AE4895}" dt="2021-11-29T10:19:01.524" v="3339"/>
        <pc:sldMkLst>
          <pc:docMk/>
          <pc:sldMk cId="2981217424" sldId="286"/>
        </pc:sldMkLst>
        <pc:spChg chg="del mod">
          <ac:chgData name="Francesco Fransesini" userId="f4b06c69-b125-4814-a67d-adf8dc91bd7e" providerId="ADAL" clId="{145AABF2-0B47-47FC-9B98-187987AE4895}" dt="2021-11-29T09:26:50.520" v="3083" actId="478"/>
          <ac:spMkLst>
            <pc:docMk/>
            <pc:sldMk cId="2981217424" sldId="286"/>
            <ac:spMk id="2" creationId="{E2805501-A3F8-4B6C-AF8D-DE993157D659}"/>
          </ac:spMkLst>
        </pc:spChg>
        <pc:spChg chg="del mod">
          <ac:chgData name="Francesco Fransesini" userId="f4b06c69-b125-4814-a67d-adf8dc91bd7e" providerId="ADAL" clId="{145AABF2-0B47-47FC-9B98-187987AE4895}" dt="2021-11-26T09:22:56.956" v="1468" actId="478"/>
          <ac:spMkLst>
            <pc:docMk/>
            <pc:sldMk cId="2981217424" sldId="286"/>
            <ac:spMk id="4" creationId="{5BDF4D77-BD1B-4DFF-87AD-D89043EAC4B1}"/>
          </ac:spMkLst>
        </pc:spChg>
        <pc:spChg chg="add mod">
          <ac:chgData name="Francesco Fransesini" userId="f4b06c69-b125-4814-a67d-adf8dc91bd7e" providerId="ADAL" clId="{145AABF2-0B47-47FC-9B98-187987AE4895}" dt="2021-11-29T09:46:26.848" v="3202" actId="1076"/>
          <ac:spMkLst>
            <pc:docMk/>
            <pc:sldMk cId="2981217424" sldId="286"/>
            <ac:spMk id="4" creationId="{E67184D4-4780-4674-91DC-74F373F7C8EB}"/>
          </ac:spMkLst>
        </pc:spChg>
        <pc:spChg chg="add del mod">
          <ac:chgData name="Francesco Fransesini" userId="f4b06c69-b125-4814-a67d-adf8dc91bd7e" providerId="ADAL" clId="{145AABF2-0B47-47FC-9B98-187987AE4895}" dt="2021-11-29T09:26:54.160" v="3084" actId="478"/>
          <ac:spMkLst>
            <pc:docMk/>
            <pc:sldMk cId="2981217424" sldId="286"/>
            <ac:spMk id="5" creationId="{A60CC384-3B58-48A8-AA21-505B600F3D25}"/>
          </ac:spMkLst>
        </pc:spChg>
        <pc:spChg chg="add del">
          <ac:chgData name="Francesco Fransesini" userId="f4b06c69-b125-4814-a67d-adf8dc91bd7e" providerId="ADAL" clId="{145AABF2-0B47-47FC-9B98-187987AE4895}" dt="2021-11-29T09:34:17.932" v="3125" actId="478"/>
          <ac:spMkLst>
            <pc:docMk/>
            <pc:sldMk cId="2981217424" sldId="286"/>
            <ac:spMk id="6" creationId="{4758EAA4-D424-4C3E-97CE-7F552D087A6D}"/>
          </ac:spMkLst>
        </pc:spChg>
        <pc:spChg chg="add mod">
          <ac:chgData name="Francesco Fransesini" userId="f4b06c69-b125-4814-a67d-adf8dc91bd7e" providerId="ADAL" clId="{145AABF2-0B47-47FC-9B98-187987AE4895}" dt="2021-11-29T09:36:02.030" v="3131" actId="208"/>
          <ac:spMkLst>
            <pc:docMk/>
            <pc:sldMk cId="2981217424" sldId="286"/>
            <ac:spMk id="7" creationId="{D681786B-AD0F-4B4E-A76C-087E91DE8992}"/>
          </ac:spMkLst>
        </pc:spChg>
        <pc:spChg chg="add mod">
          <ac:chgData name="Francesco Fransesini" userId="f4b06c69-b125-4814-a67d-adf8dc91bd7e" providerId="ADAL" clId="{145AABF2-0B47-47FC-9B98-187987AE4895}" dt="2021-11-29T10:05:09.711" v="3245" actId="207"/>
          <ac:spMkLst>
            <pc:docMk/>
            <pc:sldMk cId="2981217424" sldId="286"/>
            <ac:spMk id="8" creationId="{DBA7EF84-958C-4340-A1A5-0482678AF699}"/>
          </ac:spMkLst>
        </pc:spChg>
        <pc:spChg chg="add mod">
          <ac:chgData name="Francesco Fransesini" userId="f4b06c69-b125-4814-a67d-adf8dc91bd7e" providerId="ADAL" clId="{145AABF2-0B47-47FC-9B98-187987AE4895}" dt="2021-11-29T09:39:22.045" v="3151" actId="208"/>
          <ac:spMkLst>
            <pc:docMk/>
            <pc:sldMk cId="2981217424" sldId="286"/>
            <ac:spMk id="13" creationId="{7A57756E-55A8-47CC-8130-02B8B2C01A96}"/>
          </ac:spMkLst>
        </pc:spChg>
        <pc:spChg chg="add mod">
          <ac:chgData name="Francesco Fransesini" userId="f4b06c69-b125-4814-a67d-adf8dc91bd7e" providerId="ADAL" clId="{145AABF2-0B47-47FC-9B98-187987AE4895}" dt="2021-11-29T09:37:50.738" v="3142" actId="208"/>
          <ac:spMkLst>
            <pc:docMk/>
            <pc:sldMk cId="2981217424" sldId="286"/>
            <ac:spMk id="15" creationId="{9755889A-DB38-47BC-8E97-95786E26FFD8}"/>
          </ac:spMkLst>
        </pc:spChg>
        <pc:spChg chg="add mod">
          <ac:chgData name="Francesco Fransesini" userId="f4b06c69-b125-4814-a67d-adf8dc91bd7e" providerId="ADAL" clId="{145AABF2-0B47-47FC-9B98-187987AE4895}" dt="2021-11-29T09:37:56.166" v="3143" actId="208"/>
          <ac:spMkLst>
            <pc:docMk/>
            <pc:sldMk cId="2981217424" sldId="286"/>
            <ac:spMk id="16" creationId="{D183368A-4B92-42EE-8D83-D85064BEF755}"/>
          </ac:spMkLst>
        </pc:spChg>
        <pc:spChg chg="add del mod">
          <ac:chgData name="Francesco Fransesini" userId="f4b06c69-b125-4814-a67d-adf8dc91bd7e" providerId="ADAL" clId="{145AABF2-0B47-47FC-9B98-187987AE4895}" dt="2021-11-29T09:40:29.958" v="3154" actId="478"/>
          <ac:spMkLst>
            <pc:docMk/>
            <pc:sldMk cId="2981217424" sldId="286"/>
            <ac:spMk id="17" creationId="{AF4FECC1-7D79-49F7-85D0-572584F022D9}"/>
          </ac:spMkLst>
        </pc:spChg>
        <pc:spChg chg="add mod">
          <ac:chgData name="Francesco Fransesini" userId="f4b06c69-b125-4814-a67d-adf8dc91bd7e" providerId="ADAL" clId="{145AABF2-0B47-47FC-9B98-187987AE4895}" dt="2021-11-29T09:41:47.746" v="3168" actId="208"/>
          <ac:spMkLst>
            <pc:docMk/>
            <pc:sldMk cId="2981217424" sldId="286"/>
            <ac:spMk id="18" creationId="{24EDB8AF-9295-47F0-BBE8-EE4E1F9AA367}"/>
          </ac:spMkLst>
        </pc:spChg>
        <pc:spChg chg="add mod">
          <ac:chgData name="Francesco Fransesini" userId="f4b06c69-b125-4814-a67d-adf8dc91bd7e" providerId="ADAL" clId="{145AABF2-0B47-47FC-9B98-187987AE4895}" dt="2021-11-29T10:11:21.052" v="3301" actId="207"/>
          <ac:spMkLst>
            <pc:docMk/>
            <pc:sldMk cId="2981217424" sldId="286"/>
            <ac:spMk id="19" creationId="{9070545D-B7F9-42CF-8665-599A1C873674}"/>
          </ac:spMkLst>
        </pc:spChg>
        <pc:spChg chg="add mod">
          <ac:chgData name="Francesco Fransesini" userId="f4b06c69-b125-4814-a67d-adf8dc91bd7e" providerId="ADAL" clId="{145AABF2-0B47-47FC-9B98-187987AE4895}" dt="2021-11-29T09:44:11.546" v="3181" actId="1076"/>
          <ac:spMkLst>
            <pc:docMk/>
            <pc:sldMk cId="2981217424" sldId="286"/>
            <ac:spMk id="20" creationId="{8168419E-24EF-49C3-8A68-EDE285954E9C}"/>
          </ac:spMkLst>
        </pc:spChg>
        <pc:spChg chg="add mod">
          <ac:chgData name="Francesco Fransesini" userId="f4b06c69-b125-4814-a67d-adf8dc91bd7e" providerId="ADAL" clId="{145AABF2-0B47-47FC-9B98-187987AE4895}" dt="2021-11-29T09:47:45.607" v="3225" actId="122"/>
          <ac:spMkLst>
            <pc:docMk/>
            <pc:sldMk cId="2981217424" sldId="286"/>
            <ac:spMk id="21" creationId="{C5EB7BBD-9C57-45A2-A25C-8FE499E7FF12}"/>
          </ac:spMkLst>
        </pc:spChg>
        <pc:spChg chg="add mod">
          <ac:chgData name="Francesco Fransesini" userId="f4b06c69-b125-4814-a67d-adf8dc91bd7e" providerId="ADAL" clId="{145AABF2-0B47-47FC-9B98-187987AE4895}" dt="2021-11-29T10:10:09.629" v="3295" actId="1076"/>
          <ac:spMkLst>
            <pc:docMk/>
            <pc:sldMk cId="2981217424" sldId="286"/>
            <ac:spMk id="27" creationId="{CD977C8A-2B0F-450E-8220-63C6D1F75EBA}"/>
          </ac:spMkLst>
        </pc:spChg>
        <pc:spChg chg="add mod">
          <ac:chgData name="Francesco Fransesini" userId="f4b06c69-b125-4814-a67d-adf8dc91bd7e" providerId="ADAL" clId="{145AABF2-0B47-47FC-9B98-187987AE4895}" dt="2021-11-29T10:09:02.886" v="3292" actId="1076"/>
          <ac:spMkLst>
            <pc:docMk/>
            <pc:sldMk cId="2981217424" sldId="286"/>
            <ac:spMk id="33" creationId="{4F11B2B8-1A23-44F6-B14A-ABA5CC130D8D}"/>
          </ac:spMkLst>
        </pc:spChg>
        <pc:picChg chg="add mod">
          <ac:chgData name="Francesco Fransesini" userId="f4b06c69-b125-4814-a67d-adf8dc91bd7e" providerId="ADAL" clId="{145AABF2-0B47-47FC-9B98-187987AE4895}" dt="2021-11-29T10:08:03.453" v="3279" actId="1076"/>
          <ac:picMkLst>
            <pc:docMk/>
            <pc:sldMk cId="2981217424" sldId="286"/>
            <ac:picMk id="9" creationId="{0AD9A516-FB5D-4F5A-A263-68F9FED69FA8}"/>
          </ac:picMkLst>
        </pc:picChg>
        <pc:cxnChg chg="add mod">
          <ac:chgData name="Francesco Fransesini" userId="f4b06c69-b125-4814-a67d-adf8dc91bd7e" providerId="ADAL" clId="{145AABF2-0B47-47FC-9B98-187987AE4895}" dt="2021-11-29T10:09:48.962" v="3294" actId="14100"/>
          <ac:cxnSpMkLst>
            <pc:docMk/>
            <pc:sldMk cId="2981217424" sldId="286"/>
            <ac:cxnSpMk id="23" creationId="{36E42DB4-64D8-473E-945F-77FDB1D939A1}"/>
          </ac:cxnSpMkLst>
        </pc:cxnChg>
        <pc:cxnChg chg="add mod">
          <ac:chgData name="Francesco Fransesini" userId="f4b06c69-b125-4814-a67d-adf8dc91bd7e" providerId="ADAL" clId="{145AABF2-0B47-47FC-9B98-187987AE4895}" dt="2021-11-29T10:09:39.133" v="3293" actId="14100"/>
          <ac:cxnSpMkLst>
            <pc:docMk/>
            <pc:sldMk cId="2981217424" sldId="286"/>
            <ac:cxnSpMk id="24" creationId="{7E636C37-9FF5-4732-980F-ACD2F95CE833}"/>
          </ac:cxnSpMkLst>
        </pc:cxnChg>
        <pc:cxnChg chg="add">
          <ac:chgData name="Francesco Fransesini" userId="f4b06c69-b125-4814-a67d-adf8dc91bd7e" providerId="ADAL" clId="{145AABF2-0B47-47FC-9B98-187987AE4895}" dt="2021-11-29T10:05:56.211" v="3251" actId="11529"/>
          <ac:cxnSpMkLst>
            <pc:docMk/>
            <pc:sldMk cId="2981217424" sldId="286"/>
            <ac:cxnSpMk id="26" creationId="{DA2B13AF-7704-45C2-92E2-AECC1555D412}"/>
          </ac:cxnSpMkLst>
        </pc:cxnChg>
        <pc:cxnChg chg="add mod">
          <ac:chgData name="Francesco Fransesini" userId="f4b06c69-b125-4814-a67d-adf8dc91bd7e" providerId="ADAL" clId="{145AABF2-0B47-47FC-9B98-187987AE4895}" dt="2021-11-29T10:08:09.976" v="3280" actId="1076"/>
          <ac:cxnSpMkLst>
            <pc:docMk/>
            <pc:sldMk cId="2981217424" sldId="286"/>
            <ac:cxnSpMk id="30" creationId="{B90CFE3F-A0AA-4082-9976-1325356F054A}"/>
          </ac:cxnSpMkLst>
        </pc:cxnChg>
        <pc:cxnChg chg="add mod">
          <ac:chgData name="Francesco Fransesini" userId="f4b06c69-b125-4814-a67d-adf8dc91bd7e" providerId="ADAL" clId="{145AABF2-0B47-47FC-9B98-187987AE4895}" dt="2021-11-29T10:08:01.063" v="3278" actId="1076"/>
          <ac:cxnSpMkLst>
            <pc:docMk/>
            <pc:sldMk cId="2981217424" sldId="286"/>
            <ac:cxnSpMk id="32" creationId="{389A8570-5F87-4503-A0EC-8BF9F7628357}"/>
          </ac:cxnSpMkLst>
        </pc:cxnChg>
        <pc:cxnChg chg="add mod">
          <ac:chgData name="Francesco Fransesini" userId="f4b06c69-b125-4814-a67d-adf8dc91bd7e" providerId="ADAL" clId="{145AABF2-0B47-47FC-9B98-187987AE4895}" dt="2021-11-29T10:08:53.187" v="3288" actId="14100"/>
          <ac:cxnSpMkLst>
            <pc:docMk/>
            <pc:sldMk cId="2981217424" sldId="286"/>
            <ac:cxnSpMk id="34" creationId="{65CDC91C-BDE8-486B-8CCA-B940B7362DEB}"/>
          </ac:cxnSpMkLst>
        </pc:cxnChg>
      </pc:sldChg>
      <pc:sldChg chg="modSp mod">
        <pc:chgData name="Francesco Fransesini" userId="f4b06c69-b125-4814-a67d-adf8dc91bd7e" providerId="ADAL" clId="{145AABF2-0B47-47FC-9B98-187987AE4895}" dt="2021-12-02T15:13:12.079" v="3703" actId="1076"/>
        <pc:sldMkLst>
          <pc:docMk/>
          <pc:sldMk cId="3660757301" sldId="289"/>
        </pc:sldMkLst>
        <pc:spChg chg="mod">
          <ac:chgData name="Francesco Fransesini" userId="f4b06c69-b125-4814-a67d-adf8dc91bd7e" providerId="ADAL" clId="{145AABF2-0B47-47FC-9B98-187987AE4895}" dt="2021-12-02T15:12:18.480" v="3695" actId="1076"/>
          <ac:spMkLst>
            <pc:docMk/>
            <pc:sldMk cId="3660757301" sldId="289"/>
            <ac:spMk id="11" creationId="{0DB7142B-CE4C-41A3-8E93-B3DBBB0F1CAF}"/>
          </ac:spMkLst>
        </pc:spChg>
        <pc:spChg chg="mod">
          <ac:chgData name="Francesco Fransesini" userId="f4b06c69-b125-4814-a67d-adf8dc91bd7e" providerId="ADAL" clId="{145AABF2-0B47-47FC-9B98-187987AE4895}" dt="2021-12-02T15:13:12.079" v="3703" actId="1076"/>
          <ac:spMkLst>
            <pc:docMk/>
            <pc:sldMk cId="3660757301" sldId="289"/>
            <ac:spMk id="14" creationId="{67F840A8-E627-426C-A42A-0C1A6E9F4B3F}"/>
          </ac:spMkLst>
        </pc:spChg>
      </pc:sldChg>
      <pc:sldChg chg="del">
        <pc:chgData name="Francesco Fransesini" userId="f4b06c69-b125-4814-a67d-adf8dc91bd7e" providerId="ADAL" clId="{145AABF2-0B47-47FC-9B98-187987AE4895}" dt="2021-11-30T10:32:53.388" v="3452" actId="47"/>
        <pc:sldMkLst>
          <pc:docMk/>
          <pc:sldMk cId="2016408543" sldId="290"/>
        </pc:sldMkLst>
      </pc:sldChg>
      <pc:sldChg chg="delSp modSp mod">
        <pc:chgData name="Francesco Fransesini" userId="f4b06c69-b125-4814-a67d-adf8dc91bd7e" providerId="ADAL" clId="{145AABF2-0B47-47FC-9B98-187987AE4895}" dt="2021-11-26T10:19:12.338" v="1847" actId="1076"/>
        <pc:sldMkLst>
          <pc:docMk/>
          <pc:sldMk cId="3193927938" sldId="294"/>
        </pc:sldMkLst>
        <pc:spChg chg="mod">
          <ac:chgData name="Francesco Fransesini" userId="f4b06c69-b125-4814-a67d-adf8dc91bd7e" providerId="ADAL" clId="{145AABF2-0B47-47FC-9B98-187987AE4895}" dt="2021-11-26T10:16:46.904" v="1841" actId="6549"/>
          <ac:spMkLst>
            <pc:docMk/>
            <pc:sldMk cId="3193927938" sldId="294"/>
            <ac:spMk id="7" creationId="{6751067B-C086-4626-8889-2C0761C1CB1B}"/>
          </ac:spMkLst>
        </pc:spChg>
        <pc:spChg chg="del">
          <ac:chgData name="Francesco Fransesini" userId="f4b06c69-b125-4814-a67d-adf8dc91bd7e" providerId="ADAL" clId="{145AABF2-0B47-47FC-9B98-187987AE4895}" dt="2021-11-26T10:19:01.990" v="1842" actId="478"/>
          <ac:spMkLst>
            <pc:docMk/>
            <pc:sldMk cId="3193927938" sldId="294"/>
            <ac:spMk id="30" creationId="{8D652EA4-B28F-47E3-9AF3-8188676E64A8}"/>
          </ac:spMkLst>
        </pc:spChg>
        <pc:grpChg chg="mod">
          <ac:chgData name="Francesco Fransesini" userId="f4b06c69-b125-4814-a67d-adf8dc91bd7e" providerId="ADAL" clId="{145AABF2-0B47-47FC-9B98-187987AE4895}" dt="2021-11-26T10:19:11.317" v="1846" actId="1076"/>
          <ac:grpSpMkLst>
            <pc:docMk/>
            <pc:sldMk cId="3193927938" sldId="294"/>
            <ac:grpSpMk id="29" creationId="{801A4A22-1188-4B27-8722-92FC02957C3A}"/>
          </ac:grpSpMkLst>
        </pc:grpChg>
        <pc:picChg chg="mod">
          <ac:chgData name="Francesco Fransesini" userId="f4b06c69-b125-4814-a67d-adf8dc91bd7e" providerId="ADAL" clId="{145AABF2-0B47-47FC-9B98-187987AE4895}" dt="2021-11-26T10:19:12.338" v="1847" actId="1076"/>
          <ac:picMkLst>
            <pc:docMk/>
            <pc:sldMk cId="3193927938" sldId="294"/>
            <ac:picMk id="4" creationId="{22304AAE-C06A-4D46-92F9-56432C98D198}"/>
          </ac:picMkLst>
        </pc:picChg>
        <pc:cxnChg chg="del">
          <ac:chgData name="Francesco Fransesini" userId="f4b06c69-b125-4814-a67d-adf8dc91bd7e" providerId="ADAL" clId="{145AABF2-0B47-47FC-9B98-187987AE4895}" dt="2021-11-26T10:19:03.622" v="1843" actId="478"/>
          <ac:cxnSpMkLst>
            <pc:docMk/>
            <pc:sldMk cId="3193927938" sldId="294"/>
            <ac:cxnSpMk id="34" creationId="{34DD5B31-E3AB-4BDB-B7BD-0DDB2B472227}"/>
          </ac:cxnSpMkLst>
        </pc:cxnChg>
        <pc:cxnChg chg="del">
          <ac:chgData name="Francesco Fransesini" userId="f4b06c69-b125-4814-a67d-adf8dc91bd7e" providerId="ADAL" clId="{145AABF2-0B47-47FC-9B98-187987AE4895}" dt="2021-11-26T10:19:05.390" v="1844" actId="478"/>
          <ac:cxnSpMkLst>
            <pc:docMk/>
            <pc:sldMk cId="3193927938" sldId="294"/>
            <ac:cxnSpMk id="35" creationId="{DAD80F09-B210-4319-A333-DBFB78440CCB}"/>
          </ac:cxnSpMkLst>
        </pc:cxnChg>
      </pc:sldChg>
      <pc:sldChg chg="modSp mod">
        <pc:chgData name="Francesco Fransesini" userId="f4b06c69-b125-4814-a67d-adf8dc91bd7e" providerId="ADAL" clId="{145AABF2-0B47-47FC-9B98-187987AE4895}" dt="2021-12-02T17:25:08.955" v="3729" actId="20577"/>
        <pc:sldMkLst>
          <pc:docMk/>
          <pc:sldMk cId="2026972222" sldId="295"/>
        </pc:sldMkLst>
        <pc:spChg chg="mod">
          <ac:chgData name="Francesco Fransesini" userId="f4b06c69-b125-4814-a67d-adf8dc91bd7e" providerId="ADAL" clId="{145AABF2-0B47-47FC-9B98-187987AE4895}" dt="2021-11-26T10:10:45.424" v="1796" actId="20577"/>
          <ac:spMkLst>
            <pc:docMk/>
            <pc:sldMk cId="2026972222" sldId="295"/>
            <ac:spMk id="5" creationId="{553B7530-3358-4040-88FC-EC2263EE21B2}"/>
          </ac:spMkLst>
        </pc:spChg>
        <pc:spChg chg="mod">
          <ac:chgData name="Francesco Fransesini" userId="f4b06c69-b125-4814-a67d-adf8dc91bd7e" providerId="ADAL" clId="{145AABF2-0B47-47FC-9B98-187987AE4895}" dt="2021-12-02T17:25:08.955" v="3729" actId="20577"/>
          <ac:spMkLst>
            <pc:docMk/>
            <pc:sldMk cId="2026972222" sldId="295"/>
            <ac:spMk id="10" creationId="{EB6CFF6C-8C92-4973-8431-307C22D65499}"/>
          </ac:spMkLst>
        </pc:spChg>
      </pc:sldChg>
      <pc:sldChg chg="addSp delSp modSp mod">
        <pc:chgData name="Francesco Fransesini" userId="f4b06c69-b125-4814-a67d-adf8dc91bd7e" providerId="ADAL" clId="{145AABF2-0B47-47FC-9B98-187987AE4895}" dt="2021-12-01T20:12:17.230" v="3676" actId="20577"/>
        <pc:sldMkLst>
          <pc:docMk/>
          <pc:sldMk cId="397483623" sldId="297"/>
        </pc:sldMkLst>
        <pc:spChg chg="mod">
          <ac:chgData name="Francesco Fransesini" userId="f4b06c69-b125-4814-a67d-adf8dc91bd7e" providerId="ADAL" clId="{145AABF2-0B47-47FC-9B98-187987AE4895}" dt="2021-12-01T20:12:17.230" v="3676" actId="20577"/>
          <ac:spMkLst>
            <pc:docMk/>
            <pc:sldMk cId="397483623" sldId="297"/>
            <ac:spMk id="2" creationId="{3EDAF09B-708F-48F0-8B4B-14116E556594}"/>
          </ac:spMkLst>
        </pc:spChg>
        <pc:spChg chg="add mod">
          <ac:chgData name="Francesco Fransesini" userId="f4b06c69-b125-4814-a67d-adf8dc91bd7e" providerId="ADAL" clId="{145AABF2-0B47-47FC-9B98-187987AE4895}" dt="2021-11-28T16:10:33.008" v="2950" actId="1076"/>
          <ac:spMkLst>
            <pc:docMk/>
            <pc:sldMk cId="397483623" sldId="297"/>
            <ac:spMk id="4" creationId="{7DAE9A1C-E637-439E-915D-249BED219BAE}"/>
          </ac:spMkLst>
        </pc:spChg>
        <pc:spChg chg="mod">
          <ac:chgData name="Francesco Fransesini" userId="f4b06c69-b125-4814-a67d-adf8dc91bd7e" providerId="ADAL" clId="{145AABF2-0B47-47FC-9B98-187987AE4895}" dt="2021-11-28T16:06:12.840" v="2651" actId="1076"/>
          <ac:spMkLst>
            <pc:docMk/>
            <pc:sldMk cId="397483623" sldId="297"/>
            <ac:spMk id="8" creationId="{3F6F2137-6CC7-4B59-8090-358936B024C0}"/>
          </ac:spMkLst>
        </pc:spChg>
        <pc:spChg chg="mod">
          <ac:chgData name="Francesco Fransesini" userId="f4b06c69-b125-4814-a67d-adf8dc91bd7e" providerId="ADAL" clId="{145AABF2-0B47-47FC-9B98-187987AE4895}" dt="2021-11-28T16:06:02.851" v="2649" actId="1076"/>
          <ac:spMkLst>
            <pc:docMk/>
            <pc:sldMk cId="397483623" sldId="297"/>
            <ac:spMk id="10" creationId="{27C53D40-47F3-47DF-8582-66D1036985DD}"/>
          </ac:spMkLst>
        </pc:spChg>
        <pc:spChg chg="mod">
          <ac:chgData name="Francesco Fransesini" userId="f4b06c69-b125-4814-a67d-adf8dc91bd7e" providerId="ADAL" clId="{145AABF2-0B47-47FC-9B98-187987AE4895}" dt="2021-11-28T16:10:08.939" v="2930" actId="1076"/>
          <ac:spMkLst>
            <pc:docMk/>
            <pc:sldMk cId="397483623" sldId="297"/>
            <ac:spMk id="17" creationId="{CEF168F8-DE1B-4CC5-BD0F-8E67C6B6BADF}"/>
          </ac:spMkLst>
        </pc:spChg>
        <pc:spChg chg="mod">
          <ac:chgData name="Francesco Fransesini" userId="f4b06c69-b125-4814-a67d-adf8dc91bd7e" providerId="ADAL" clId="{145AABF2-0B47-47FC-9B98-187987AE4895}" dt="2021-11-28T16:10:12.412" v="2931" actId="1076"/>
          <ac:spMkLst>
            <pc:docMk/>
            <pc:sldMk cId="397483623" sldId="297"/>
            <ac:spMk id="18" creationId="{1F41C98D-B2CD-4C6F-8560-A96DF81F4664}"/>
          </ac:spMkLst>
        </pc:spChg>
        <pc:spChg chg="del mod">
          <ac:chgData name="Francesco Fransesini" userId="f4b06c69-b125-4814-a67d-adf8dc91bd7e" providerId="ADAL" clId="{145AABF2-0B47-47FC-9B98-187987AE4895}" dt="2021-11-28T15:54:47.500" v="2494" actId="478"/>
          <ac:spMkLst>
            <pc:docMk/>
            <pc:sldMk cId="397483623" sldId="297"/>
            <ac:spMk id="19" creationId="{7517BFF1-84F3-4F6E-A764-03B3BF4693C3}"/>
          </ac:spMkLst>
        </pc:spChg>
        <pc:picChg chg="mod">
          <ac:chgData name="Francesco Fransesini" userId="f4b06c69-b125-4814-a67d-adf8dc91bd7e" providerId="ADAL" clId="{145AABF2-0B47-47FC-9B98-187987AE4895}" dt="2021-11-28T16:10:00.930" v="2927" actId="1076"/>
          <ac:picMkLst>
            <pc:docMk/>
            <pc:sldMk cId="397483623" sldId="297"/>
            <ac:picMk id="13" creationId="{59F9A29A-A17A-4911-9CB6-86D5106E553D}"/>
          </ac:picMkLst>
        </pc:picChg>
        <pc:picChg chg="mod">
          <ac:chgData name="Francesco Fransesini" userId="f4b06c69-b125-4814-a67d-adf8dc91bd7e" providerId="ADAL" clId="{145AABF2-0B47-47FC-9B98-187987AE4895}" dt="2021-11-28T16:10:05.039" v="2929" actId="1076"/>
          <ac:picMkLst>
            <pc:docMk/>
            <pc:sldMk cId="397483623" sldId="297"/>
            <ac:picMk id="16" creationId="{9CBC36F2-78AC-47A8-B1C5-82F404575604}"/>
          </ac:picMkLst>
        </pc:picChg>
        <pc:cxnChg chg="add del">
          <ac:chgData name="Francesco Fransesini" userId="f4b06c69-b125-4814-a67d-adf8dc91bd7e" providerId="ADAL" clId="{145AABF2-0B47-47FC-9B98-187987AE4895}" dt="2021-11-28T16:10:45.515" v="2952" actId="478"/>
          <ac:cxnSpMkLst>
            <pc:docMk/>
            <pc:sldMk cId="397483623" sldId="297"/>
            <ac:cxnSpMk id="6" creationId="{E177E47E-09A9-4C97-9D91-25A0D0268C8D}"/>
          </ac:cxnSpMkLst>
        </pc:cxnChg>
        <pc:cxnChg chg="add mod">
          <ac:chgData name="Francesco Fransesini" userId="f4b06c69-b125-4814-a67d-adf8dc91bd7e" providerId="ADAL" clId="{145AABF2-0B47-47FC-9B98-187987AE4895}" dt="2021-11-28T16:11:27.633" v="2958" actId="208"/>
          <ac:cxnSpMkLst>
            <pc:docMk/>
            <pc:sldMk cId="397483623" sldId="297"/>
            <ac:cxnSpMk id="15" creationId="{1980F0B0-54CE-4E13-87C6-FEE5970B7F93}"/>
          </ac:cxnSpMkLst>
        </pc:cxnChg>
        <pc:cxnChg chg="add mod">
          <ac:chgData name="Francesco Fransesini" userId="f4b06c69-b125-4814-a67d-adf8dc91bd7e" providerId="ADAL" clId="{145AABF2-0B47-47FC-9B98-187987AE4895}" dt="2021-11-28T16:11:27.633" v="2958" actId="208"/>
          <ac:cxnSpMkLst>
            <pc:docMk/>
            <pc:sldMk cId="397483623" sldId="297"/>
            <ac:cxnSpMk id="21" creationId="{AF0E8632-7072-4BC7-BDE1-938911338762}"/>
          </ac:cxnSpMkLst>
        </pc:cxnChg>
        <pc:cxnChg chg="add mod">
          <ac:chgData name="Francesco Fransesini" userId="f4b06c69-b125-4814-a67d-adf8dc91bd7e" providerId="ADAL" clId="{145AABF2-0B47-47FC-9B98-187987AE4895}" dt="2021-11-28T16:11:27.633" v="2958" actId="208"/>
          <ac:cxnSpMkLst>
            <pc:docMk/>
            <pc:sldMk cId="397483623" sldId="297"/>
            <ac:cxnSpMk id="22" creationId="{5E10F16E-6481-4D97-8CCB-6B07B7E8869D}"/>
          </ac:cxnSpMkLst>
        </pc:cxnChg>
      </pc:sldChg>
      <pc:sldChg chg="addSp delSp modSp mod">
        <pc:chgData name="Francesco Fransesini" userId="f4b06c69-b125-4814-a67d-adf8dc91bd7e" providerId="ADAL" clId="{145AABF2-0B47-47FC-9B98-187987AE4895}" dt="2021-11-29T21:23:11.740" v="3447" actId="20577"/>
        <pc:sldMkLst>
          <pc:docMk/>
          <pc:sldMk cId="4145894092" sldId="298"/>
        </pc:sldMkLst>
        <pc:spChg chg="add del mod">
          <ac:chgData name="Francesco Fransesini" userId="f4b06c69-b125-4814-a67d-adf8dc91bd7e" providerId="ADAL" clId="{145AABF2-0B47-47FC-9B98-187987AE4895}" dt="2021-11-29T08:55:18.588" v="3052" actId="478"/>
          <ac:spMkLst>
            <pc:docMk/>
            <pc:sldMk cId="4145894092" sldId="298"/>
            <ac:spMk id="2" creationId="{E6279F8D-B5F0-417B-833F-FD969B8EC0ED}"/>
          </ac:spMkLst>
        </pc:spChg>
        <pc:spChg chg="mod">
          <ac:chgData name="Francesco Fransesini" userId="f4b06c69-b125-4814-a67d-adf8dc91bd7e" providerId="ADAL" clId="{145AABF2-0B47-47FC-9B98-187987AE4895}" dt="2021-11-29T21:23:11.740" v="3447" actId="20577"/>
          <ac:spMkLst>
            <pc:docMk/>
            <pc:sldMk cId="4145894092" sldId="298"/>
            <ac:spMk id="7" creationId="{5D3320FB-7599-4F33-B3F4-8DA27435EEF0}"/>
          </ac:spMkLst>
        </pc:spChg>
        <pc:spChg chg="del mod">
          <ac:chgData name="Francesco Fransesini" userId="f4b06c69-b125-4814-a67d-adf8dc91bd7e" providerId="ADAL" clId="{145AABF2-0B47-47FC-9B98-187987AE4895}" dt="2021-11-26T10:50:15.770" v="2006" actId="478"/>
          <ac:spMkLst>
            <pc:docMk/>
            <pc:sldMk cId="4145894092" sldId="298"/>
            <ac:spMk id="10" creationId="{F9FFFAD0-2F5B-490E-857F-8BC1B1CE16E9}"/>
          </ac:spMkLst>
        </pc:spChg>
        <pc:picChg chg="add mod">
          <ac:chgData name="Francesco Fransesini" userId="f4b06c69-b125-4814-a67d-adf8dc91bd7e" providerId="ADAL" clId="{145AABF2-0B47-47FC-9B98-187987AE4895}" dt="2021-11-29T09:09:40.674" v="3057" actId="1076"/>
          <ac:picMkLst>
            <pc:docMk/>
            <pc:sldMk cId="4145894092" sldId="298"/>
            <ac:picMk id="5" creationId="{969BDC61-8B9E-4777-99C2-325D0A8E5F49}"/>
          </ac:picMkLst>
        </pc:picChg>
        <pc:picChg chg="del mod">
          <ac:chgData name="Francesco Fransesini" userId="f4b06c69-b125-4814-a67d-adf8dc91bd7e" providerId="ADAL" clId="{145AABF2-0B47-47FC-9B98-187987AE4895}" dt="2021-11-29T08:55:08.375" v="3048" actId="478"/>
          <ac:picMkLst>
            <pc:docMk/>
            <pc:sldMk cId="4145894092" sldId="298"/>
            <ac:picMk id="6" creationId="{95EAA2AF-5DF4-4D5B-A60A-0077F747A2AC}"/>
          </ac:picMkLst>
        </pc:picChg>
      </pc:sldChg>
      <pc:sldChg chg="addSp delSp modSp mod">
        <pc:chgData name="Francesco Fransesini" userId="f4b06c69-b125-4814-a67d-adf8dc91bd7e" providerId="ADAL" clId="{145AABF2-0B47-47FC-9B98-187987AE4895}" dt="2021-12-01T20:10:27.238" v="3673" actId="478"/>
        <pc:sldMkLst>
          <pc:docMk/>
          <pc:sldMk cId="1993491934" sldId="299"/>
        </pc:sldMkLst>
        <pc:spChg chg="add del mod">
          <ac:chgData name="Francesco Fransesini" userId="f4b06c69-b125-4814-a67d-adf8dc91bd7e" providerId="ADAL" clId="{145AABF2-0B47-47FC-9B98-187987AE4895}" dt="2021-12-01T20:10:27.238" v="3673" actId="478"/>
          <ac:spMkLst>
            <pc:docMk/>
            <pc:sldMk cId="1993491934" sldId="299"/>
            <ac:spMk id="2" creationId="{144082F2-CFAF-4C93-AC04-F027F7F92F00}"/>
          </ac:spMkLst>
        </pc:spChg>
        <pc:spChg chg="mod">
          <ac:chgData name="Francesco Fransesini" userId="f4b06c69-b125-4814-a67d-adf8dc91bd7e" providerId="ADAL" clId="{145AABF2-0B47-47FC-9B98-187987AE4895}" dt="2021-11-26T10:16:39.402" v="1840" actId="1076"/>
          <ac:spMkLst>
            <pc:docMk/>
            <pc:sldMk cId="1993491934" sldId="299"/>
            <ac:spMk id="8" creationId="{9D10AA66-2457-49A0-A222-D8E8DD1672F8}"/>
          </ac:spMkLst>
        </pc:spChg>
        <pc:spChg chg="mod">
          <ac:chgData name="Francesco Fransesini" userId="f4b06c69-b125-4814-a67d-adf8dc91bd7e" providerId="ADAL" clId="{145AABF2-0B47-47FC-9B98-187987AE4895}" dt="2021-11-26T10:16:22.834" v="1836" actId="1076"/>
          <ac:spMkLst>
            <pc:docMk/>
            <pc:sldMk cId="1993491934" sldId="299"/>
            <ac:spMk id="10" creationId="{6A54016E-C278-436B-9BB6-A4A9BAAFA9FF}"/>
          </ac:spMkLst>
        </pc:spChg>
        <pc:spChg chg="mod">
          <ac:chgData name="Francesco Fransesini" userId="f4b06c69-b125-4814-a67d-adf8dc91bd7e" providerId="ADAL" clId="{145AABF2-0B47-47FC-9B98-187987AE4895}" dt="2021-11-26T10:16:37.062" v="1839" actId="1076"/>
          <ac:spMkLst>
            <pc:docMk/>
            <pc:sldMk cId="1993491934" sldId="299"/>
            <ac:spMk id="13" creationId="{D154FDA9-2BBB-41BD-9B61-A779DC48F2B0}"/>
          </ac:spMkLst>
        </pc:spChg>
        <pc:spChg chg="mod">
          <ac:chgData name="Francesco Fransesini" userId="f4b06c69-b125-4814-a67d-adf8dc91bd7e" providerId="ADAL" clId="{145AABF2-0B47-47FC-9B98-187987AE4895}" dt="2021-11-26T10:16:29.914" v="1837" actId="1076"/>
          <ac:spMkLst>
            <pc:docMk/>
            <pc:sldMk cId="1993491934" sldId="299"/>
            <ac:spMk id="15" creationId="{511D0744-1A48-447B-B90F-086277007EC0}"/>
          </ac:spMkLst>
        </pc:spChg>
        <pc:spChg chg="mod">
          <ac:chgData name="Francesco Fransesini" userId="f4b06c69-b125-4814-a67d-adf8dc91bd7e" providerId="ADAL" clId="{145AABF2-0B47-47FC-9B98-187987AE4895}" dt="2021-11-26T10:16:17.599" v="1835" actId="1076"/>
          <ac:spMkLst>
            <pc:docMk/>
            <pc:sldMk cId="1993491934" sldId="299"/>
            <ac:spMk id="16" creationId="{9EEBB131-E0E6-48BD-88D0-DA5C9E5AC1E6}"/>
          </ac:spMkLst>
        </pc:spChg>
        <pc:picChg chg="mod">
          <ac:chgData name="Francesco Fransesini" userId="f4b06c69-b125-4814-a67d-adf8dc91bd7e" providerId="ADAL" clId="{145AABF2-0B47-47FC-9B98-187987AE4895}" dt="2021-11-26T10:16:14.708" v="1834" actId="196"/>
          <ac:picMkLst>
            <pc:docMk/>
            <pc:sldMk cId="1993491934" sldId="299"/>
            <ac:picMk id="7" creationId="{F41E04E1-3CCE-467E-8DAC-F1052BD037BB}"/>
          </ac:picMkLst>
        </pc:picChg>
        <pc:cxnChg chg="mod">
          <ac:chgData name="Francesco Fransesini" userId="f4b06c69-b125-4814-a67d-adf8dc91bd7e" providerId="ADAL" clId="{145AABF2-0B47-47FC-9B98-187987AE4895}" dt="2021-11-26T10:16:29.914" v="1837" actId="1076"/>
          <ac:cxnSpMkLst>
            <pc:docMk/>
            <pc:sldMk cId="1993491934" sldId="299"/>
            <ac:cxnSpMk id="18" creationId="{050F5DE4-AEE0-4B64-8028-278B5B7514EE}"/>
          </ac:cxnSpMkLst>
        </pc:cxnChg>
        <pc:cxnChg chg="mod">
          <ac:chgData name="Francesco Fransesini" userId="f4b06c69-b125-4814-a67d-adf8dc91bd7e" providerId="ADAL" clId="{145AABF2-0B47-47FC-9B98-187987AE4895}" dt="2021-11-26T10:16:22.834" v="1836" actId="1076"/>
          <ac:cxnSpMkLst>
            <pc:docMk/>
            <pc:sldMk cId="1993491934" sldId="299"/>
            <ac:cxnSpMk id="20" creationId="{1432EA29-5E62-4065-B478-3A4C89AEBCB1}"/>
          </ac:cxnSpMkLst>
        </pc:cxnChg>
      </pc:sldChg>
      <pc:sldChg chg="addSp delSp modSp mod delAnim modAnim">
        <pc:chgData name="Francesco Fransesini" userId="f4b06c69-b125-4814-a67d-adf8dc91bd7e" providerId="ADAL" clId="{145AABF2-0B47-47FC-9B98-187987AE4895}" dt="2021-11-29T09:32:14.268" v="3111" actId="208"/>
        <pc:sldMkLst>
          <pc:docMk/>
          <pc:sldMk cId="3003243823" sldId="300"/>
        </pc:sldMkLst>
        <pc:spChg chg="add mod">
          <ac:chgData name="Francesco Fransesini" userId="f4b06c69-b125-4814-a67d-adf8dc91bd7e" providerId="ADAL" clId="{145AABF2-0B47-47FC-9B98-187987AE4895}" dt="2021-11-29T09:26:12.327" v="3079" actId="1076"/>
          <ac:spMkLst>
            <pc:docMk/>
            <pc:sldMk cId="3003243823" sldId="300"/>
            <ac:spMk id="2" creationId="{C1CD0CCA-9ED9-4F38-862D-C673708FFA0D}"/>
          </ac:spMkLst>
        </pc:spChg>
        <pc:spChg chg="add mod">
          <ac:chgData name="Francesco Fransesini" userId="f4b06c69-b125-4814-a67d-adf8dc91bd7e" providerId="ADAL" clId="{145AABF2-0B47-47FC-9B98-187987AE4895}" dt="2021-11-29T09:32:02.288" v="3108" actId="1076"/>
          <ac:spMkLst>
            <pc:docMk/>
            <pc:sldMk cId="3003243823" sldId="300"/>
            <ac:spMk id="4" creationId="{04187480-2BBA-43EB-8F8F-E96A1AB2D189}"/>
          </ac:spMkLst>
        </pc:spChg>
        <pc:spChg chg="mod">
          <ac:chgData name="Francesco Fransesini" userId="f4b06c69-b125-4814-a67d-adf8dc91bd7e" providerId="ADAL" clId="{145AABF2-0B47-47FC-9B98-187987AE4895}" dt="2021-11-29T09:32:06.575" v="3109" actId="14100"/>
          <ac:spMkLst>
            <pc:docMk/>
            <pc:sldMk cId="3003243823" sldId="300"/>
            <ac:spMk id="6" creationId="{903AA5B5-452F-4BDD-B1C9-DD56FC909DD2}"/>
          </ac:spMkLst>
        </pc:spChg>
        <pc:spChg chg="add del mod">
          <ac:chgData name="Francesco Fransesini" userId="f4b06c69-b125-4814-a67d-adf8dc91bd7e" providerId="ADAL" clId="{145AABF2-0B47-47FC-9B98-187987AE4895}" dt="2021-11-29T09:26:00.755" v="3078" actId="478"/>
          <ac:spMkLst>
            <pc:docMk/>
            <pc:sldMk cId="3003243823" sldId="300"/>
            <ac:spMk id="7" creationId="{B3C9BF0F-550C-4D8E-B172-0DDC82723AF2}"/>
          </ac:spMkLst>
        </pc:spChg>
        <pc:spChg chg="mod">
          <ac:chgData name="Francesco Fransesini" userId="f4b06c69-b125-4814-a67d-adf8dc91bd7e" providerId="ADAL" clId="{145AABF2-0B47-47FC-9B98-187987AE4895}" dt="2021-11-26T11:03:44.877" v="2183" actId="20577"/>
          <ac:spMkLst>
            <pc:docMk/>
            <pc:sldMk cId="3003243823" sldId="300"/>
            <ac:spMk id="8" creationId="{7668A51B-C04E-44E6-A82B-1207283BC6D1}"/>
          </ac:spMkLst>
        </pc:spChg>
        <pc:spChg chg="add mod">
          <ac:chgData name="Francesco Fransesini" userId="f4b06c69-b125-4814-a67d-adf8dc91bd7e" providerId="ADAL" clId="{145AABF2-0B47-47FC-9B98-187987AE4895}" dt="2021-11-29T09:31:38.675" v="3106" actId="207"/>
          <ac:spMkLst>
            <pc:docMk/>
            <pc:sldMk cId="3003243823" sldId="300"/>
            <ac:spMk id="10" creationId="{72E0C67F-F83C-48A6-BBA5-396DB707F9F8}"/>
          </ac:spMkLst>
        </pc:spChg>
        <pc:spChg chg="add del mod">
          <ac:chgData name="Francesco Fransesini" userId="f4b06c69-b125-4814-a67d-adf8dc91bd7e" providerId="ADAL" clId="{145AABF2-0B47-47FC-9B98-187987AE4895}" dt="2021-11-29T09:25:32.466" v="3071" actId="478"/>
          <ac:spMkLst>
            <pc:docMk/>
            <pc:sldMk cId="3003243823" sldId="300"/>
            <ac:spMk id="17" creationId="{5B5CD94B-0DD6-4023-9BFE-37D4AB289EA6}"/>
          </ac:spMkLst>
        </pc:spChg>
        <pc:spChg chg="add del mod">
          <ac:chgData name="Francesco Fransesini" userId="f4b06c69-b125-4814-a67d-adf8dc91bd7e" providerId="ADAL" clId="{145AABF2-0B47-47FC-9B98-187987AE4895}" dt="2021-11-29T09:25:34.206" v="3072" actId="478"/>
          <ac:spMkLst>
            <pc:docMk/>
            <pc:sldMk cId="3003243823" sldId="300"/>
            <ac:spMk id="18" creationId="{6736E3D5-37E2-4B91-B555-85CDA0FDE25B}"/>
          </ac:spMkLst>
        </pc:spChg>
        <pc:spChg chg="add del mod">
          <ac:chgData name="Francesco Fransesini" userId="f4b06c69-b125-4814-a67d-adf8dc91bd7e" providerId="ADAL" clId="{145AABF2-0B47-47FC-9B98-187987AE4895}" dt="2021-11-29T09:27:48.345" v="3097" actId="478"/>
          <ac:spMkLst>
            <pc:docMk/>
            <pc:sldMk cId="3003243823" sldId="300"/>
            <ac:spMk id="26" creationId="{97243B48-2599-4D9D-BF2D-21B40FF69805}"/>
          </ac:spMkLst>
        </pc:spChg>
        <pc:spChg chg="add del mod">
          <ac:chgData name="Francesco Fransesini" userId="f4b06c69-b125-4814-a67d-adf8dc91bd7e" providerId="ADAL" clId="{145AABF2-0B47-47FC-9B98-187987AE4895}" dt="2021-11-29T09:27:52.702" v="3099" actId="478"/>
          <ac:spMkLst>
            <pc:docMk/>
            <pc:sldMk cId="3003243823" sldId="300"/>
            <ac:spMk id="27" creationId="{0A7C50ED-76DA-4A40-90B4-D77429FFC26B}"/>
          </ac:spMkLst>
        </pc:spChg>
        <pc:graphicFrameChg chg="add del mod">
          <ac:chgData name="Francesco Fransesini" userId="f4b06c69-b125-4814-a67d-adf8dc91bd7e" providerId="ADAL" clId="{145AABF2-0B47-47FC-9B98-187987AE4895}" dt="2021-11-26T08:54:37.091" v="700"/>
          <ac:graphicFrameMkLst>
            <pc:docMk/>
            <pc:sldMk cId="3003243823" sldId="300"/>
            <ac:graphicFrameMk id="7" creationId="{3413493C-5E7F-4F5D-B4D7-6120B3B9E816}"/>
          </ac:graphicFrameMkLst>
        </pc:graphicFrameChg>
        <pc:graphicFrameChg chg="add del mod">
          <ac:chgData name="Francesco Fransesini" userId="f4b06c69-b125-4814-a67d-adf8dc91bd7e" providerId="ADAL" clId="{145AABF2-0B47-47FC-9B98-187987AE4895}" dt="2021-11-26T08:54:44.211" v="703" actId="478"/>
          <ac:graphicFrameMkLst>
            <pc:docMk/>
            <pc:sldMk cId="3003243823" sldId="300"/>
            <ac:graphicFrameMk id="10" creationId="{9DA4D015-B16B-4579-B7FD-A4B79A8F5DCD}"/>
          </ac:graphicFrameMkLst>
        </pc:graphicFrameChg>
        <pc:picChg chg="del mod">
          <ac:chgData name="Francesco Fransesini" userId="f4b06c69-b125-4814-a67d-adf8dc91bd7e" providerId="ADAL" clId="{145AABF2-0B47-47FC-9B98-187987AE4895}" dt="2021-11-29T09:25:13.170" v="3070" actId="478"/>
          <ac:picMkLst>
            <pc:docMk/>
            <pc:sldMk cId="3003243823" sldId="300"/>
            <ac:picMk id="5" creationId="{12E97762-2AC6-4E60-8569-82491EF4F59A}"/>
          </ac:picMkLst>
        </pc:picChg>
        <pc:picChg chg="add mod">
          <ac:chgData name="Francesco Fransesini" userId="f4b06c69-b125-4814-a67d-adf8dc91bd7e" providerId="ADAL" clId="{145AABF2-0B47-47FC-9B98-187987AE4895}" dt="2021-11-29T09:27:45.432" v="3096" actId="1076"/>
          <ac:picMkLst>
            <pc:docMk/>
            <pc:sldMk cId="3003243823" sldId="300"/>
            <ac:picMk id="21" creationId="{CA474392-7F6B-49F7-810E-462ABC94A099}"/>
          </ac:picMkLst>
        </pc:picChg>
        <pc:picChg chg="add del mod">
          <ac:chgData name="Francesco Fransesini" userId="f4b06c69-b125-4814-a67d-adf8dc91bd7e" providerId="ADAL" clId="{145AABF2-0B47-47FC-9B98-187987AE4895}" dt="2021-11-29T09:26:39.301" v="3081" actId="478"/>
          <ac:picMkLst>
            <pc:docMk/>
            <pc:sldMk cId="3003243823" sldId="300"/>
            <ac:picMk id="22" creationId="{A881A170-624E-4BA0-9552-BF6A372A010A}"/>
          </ac:picMkLst>
        </pc:picChg>
        <pc:cxnChg chg="add mod">
          <ac:chgData name="Francesco Fransesini" userId="f4b06c69-b125-4814-a67d-adf8dc91bd7e" providerId="ADAL" clId="{145AABF2-0B47-47FC-9B98-187987AE4895}" dt="2021-11-29T09:32:14.268" v="3111" actId="208"/>
          <ac:cxnSpMkLst>
            <pc:docMk/>
            <pc:sldMk cId="3003243823" sldId="300"/>
            <ac:cxnSpMk id="15" creationId="{15FA1005-CAE8-4BCB-B8EB-3E5A51AD0344}"/>
          </ac:cxnSpMkLst>
        </pc:cxnChg>
        <pc:cxnChg chg="add del">
          <ac:chgData name="Francesco Fransesini" userId="f4b06c69-b125-4814-a67d-adf8dc91bd7e" providerId="ADAL" clId="{145AABF2-0B47-47FC-9B98-187987AE4895}" dt="2021-11-26T09:08:20.770" v="909" actId="478"/>
          <ac:cxnSpMkLst>
            <pc:docMk/>
            <pc:sldMk cId="3003243823" sldId="300"/>
            <ac:cxnSpMk id="15" creationId="{97D0096E-0053-4E73-B2F7-AE338D7CFB81}"/>
          </ac:cxnSpMkLst>
        </pc:cxnChg>
        <pc:cxnChg chg="add del mod">
          <ac:chgData name="Francesco Fransesini" userId="f4b06c69-b125-4814-a67d-adf8dc91bd7e" providerId="ADAL" clId="{145AABF2-0B47-47FC-9B98-187987AE4895}" dt="2021-11-29T09:27:55.609" v="3100" actId="478"/>
          <ac:cxnSpMkLst>
            <pc:docMk/>
            <pc:sldMk cId="3003243823" sldId="300"/>
            <ac:cxnSpMk id="16" creationId="{1E391817-10DF-46B7-89F6-C299B4A65F58}"/>
          </ac:cxnSpMkLst>
        </pc:cxnChg>
        <pc:cxnChg chg="add del mod">
          <ac:chgData name="Francesco Fransesini" userId="f4b06c69-b125-4814-a67d-adf8dc91bd7e" providerId="ADAL" clId="{145AABF2-0B47-47FC-9B98-187987AE4895}" dt="2021-11-29T09:27:57.768" v="3101" actId="478"/>
          <ac:cxnSpMkLst>
            <pc:docMk/>
            <pc:sldMk cId="3003243823" sldId="300"/>
            <ac:cxnSpMk id="20" creationId="{F00F159B-675F-499D-9BB2-B381DAD2EB08}"/>
          </ac:cxnSpMkLst>
        </pc:cxnChg>
        <pc:cxnChg chg="add del mod">
          <ac:chgData name="Francesco Fransesini" userId="f4b06c69-b125-4814-a67d-adf8dc91bd7e" providerId="ADAL" clId="{145AABF2-0B47-47FC-9B98-187987AE4895}" dt="2021-11-26T09:09:53.345" v="918" actId="478"/>
          <ac:cxnSpMkLst>
            <pc:docMk/>
            <pc:sldMk cId="3003243823" sldId="300"/>
            <ac:cxnSpMk id="21" creationId="{DC82E7BD-F4A5-4D19-ABE2-CF9887E52F39}"/>
          </ac:cxnSpMkLst>
        </pc:cxnChg>
        <pc:cxnChg chg="add del mod">
          <ac:chgData name="Francesco Fransesini" userId="f4b06c69-b125-4814-a67d-adf8dc91bd7e" providerId="ADAL" clId="{145AABF2-0B47-47FC-9B98-187987AE4895}" dt="2021-11-29T09:27:50.710" v="3098" actId="478"/>
          <ac:cxnSpMkLst>
            <pc:docMk/>
            <pc:sldMk cId="3003243823" sldId="300"/>
            <ac:cxnSpMk id="24" creationId="{C0219027-003E-408E-84E9-FA0B87F64B61}"/>
          </ac:cxnSpMkLst>
        </pc:cxnChg>
      </pc:sldChg>
      <pc:sldChg chg="addSp delSp modSp mod">
        <pc:chgData name="Francesco Fransesini" userId="f4b06c69-b125-4814-a67d-adf8dc91bd7e" providerId="ADAL" clId="{145AABF2-0B47-47FC-9B98-187987AE4895}" dt="2021-11-30T10:32:29.429" v="3451" actId="20577"/>
        <pc:sldMkLst>
          <pc:docMk/>
          <pc:sldMk cId="2602642373" sldId="303"/>
        </pc:sldMkLst>
        <pc:spChg chg="mod">
          <ac:chgData name="Francesco Fransesini" userId="f4b06c69-b125-4814-a67d-adf8dc91bd7e" providerId="ADAL" clId="{145AABF2-0B47-47FC-9B98-187987AE4895}" dt="2021-11-28T15:40:42.747" v="2489" actId="1076"/>
          <ac:spMkLst>
            <pc:docMk/>
            <pc:sldMk cId="2602642373" sldId="303"/>
            <ac:spMk id="2" creationId="{635EEDDD-3F67-4743-AC06-1A6BD0C1BB25}"/>
          </ac:spMkLst>
        </pc:spChg>
        <pc:spChg chg="mod">
          <ac:chgData name="Francesco Fransesini" userId="f4b06c69-b125-4814-a67d-adf8dc91bd7e" providerId="ADAL" clId="{145AABF2-0B47-47FC-9B98-187987AE4895}" dt="2021-11-30T10:32:29.429" v="3451" actId="20577"/>
          <ac:spMkLst>
            <pc:docMk/>
            <pc:sldMk cId="2602642373" sldId="303"/>
            <ac:spMk id="7" creationId="{5951AE45-39CC-48F0-9DBE-BE5FAF13D9AB}"/>
          </ac:spMkLst>
        </pc:spChg>
        <pc:spChg chg="mod">
          <ac:chgData name="Francesco Fransesini" userId="f4b06c69-b125-4814-a67d-adf8dc91bd7e" providerId="ADAL" clId="{145AABF2-0B47-47FC-9B98-187987AE4895}" dt="2021-11-30T10:32:22.903" v="3448" actId="1076"/>
          <ac:spMkLst>
            <pc:docMk/>
            <pc:sldMk cId="2602642373" sldId="303"/>
            <ac:spMk id="25" creationId="{2730F07C-0508-451E-B8D8-55D5F5BE7AD2}"/>
          </ac:spMkLst>
        </pc:spChg>
        <pc:spChg chg="mod">
          <ac:chgData name="Francesco Fransesini" userId="f4b06c69-b125-4814-a67d-adf8dc91bd7e" providerId="ADAL" clId="{145AABF2-0B47-47FC-9B98-187987AE4895}" dt="2021-11-30T10:32:25.822" v="3449" actId="1076"/>
          <ac:spMkLst>
            <pc:docMk/>
            <pc:sldMk cId="2602642373" sldId="303"/>
            <ac:spMk id="26" creationId="{03664E57-DAD1-4FD8-A919-5BE46C060F8A}"/>
          </ac:spMkLst>
        </pc:spChg>
        <pc:spChg chg="mod">
          <ac:chgData name="Francesco Fransesini" userId="f4b06c69-b125-4814-a67d-adf8dc91bd7e" providerId="ADAL" clId="{145AABF2-0B47-47FC-9B98-187987AE4895}" dt="2021-11-26T10:11:28.424" v="1800" actId="1076"/>
          <ac:spMkLst>
            <pc:docMk/>
            <pc:sldMk cId="2602642373" sldId="303"/>
            <ac:spMk id="27" creationId="{D3100680-2293-4124-9867-7472E1F587A0}"/>
          </ac:spMkLst>
        </pc:spChg>
        <pc:spChg chg="add mod">
          <ac:chgData name="Francesco Fransesini" userId="f4b06c69-b125-4814-a67d-adf8dc91bd7e" providerId="ADAL" clId="{145AABF2-0B47-47FC-9B98-187987AE4895}" dt="2021-11-26T09:47:42.742" v="1679" actId="1076"/>
          <ac:spMkLst>
            <pc:docMk/>
            <pc:sldMk cId="2602642373" sldId="303"/>
            <ac:spMk id="28" creationId="{2BAB6EFE-6E23-41E7-8D46-381DAAF511C4}"/>
          </ac:spMkLst>
        </pc:spChg>
        <pc:spChg chg="add mod">
          <ac:chgData name="Francesco Fransesini" userId="f4b06c69-b125-4814-a67d-adf8dc91bd7e" providerId="ADAL" clId="{145AABF2-0B47-47FC-9B98-187987AE4895}" dt="2021-11-28T15:41:12.248" v="2491" actId="1582"/>
          <ac:spMkLst>
            <pc:docMk/>
            <pc:sldMk cId="2602642373" sldId="303"/>
            <ac:spMk id="29" creationId="{2CAEE339-FEAF-4408-B4C1-03369E45DE26}"/>
          </ac:spMkLst>
        </pc:spChg>
        <pc:spChg chg="add mod">
          <ac:chgData name="Francesco Fransesini" userId="f4b06c69-b125-4814-a67d-adf8dc91bd7e" providerId="ADAL" clId="{145AABF2-0B47-47FC-9B98-187987AE4895}" dt="2021-11-28T15:30:40.739" v="2442" actId="1076"/>
          <ac:spMkLst>
            <pc:docMk/>
            <pc:sldMk cId="2602642373" sldId="303"/>
            <ac:spMk id="33" creationId="{9D69F618-6451-40E7-9A31-80312C9CEC5D}"/>
          </ac:spMkLst>
        </pc:spChg>
        <pc:grpChg chg="add del mod">
          <ac:chgData name="Francesco Fransesini" userId="f4b06c69-b125-4814-a67d-adf8dc91bd7e" providerId="ADAL" clId="{145AABF2-0B47-47FC-9B98-187987AE4895}" dt="2021-11-28T15:37:21.059" v="2446" actId="1076"/>
          <ac:grpSpMkLst>
            <pc:docMk/>
            <pc:sldMk cId="2602642373" sldId="303"/>
            <ac:grpSpMk id="24" creationId="{61DEA6FD-1439-444E-B500-9ACC64F21D90}"/>
          </ac:grpSpMkLst>
        </pc:grpChg>
        <pc:picChg chg="mod">
          <ac:chgData name="Francesco Fransesini" userId="f4b06c69-b125-4814-a67d-adf8dc91bd7e" providerId="ADAL" clId="{145AABF2-0B47-47FC-9B98-187987AE4895}" dt="2021-11-28T15:41:16.249" v="2492" actId="1076"/>
          <ac:picMkLst>
            <pc:docMk/>
            <pc:sldMk cId="2602642373" sldId="303"/>
            <ac:picMk id="13" creationId="{373E971F-E9A4-4BB7-A665-BD0768B42BED}"/>
          </ac:picMkLst>
        </pc:picChg>
        <pc:cxnChg chg="del">
          <ac:chgData name="Francesco Fransesini" userId="f4b06c69-b125-4814-a67d-adf8dc91bd7e" providerId="ADAL" clId="{145AABF2-0B47-47FC-9B98-187987AE4895}" dt="2021-11-26T10:11:25.534" v="1799" actId="478"/>
          <ac:cxnSpMkLst>
            <pc:docMk/>
            <pc:sldMk cId="2602642373" sldId="303"/>
            <ac:cxnSpMk id="29" creationId="{A6FF4D01-B9FC-44CF-91B9-5DEB83DD9988}"/>
          </ac:cxnSpMkLst>
        </pc:cxnChg>
        <pc:cxnChg chg="add mod">
          <ac:chgData name="Francesco Fransesini" userId="f4b06c69-b125-4814-a67d-adf8dc91bd7e" providerId="ADAL" clId="{145AABF2-0B47-47FC-9B98-187987AE4895}" dt="2021-11-28T15:30:27.756" v="2434" actId="14100"/>
          <ac:cxnSpMkLst>
            <pc:docMk/>
            <pc:sldMk cId="2602642373" sldId="303"/>
            <ac:cxnSpMk id="30" creationId="{BBD3B1C1-F99A-49F2-8B48-47CB912F6349}"/>
          </ac:cxnSpMkLst>
        </pc:cxnChg>
        <pc:cxnChg chg="add mod">
          <ac:chgData name="Francesco Fransesini" userId="f4b06c69-b125-4814-a67d-adf8dc91bd7e" providerId="ADAL" clId="{145AABF2-0B47-47FC-9B98-187987AE4895}" dt="2021-11-28T15:29:39.568" v="2429" actId="1076"/>
          <ac:cxnSpMkLst>
            <pc:docMk/>
            <pc:sldMk cId="2602642373" sldId="303"/>
            <ac:cxnSpMk id="31" creationId="{A4066BBF-E30B-4A3C-BF3D-544E07D433FD}"/>
          </ac:cxnSpMkLst>
        </pc:cxnChg>
        <pc:cxnChg chg="del">
          <ac:chgData name="Francesco Fransesini" userId="f4b06c69-b125-4814-a67d-adf8dc91bd7e" providerId="ADAL" clId="{145AABF2-0B47-47FC-9B98-187987AE4895}" dt="2021-11-26T10:11:20.975" v="1797" actId="478"/>
          <ac:cxnSpMkLst>
            <pc:docMk/>
            <pc:sldMk cId="2602642373" sldId="303"/>
            <ac:cxnSpMk id="31" creationId="{AB2DD81D-C27E-4BD0-9207-2114A028402D}"/>
          </ac:cxnSpMkLst>
        </pc:cxnChg>
        <pc:cxnChg chg="add mod">
          <ac:chgData name="Francesco Fransesini" userId="f4b06c69-b125-4814-a67d-adf8dc91bd7e" providerId="ADAL" clId="{145AABF2-0B47-47FC-9B98-187987AE4895}" dt="2021-11-28T15:30:24.661" v="2433" actId="14100"/>
          <ac:cxnSpMkLst>
            <pc:docMk/>
            <pc:sldMk cId="2602642373" sldId="303"/>
            <ac:cxnSpMk id="32" creationId="{215186C6-DAB2-43C4-9C0D-C1E88B6A7B77}"/>
          </ac:cxnSpMkLst>
        </pc:cxnChg>
      </pc:sldChg>
      <pc:sldChg chg="addSp modSp mod">
        <pc:chgData name="Francesco Fransesini" userId="f4b06c69-b125-4814-a67d-adf8dc91bd7e" providerId="ADAL" clId="{145AABF2-0B47-47FC-9B98-187987AE4895}" dt="2021-12-01T09:53:05.593" v="3669" actId="1076"/>
        <pc:sldMkLst>
          <pc:docMk/>
          <pc:sldMk cId="3662986856" sldId="305"/>
        </pc:sldMkLst>
        <pc:spChg chg="add mod">
          <ac:chgData name="Francesco Fransesini" userId="f4b06c69-b125-4814-a67d-adf8dc91bd7e" providerId="ADAL" clId="{145AABF2-0B47-47FC-9B98-187987AE4895}" dt="2021-11-30T14:19:04.868" v="3539" actId="1076"/>
          <ac:spMkLst>
            <pc:docMk/>
            <pc:sldMk cId="3662986856" sldId="305"/>
            <ac:spMk id="3" creationId="{75C2AFBB-ED65-4518-8E11-C00DF6820307}"/>
          </ac:spMkLst>
        </pc:spChg>
        <pc:spChg chg="mod">
          <ac:chgData name="Francesco Fransesini" userId="f4b06c69-b125-4814-a67d-adf8dc91bd7e" providerId="ADAL" clId="{145AABF2-0B47-47FC-9B98-187987AE4895}" dt="2021-11-30T14:18:01.948" v="3529" actId="164"/>
          <ac:spMkLst>
            <pc:docMk/>
            <pc:sldMk cId="3662986856" sldId="305"/>
            <ac:spMk id="14" creationId="{3E7A429A-528E-430A-8EC6-6A28A1D5F313}"/>
          </ac:spMkLst>
        </pc:spChg>
        <pc:spChg chg="mod">
          <ac:chgData name="Francesco Fransesini" userId="f4b06c69-b125-4814-a67d-adf8dc91bd7e" providerId="ADAL" clId="{145AABF2-0B47-47FC-9B98-187987AE4895}" dt="2021-11-30T14:17:27.037" v="3527" actId="1076"/>
          <ac:spMkLst>
            <pc:docMk/>
            <pc:sldMk cId="3662986856" sldId="305"/>
            <ac:spMk id="21" creationId="{FB259BEC-0DBB-4742-82DE-C11CD269875F}"/>
          </ac:spMkLst>
        </pc:spChg>
        <pc:spChg chg="mod">
          <ac:chgData name="Francesco Fransesini" userId="f4b06c69-b125-4814-a67d-adf8dc91bd7e" providerId="ADAL" clId="{145AABF2-0B47-47FC-9B98-187987AE4895}" dt="2021-12-01T09:52:16.936" v="3664" actId="164"/>
          <ac:spMkLst>
            <pc:docMk/>
            <pc:sldMk cId="3662986856" sldId="305"/>
            <ac:spMk id="22" creationId="{1D487F73-7B56-4717-A666-185D49AA866A}"/>
          </ac:spMkLst>
        </pc:spChg>
        <pc:spChg chg="mod">
          <ac:chgData name="Francesco Fransesini" userId="f4b06c69-b125-4814-a67d-adf8dc91bd7e" providerId="ADAL" clId="{145AABF2-0B47-47FC-9B98-187987AE4895}" dt="2021-12-01T09:52:16.936" v="3664" actId="164"/>
          <ac:spMkLst>
            <pc:docMk/>
            <pc:sldMk cId="3662986856" sldId="305"/>
            <ac:spMk id="23" creationId="{19A2308A-92F9-420F-91D4-746381B16824}"/>
          </ac:spMkLst>
        </pc:spChg>
        <pc:spChg chg="mod">
          <ac:chgData name="Francesco Fransesini" userId="f4b06c69-b125-4814-a67d-adf8dc91bd7e" providerId="ADAL" clId="{145AABF2-0B47-47FC-9B98-187987AE4895}" dt="2021-11-30T14:18:48.472" v="3537" actId="164"/>
          <ac:spMkLst>
            <pc:docMk/>
            <pc:sldMk cId="3662986856" sldId="305"/>
            <ac:spMk id="24" creationId="{D9BA2E43-E487-4C4E-8C82-DAC4E41A759D}"/>
          </ac:spMkLst>
        </pc:spChg>
        <pc:spChg chg="mod">
          <ac:chgData name="Francesco Fransesini" userId="f4b06c69-b125-4814-a67d-adf8dc91bd7e" providerId="ADAL" clId="{145AABF2-0B47-47FC-9B98-187987AE4895}" dt="2021-11-30T14:18:48.472" v="3537" actId="164"/>
          <ac:spMkLst>
            <pc:docMk/>
            <pc:sldMk cId="3662986856" sldId="305"/>
            <ac:spMk id="25" creationId="{152C236F-F0BA-478C-9E95-411F8BA119E0}"/>
          </ac:spMkLst>
        </pc:spChg>
        <pc:spChg chg="add mod">
          <ac:chgData name="Francesco Fransesini" userId="f4b06c69-b125-4814-a67d-adf8dc91bd7e" providerId="ADAL" clId="{145AABF2-0B47-47FC-9B98-187987AE4895}" dt="2021-11-30T14:18:48.472" v="3537" actId="164"/>
          <ac:spMkLst>
            <pc:docMk/>
            <pc:sldMk cId="3662986856" sldId="305"/>
            <ac:spMk id="31" creationId="{7E29206E-59F1-41C0-BBF3-EC5F201DF004}"/>
          </ac:spMkLst>
        </pc:spChg>
        <pc:spChg chg="add mod">
          <ac:chgData name="Francesco Fransesini" userId="f4b06c69-b125-4814-a67d-adf8dc91bd7e" providerId="ADAL" clId="{145AABF2-0B47-47FC-9B98-187987AE4895}" dt="2021-11-30T14:18:48.472" v="3537" actId="164"/>
          <ac:spMkLst>
            <pc:docMk/>
            <pc:sldMk cId="3662986856" sldId="305"/>
            <ac:spMk id="32" creationId="{23A29369-9FDD-4493-80E4-B8EE51E60573}"/>
          </ac:spMkLst>
        </pc:spChg>
        <pc:spChg chg="add mod">
          <ac:chgData name="Francesco Fransesini" userId="f4b06c69-b125-4814-a67d-adf8dc91bd7e" providerId="ADAL" clId="{145AABF2-0B47-47FC-9B98-187987AE4895}" dt="2021-11-30T14:18:01.948" v="3529" actId="164"/>
          <ac:spMkLst>
            <pc:docMk/>
            <pc:sldMk cId="3662986856" sldId="305"/>
            <ac:spMk id="34" creationId="{53C05A91-CC13-4A87-A67E-F53C7C0941B5}"/>
          </ac:spMkLst>
        </pc:spChg>
        <pc:spChg chg="add mod">
          <ac:chgData name="Francesco Fransesini" userId="f4b06c69-b125-4814-a67d-adf8dc91bd7e" providerId="ADAL" clId="{145AABF2-0B47-47FC-9B98-187987AE4895}" dt="2021-12-01T09:52:53.786" v="3667" actId="1076"/>
          <ac:spMkLst>
            <pc:docMk/>
            <pc:sldMk cId="3662986856" sldId="305"/>
            <ac:spMk id="35" creationId="{A26890AB-BFCD-41DC-9157-659ACA0A506B}"/>
          </ac:spMkLst>
        </pc:spChg>
        <pc:spChg chg="add mod">
          <ac:chgData name="Francesco Fransesini" userId="f4b06c69-b125-4814-a67d-adf8dc91bd7e" providerId="ADAL" clId="{145AABF2-0B47-47FC-9B98-187987AE4895}" dt="2021-12-01T09:53:05.593" v="3669" actId="1076"/>
          <ac:spMkLst>
            <pc:docMk/>
            <pc:sldMk cId="3662986856" sldId="305"/>
            <ac:spMk id="36" creationId="{D2B32C04-5A49-488B-BC36-9725D7ED7DC3}"/>
          </ac:spMkLst>
        </pc:spChg>
        <pc:spChg chg="add mod">
          <ac:chgData name="Francesco Fransesini" userId="f4b06c69-b125-4814-a67d-adf8dc91bd7e" providerId="ADAL" clId="{145AABF2-0B47-47FC-9B98-187987AE4895}" dt="2021-12-01T09:52:48.358" v="3666" actId="1076"/>
          <ac:spMkLst>
            <pc:docMk/>
            <pc:sldMk cId="3662986856" sldId="305"/>
            <ac:spMk id="37" creationId="{5320B1DD-C5F8-4B09-B57D-E688AD14F875}"/>
          </ac:spMkLst>
        </pc:spChg>
        <pc:spChg chg="add mod">
          <ac:chgData name="Francesco Fransesini" userId="f4b06c69-b125-4814-a67d-adf8dc91bd7e" providerId="ADAL" clId="{145AABF2-0B47-47FC-9B98-187987AE4895}" dt="2021-11-30T14:19:51.031" v="3547" actId="1076"/>
          <ac:spMkLst>
            <pc:docMk/>
            <pc:sldMk cId="3662986856" sldId="305"/>
            <ac:spMk id="38" creationId="{8B6C2A0B-D209-4B37-85D9-A46C3AF4A762}"/>
          </ac:spMkLst>
        </pc:spChg>
        <pc:spChg chg="mod">
          <ac:chgData name="Francesco Fransesini" userId="f4b06c69-b125-4814-a67d-adf8dc91bd7e" providerId="ADAL" clId="{145AABF2-0B47-47FC-9B98-187987AE4895}" dt="2021-11-30T14:22:19.212" v="3563" actId="1076"/>
          <ac:spMkLst>
            <pc:docMk/>
            <pc:sldMk cId="3662986856" sldId="305"/>
            <ac:spMk id="41" creationId="{DFCE5CDC-DD92-42A3-9B10-294DC65E86ED}"/>
          </ac:spMkLst>
        </pc:spChg>
        <pc:spChg chg="mod">
          <ac:chgData name="Francesco Fransesini" userId="f4b06c69-b125-4814-a67d-adf8dc91bd7e" providerId="ADAL" clId="{145AABF2-0B47-47FC-9B98-187987AE4895}" dt="2021-11-30T15:26:45.164" v="3652" actId="1076"/>
          <ac:spMkLst>
            <pc:docMk/>
            <pc:sldMk cId="3662986856" sldId="305"/>
            <ac:spMk id="43" creationId="{B8FF2857-8880-41D6-AFE9-B9D34CA67D7B}"/>
          </ac:spMkLst>
        </pc:spChg>
        <pc:spChg chg="mod">
          <ac:chgData name="Francesco Fransesini" userId="f4b06c69-b125-4814-a67d-adf8dc91bd7e" providerId="ADAL" clId="{145AABF2-0B47-47FC-9B98-187987AE4895}" dt="2021-11-30T14:18:48.472" v="3537" actId="164"/>
          <ac:spMkLst>
            <pc:docMk/>
            <pc:sldMk cId="3662986856" sldId="305"/>
            <ac:spMk id="44" creationId="{2CCE4EA4-F8A0-4B9D-BE9A-A68C323E0E29}"/>
          </ac:spMkLst>
        </pc:spChg>
        <pc:spChg chg="add mod">
          <ac:chgData name="Francesco Fransesini" userId="f4b06c69-b125-4814-a67d-adf8dc91bd7e" providerId="ADAL" clId="{145AABF2-0B47-47FC-9B98-187987AE4895}" dt="2021-11-30T15:25:55.806" v="3650" actId="1076"/>
          <ac:spMkLst>
            <pc:docMk/>
            <pc:sldMk cId="3662986856" sldId="305"/>
            <ac:spMk id="45" creationId="{94A5137C-77F9-4ED6-85AD-7575DBF690FF}"/>
          </ac:spMkLst>
        </pc:spChg>
        <pc:spChg chg="mod">
          <ac:chgData name="Francesco Fransesini" userId="f4b06c69-b125-4814-a67d-adf8dc91bd7e" providerId="ADAL" clId="{145AABF2-0B47-47FC-9B98-187987AE4895}" dt="2021-11-30T14:19:39.012" v="3545" actId="164"/>
          <ac:spMkLst>
            <pc:docMk/>
            <pc:sldMk cId="3662986856" sldId="305"/>
            <ac:spMk id="48" creationId="{F34E1C63-3487-44E5-B1C1-B1489F1F08D6}"/>
          </ac:spMkLst>
        </pc:spChg>
        <pc:spChg chg="add mod">
          <ac:chgData name="Francesco Fransesini" userId="f4b06c69-b125-4814-a67d-adf8dc91bd7e" providerId="ADAL" clId="{145AABF2-0B47-47FC-9B98-187987AE4895}" dt="2021-11-30T15:25:44.863" v="3648" actId="1076"/>
          <ac:spMkLst>
            <pc:docMk/>
            <pc:sldMk cId="3662986856" sldId="305"/>
            <ac:spMk id="49" creationId="{024898A4-6FCF-49AE-8DD8-BA1D48ADB7B5}"/>
          </ac:spMkLst>
        </pc:spChg>
        <pc:spChg chg="mod">
          <ac:chgData name="Francesco Fransesini" userId="f4b06c69-b125-4814-a67d-adf8dc91bd7e" providerId="ADAL" clId="{145AABF2-0B47-47FC-9B98-187987AE4895}" dt="2021-11-30T14:20:48.819" v="3556" actId="1076"/>
          <ac:spMkLst>
            <pc:docMk/>
            <pc:sldMk cId="3662986856" sldId="305"/>
            <ac:spMk id="50" creationId="{4EF577E6-2CE4-47FB-B2A4-D339A507ED11}"/>
          </ac:spMkLst>
        </pc:spChg>
        <pc:spChg chg="mod">
          <ac:chgData name="Francesco Fransesini" userId="f4b06c69-b125-4814-a67d-adf8dc91bd7e" providerId="ADAL" clId="{145AABF2-0B47-47FC-9B98-187987AE4895}" dt="2021-11-30T14:20:53.912" v="3557" actId="1076"/>
          <ac:spMkLst>
            <pc:docMk/>
            <pc:sldMk cId="3662986856" sldId="305"/>
            <ac:spMk id="52" creationId="{4533AC73-F5DD-4EDF-806D-1A23BD79B728}"/>
          </ac:spMkLst>
        </pc:spChg>
        <pc:spChg chg="mod">
          <ac:chgData name="Francesco Fransesini" userId="f4b06c69-b125-4814-a67d-adf8dc91bd7e" providerId="ADAL" clId="{145AABF2-0B47-47FC-9B98-187987AE4895}" dt="2021-11-30T14:18:01.948" v="3529" actId="164"/>
          <ac:spMkLst>
            <pc:docMk/>
            <pc:sldMk cId="3662986856" sldId="305"/>
            <ac:spMk id="53" creationId="{0CD1C823-4A4A-4F80-8713-F093C0460894}"/>
          </ac:spMkLst>
        </pc:spChg>
        <pc:spChg chg="add mod">
          <ac:chgData name="Francesco Fransesini" userId="f4b06c69-b125-4814-a67d-adf8dc91bd7e" providerId="ADAL" clId="{145AABF2-0B47-47FC-9B98-187987AE4895}" dt="2021-11-30T15:25:50.210" v="3649" actId="1076"/>
          <ac:spMkLst>
            <pc:docMk/>
            <pc:sldMk cId="3662986856" sldId="305"/>
            <ac:spMk id="55" creationId="{F3E05B01-CC98-4F3A-9581-F0EDD0581414}"/>
          </ac:spMkLst>
        </pc:spChg>
        <pc:spChg chg="add mod">
          <ac:chgData name="Francesco Fransesini" userId="f4b06c69-b125-4814-a67d-adf8dc91bd7e" providerId="ADAL" clId="{145AABF2-0B47-47FC-9B98-187987AE4895}" dt="2021-11-30T15:25:58.888" v="3651" actId="1076"/>
          <ac:spMkLst>
            <pc:docMk/>
            <pc:sldMk cId="3662986856" sldId="305"/>
            <ac:spMk id="57" creationId="{6AC99930-4E1D-48DC-9240-8B3958AF1774}"/>
          </ac:spMkLst>
        </pc:spChg>
        <pc:grpChg chg="add mod">
          <ac:chgData name="Francesco Fransesini" userId="f4b06c69-b125-4814-a67d-adf8dc91bd7e" providerId="ADAL" clId="{145AABF2-0B47-47FC-9B98-187987AE4895}" dt="2021-12-01T09:52:16.936" v="3664" actId="164"/>
          <ac:grpSpMkLst>
            <pc:docMk/>
            <pc:sldMk cId="3662986856" sldId="305"/>
            <ac:grpSpMk id="4" creationId="{E8A05D1D-2995-4FF4-B358-F3D60CFB1BBA}"/>
          </ac:grpSpMkLst>
        </pc:grpChg>
        <pc:grpChg chg="add mod ord">
          <ac:chgData name="Francesco Fransesini" userId="f4b06c69-b125-4814-a67d-adf8dc91bd7e" providerId="ADAL" clId="{145AABF2-0B47-47FC-9B98-187987AE4895}" dt="2021-12-01T09:52:16.936" v="3664" actId="164"/>
          <ac:grpSpMkLst>
            <pc:docMk/>
            <pc:sldMk cId="3662986856" sldId="305"/>
            <ac:grpSpMk id="18" creationId="{74F31291-B142-4FE9-B3BE-D964538A045F}"/>
          </ac:grpSpMkLst>
        </pc:grpChg>
        <pc:grpChg chg="add mod">
          <ac:chgData name="Francesco Fransesini" userId="f4b06c69-b125-4814-a67d-adf8dc91bd7e" providerId="ADAL" clId="{145AABF2-0B47-47FC-9B98-187987AE4895}" dt="2021-11-30T14:19:13.456" v="3540" actId="14100"/>
          <ac:grpSpMkLst>
            <pc:docMk/>
            <pc:sldMk cId="3662986856" sldId="305"/>
            <ac:grpSpMk id="27" creationId="{88371B67-5FFC-43FA-9560-CB9EA0375E85}"/>
          </ac:grpSpMkLst>
        </pc:grpChg>
        <pc:grpChg chg="add mod">
          <ac:chgData name="Francesco Fransesini" userId="f4b06c69-b125-4814-a67d-adf8dc91bd7e" providerId="ADAL" clId="{145AABF2-0B47-47FC-9B98-187987AE4895}" dt="2021-11-30T14:19:39.012" v="3545" actId="164"/>
          <ac:grpSpMkLst>
            <pc:docMk/>
            <pc:sldMk cId="3662986856" sldId="305"/>
            <ac:grpSpMk id="28" creationId="{29707716-5775-414D-8D52-6564AA629309}"/>
          </ac:grpSpMkLst>
        </pc:grpChg>
        <pc:grpChg chg="mod">
          <ac:chgData name="Francesco Fransesini" userId="f4b06c69-b125-4814-a67d-adf8dc91bd7e" providerId="ADAL" clId="{145AABF2-0B47-47FC-9B98-187987AE4895}" dt="2021-11-30T14:18:09.840" v="3531" actId="1076"/>
          <ac:grpSpMkLst>
            <pc:docMk/>
            <pc:sldMk cId="3662986856" sldId="305"/>
            <ac:grpSpMk id="40" creationId="{6F089F24-C3BC-456E-835B-99275A42B809}"/>
          </ac:grpSpMkLst>
        </pc:grpChg>
        <pc:picChg chg="mod">
          <ac:chgData name="Francesco Fransesini" userId="f4b06c69-b125-4814-a67d-adf8dc91bd7e" providerId="ADAL" clId="{145AABF2-0B47-47FC-9B98-187987AE4895}" dt="2021-11-30T14:18:01.948" v="3529" actId="164"/>
          <ac:picMkLst>
            <pc:docMk/>
            <pc:sldMk cId="3662986856" sldId="305"/>
            <ac:picMk id="7" creationId="{79B9975F-6BC1-4361-B346-4F18E02DD493}"/>
          </ac:picMkLst>
        </pc:picChg>
        <pc:picChg chg="mod">
          <ac:chgData name="Francesco Fransesini" userId="f4b06c69-b125-4814-a67d-adf8dc91bd7e" providerId="ADAL" clId="{145AABF2-0B47-47FC-9B98-187987AE4895}" dt="2021-11-30T14:18:48.472" v="3537" actId="164"/>
          <ac:picMkLst>
            <pc:docMk/>
            <pc:sldMk cId="3662986856" sldId="305"/>
            <ac:picMk id="12" creationId="{E99A700D-F6AC-4842-815B-7BA706CB55B8}"/>
          </ac:picMkLst>
        </pc:picChg>
        <pc:picChg chg="mod">
          <ac:chgData name="Francesco Fransesini" userId="f4b06c69-b125-4814-a67d-adf8dc91bd7e" providerId="ADAL" clId="{145AABF2-0B47-47FC-9B98-187987AE4895}" dt="2021-12-01T09:52:58.253" v="3668" actId="1076"/>
          <ac:picMkLst>
            <pc:docMk/>
            <pc:sldMk cId="3662986856" sldId="305"/>
            <ac:picMk id="46" creationId="{294F411C-24BD-46B8-A35E-E24A162EAAE1}"/>
          </ac:picMkLst>
        </pc:picChg>
        <pc:picChg chg="mod">
          <ac:chgData name="Francesco Fransesini" userId="f4b06c69-b125-4814-a67d-adf8dc91bd7e" providerId="ADAL" clId="{145AABF2-0B47-47FC-9B98-187987AE4895}" dt="2021-11-30T14:19:39.012" v="3545" actId="164"/>
          <ac:picMkLst>
            <pc:docMk/>
            <pc:sldMk cId="3662986856" sldId="305"/>
            <ac:picMk id="47" creationId="{E2B4D9E1-74BE-437E-B847-BB69E1AE4F5C}"/>
          </ac:picMkLst>
        </pc:picChg>
        <pc:cxnChg chg="mod">
          <ac:chgData name="Francesco Fransesini" userId="f4b06c69-b125-4814-a67d-adf8dc91bd7e" providerId="ADAL" clId="{145AABF2-0B47-47FC-9B98-187987AE4895}" dt="2021-11-30T14:18:01.948" v="3529" actId="164"/>
          <ac:cxnSpMkLst>
            <pc:docMk/>
            <pc:sldMk cId="3662986856" sldId="305"/>
            <ac:cxnSpMk id="16" creationId="{4A9B735A-96A2-4BAE-965C-DE7450309AD0}"/>
          </ac:cxnSpMkLst>
        </pc:cxnChg>
        <pc:cxnChg chg="mod">
          <ac:chgData name="Francesco Fransesini" userId="f4b06c69-b125-4814-a67d-adf8dc91bd7e" providerId="ADAL" clId="{145AABF2-0B47-47FC-9B98-187987AE4895}" dt="2021-11-30T14:18:20.228" v="3534" actId="14100"/>
          <ac:cxnSpMkLst>
            <pc:docMk/>
            <pc:sldMk cId="3662986856" sldId="305"/>
            <ac:cxnSpMk id="54" creationId="{21F0DC1C-4132-441D-84BC-C06A8CB35FA4}"/>
          </ac:cxnSpMkLst>
        </pc:cxnChg>
        <pc:cxnChg chg="mod">
          <ac:chgData name="Francesco Fransesini" userId="f4b06c69-b125-4814-a67d-adf8dc91bd7e" providerId="ADAL" clId="{145AABF2-0B47-47FC-9B98-187987AE4895}" dt="2021-11-30T14:21:04.960" v="3560" actId="14100"/>
          <ac:cxnSpMkLst>
            <pc:docMk/>
            <pc:sldMk cId="3662986856" sldId="305"/>
            <ac:cxnSpMk id="56" creationId="{48CF7058-54EB-4B79-9124-D456B7A1D8DA}"/>
          </ac:cxnSpMkLst>
        </pc:cxnChg>
        <pc:cxnChg chg="mod">
          <ac:chgData name="Francesco Fransesini" userId="f4b06c69-b125-4814-a67d-adf8dc91bd7e" providerId="ADAL" clId="{145AABF2-0B47-47FC-9B98-187987AE4895}" dt="2021-11-30T15:26:55.672" v="3653" actId="14100"/>
          <ac:cxnSpMkLst>
            <pc:docMk/>
            <pc:sldMk cId="3662986856" sldId="305"/>
            <ac:cxnSpMk id="60" creationId="{4F7E0FDB-D370-41AB-A9F4-91DD84004711}"/>
          </ac:cxnSpMkLst>
        </pc:cxnChg>
      </pc:sldChg>
      <pc:sldChg chg="addSp delSp modSp add mod">
        <pc:chgData name="Francesco Fransesini" userId="f4b06c69-b125-4814-a67d-adf8dc91bd7e" providerId="ADAL" clId="{145AABF2-0B47-47FC-9B98-187987AE4895}" dt="2021-12-02T17:13:14.802" v="3711" actId="20577"/>
        <pc:sldMkLst>
          <pc:docMk/>
          <pc:sldMk cId="1321837203" sldId="306"/>
        </pc:sldMkLst>
        <pc:spChg chg="add mod">
          <ac:chgData name="Francesco Fransesini" userId="f4b06c69-b125-4814-a67d-adf8dc91bd7e" providerId="ADAL" clId="{145AABF2-0B47-47FC-9B98-187987AE4895}" dt="2021-12-02T17:13:14.802" v="3711" actId="20577"/>
          <ac:spMkLst>
            <pc:docMk/>
            <pc:sldMk cId="1321837203" sldId="306"/>
            <ac:spMk id="5" creationId="{A133783F-11CE-4EA0-BD2C-707EFA7A3D9E}"/>
          </ac:spMkLst>
        </pc:spChg>
        <pc:spChg chg="del mod">
          <ac:chgData name="Francesco Fransesini" userId="f4b06c69-b125-4814-a67d-adf8dc91bd7e" providerId="ADAL" clId="{145AABF2-0B47-47FC-9B98-187987AE4895}" dt="2021-11-29T21:19:57.051" v="3348" actId="478"/>
          <ac:spMkLst>
            <pc:docMk/>
            <pc:sldMk cId="1321837203" sldId="306"/>
            <ac:spMk id="7" creationId="{5D3320FB-7599-4F33-B3F4-8DA27435EEF0}"/>
          </ac:spMkLst>
        </pc:spChg>
        <pc:picChg chg="add del mod modCrop">
          <ac:chgData name="Francesco Fransesini" userId="f4b06c69-b125-4814-a67d-adf8dc91bd7e" providerId="ADAL" clId="{145AABF2-0B47-47FC-9B98-187987AE4895}" dt="2021-11-29T09:27:07.905" v="3085" actId="21"/>
          <ac:picMkLst>
            <pc:docMk/>
            <pc:sldMk cId="1321837203" sldId="306"/>
            <ac:picMk id="4" creationId="{1D263AB9-B0D7-41AD-872F-3537E1421542}"/>
          </ac:picMkLst>
        </pc:picChg>
        <pc:picChg chg="add mod">
          <ac:chgData name="Francesco Fransesini" userId="f4b06c69-b125-4814-a67d-adf8dc91bd7e" providerId="ADAL" clId="{145AABF2-0B47-47FC-9B98-187987AE4895}" dt="2021-11-29T21:20:37.389" v="3364" actId="1076"/>
          <ac:picMkLst>
            <pc:docMk/>
            <pc:sldMk cId="1321837203" sldId="306"/>
            <ac:picMk id="4" creationId="{97983C69-C834-4719-8890-18FFE76E650A}"/>
          </ac:picMkLst>
        </pc:picChg>
        <pc:picChg chg="del mod">
          <ac:chgData name="Francesco Fransesini" userId="f4b06c69-b125-4814-a67d-adf8dc91bd7e" providerId="ADAL" clId="{145AABF2-0B47-47FC-9B98-187987AE4895}" dt="2021-11-29T09:09:51.241" v="3058" actId="478"/>
          <ac:picMkLst>
            <pc:docMk/>
            <pc:sldMk cId="1321837203" sldId="306"/>
            <ac:picMk id="6" creationId="{95EAA2AF-5DF4-4D5B-A60A-0077F747A2AC}"/>
          </ac:picMkLst>
        </pc:picChg>
      </pc:sldChg>
      <pc:sldChg chg="add">
        <pc:chgData name="Francesco Fransesini" userId="f4b06c69-b125-4814-a67d-adf8dc91bd7e" providerId="ADAL" clId="{145AABF2-0B47-47FC-9B98-187987AE4895}" dt="2021-11-29T09:26:46.116" v="3082" actId="2890"/>
        <pc:sldMkLst>
          <pc:docMk/>
          <pc:sldMk cId="2056906155" sldId="307"/>
        </pc:sldMkLst>
      </pc:sldChg>
      <pc:sldChg chg="addSp delSp modSp new mod">
        <pc:chgData name="Francesco Fransesini" userId="f4b06c69-b125-4814-a67d-adf8dc91bd7e" providerId="ADAL" clId="{145AABF2-0B47-47FC-9B98-187987AE4895}" dt="2021-12-02T17:13:34.732" v="3727" actId="20577"/>
        <pc:sldMkLst>
          <pc:docMk/>
          <pc:sldMk cId="3817098424" sldId="308"/>
        </pc:sldMkLst>
        <pc:spChg chg="del">
          <ac:chgData name="Francesco Fransesini" userId="f4b06c69-b125-4814-a67d-adf8dc91bd7e" providerId="ADAL" clId="{145AABF2-0B47-47FC-9B98-187987AE4895}" dt="2021-11-29T21:20:15.689" v="3355" actId="478"/>
          <ac:spMkLst>
            <pc:docMk/>
            <pc:sldMk cId="3817098424" sldId="308"/>
            <ac:spMk id="3" creationId="{C3C6151B-43D8-4589-8044-1B873F5DCD12}"/>
          </ac:spMkLst>
        </pc:spChg>
        <pc:spChg chg="del">
          <ac:chgData name="Francesco Fransesini" userId="f4b06c69-b125-4814-a67d-adf8dc91bd7e" providerId="ADAL" clId="{145AABF2-0B47-47FC-9B98-187987AE4895}" dt="2021-11-29T21:20:16.601" v="3356" actId="478"/>
          <ac:spMkLst>
            <pc:docMk/>
            <pc:sldMk cId="3817098424" sldId="308"/>
            <ac:spMk id="4" creationId="{209E02F8-D678-4B0A-86FB-1E250CBF51C6}"/>
          </ac:spMkLst>
        </pc:spChg>
        <pc:spChg chg="del">
          <ac:chgData name="Francesco Fransesini" userId="f4b06c69-b125-4814-a67d-adf8dc91bd7e" providerId="ADAL" clId="{145AABF2-0B47-47FC-9B98-187987AE4895}" dt="2021-11-29T21:20:14.424" v="3354" actId="478"/>
          <ac:spMkLst>
            <pc:docMk/>
            <pc:sldMk cId="3817098424" sldId="308"/>
            <ac:spMk id="5" creationId="{1F10B810-FF39-4DEA-95E9-546C06845467}"/>
          </ac:spMkLst>
        </pc:spChg>
        <pc:spChg chg="add mod">
          <ac:chgData name="Francesco Fransesini" userId="f4b06c69-b125-4814-a67d-adf8dc91bd7e" providerId="ADAL" clId="{145AABF2-0B47-47FC-9B98-187987AE4895}" dt="2021-12-02T17:13:34.732" v="3727" actId="20577"/>
          <ac:spMkLst>
            <pc:docMk/>
            <pc:sldMk cId="3817098424" sldId="308"/>
            <ac:spMk id="8" creationId="{BB6BEB3B-7A5B-417A-AE82-906BE68578B2}"/>
          </ac:spMkLst>
        </pc:spChg>
        <pc:spChg chg="add mod">
          <ac:chgData name="Francesco Fransesini" userId="f4b06c69-b125-4814-a67d-adf8dc91bd7e" providerId="ADAL" clId="{145AABF2-0B47-47FC-9B98-187987AE4895}" dt="2021-11-29T21:22:23.945" v="3442" actId="1076"/>
          <ac:spMkLst>
            <pc:docMk/>
            <pc:sldMk cId="3817098424" sldId="308"/>
            <ac:spMk id="9" creationId="{C1F8126C-48AF-4536-865F-48667D9EB769}"/>
          </ac:spMkLst>
        </pc:spChg>
        <pc:spChg chg="add mod">
          <ac:chgData name="Francesco Fransesini" userId="f4b06c69-b125-4814-a67d-adf8dc91bd7e" providerId="ADAL" clId="{145AABF2-0B47-47FC-9B98-187987AE4895}" dt="2021-11-29T21:22:32.937" v="3443"/>
          <ac:spMkLst>
            <pc:docMk/>
            <pc:sldMk cId="3817098424" sldId="308"/>
            <ac:spMk id="10" creationId="{2DDAB9C4-03AC-4EB3-926D-2B223D1EB024}"/>
          </ac:spMkLst>
        </pc:spChg>
        <pc:spChg chg="add mod">
          <ac:chgData name="Francesco Fransesini" userId="f4b06c69-b125-4814-a67d-adf8dc91bd7e" providerId="ADAL" clId="{145AABF2-0B47-47FC-9B98-187987AE4895}" dt="2021-11-29T21:22:32.937" v="3443"/>
          <ac:spMkLst>
            <pc:docMk/>
            <pc:sldMk cId="3817098424" sldId="308"/>
            <ac:spMk id="13" creationId="{7F3C872E-BF25-4E2A-9857-56E75029987F}"/>
          </ac:spMkLst>
        </pc:spChg>
        <pc:picChg chg="add mod">
          <ac:chgData name="Francesco Fransesini" userId="f4b06c69-b125-4814-a67d-adf8dc91bd7e" providerId="ADAL" clId="{145AABF2-0B47-47FC-9B98-187987AE4895}" dt="2021-11-29T21:20:26.214" v="3361" actId="1076"/>
          <ac:picMkLst>
            <pc:docMk/>
            <pc:sldMk cId="3817098424" sldId="308"/>
            <ac:picMk id="7" creationId="{59164741-FBBC-4B93-816C-335A92026704}"/>
          </ac:picMkLst>
        </pc:picChg>
        <pc:picChg chg="add mod">
          <ac:chgData name="Francesco Fransesini" userId="f4b06c69-b125-4814-a67d-adf8dc91bd7e" providerId="ADAL" clId="{145AABF2-0B47-47FC-9B98-187987AE4895}" dt="2021-11-29T21:22:32.937" v="3443"/>
          <ac:picMkLst>
            <pc:docMk/>
            <pc:sldMk cId="3817098424" sldId="308"/>
            <ac:picMk id="11" creationId="{2782D0E0-EADC-426F-999B-D30F7C2E1C8C}"/>
          </ac:picMkLst>
        </pc:picChg>
        <pc:picChg chg="add mod">
          <ac:chgData name="Francesco Fransesini" userId="f4b06c69-b125-4814-a67d-adf8dc91bd7e" providerId="ADAL" clId="{145AABF2-0B47-47FC-9B98-187987AE4895}" dt="2021-11-29T21:22:32.937" v="3443"/>
          <ac:picMkLst>
            <pc:docMk/>
            <pc:sldMk cId="3817098424" sldId="308"/>
            <ac:picMk id="12" creationId="{3D752134-5F86-4AC3-B89D-634D74BFCA66}"/>
          </ac:picMkLst>
        </pc:picChg>
      </pc:sldChg>
    </pc:docChg>
  </pc:docChgLst>
</pc:chgInfo>
</file>

<file path=ppt/charts/_rels/chart1.xml.rels><?xml version="1.0" encoding="UTF-8" standalone="yes"?>
<Relationships xmlns="http://schemas.openxmlformats.org/package/2006/relationships"><Relationship Id="rId1" Type="http://schemas.openxmlformats.org/officeDocument/2006/relationships/oleObject" Target="https://istnazfisnucl-my.sharepoint.com/personal/fransesi_infn_it/Documents/Desktop/Cartella_LAVORO_Fransesini/FRANSESINI/Schema_Boscolo/Newfcc_V3.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8241583785770615E-2"/>
          <c:y val="3.6755683298517104E-2"/>
          <c:w val="0.96272873526277203"/>
          <c:h val="0.92648863340296583"/>
        </c:manualLayout>
      </c:layout>
      <c:scatterChart>
        <c:scatterStyle val="lineMarker"/>
        <c:varyColors val="0"/>
        <c:ser>
          <c:idx val="4"/>
          <c:order val="0"/>
          <c:tx>
            <c:strRef>
              <c:f>'fcc20'!$E$1</c:f>
              <c:strCache>
                <c:ptCount val="1"/>
                <c:pt idx="0">
                  <c:v>X4</c:v>
                </c:pt>
              </c:strCache>
            </c:strRef>
          </c:tx>
          <c:spPr>
            <a:ln>
              <a:solidFill>
                <a:srgbClr val="00B0F0"/>
              </a:solidFill>
            </a:ln>
          </c:spPr>
          <c:marker>
            <c:symbol val="none"/>
          </c:marker>
          <c:xVal>
            <c:numRef>
              <c:f>'fcc20'!$D$2:$D$9</c:f>
              <c:numCache>
                <c:formatCode>General</c:formatCode>
                <c:ptCount val="8"/>
                <c:pt idx="0">
                  <c:v>-5560</c:v>
                </c:pt>
                <c:pt idx="1">
                  <c:v>-2500</c:v>
                </c:pt>
                <c:pt idx="2">
                  <c:v>-90</c:v>
                </c:pt>
                <c:pt idx="3">
                  <c:v>0</c:v>
                </c:pt>
              </c:numCache>
            </c:numRef>
          </c:xVal>
          <c:yVal>
            <c:numRef>
              <c:f>'fcc20'!$E$2:$E$9</c:f>
              <c:numCache>
                <c:formatCode>0.00</c:formatCode>
                <c:ptCount val="8"/>
                <c:pt idx="0" formatCode="General">
                  <c:v>106.46265560165975</c:v>
                </c:pt>
                <c:pt idx="1">
                  <c:v>52.5</c:v>
                </c:pt>
                <c:pt idx="2">
                  <c:v>10</c:v>
                </c:pt>
                <c:pt idx="3">
                  <c:v>10</c:v>
                </c:pt>
              </c:numCache>
            </c:numRef>
          </c:yVal>
          <c:smooth val="0"/>
          <c:extLst>
            <c:ext xmlns:c16="http://schemas.microsoft.com/office/drawing/2014/chart" uri="{C3380CC4-5D6E-409C-BE32-E72D297353CC}">
              <c16:uniqueId val="{00000000-23F4-4BDD-B620-0FCBEFC0716D}"/>
            </c:ext>
          </c:extLst>
        </c:ser>
        <c:ser>
          <c:idx val="5"/>
          <c:order val="1"/>
          <c:tx>
            <c:strRef>
              <c:f>'fcc20'!$H$1</c:f>
              <c:strCache>
                <c:ptCount val="1"/>
                <c:pt idx="0">
                  <c:v>X3</c:v>
                </c:pt>
              </c:strCache>
            </c:strRef>
          </c:tx>
          <c:spPr>
            <a:ln w="25400">
              <a:solidFill>
                <a:srgbClr val="00B0F0"/>
              </a:solidFill>
            </a:ln>
          </c:spPr>
          <c:marker>
            <c:symbol val="none"/>
          </c:marker>
          <c:xVal>
            <c:numRef>
              <c:f>'fcc20'!$G$2:$G$9</c:f>
              <c:numCache>
                <c:formatCode>General</c:formatCode>
                <c:ptCount val="8"/>
                <c:pt idx="0">
                  <c:v>-5560</c:v>
                </c:pt>
                <c:pt idx="1">
                  <c:v>-2500</c:v>
                </c:pt>
                <c:pt idx="2">
                  <c:v>-2120</c:v>
                </c:pt>
                <c:pt idx="3">
                  <c:v>-2100</c:v>
                </c:pt>
                <c:pt idx="4">
                  <c:v>-2080</c:v>
                </c:pt>
                <c:pt idx="5">
                  <c:v>-2060</c:v>
                </c:pt>
                <c:pt idx="6">
                  <c:v>-90</c:v>
                </c:pt>
                <c:pt idx="7">
                  <c:v>0</c:v>
                </c:pt>
              </c:numCache>
            </c:numRef>
          </c:xVal>
          <c:yVal>
            <c:numRef>
              <c:f>'fcc20'!$H$2:$H$9</c:f>
              <c:numCache>
                <c:formatCode>General</c:formatCode>
                <c:ptCount val="8"/>
                <c:pt idx="0">
                  <c:v>-98.40000000000002</c:v>
                </c:pt>
                <c:pt idx="1">
                  <c:v>-52.5</c:v>
                </c:pt>
                <c:pt idx="2">
                  <c:v>-46.8</c:v>
                </c:pt>
                <c:pt idx="3">
                  <c:v>-38.5</c:v>
                </c:pt>
                <c:pt idx="4">
                  <c:v>-38.200000000000003</c:v>
                </c:pt>
                <c:pt idx="5">
                  <c:v>-45.9</c:v>
                </c:pt>
                <c:pt idx="6">
                  <c:v>-10</c:v>
                </c:pt>
                <c:pt idx="7">
                  <c:v>-10</c:v>
                </c:pt>
              </c:numCache>
            </c:numRef>
          </c:yVal>
          <c:smooth val="0"/>
          <c:extLst>
            <c:ext xmlns:c16="http://schemas.microsoft.com/office/drawing/2014/chart" uri="{C3380CC4-5D6E-409C-BE32-E72D297353CC}">
              <c16:uniqueId val="{00000001-23F4-4BDD-B620-0FCBEFC0716D}"/>
            </c:ext>
          </c:extLst>
        </c:ser>
        <c:ser>
          <c:idx val="0"/>
          <c:order val="2"/>
          <c:tx>
            <c:strRef>
              <c:f>'fcc20'!$K$1</c:f>
              <c:strCache>
                <c:ptCount val="1"/>
                <c:pt idx="0">
                  <c:v>X2</c:v>
                </c:pt>
              </c:strCache>
            </c:strRef>
          </c:tx>
          <c:spPr>
            <a:ln w="19050" cap="rnd">
              <a:solidFill>
                <a:schemeClr val="accent1"/>
              </a:solidFill>
              <a:round/>
            </a:ln>
            <a:effectLst/>
          </c:spPr>
          <c:marker>
            <c:symbol val="none"/>
          </c:marker>
          <c:xVal>
            <c:numRef>
              <c:f>'fcc20'!$J$2:$J$7</c:f>
              <c:numCache>
                <c:formatCode>General</c:formatCode>
                <c:ptCount val="6"/>
                <c:pt idx="0">
                  <c:v>-5560</c:v>
                </c:pt>
                <c:pt idx="1">
                  <c:v>-2500</c:v>
                </c:pt>
                <c:pt idx="2">
                  <c:v>-1400</c:v>
                </c:pt>
                <c:pt idx="3">
                  <c:v>-1200</c:v>
                </c:pt>
                <c:pt idx="4">
                  <c:v>-1180</c:v>
                </c:pt>
                <c:pt idx="5">
                  <c:v>-1175</c:v>
                </c:pt>
              </c:numCache>
            </c:numRef>
          </c:xVal>
          <c:yVal>
            <c:numRef>
              <c:f>'fcc20'!$K$2:$K$7</c:f>
              <c:numCache>
                <c:formatCode>0.00</c:formatCode>
                <c:ptCount val="6"/>
                <c:pt idx="0" formatCode="General">
                  <c:v>71.181818181818173</c:v>
                </c:pt>
                <c:pt idx="1">
                  <c:v>22.5</c:v>
                </c:pt>
                <c:pt idx="2" formatCode="General">
                  <c:v>5</c:v>
                </c:pt>
                <c:pt idx="3" formatCode="General">
                  <c:v>1</c:v>
                </c:pt>
                <c:pt idx="4" formatCode="General">
                  <c:v>0.5</c:v>
                </c:pt>
                <c:pt idx="5" formatCode="General">
                  <c:v>0</c:v>
                </c:pt>
              </c:numCache>
            </c:numRef>
          </c:yVal>
          <c:smooth val="0"/>
          <c:extLst>
            <c:ext xmlns:c16="http://schemas.microsoft.com/office/drawing/2014/chart" uri="{C3380CC4-5D6E-409C-BE32-E72D297353CC}">
              <c16:uniqueId val="{00000002-23F4-4BDD-B620-0FCBEFC0716D}"/>
            </c:ext>
          </c:extLst>
        </c:ser>
        <c:ser>
          <c:idx val="1"/>
          <c:order val="3"/>
          <c:tx>
            <c:strRef>
              <c:f>'fcc20'!$L$1</c:f>
              <c:strCache>
                <c:ptCount val="1"/>
                <c:pt idx="0">
                  <c:v>X1</c:v>
                </c:pt>
              </c:strCache>
            </c:strRef>
          </c:tx>
          <c:spPr>
            <a:ln w="19050" cap="rnd">
              <a:solidFill>
                <a:srgbClr val="00B050"/>
              </a:solidFill>
              <a:round/>
            </a:ln>
            <a:effectLst/>
          </c:spPr>
          <c:marker>
            <c:symbol val="none"/>
          </c:marker>
          <c:xVal>
            <c:numRef>
              <c:f>'fcc20'!$J$2:$J$7</c:f>
              <c:numCache>
                <c:formatCode>General</c:formatCode>
                <c:ptCount val="6"/>
                <c:pt idx="0">
                  <c:v>-5560</c:v>
                </c:pt>
                <c:pt idx="1">
                  <c:v>-2500</c:v>
                </c:pt>
                <c:pt idx="2">
                  <c:v>-1400</c:v>
                </c:pt>
                <c:pt idx="3">
                  <c:v>-1200</c:v>
                </c:pt>
                <c:pt idx="4">
                  <c:v>-1180</c:v>
                </c:pt>
                <c:pt idx="5">
                  <c:v>-1175</c:v>
                </c:pt>
              </c:numCache>
            </c:numRef>
          </c:xVal>
          <c:yVal>
            <c:numRef>
              <c:f>'fcc20'!$L$2:$L$7</c:f>
              <c:numCache>
                <c:formatCode>0.00</c:formatCode>
                <c:ptCount val="6"/>
                <c:pt idx="0" formatCode="General">
                  <c:v>-71.181818181818173</c:v>
                </c:pt>
                <c:pt idx="1">
                  <c:v>-22.5</c:v>
                </c:pt>
                <c:pt idx="2" formatCode="General">
                  <c:v>-5</c:v>
                </c:pt>
                <c:pt idx="3" formatCode="General">
                  <c:v>-1</c:v>
                </c:pt>
                <c:pt idx="4" formatCode="General">
                  <c:v>-0.5</c:v>
                </c:pt>
                <c:pt idx="5" formatCode="General">
                  <c:v>0</c:v>
                </c:pt>
              </c:numCache>
            </c:numRef>
          </c:yVal>
          <c:smooth val="0"/>
          <c:extLst>
            <c:ext xmlns:c16="http://schemas.microsoft.com/office/drawing/2014/chart" uri="{C3380CC4-5D6E-409C-BE32-E72D297353CC}">
              <c16:uniqueId val="{00000003-23F4-4BDD-B620-0FCBEFC0716D}"/>
            </c:ext>
          </c:extLst>
        </c:ser>
        <c:ser>
          <c:idx val="2"/>
          <c:order val="4"/>
          <c:tx>
            <c:strRef>
              <c:f>'fcc20'!$O$1</c:f>
              <c:strCache>
                <c:ptCount val="1"/>
                <c:pt idx="0">
                  <c:v>Xc</c:v>
                </c:pt>
              </c:strCache>
            </c:strRef>
          </c:tx>
          <c:spPr>
            <a:ln>
              <a:solidFill>
                <a:srgbClr val="FF0000"/>
              </a:solidFill>
            </a:ln>
          </c:spPr>
          <c:marker>
            <c:symbol val="none"/>
          </c:marker>
          <c:xVal>
            <c:numRef>
              <c:f>'fcc20'!$N$2:$N$4</c:f>
              <c:numCache>
                <c:formatCode>General</c:formatCode>
                <c:ptCount val="3"/>
                <c:pt idx="0">
                  <c:v>-5560</c:v>
                </c:pt>
                <c:pt idx="1">
                  <c:v>-2500</c:v>
                </c:pt>
                <c:pt idx="2">
                  <c:v>0</c:v>
                </c:pt>
              </c:numCache>
            </c:numRef>
          </c:xVal>
          <c:yVal>
            <c:numRef>
              <c:f>'fcc20'!$O$2:$O$4</c:f>
              <c:numCache>
                <c:formatCode>0.00</c:formatCode>
                <c:ptCount val="3"/>
                <c:pt idx="0" formatCode="General">
                  <c:v>-84.790909090909096</c:v>
                </c:pt>
                <c:pt idx="1">
                  <c:v>-37.5</c:v>
                </c:pt>
                <c:pt idx="2" formatCode="General">
                  <c:v>0</c:v>
                </c:pt>
              </c:numCache>
            </c:numRef>
          </c:yVal>
          <c:smooth val="0"/>
          <c:extLst>
            <c:ext xmlns:c16="http://schemas.microsoft.com/office/drawing/2014/chart" uri="{C3380CC4-5D6E-409C-BE32-E72D297353CC}">
              <c16:uniqueId val="{00000004-23F4-4BDD-B620-0FCBEFC0716D}"/>
            </c:ext>
          </c:extLst>
        </c:ser>
        <c:dLbls>
          <c:showLegendKey val="0"/>
          <c:showVal val="0"/>
          <c:showCatName val="0"/>
          <c:showSerName val="0"/>
          <c:showPercent val="0"/>
          <c:showBubbleSize val="0"/>
        </c:dLbls>
        <c:axId val="-2039687096"/>
        <c:axId val="-2039683528"/>
      </c:scatterChart>
      <c:valAx>
        <c:axId val="-2039687096"/>
        <c:scaling>
          <c:orientation val="minMax"/>
          <c:min val="-5560"/>
        </c:scaling>
        <c:delete val="0"/>
        <c:axPos val="b"/>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2039683528"/>
        <c:crosses val="autoZero"/>
        <c:crossBetween val="midCat"/>
      </c:valAx>
      <c:valAx>
        <c:axId val="-2039683528"/>
        <c:scaling>
          <c:orientation val="minMax"/>
        </c:scaling>
        <c:delete val="0"/>
        <c:axPos val="l"/>
        <c:numFmt formatCode="General" sourceLinked="1"/>
        <c:majorTickMark val="out"/>
        <c:minorTickMark val="none"/>
        <c:tickLblPos val="nextTo"/>
        <c:crossAx val="-2039687096"/>
        <c:crosses val="autoZero"/>
        <c:crossBetween val="midCat"/>
      </c:valAx>
    </c:plotArea>
    <c:plotVisOnly val="1"/>
    <c:dispBlanksAs val="gap"/>
    <c:showDLblsOverMax val="0"/>
  </c:chart>
  <c:spPr>
    <a:ln>
      <a:noFill/>
    </a:ln>
  </c:spPr>
  <c:txPr>
    <a:bodyPr/>
    <a:lstStyle/>
    <a:p>
      <a:pPr>
        <a:defRPr/>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29D834F4-03C8-E995-0C1E-D224FE07C2E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4BF65F5D-45AF-72C6-2193-7FD93CD33AE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E5EE57D-6343-4FA9-9E20-18049AE86518}" type="datetimeFigureOut">
              <a:rPr lang="en-US" smtClean="0"/>
              <a:t>6/6/2023</a:t>
            </a:fld>
            <a:endParaRPr lang="en-US"/>
          </a:p>
        </p:txBody>
      </p:sp>
      <p:sp>
        <p:nvSpPr>
          <p:cNvPr id="4" name="Footer Placeholder 3">
            <a:extLst>
              <a:ext uri="{FF2B5EF4-FFF2-40B4-BE49-F238E27FC236}">
                <a16:creationId xmlns:a16="http://schemas.microsoft.com/office/drawing/2014/main" id="{4C484A1F-F2A9-6C73-2EAA-CCD8D17681C2}"/>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72EFE175-AA6B-D848-E7BB-98B72B45B625}"/>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E401535-28B8-4907-87C7-249B27B9DC72}" type="slidenum">
              <a:rPr lang="en-US" smtClean="0"/>
              <a:t>‹N›</a:t>
            </a:fld>
            <a:endParaRPr lang="en-US"/>
          </a:p>
        </p:txBody>
      </p:sp>
    </p:spTree>
    <p:extLst>
      <p:ext uri="{BB962C8B-B14F-4D97-AF65-F5344CB8AC3E}">
        <p14:creationId xmlns:p14="http://schemas.microsoft.com/office/powerpoint/2010/main" val="23372840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C9B9903-D656-4E89-9DA5-A8CCB61FCDD0}" type="datetimeFigureOut">
              <a:rPr lang="en-US" smtClean="0"/>
              <a:t>6/6/2023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B0867CD-0382-4EA1-BB24-EA532073E243}" type="slidenum">
              <a:rPr lang="en-US" smtClean="0"/>
              <a:t>‹N›</a:t>
            </a:fld>
            <a:endParaRPr lang="en-US"/>
          </a:p>
        </p:txBody>
      </p:sp>
    </p:spTree>
    <p:extLst>
      <p:ext uri="{BB962C8B-B14F-4D97-AF65-F5344CB8AC3E}">
        <p14:creationId xmlns:p14="http://schemas.microsoft.com/office/powerpoint/2010/main" val="2523540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US" dirty="0"/>
          </a:p>
        </p:txBody>
      </p:sp>
      <p:sp>
        <p:nvSpPr>
          <p:cNvPr id="4" name="Segnaposto numero diapositiva 3"/>
          <p:cNvSpPr>
            <a:spLocks noGrp="1"/>
          </p:cNvSpPr>
          <p:nvPr>
            <p:ph type="sldNum" sz="quarter" idx="5"/>
          </p:nvPr>
        </p:nvSpPr>
        <p:spPr/>
        <p:txBody>
          <a:bodyPr/>
          <a:lstStyle/>
          <a:p>
            <a:fld id="{8B0867CD-0382-4EA1-BB24-EA532073E243}" type="slidenum">
              <a:rPr lang="en-US" smtClean="0"/>
              <a:t>5</a:t>
            </a:fld>
            <a:endParaRPr lang="en-US"/>
          </a:p>
        </p:txBody>
      </p:sp>
    </p:spTree>
    <p:extLst>
      <p:ext uri="{BB962C8B-B14F-4D97-AF65-F5344CB8AC3E}">
        <p14:creationId xmlns:p14="http://schemas.microsoft.com/office/powerpoint/2010/main" val="12231884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8B0867CD-0382-4EA1-BB24-EA532073E243}" type="slidenum">
              <a:rPr lang="en-US" smtClean="0"/>
              <a:t>7</a:t>
            </a:fld>
            <a:endParaRPr lang="en-US"/>
          </a:p>
        </p:txBody>
      </p:sp>
    </p:spTree>
    <p:extLst>
      <p:ext uri="{BB962C8B-B14F-4D97-AF65-F5344CB8AC3E}">
        <p14:creationId xmlns:p14="http://schemas.microsoft.com/office/powerpoint/2010/main" val="3731407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US"/>
          </a:p>
        </p:txBody>
      </p:sp>
      <p:sp>
        <p:nvSpPr>
          <p:cNvPr id="4" name="Segnaposto numero diapositiva 3"/>
          <p:cNvSpPr>
            <a:spLocks noGrp="1"/>
          </p:cNvSpPr>
          <p:nvPr>
            <p:ph type="sldNum" sz="quarter" idx="5"/>
          </p:nvPr>
        </p:nvSpPr>
        <p:spPr/>
        <p:txBody>
          <a:bodyPr/>
          <a:lstStyle/>
          <a:p>
            <a:fld id="{8B0867CD-0382-4EA1-BB24-EA532073E243}" type="slidenum">
              <a:rPr lang="en-US" smtClean="0"/>
              <a:t>9</a:t>
            </a:fld>
            <a:endParaRPr lang="en-US"/>
          </a:p>
        </p:txBody>
      </p:sp>
    </p:spTree>
    <p:extLst>
      <p:ext uri="{BB962C8B-B14F-4D97-AF65-F5344CB8AC3E}">
        <p14:creationId xmlns:p14="http://schemas.microsoft.com/office/powerpoint/2010/main" val="41624950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US"/>
          </a:p>
        </p:txBody>
      </p:sp>
      <p:sp>
        <p:nvSpPr>
          <p:cNvPr id="4" name="Segnaposto numero diapositiva 3"/>
          <p:cNvSpPr>
            <a:spLocks noGrp="1"/>
          </p:cNvSpPr>
          <p:nvPr>
            <p:ph type="sldNum" sz="quarter" idx="5"/>
          </p:nvPr>
        </p:nvSpPr>
        <p:spPr/>
        <p:txBody>
          <a:bodyPr/>
          <a:lstStyle/>
          <a:p>
            <a:fld id="{8B0867CD-0382-4EA1-BB24-EA532073E243}" type="slidenum">
              <a:rPr lang="en-US" smtClean="0"/>
              <a:t>13</a:t>
            </a:fld>
            <a:endParaRPr lang="en-US"/>
          </a:p>
        </p:txBody>
      </p:sp>
    </p:spTree>
    <p:extLst>
      <p:ext uri="{BB962C8B-B14F-4D97-AF65-F5344CB8AC3E}">
        <p14:creationId xmlns:p14="http://schemas.microsoft.com/office/powerpoint/2010/main" val="3570413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US" dirty="0"/>
          </a:p>
        </p:txBody>
      </p:sp>
      <p:sp>
        <p:nvSpPr>
          <p:cNvPr id="4" name="Segnaposto numero diapositiva 3"/>
          <p:cNvSpPr>
            <a:spLocks noGrp="1"/>
          </p:cNvSpPr>
          <p:nvPr>
            <p:ph type="sldNum" sz="quarter" idx="5"/>
          </p:nvPr>
        </p:nvSpPr>
        <p:spPr/>
        <p:txBody>
          <a:bodyPr/>
          <a:lstStyle/>
          <a:p>
            <a:fld id="{8B0867CD-0382-4EA1-BB24-EA532073E243}" type="slidenum">
              <a:rPr lang="en-US" smtClean="0"/>
              <a:t>14</a:t>
            </a:fld>
            <a:endParaRPr lang="en-US"/>
          </a:p>
        </p:txBody>
      </p:sp>
    </p:spTree>
    <p:extLst>
      <p:ext uri="{BB962C8B-B14F-4D97-AF65-F5344CB8AC3E}">
        <p14:creationId xmlns:p14="http://schemas.microsoft.com/office/powerpoint/2010/main" val="38891528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US"/>
          </a:p>
        </p:txBody>
      </p:sp>
      <p:sp>
        <p:nvSpPr>
          <p:cNvPr id="4" name="Segnaposto numero diapositiva 3"/>
          <p:cNvSpPr>
            <a:spLocks noGrp="1"/>
          </p:cNvSpPr>
          <p:nvPr>
            <p:ph type="sldNum" sz="quarter" idx="5"/>
          </p:nvPr>
        </p:nvSpPr>
        <p:spPr/>
        <p:txBody>
          <a:bodyPr/>
          <a:lstStyle/>
          <a:p>
            <a:fld id="{8B0867CD-0382-4EA1-BB24-EA532073E243}" type="slidenum">
              <a:rPr lang="en-US" smtClean="0"/>
              <a:t>19</a:t>
            </a:fld>
            <a:endParaRPr lang="en-US"/>
          </a:p>
        </p:txBody>
      </p:sp>
    </p:spTree>
    <p:extLst>
      <p:ext uri="{BB962C8B-B14F-4D97-AF65-F5344CB8AC3E}">
        <p14:creationId xmlns:p14="http://schemas.microsoft.com/office/powerpoint/2010/main" val="15063513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US"/>
          </a:p>
        </p:txBody>
      </p:sp>
      <p:sp>
        <p:nvSpPr>
          <p:cNvPr id="4" name="Segnaposto numero diapositiva 3"/>
          <p:cNvSpPr>
            <a:spLocks noGrp="1"/>
          </p:cNvSpPr>
          <p:nvPr>
            <p:ph type="sldNum" sz="quarter" idx="5"/>
          </p:nvPr>
        </p:nvSpPr>
        <p:spPr/>
        <p:txBody>
          <a:bodyPr/>
          <a:lstStyle/>
          <a:p>
            <a:fld id="{8B0867CD-0382-4EA1-BB24-EA532073E243}" type="slidenum">
              <a:rPr lang="en-US" smtClean="0"/>
              <a:t>21</a:t>
            </a:fld>
            <a:endParaRPr lang="en-US"/>
          </a:p>
        </p:txBody>
      </p:sp>
    </p:spTree>
    <p:extLst>
      <p:ext uri="{BB962C8B-B14F-4D97-AF65-F5344CB8AC3E}">
        <p14:creationId xmlns:p14="http://schemas.microsoft.com/office/powerpoint/2010/main" val="321494577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5.jp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57616"/>
            <a:ext cx="12192000" cy="6200384"/>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590400" y="1592796"/>
            <a:ext cx="11017800" cy="2387600"/>
          </a:xfrm>
        </p:spPr>
        <p:txBody>
          <a:bodyPr anchor="b"/>
          <a:lstStyle>
            <a:lvl1pPr algn="ctr">
              <a:lnSpc>
                <a:spcPts val="4751"/>
              </a:lnSpc>
              <a:defRPr sz="4800" cap="all" baseline="0">
                <a:solidFill>
                  <a:schemeClr val="bg1"/>
                </a:solidFill>
              </a:defRPr>
            </a:lvl1pPr>
          </a:lstStyle>
          <a:p>
            <a:r>
              <a:rPr lang="en-GB" noProof="0"/>
              <a:t>ADD TITLE</a:t>
            </a:r>
            <a:endParaRPr lang="en-US" noProof="0"/>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590400" y="4275516"/>
            <a:ext cx="11017800" cy="1655763"/>
          </a:xfrm>
        </p:spPr>
        <p:txBody>
          <a:bodyPr>
            <a:noAutofit/>
          </a:bodyPr>
          <a:lstStyle>
            <a:lvl1pPr marL="0" indent="0" algn="ctr">
              <a:buNone/>
              <a:defRPr sz="16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11660401" y="69892"/>
            <a:ext cx="385972" cy="226761"/>
          </a:xfrm>
          <a:prstGeom prst="rect">
            <a:avLst/>
          </a:prstGeom>
        </p:spPr>
        <p:txBody>
          <a:bodyPr/>
          <a:lstStyle>
            <a:lvl1pPr>
              <a:defRPr>
                <a:solidFill>
                  <a:schemeClr val="bg1"/>
                </a:solidFill>
              </a:defRPr>
            </a:lvl1pPr>
          </a:lstStyle>
          <a:p>
            <a:fld id="{88A1DFE4-5FC5-43BD-BB7E-75EAD82B965F}" type="slidenum">
              <a:rPr lang="en-US" noProof="0" smtClean="0"/>
              <a:pPr/>
              <a:t>‹N›</a:t>
            </a:fld>
            <a:endParaRPr lang="en-US" noProof="0"/>
          </a:p>
        </p:txBody>
      </p:sp>
      <p:pic>
        <p:nvPicPr>
          <p:cNvPr id="4" name="Immagine 8" descr="Immagine che contiene testo, clipart&#10;&#10;Descrizione generata automaticamente">
            <a:extLst>
              <a:ext uri="{FF2B5EF4-FFF2-40B4-BE49-F238E27FC236}">
                <a16:creationId xmlns:a16="http://schemas.microsoft.com/office/drawing/2014/main" id="{FE071871-E2CA-8FA2-6B37-77B9DBB56A8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805778" y="424452"/>
            <a:ext cx="3605428" cy="1666374"/>
          </a:xfrm>
          <a:prstGeom prst="rect">
            <a:avLst/>
          </a:prstGeom>
        </p:spPr>
      </p:pic>
      <p:sp>
        <p:nvSpPr>
          <p:cNvPr id="5" name="TextBox 4">
            <a:extLst>
              <a:ext uri="{FF2B5EF4-FFF2-40B4-BE49-F238E27FC236}">
                <a16:creationId xmlns:a16="http://schemas.microsoft.com/office/drawing/2014/main" id="{CCF5DAC8-7DA6-330C-CD3C-098891C27EC5}"/>
              </a:ext>
            </a:extLst>
          </p:cNvPr>
          <p:cNvSpPr txBox="1"/>
          <p:nvPr userDrawn="1"/>
        </p:nvSpPr>
        <p:spPr>
          <a:xfrm>
            <a:off x="493690" y="5154942"/>
            <a:ext cx="11204620" cy="646331"/>
          </a:xfrm>
          <a:prstGeom prst="rect">
            <a:avLst/>
          </a:prstGeom>
          <a:noFill/>
        </p:spPr>
        <p:txBody>
          <a:bodyPr wrap="square">
            <a:spAutoFit/>
          </a:bodyPr>
          <a:lstStyle/>
          <a:p>
            <a:pPr algn="ctr"/>
            <a:r>
              <a:rPr lang="it-IT" dirty="0">
                <a:solidFill>
                  <a:schemeClr val="bg1"/>
                </a:solidFill>
              </a:rPr>
              <a:t>Manuela Boscolo (LNF-INFN), </a:t>
            </a:r>
            <a:r>
              <a:rPr lang="it-IT" sz="1800" dirty="0">
                <a:solidFill>
                  <a:schemeClr val="bg1"/>
                </a:solidFill>
                <a:effectLst/>
              </a:rPr>
              <a:t>Fabrizio Palla (Pisa-INFN)</a:t>
            </a:r>
            <a:r>
              <a:rPr lang="it-IT" dirty="0">
                <a:solidFill>
                  <a:schemeClr val="bg1"/>
                </a:solidFill>
              </a:rPr>
              <a:t>, Stefano Lauciani (LNF-INFN), Alexander Novokhatski (SLAC), </a:t>
            </a:r>
            <a:r>
              <a:rPr lang="it-IT" sz="1800" dirty="0">
                <a:solidFill>
                  <a:schemeClr val="bg1"/>
                </a:solidFill>
                <a:effectLst/>
              </a:rPr>
              <a:t>Filippo Bosi (Pisa-INFN), </a:t>
            </a:r>
            <a:r>
              <a:rPr lang="it-IT" dirty="0">
                <a:solidFill>
                  <a:schemeClr val="bg1"/>
                </a:solidFill>
              </a:rPr>
              <a:t>Francesco Fransesini (LNF-INFN)</a:t>
            </a:r>
          </a:p>
        </p:txBody>
      </p:sp>
      <p:sp>
        <p:nvSpPr>
          <p:cNvPr id="7" name="TextBox 6">
            <a:extLst>
              <a:ext uri="{FF2B5EF4-FFF2-40B4-BE49-F238E27FC236}">
                <a16:creationId xmlns:a16="http://schemas.microsoft.com/office/drawing/2014/main" id="{798968AC-8C9C-AC0B-16D1-F6CD256D62E9}"/>
              </a:ext>
            </a:extLst>
          </p:cNvPr>
          <p:cNvSpPr txBox="1"/>
          <p:nvPr userDrawn="1"/>
        </p:nvSpPr>
        <p:spPr>
          <a:xfrm>
            <a:off x="3048000" y="4655604"/>
            <a:ext cx="6096000" cy="369332"/>
          </a:xfrm>
          <a:prstGeom prst="rect">
            <a:avLst/>
          </a:prstGeom>
          <a:noFill/>
        </p:spPr>
        <p:txBody>
          <a:bodyPr wrap="square">
            <a:spAutoFit/>
          </a:bodyPr>
          <a:lstStyle/>
          <a:p>
            <a:pPr algn="ctr"/>
            <a:r>
              <a:rPr lang="it-IT" dirty="0">
                <a:solidFill>
                  <a:schemeClr val="bg1"/>
                </a:solidFill>
              </a:rPr>
              <a:t>Speaker: Francesco Fransesini</a:t>
            </a:r>
          </a:p>
        </p:txBody>
      </p:sp>
      <p:sp>
        <p:nvSpPr>
          <p:cNvPr id="10" name="CasellaDiTesto 9">
            <a:extLst>
              <a:ext uri="{FF2B5EF4-FFF2-40B4-BE49-F238E27FC236}">
                <a16:creationId xmlns:a16="http://schemas.microsoft.com/office/drawing/2014/main" id="{6F6CB766-3FA9-0274-A0AB-9F20B8E32B65}"/>
              </a:ext>
            </a:extLst>
          </p:cNvPr>
          <p:cNvSpPr txBox="1"/>
          <p:nvPr userDrawn="1"/>
        </p:nvSpPr>
        <p:spPr>
          <a:xfrm>
            <a:off x="653716" y="6123060"/>
            <a:ext cx="11327731" cy="523220"/>
          </a:xfrm>
          <a:prstGeom prst="rect">
            <a:avLst/>
          </a:prstGeom>
          <a:noFill/>
        </p:spPr>
        <p:txBody>
          <a:bodyPr wrap="square">
            <a:spAutoFit/>
          </a:bodyPr>
          <a:lstStyle/>
          <a:p>
            <a:pPr algn="l"/>
            <a:r>
              <a:rPr lang="en-US" sz="1400" b="0" i="0" dirty="0">
                <a:solidFill>
                  <a:schemeClr val="bg1"/>
                </a:solidFill>
                <a:effectLst/>
                <a:latin typeface="Roboto" panose="02000000000000000000" pitchFamily="2" charset="0"/>
              </a:rPr>
              <a:t>This project has received funding from the European Union's Horizon 2020 research and innovation </a:t>
            </a:r>
            <a:r>
              <a:rPr lang="en-US" sz="1400" b="0" i="0" dirty="0" err="1">
                <a:solidFill>
                  <a:schemeClr val="bg1"/>
                </a:solidFill>
                <a:effectLst/>
                <a:latin typeface="Roboto" panose="02000000000000000000" pitchFamily="2" charset="0"/>
              </a:rPr>
              <a:t>programme</a:t>
            </a:r>
            <a:r>
              <a:rPr lang="en-US" sz="1400" b="0" i="0" dirty="0">
                <a:solidFill>
                  <a:schemeClr val="bg1"/>
                </a:solidFill>
                <a:effectLst/>
                <a:latin typeface="Roboto" panose="02000000000000000000" pitchFamily="2" charset="0"/>
              </a:rPr>
              <a:t> under the European Union's Horizon 2020 research and innovation </a:t>
            </a:r>
            <a:r>
              <a:rPr lang="en-US" sz="1400" b="0" i="0" dirty="0" err="1">
                <a:solidFill>
                  <a:schemeClr val="bg1"/>
                </a:solidFill>
                <a:effectLst/>
                <a:latin typeface="Roboto" panose="02000000000000000000" pitchFamily="2" charset="0"/>
              </a:rPr>
              <a:t>programme</a:t>
            </a:r>
            <a:r>
              <a:rPr lang="en-US" sz="1400" b="0" i="0" dirty="0">
                <a:solidFill>
                  <a:schemeClr val="bg1"/>
                </a:solidFill>
                <a:effectLst/>
                <a:latin typeface="Roboto" panose="02000000000000000000" pitchFamily="2" charset="0"/>
              </a:rPr>
              <a:t> under grant agreement No 951754</a:t>
            </a:r>
            <a:endParaRPr lang="en-US" sz="1400" dirty="0">
              <a:solidFill>
                <a:schemeClr val="bg1"/>
              </a:solidFill>
            </a:endParaRPr>
          </a:p>
        </p:txBody>
      </p:sp>
      <p:pic>
        <p:nvPicPr>
          <p:cNvPr id="12" name="Immagine 11" descr="Immagine che contiene bandiera, stella, simbolo, Blu elettrico&#10;&#10;Descrizione generata automaticamente">
            <a:extLst>
              <a:ext uri="{FF2B5EF4-FFF2-40B4-BE49-F238E27FC236}">
                <a16:creationId xmlns:a16="http://schemas.microsoft.com/office/drawing/2014/main" id="{F59656C4-F399-ADF1-CCFB-254E2E0707C2}"/>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0432" y="6190159"/>
            <a:ext cx="583284" cy="389021"/>
          </a:xfrm>
          <a:prstGeom prst="rect">
            <a:avLst/>
          </a:prstGeom>
        </p:spPr>
      </p:pic>
    </p:spTree>
    <p:extLst>
      <p:ext uri="{BB962C8B-B14F-4D97-AF65-F5344CB8AC3E}">
        <p14:creationId xmlns:p14="http://schemas.microsoft.com/office/powerpoint/2010/main" val="1647798049"/>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‹N›</a:t>
            </a:fld>
            <a:endParaRPr lang="en-US" noProof="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a:t>Chapter Title</a:t>
            </a:r>
          </a:p>
          <a:p>
            <a:pPr lvl="1"/>
            <a:r>
              <a:rPr lang="en-US" noProof="0"/>
              <a:t>Subchapter Level 1	1</a:t>
            </a:r>
          </a:p>
          <a:p>
            <a:pPr lvl="2"/>
            <a:r>
              <a:rPr lang="en-US" noProof="0"/>
              <a:t>Subchapter Level 2	1</a:t>
            </a:r>
          </a:p>
          <a:p>
            <a:pPr lvl="3"/>
            <a:r>
              <a:rPr lang="en-US" noProof="0"/>
              <a:t>Subchapter Level 2	1</a:t>
            </a:r>
          </a:p>
          <a:p>
            <a:pPr lvl="4"/>
            <a:r>
              <a:rPr lang="en-US" noProof="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a:t>Chapter Title</a:t>
            </a:r>
          </a:p>
          <a:p>
            <a:pPr lvl="1"/>
            <a:r>
              <a:rPr lang="en-US" noProof="0"/>
              <a:t>Subchapter Level 1	1</a:t>
            </a:r>
          </a:p>
          <a:p>
            <a:pPr lvl="2"/>
            <a:r>
              <a:rPr lang="en-US" noProof="0"/>
              <a:t>Subchapter Level 2	1</a:t>
            </a:r>
          </a:p>
          <a:p>
            <a:pPr lvl="3"/>
            <a:r>
              <a:rPr lang="en-US" noProof="0"/>
              <a:t>Subchapter Level 2	1</a:t>
            </a:r>
          </a:p>
          <a:p>
            <a:pPr lvl="4"/>
            <a:r>
              <a:rPr lang="en-US" noProof="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a:t>Add Title</a:t>
            </a:r>
          </a:p>
        </p:txBody>
      </p:sp>
      <p:pic>
        <p:nvPicPr>
          <p:cNvPr id="2" name="Immagine 13" descr="Immagine che contiene testo&#10;&#10;Descrizione generata automaticamente">
            <a:extLst>
              <a:ext uri="{FF2B5EF4-FFF2-40B4-BE49-F238E27FC236}">
                <a16:creationId xmlns:a16="http://schemas.microsoft.com/office/drawing/2014/main" id="{009E6CAB-1803-161D-1CD2-28AA53700C6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388261" y="78562"/>
            <a:ext cx="960107" cy="339920"/>
          </a:xfrm>
          <a:prstGeom prst="rect">
            <a:avLst/>
          </a:prstGeom>
        </p:spPr>
      </p:pic>
      <p:pic>
        <p:nvPicPr>
          <p:cNvPr id="5" name="Immagine 16" descr="Immagine che contiene testo, clipart&#10;&#10;Descrizione generata automaticamente">
            <a:extLst>
              <a:ext uri="{FF2B5EF4-FFF2-40B4-BE49-F238E27FC236}">
                <a16:creationId xmlns:a16="http://schemas.microsoft.com/office/drawing/2014/main" id="{066619EB-BF65-46FD-526B-7672607F236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065150" y="0"/>
            <a:ext cx="1056160" cy="488141"/>
          </a:xfrm>
          <a:prstGeom prst="rect">
            <a:avLst/>
          </a:prstGeom>
        </p:spPr>
      </p:pic>
    </p:spTree>
    <p:extLst>
      <p:ext uri="{BB962C8B-B14F-4D97-AF65-F5344CB8AC3E}">
        <p14:creationId xmlns:p14="http://schemas.microsoft.com/office/powerpoint/2010/main" val="32588288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9ABF38C-5717-DFFB-0D6B-A4DB216B0F5A}"/>
              </a:ext>
            </a:extLst>
          </p:cNvPr>
          <p:cNvSpPr>
            <a:spLocks noGrp="1"/>
          </p:cNvSpPr>
          <p:nvPr>
            <p:ph type="sldNum" sz="quarter" idx="10"/>
          </p:nvPr>
        </p:nvSpPr>
        <p:spPr/>
        <p:txBody>
          <a:bodyPr/>
          <a:lstStyle/>
          <a:p>
            <a:fld id="{88A1DFE4-5FC5-43BD-BB7E-75EAD82B965F}" type="slidenum">
              <a:rPr lang="en-US" smtClean="0"/>
              <a:pPr/>
              <a:t>‹N›</a:t>
            </a:fld>
            <a:endParaRPr lang="en-US"/>
          </a:p>
        </p:txBody>
      </p:sp>
      <p:sp>
        <p:nvSpPr>
          <p:cNvPr id="4" name="Titelplatzhalter 1">
            <a:extLst>
              <a:ext uri="{FF2B5EF4-FFF2-40B4-BE49-F238E27FC236}">
                <a16:creationId xmlns:a16="http://schemas.microsoft.com/office/drawing/2014/main" id="{EC25F44E-848E-AA9B-B2A6-C0C5063530DD}"/>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a:t>Add Title</a:t>
            </a:r>
          </a:p>
        </p:txBody>
      </p:sp>
      <p:sp>
        <p:nvSpPr>
          <p:cNvPr id="9" name="Content Placeholder 8">
            <a:extLst>
              <a:ext uri="{FF2B5EF4-FFF2-40B4-BE49-F238E27FC236}">
                <a16:creationId xmlns:a16="http://schemas.microsoft.com/office/drawing/2014/main" id="{2B6069FC-AB93-8688-4F72-A7B30D384928}"/>
              </a:ext>
            </a:extLst>
          </p:cNvPr>
          <p:cNvSpPr>
            <a:spLocks noGrp="1"/>
          </p:cNvSpPr>
          <p:nvPr>
            <p:ph sz="quarter" idx="11"/>
          </p:nvPr>
        </p:nvSpPr>
        <p:spPr>
          <a:xfrm>
            <a:off x="590550" y="2360613"/>
            <a:ext cx="11017250" cy="39274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694568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clusion">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587724"/>
            <a:ext cx="12192000" cy="6200384"/>
          </a:xfrm>
          <a:prstGeom prst="rect">
            <a:avLst/>
          </a:prstGeom>
        </p:spPr>
      </p:pic>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11660401" y="69892"/>
            <a:ext cx="385972" cy="226761"/>
          </a:xfrm>
          <a:prstGeom prst="rect">
            <a:avLst/>
          </a:prstGeom>
        </p:spPr>
        <p:txBody>
          <a:bodyPr/>
          <a:lstStyle>
            <a:lvl1pPr>
              <a:defRPr>
                <a:solidFill>
                  <a:schemeClr val="bg1"/>
                </a:solidFill>
              </a:defRPr>
            </a:lvl1pPr>
          </a:lstStyle>
          <a:p>
            <a:fld id="{88A1DFE4-5FC5-43BD-BB7E-75EAD82B965F}" type="slidenum">
              <a:rPr lang="en-US" noProof="0" smtClean="0"/>
              <a:pPr/>
              <a:t>‹N›</a:t>
            </a:fld>
            <a:endParaRPr lang="en-US" noProof="0"/>
          </a:p>
        </p:txBody>
      </p:sp>
      <p:pic>
        <p:nvPicPr>
          <p:cNvPr id="4" name="Immagine 8" descr="Immagine che contiene testo, clipart&#10;&#10;Descrizione generata automaticamente">
            <a:extLst>
              <a:ext uri="{FF2B5EF4-FFF2-40B4-BE49-F238E27FC236}">
                <a16:creationId xmlns:a16="http://schemas.microsoft.com/office/drawing/2014/main" id="{FE071871-E2CA-8FA2-6B37-77B9DBB56A8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805778" y="424452"/>
            <a:ext cx="3605428" cy="1666374"/>
          </a:xfrm>
          <a:prstGeom prst="rect">
            <a:avLst/>
          </a:prstGeom>
        </p:spPr>
      </p:pic>
      <p:sp>
        <p:nvSpPr>
          <p:cNvPr id="7" name="TextBox 6">
            <a:extLst>
              <a:ext uri="{FF2B5EF4-FFF2-40B4-BE49-F238E27FC236}">
                <a16:creationId xmlns:a16="http://schemas.microsoft.com/office/drawing/2014/main" id="{798968AC-8C9C-AC0B-16D1-F6CD256D62E9}"/>
              </a:ext>
            </a:extLst>
          </p:cNvPr>
          <p:cNvSpPr txBox="1"/>
          <p:nvPr userDrawn="1"/>
        </p:nvSpPr>
        <p:spPr>
          <a:xfrm>
            <a:off x="2841319" y="5900944"/>
            <a:ext cx="6096000" cy="369332"/>
          </a:xfrm>
          <a:prstGeom prst="rect">
            <a:avLst/>
          </a:prstGeom>
          <a:noFill/>
        </p:spPr>
        <p:txBody>
          <a:bodyPr wrap="square">
            <a:spAutoFit/>
          </a:bodyPr>
          <a:lstStyle/>
          <a:p>
            <a:pPr algn="ctr"/>
            <a:r>
              <a:rPr lang="it-IT">
                <a:solidFill>
                  <a:schemeClr val="bg1"/>
                </a:solidFill>
              </a:rPr>
              <a:t>Contact: francesco.fransesini@lnf.infn.it </a:t>
            </a:r>
            <a:endParaRPr lang="en-US"/>
          </a:p>
        </p:txBody>
      </p:sp>
      <p:sp>
        <p:nvSpPr>
          <p:cNvPr id="10" name="TextBox 9">
            <a:extLst>
              <a:ext uri="{FF2B5EF4-FFF2-40B4-BE49-F238E27FC236}">
                <a16:creationId xmlns:a16="http://schemas.microsoft.com/office/drawing/2014/main" id="{604D3E9D-C2F1-2875-E3C8-07CFACE5AE70}"/>
              </a:ext>
            </a:extLst>
          </p:cNvPr>
          <p:cNvSpPr txBox="1"/>
          <p:nvPr userDrawn="1"/>
        </p:nvSpPr>
        <p:spPr>
          <a:xfrm>
            <a:off x="2041741" y="2693096"/>
            <a:ext cx="7540669" cy="2286000"/>
          </a:xfrm>
          <a:prstGeom prst="rect">
            <a:avLst/>
          </a:prstGeom>
          <a:noFill/>
        </p:spPr>
        <p:txBody>
          <a:bodyPr wrap="square" rtlCol="0">
            <a:noAutofit/>
          </a:bodyPr>
          <a:lstStyle/>
          <a:p>
            <a:pPr algn="ctr">
              <a:lnSpc>
                <a:spcPct val="100000"/>
              </a:lnSpc>
            </a:pPr>
            <a:r>
              <a:rPr lang="en-GB" sz="6600">
                <a:solidFill>
                  <a:schemeClr val="bg1"/>
                </a:solidFill>
              </a:rPr>
              <a:t>THANK YOU FOR YOUR ATTENTION </a:t>
            </a:r>
            <a:endParaRPr lang="en-US" sz="6600">
              <a:solidFill>
                <a:schemeClr val="bg1"/>
              </a:solidFill>
            </a:endParaRPr>
          </a:p>
        </p:txBody>
      </p:sp>
    </p:spTree>
    <p:extLst>
      <p:ext uri="{BB962C8B-B14F-4D97-AF65-F5344CB8AC3E}">
        <p14:creationId xmlns:p14="http://schemas.microsoft.com/office/powerpoint/2010/main" val="544712253"/>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a:t>First Level (Running Text)</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2000" cy="4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126621"/>
            <a:ext cx="385972"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‹N›</a:t>
            </a:fld>
            <a:endParaRPr lang="en-US"/>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6">
            <a:extLst>
              <a:ext uri="{28A0092B-C50C-407E-A947-70E740481C1C}">
                <a14:useLocalDpi xmlns:a14="http://schemas.microsoft.com/office/drawing/2010/main" val="0"/>
              </a:ext>
            </a:extLst>
          </a:blip>
          <a:srcRect/>
          <a:stretch/>
        </p:blipFill>
        <p:spPr>
          <a:xfrm>
            <a:off x="145629" y="120000"/>
            <a:ext cx="597087" cy="240000"/>
          </a:xfrm>
          <a:prstGeom prst="rect">
            <a:avLst/>
          </a:prstGeom>
        </p:spPr>
      </p:pic>
      <p:sp>
        <p:nvSpPr>
          <p:cNvPr id="5" name="Textfeld 1">
            <a:extLst>
              <a:ext uri="{FF2B5EF4-FFF2-40B4-BE49-F238E27FC236}">
                <a16:creationId xmlns:a16="http://schemas.microsoft.com/office/drawing/2014/main" id="{090EDCED-2A71-B284-CEEF-977787D497A1}"/>
              </a:ext>
            </a:extLst>
          </p:cNvPr>
          <p:cNvSpPr txBox="1"/>
          <p:nvPr userDrawn="1"/>
        </p:nvSpPr>
        <p:spPr>
          <a:xfrm>
            <a:off x="3565010" y="95020"/>
            <a:ext cx="5061097" cy="226761"/>
          </a:xfrm>
          <a:prstGeom prst="rect">
            <a:avLst/>
          </a:prstGeom>
          <a:noFill/>
        </p:spPr>
        <p:txBody>
          <a:bodyPr wrap="square" rtlCol="0">
            <a:noAutofit/>
          </a:bodyPr>
          <a:lstStyle>
            <a:defPPr>
              <a:defRPr lang="de-DE"/>
            </a:defPPr>
            <a:lvl1pPr marL="0" algn="l" defTabSz="914280" rtl="0" eaLnBrk="1" latinLnBrk="0" hangingPunct="1">
              <a:defRPr sz="1800" kern="1200">
                <a:solidFill>
                  <a:schemeClr val="tx1"/>
                </a:solidFill>
                <a:latin typeface="+mn-lt"/>
                <a:ea typeface="+mn-ea"/>
                <a:cs typeface="+mn-cs"/>
              </a:defRPr>
            </a:lvl1pPr>
            <a:lvl2pPr marL="457139" algn="l" defTabSz="914280" rtl="0" eaLnBrk="1" latinLnBrk="0" hangingPunct="1">
              <a:defRPr sz="1800" kern="1200">
                <a:solidFill>
                  <a:schemeClr val="tx1"/>
                </a:solidFill>
                <a:latin typeface="+mn-lt"/>
                <a:ea typeface="+mn-ea"/>
                <a:cs typeface="+mn-cs"/>
              </a:defRPr>
            </a:lvl2pPr>
            <a:lvl3pPr marL="914280" algn="l" defTabSz="914280" rtl="0" eaLnBrk="1" latinLnBrk="0" hangingPunct="1">
              <a:defRPr sz="1800" kern="1200">
                <a:solidFill>
                  <a:schemeClr val="tx1"/>
                </a:solidFill>
                <a:latin typeface="+mn-lt"/>
                <a:ea typeface="+mn-ea"/>
                <a:cs typeface="+mn-cs"/>
              </a:defRPr>
            </a:lvl3pPr>
            <a:lvl4pPr marL="1371420" algn="l" defTabSz="914280" rtl="0" eaLnBrk="1" latinLnBrk="0" hangingPunct="1">
              <a:defRPr sz="1800" kern="1200">
                <a:solidFill>
                  <a:schemeClr val="tx1"/>
                </a:solidFill>
                <a:latin typeface="+mn-lt"/>
                <a:ea typeface="+mn-ea"/>
                <a:cs typeface="+mn-cs"/>
              </a:defRPr>
            </a:lvl4pPr>
            <a:lvl5pPr marL="1828560" algn="l" defTabSz="914280" rtl="0" eaLnBrk="1" latinLnBrk="0" hangingPunct="1">
              <a:defRPr sz="1800" kern="1200">
                <a:solidFill>
                  <a:schemeClr val="tx1"/>
                </a:solidFill>
                <a:latin typeface="+mn-lt"/>
                <a:ea typeface="+mn-ea"/>
                <a:cs typeface="+mn-cs"/>
              </a:defRPr>
            </a:lvl5pPr>
            <a:lvl6pPr marL="2285700" algn="l" defTabSz="914280" rtl="0" eaLnBrk="1" latinLnBrk="0" hangingPunct="1">
              <a:defRPr sz="1800" kern="1200">
                <a:solidFill>
                  <a:schemeClr val="tx1"/>
                </a:solidFill>
                <a:latin typeface="+mn-lt"/>
                <a:ea typeface="+mn-ea"/>
                <a:cs typeface="+mn-cs"/>
              </a:defRPr>
            </a:lvl6pPr>
            <a:lvl7pPr marL="2742839" algn="l" defTabSz="914280" rtl="0" eaLnBrk="1" latinLnBrk="0" hangingPunct="1">
              <a:defRPr sz="1800" kern="1200">
                <a:solidFill>
                  <a:schemeClr val="tx1"/>
                </a:solidFill>
                <a:latin typeface="+mn-lt"/>
                <a:ea typeface="+mn-ea"/>
                <a:cs typeface="+mn-cs"/>
              </a:defRPr>
            </a:lvl7pPr>
            <a:lvl8pPr marL="3199980" algn="l" defTabSz="914280" rtl="0" eaLnBrk="1" latinLnBrk="0" hangingPunct="1">
              <a:defRPr sz="1800" kern="1200">
                <a:solidFill>
                  <a:schemeClr val="tx1"/>
                </a:solidFill>
                <a:latin typeface="+mn-lt"/>
                <a:ea typeface="+mn-ea"/>
                <a:cs typeface="+mn-cs"/>
              </a:defRPr>
            </a:lvl8pPr>
            <a:lvl9pPr marL="3657119" algn="l" defTabSz="914280" rtl="0" eaLnBrk="1" latinLnBrk="0" hangingPunct="1">
              <a:defRPr sz="1800" kern="1200">
                <a:solidFill>
                  <a:schemeClr val="tx1"/>
                </a:solidFill>
                <a:latin typeface="+mn-lt"/>
                <a:ea typeface="+mn-ea"/>
                <a:cs typeface="+mn-cs"/>
              </a:defRPr>
            </a:lvl9pPr>
          </a:lstStyle>
          <a:p>
            <a:pPr algn="ctr">
              <a:lnSpc>
                <a:spcPts val="1651"/>
              </a:lnSpc>
            </a:pPr>
            <a:r>
              <a:rPr lang="en-US" sz="1200">
                <a:solidFill>
                  <a:schemeClr val="bg1"/>
                </a:solidFill>
              </a:rPr>
              <a:t>FCC week 2023</a:t>
            </a:r>
          </a:p>
        </p:txBody>
      </p:sp>
      <p:pic>
        <p:nvPicPr>
          <p:cNvPr id="8" name="Immagine 13" descr="Immagine che contiene testo&#10;&#10;Descrizione generata automaticamente">
            <a:extLst>
              <a:ext uri="{FF2B5EF4-FFF2-40B4-BE49-F238E27FC236}">
                <a16:creationId xmlns:a16="http://schemas.microsoft.com/office/drawing/2014/main" id="{9B2639D7-E5A6-29C3-0D9B-475944838042}"/>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0388261" y="78562"/>
            <a:ext cx="960107" cy="339920"/>
          </a:xfrm>
          <a:prstGeom prst="rect">
            <a:avLst/>
          </a:prstGeom>
        </p:spPr>
      </p:pic>
      <p:pic>
        <p:nvPicPr>
          <p:cNvPr id="9" name="Immagine 16" descr="Immagine che contiene testo, clipart&#10;&#10;Descrizione generata automaticamente">
            <a:extLst>
              <a:ext uri="{FF2B5EF4-FFF2-40B4-BE49-F238E27FC236}">
                <a16:creationId xmlns:a16="http://schemas.microsoft.com/office/drawing/2014/main" id="{939442A3-DEA3-E4AE-35F4-99E4EDB9BBD8}"/>
              </a:ext>
            </a:extLst>
          </p:cNvPr>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9065150" y="0"/>
            <a:ext cx="1056160" cy="488141"/>
          </a:xfrm>
          <a:prstGeom prst="rect">
            <a:avLst/>
          </a:prstGeom>
        </p:spPr>
      </p:pic>
      <p:sp>
        <p:nvSpPr>
          <p:cNvPr id="13" name="Textfeld 1">
            <a:extLst>
              <a:ext uri="{FF2B5EF4-FFF2-40B4-BE49-F238E27FC236}">
                <a16:creationId xmlns:a16="http://schemas.microsoft.com/office/drawing/2014/main" id="{0E900C5D-EAF9-C869-EFC7-859C5616C52B}"/>
              </a:ext>
            </a:extLst>
          </p:cNvPr>
          <p:cNvSpPr txBox="1">
            <a:spLocks/>
          </p:cNvSpPr>
          <p:nvPr userDrawn="1"/>
        </p:nvSpPr>
        <p:spPr>
          <a:xfrm>
            <a:off x="78760" y="95020"/>
            <a:ext cx="5061097" cy="226761"/>
          </a:xfrm>
          <a:prstGeom prst="rect">
            <a:avLst/>
          </a:prstGeom>
          <a:noFill/>
        </p:spPr>
        <p:txBody>
          <a:bodyPr wrap="square" rtlCol="0">
            <a:noAutofit/>
          </a:bodyPr>
          <a:lstStyle>
            <a:defPPr>
              <a:defRPr lang="de-DE"/>
            </a:defPPr>
            <a:lvl1pPr marL="0" algn="l" defTabSz="914280" rtl="0" eaLnBrk="1" latinLnBrk="0" hangingPunct="1">
              <a:defRPr sz="1800" kern="1200">
                <a:solidFill>
                  <a:schemeClr val="tx1"/>
                </a:solidFill>
                <a:latin typeface="+mn-lt"/>
                <a:ea typeface="+mn-ea"/>
                <a:cs typeface="+mn-cs"/>
              </a:defRPr>
            </a:lvl1pPr>
            <a:lvl2pPr marL="457139" algn="l" defTabSz="914280" rtl="0" eaLnBrk="1" latinLnBrk="0" hangingPunct="1">
              <a:defRPr sz="1800" kern="1200">
                <a:solidFill>
                  <a:schemeClr val="tx1"/>
                </a:solidFill>
                <a:latin typeface="+mn-lt"/>
                <a:ea typeface="+mn-ea"/>
                <a:cs typeface="+mn-cs"/>
              </a:defRPr>
            </a:lvl2pPr>
            <a:lvl3pPr marL="914280" algn="l" defTabSz="914280" rtl="0" eaLnBrk="1" latinLnBrk="0" hangingPunct="1">
              <a:defRPr sz="1800" kern="1200">
                <a:solidFill>
                  <a:schemeClr val="tx1"/>
                </a:solidFill>
                <a:latin typeface="+mn-lt"/>
                <a:ea typeface="+mn-ea"/>
                <a:cs typeface="+mn-cs"/>
              </a:defRPr>
            </a:lvl3pPr>
            <a:lvl4pPr marL="1371420" algn="l" defTabSz="914280" rtl="0" eaLnBrk="1" latinLnBrk="0" hangingPunct="1">
              <a:defRPr sz="1800" kern="1200">
                <a:solidFill>
                  <a:schemeClr val="tx1"/>
                </a:solidFill>
                <a:latin typeface="+mn-lt"/>
                <a:ea typeface="+mn-ea"/>
                <a:cs typeface="+mn-cs"/>
              </a:defRPr>
            </a:lvl4pPr>
            <a:lvl5pPr marL="1828560" algn="l" defTabSz="914280" rtl="0" eaLnBrk="1" latinLnBrk="0" hangingPunct="1">
              <a:defRPr sz="1800" kern="1200">
                <a:solidFill>
                  <a:schemeClr val="tx1"/>
                </a:solidFill>
                <a:latin typeface="+mn-lt"/>
                <a:ea typeface="+mn-ea"/>
                <a:cs typeface="+mn-cs"/>
              </a:defRPr>
            </a:lvl5pPr>
            <a:lvl6pPr marL="2285700" algn="l" defTabSz="914280" rtl="0" eaLnBrk="1" latinLnBrk="0" hangingPunct="1">
              <a:defRPr sz="1800" kern="1200">
                <a:solidFill>
                  <a:schemeClr val="tx1"/>
                </a:solidFill>
                <a:latin typeface="+mn-lt"/>
                <a:ea typeface="+mn-ea"/>
                <a:cs typeface="+mn-cs"/>
              </a:defRPr>
            </a:lvl6pPr>
            <a:lvl7pPr marL="2742839" algn="l" defTabSz="914280" rtl="0" eaLnBrk="1" latinLnBrk="0" hangingPunct="1">
              <a:defRPr sz="1800" kern="1200">
                <a:solidFill>
                  <a:schemeClr val="tx1"/>
                </a:solidFill>
                <a:latin typeface="+mn-lt"/>
                <a:ea typeface="+mn-ea"/>
                <a:cs typeface="+mn-cs"/>
              </a:defRPr>
            </a:lvl7pPr>
            <a:lvl8pPr marL="3199980" algn="l" defTabSz="914280" rtl="0" eaLnBrk="1" latinLnBrk="0" hangingPunct="1">
              <a:defRPr sz="1800" kern="1200">
                <a:solidFill>
                  <a:schemeClr val="tx1"/>
                </a:solidFill>
                <a:latin typeface="+mn-lt"/>
                <a:ea typeface="+mn-ea"/>
                <a:cs typeface="+mn-cs"/>
              </a:defRPr>
            </a:lvl8pPr>
            <a:lvl9pPr marL="3657119" algn="l" defTabSz="914280" rtl="0" eaLnBrk="1" latinLnBrk="0" hangingPunct="1">
              <a:defRPr sz="1800" kern="1200">
                <a:solidFill>
                  <a:schemeClr val="tx1"/>
                </a:solidFill>
                <a:latin typeface="+mn-lt"/>
                <a:ea typeface="+mn-ea"/>
                <a:cs typeface="+mn-cs"/>
              </a:defRPr>
            </a:lvl9pPr>
          </a:lstStyle>
          <a:p>
            <a:pPr algn="ctr">
              <a:lnSpc>
                <a:spcPts val="1651"/>
              </a:lnSpc>
            </a:pPr>
            <a:r>
              <a:rPr lang="en-US" sz="1200">
                <a:solidFill>
                  <a:schemeClr val="bg1"/>
                </a:solidFill>
              </a:rPr>
              <a:t>2023/06/06, London</a:t>
            </a:r>
          </a:p>
        </p:txBody>
      </p:sp>
    </p:spTree>
    <p:extLst>
      <p:ext uri="{BB962C8B-B14F-4D97-AF65-F5344CB8AC3E}">
        <p14:creationId xmlns:p14="http://schemas.microsoft.com/office/powerpoint/2010/main" val="3684260606"/>
      </p:ext>
    </p:extLst>
  </p:cSld>
  <p:clrMap bg1="lt1" tx1="dk1" bg2="lt2" tx2="dk2" accent1="accent1" accent2="accent2" accent3="accent3" accent4="accent4" accent5="accent5" accent6="accent6" hlink="hlink" folHlink="folHlink"/>
  <p:sldLayoutIdLst>
    <p:sldLayoutId id="2147483651" r:id="rId1"/>
    <p:sldLayoutId id="2147483667" r:id="rId2"/>
    <p:sldLayoutId id="2147483669" r:id="rId3"/>
    <p:sldLayoutId id="2147483668" r:id="rId4"/>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4156" userDrawn="1">
          <p15:clr>
            <a:srgbClr val="F26B43"/>
          </p15:clr>
        </p15:guide>
        <p15:guide id="3" pos="120" userDrawn="1">
          <p15:clr>
            <a:srgbClr val="F26B43"/>
          </p15:clr>
        </p15:guide>
        <p15:guide id="4" pos="392" userDrawn="1">
          <p15:clr>
            <a:srgbClr val="F26B43"/>
          </p15:clr>
        </p15:guide>
        <p15:guide id="5" pos="1345" userDrawn="1">
          <p15:clr>
            <a:srgbClr val="F26B43"/>
          </p15:clr>
        </p15:guide>
        <p15:guide id="6" pos="1595" userDrawn="1">
          <p15:clr>
            <a:srgbClr val="F26B43"/>
          </p15:clr>
        </p15:guide>
        <p15:guide id="7" pos="7560" userDrawn="1">
          <p15:clr>
            <a:srgbClr val="F26B43"/>
          </p15:clr>
        </p15:guide>
        <p15:guide id="8" pos="7288" userDrawn="1">
          <p15:clr>
            <a:srgbClr val="F26B43"/>
          </p15:clr>
        </p15:guide>
        <p15:guide id="9" pos="2775" userDrawn="1">
          <p15:clr>
            <a:srgbClr val="F26B43"/>
          </p15:clr>
        </p15:guide>
        <p15:guide id="10" pos="2524" userDrawn="1">
          <p15:clr>
            <a:srgbClr val="F26B43"/>
          </p15:clr>
        </p15:guide>
        <p15:guide id="12" pos="3964" userDrawn="1">
          <p15:clr>
            <a:srgbClr val="F26B43"/>
          </p15:clr>
        </p15:guide>
        <p15:guide id="13" pos="3716" userDrawn="1">
          <p15:clr>
            <a:srgbClr val="F26B43"/>
          </p15:clr>
        </p15:guide>
        <p15:guide id="14" pos="6335" userDrawn="1">
          <p15:clr>
            <a:srgbClr val="F26B43"/>
          </p15:clr>
        </p15:guide>
        <p15:guide id="15" pos="6085" userDrawn="1">
          <p15:clr>
            <a:srgbClr val="F26B43"/>
          </p15:clr>
        </p15:guide>
        <p15:guide id="16" pos="5156" userDrawn="1">
          <p15:clr>
            <a:srgbClr val="F26B43"/>
          </p15:clr>
        </p15:guide>
        <p15:guide id="17" pos="4907" userDrawn="1">
          <p15:clr>
            <a:srgbClr val="F26B43"/>
          </p15:clr>
        </p15:guide>
        <p15:guide id="19" orient="horz" pos="164" userDrawn="1">
          <p15:clr>
            <a:srgbClr val="F26B43"/>
          </p15:clr>
        </p15:guide>
        <p15:guide id="21" orient="horz" pos="267" userDrawn="1">
          <p15:clr>
            <a:srgbClr val="F26B43"/>
          </p15:clr>
        </p15:guide>
        <p15:guide id="23" orient="horz" pos="516" userDrawn="1">
          <p15:clr>
            <a:srgbClr val="F26B43"/>
          </p15:clr>
        </p15:guide>
        <p15:guide id="24" orient="horz" pos="3759" userDrawn="1">
          <p15:clr>
            <a:srgbClr val="F26B43"/>
          </p15:clr>
        </p15:guide>
        <p15:guide id="25" orient="horz" pos="3917"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1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1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3.xml"/><Relationship Id="rId4" Type="http://schemas.openxmlformats.org/officeDocument/2006/relationships/image" Target="../media/image32.png"/></Relationships>
</file>

<file path=ppt/slides/_rels/slide1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3.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1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6.xml"/><Relationship Id="rId1" Type="http://schemas.openxmlformats.org/officeDocument/2006/relationships/slideLayout" Target="../slideLayouts/slideLayout3.xml"/><Relationship Id="rId5" Type="http://schemas.openxmlformats.org/officeDocument/2006/relationships/image" Target="../media/image40.png"/><Relationship Id="rId4" Type="http://schemas.openxmlformats.org/officeDocument/2006/relationships/image" Target="../media/image3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video" Target="../media/media1.wmv"/><Relationship Id="rId1" Type="http://schemas.microsoft.com/office/2007/relationships/media" Target="../media/media1.wmv"/><Relationship Id="rId4" Type="http://schemas.openxmlformats.org/officeDocument/2006/relationships/image" Target="../media/image41.png"/></Relationships>
</file>

<file path=ppt/slides/_rels/slide2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43.png"/></Relationships>
</file>

<file path=ppt/slides/_rels/slide2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3.xml"/><Relationship Id="rId5" Type="http://schemas.openxmlformats.org/officeDocument/2006/relationships/image" Target="../media/image10.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3.xml"/><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7E9BD6-7CF7-C32E-4F96-AD9B50AC4AC2}"/>
              </a:ext>
            </a:extLst>
          </p:cNvPr>
          <p:cNvSpPr>
            <a:spLocks noGrp="1"/>
          </p:cNvSpPr>
          <p:nvPr>
            <p:ph type="ctrTitle"/>
          </p:nvPr>
        </p:nvSpPr>
        <p:spPr/>
        <p:txBody>
          <a:bodyPr anchor="ctr"/>
          <a:lstStyle/>
          <a:p>
            <a:r>
              <a:rPr lang="en-GB" noProof="0" dirty="0"/>
              <a:t>Mechanical model of the MDI</a:t>
            </a:r>
            <a:endParaRPr lang="en-US" dirty="0"/>
          </a:p>
        </p:txBody>
      </p:sp>
      <p:sp>
        <p:nvSpPr>
          <p:cNvPr id="4" name="Slide Number Placeholder 3">
            <a:extLst>
              <a:ext uri="{FF2B5EF4-FFF2-40B4-BE49-F238E27FC236}">
                <a16:creationId xmlns:a16="http://schemas.microsoft.com/office/drawing/2014/main" id="{14221669-0D91-3D26-2885-EFEF081BCCFD}"/>
              </a:ext>
            </a:extLst>
          </p:cNvPr>
          <p:cNvSpPr>
            <a:spLocks noGrp="1"/>
          </p:cNvSpPr>
          <p:nvPr>
            <p:ph type="sldNum" sz="quarter" idx="12"/>
          </p:nvPr>
        </p:nvSpPr>
        <p:spPr/>
        <p:txBody>
          <a:bodyPr/>
          <a:lstStyle/>
          <a:p>
            <a:fld id="{88A1DFE4-5FC5-43BD-BB7E-75EAD82B965F}" type="slidenum">
              <a:rPr lang="en-US" noProof="0" smtClean="0"/>
              <a:pPr/>
              <a:t>1</a:t>
            </a:fld>
            <a:endParaRPr lang="en-US" noProof="0"/>
          </a:p>
        </p:txBody>
      </p:sp>
    </p:spTree>
    <p:extLst>
      <p:ext uri="{BB962C8B-B14F-4D97-AF65-F5344CB8AC3E}">
        <p14:creationId xmlns:p14="http://schemas.microsoft.com/office/powerpoint/2010/main" val="13618207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a:extLst>
              <a:ext uri="{FF2B5EF4-FFF2-40B4-BE49-F238E27FC236}">
                <a16:creationId xmlns:a16="http://schemas.microsoft.com/office/drawing/2014/main" id="{D46FFEB8-DCF2-9D45-95E4-3E7E69402D30}"/>
              </a:ext>
            </a:extLst>
          </p:cNvPr>
          <p:cNvSpPr>
            <a:spLocks noGrp="1"/>
          </p:cNvSpPr>
          <p:nvPr>
            <p:ph type="sldNum" sz="quarter" idx="10"/>
          </p:nvPr>
        </p:nvSpPr>
        <p:spPr/>
        <p:txBody>
          <a:bodyPr/>
          <a:lstStyle/>
          <a:p>
            <a:fld id="{88A1DFE4-5FC5-43BD-BB7E-75EAD82B965F}" type="slidenum">
              <a:rPr lang="en-US" smtClean="0"/>
              <a:pPr/>
              <a:t>10</a:t>
            </a:fld>
            <a:endParaRPr lang="en-US"/>
          </a:p>
        </p:txBody>
      </p:sp>
      <p:sp>
        <p:nvSpPr>
          <p:cNvPr id="5" name="Title 2">
            <a:extLst>
              <a:ext uri="{FF2B5EF4-FFF2-40B4-BE49-F238E27FC236}">
                <a16:creationId xmlns:a16="http://schemas.microsoft.com/office/drawing/2014/main" id="{19619DEF-9DFC-14C9-FB96-173EBEBC281C}"/>
              </a:ext>
            </a:extLst>
          </p:cNvPr>
          <p:cNvSpPr txBox="1">
            <a:spLocks/>
          </p:cNvSpPr>
          <p:nvPr/>
        </p:nvSpPr>
        <p:spPr>
          <a:xfrm>
            <a:off x="459771" y="667272"/>
            <a:ext cx="11017800" cy="1072088"/>
          </a:xfrm>
          <a:prstGeom prst="rect">
            <a:avLst/>
          </a:prstGeom>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r>
              <a:rPr lang="en-US" sz="4000" b="1"/>
              <a:t>Bellows – constraint configuration</a:t>
            </a:r>
            <a:endParaRPr lang="en-US" sz="4800" b="1"/>
          </a:p>
        </p:txBody>
      </p:sp>
      <p:sp>
        <p:nvSpPr>
          <p:cNvPr id="6" name="CasellaDiTesto 2">
            <a:extLst>
              <a:ext uri="{FF2B5EF4-FFF2-40B4-BE49-F238E27FC236}">
                <a16:creationId xmlns:a16="http://schemas.microsoft.com/office/drawing/2014/main" id="{7C1983D9-37E0-C5BD-7C96-C368C74B4D9D}"/>
              </a:ext>
            </a:extLst>
          </p:cNvPr>
          <p:cNvSpPr txBox="1"/>
          <p:nvPr/>
        </p:nvSpPr>
        <p:spPr>
          <a:xfrm>
            <a:off x="168274" y="1203316"/>
            <a:ext cx="11769725" cy="1249152"/>
          </a:xfrm>
          <a:prstGeom prst="rect">
            <a:avLst/>
          </a:prstGeom>
          <a:noFill/>
        </p:spPr>
        <p:txBody>
          <a:bodyPr wrap="square" rtlCol="0">
            <a:noAutofit/>
          </a:bodyPr>
          <a:lstStyle/>
          <a:p>
            <a:pPr>
              <a:lnSpc>
                <a:spcPct val="150000"/>
              </a:lnSpc>
            </a:pPr>
            <a:r>
              <a:rPr lang="en-US" dirty="0"/>
              <a:t>The use of Support Tube is designed to avoid overloads on central chamber during assembly and operation (thermal expansion). This solution has been obtained using </a:t>
            </a:r>
            <a:r>
              <a:rPr lang="en-US" b="1" dirty="0"/>
              <a:t>two kind of bellows </a:t>
            </a:r>
            <a:r>
              <a:rPr lang="en-US" dirty="0"/>
              <a:t>for the two sides of the support tube.</a:t>
            </a:r>
          </a:p>
        </p:txBody>
      </p:sp>
      <p:sp>
        <p:nvSpPr>
          <p:cNvPr id="23" name="CasellaDiTesto 22">
            <a:extLst>
              <a:ext uri="{FF2B5EF4-FFF2-40B4-BE49-F238E27FC236}">
                <a16:creationId xmlns:a16="http://schemas.microsoft.com/office/drawing/2014/main" id="{37B8DE81-7E5A-5CBB-EF3E-BEE1E2D27E31}"/>
              </a:ext>
            </a:extLst>
          </p:cNvPr>
          <p:cNvSpPr txBox="1"/>
          <p:nvPr/>
        </p:nvSpPr>
        <p:spPr>
          <a:xfrm>
            <a:off x="168274" y="2299903"/>
            <a:ext cx="11255376" cy="634852"/>
          </a:xfrm>
          <a:prstGeom prst="rect">
            <a:avLst/>
          </a:prstGeom>
          <a:noFill/>
        </p:spPr>
        <p:txBody>
          <a:bodyPr wrap="square" rtlCol="0">
            <a:noAutofit/>
          </a:bodyPr>
          <a:lstStyle>
            <a:defPPr>
              <a:defRPr lang="it-IT"/>
            </a:defPPr>
            <a:lvl1pPr>
              <a:lnSpc>
                <a:spcPct val="150000"/>
              </a:lnSpc>
            </a:lvl1pPr>
          </a:lstStyle>
          <a:p>
            <a:r>
              <a:rPr lang="en-US" dirty="0"/>
              <a:t>To understand the constraint configuration, it is useful to create a simplified scheme with bellows, support tube and chamber.  </a:t>
            </a:r>
          </a:p>
        </p:txBody>
      </p:sp>
      <p:sp>
        <p:nvSpPr>
          <p:cNvPr id="31" name="CasellaDiTesto 30">
            <a:extLst>
              <a:ext uri="{FF2B5EF4-FFF2-40B4-BE49-F238E27FC236}">
                <a16:creationId xmlns:a16="http://schemas.microsoft.com/office/drawing/2014/main" id="{9F3C08C8-808A-1717-F712-023B24BD8CD2}"/>
              </a:ext>
            </a:extLst>
          </p:cNvPr>
          <p:cNvSpPr txBox="1"/>
          <p:nvPr/>
        </p:nvSpPr>
        <p:spPr>
          <a:xfrm>
            <a:off x="376259" y="5207490"/>
            <a:ext cx="12115800" cy="1523889"/>
          </a:xfrm>
          <a:prstGeom prst="rect">
            <a:avLst/>
          </a:prstGeom>
          <a:noFill/>
        </p:spPr>
        <p:txBody>
          <a:bodyPr wrap="square" rtlCol="0">
            <a:noAutofit/>
          </a:bodyPr>
          <a:lstStyle/>
          <a:p>
            <a:r>
              <a:rPr lang="en-US" sz="2000" dirty="0"/>
              <a:t>In short, in this way we can: </a:t>
            </a:r>
          </a:p>
          <a:p>
            <a:pPr marL="171450" indent="-171450">
              <a:buFont typeface="Arial" panose="020B0604020202020204" pitchFamily="34" charset="0"/>
              <a:buChar char="•"/>
            </a:pPr>
            <a:r>
              <a:rPr lang="en-US" sz="2000" b="1" dirty="0"/>
              <a:t>Protect the central chamber </a:t>
            </a:r>
            <a:r>
              <a:rPr lang="en-US" sz="2000" dirty="0"/>
              <a:t>during the assembly procedure</a:t>
            </a:r>
          </a:p>
          <a:p>
            <a:pPr marL="171450" indent="-171450">
              <a:buFont typeface="Arial" panose="020B0604020202020204" pitchFamily="34" charset="0"/>
              <a:buChar char="•"/>
            </a:pPr>
            <a:r>
              <a:rPr lang="en-US" sz="2000" b="1" dirty="0"/>
              <a:t>Support properly the chamber </a:t>
            </a:r>
            <a:r>
              <a:rPr lang="en-US" sz="2000" dirty="0"/>
              <a:t>bellows-to-bellows, containing the deformation </a:t>
            </a:r>
          </a:p>
          <a:p>
            <a:pPr marL="171450" indent="-171450">
              <a:buFont typeface="Arial" panose="020B0604020202020204" pitchFamily="34" charset="0"/>
              <a:buChar char="•"/>
            </a:pPr>
            <a:r>
              <a:rPr lang="en-US" sz="2000" b="1" dirty="0"/>
              <a:t>Allow the thermal deformation </a:t>
            </a:r>
            <a:r>
              <a:rPr lang="en-US" sz="2000" dirty="0"/>
              <a:t>without compromising the chamber</a:t>
            </a:r>
          </a:p>
        </p:txBody>
      </p:sp>
      <p:grpSp>
        <p:nvGrpSpPr>
          <p:cNvPr id="36" name="Gruppo 35">
            <a:extLst>
              <a:ext uri="{FF2B5EF4-FFF2-40B4-BE49-F238E27FC236}">
                <a16:creationId xmlns:a16="http://schemas.microsoft.com/office/drawing/2014/main" id="{0E9BE4FB-C187-8EAD-04BA-F6C804D5D3D9}"/>
              </a:ext>
            </a:extLst>
          </p:cNvPr>
          <p:cNvGrpSpPr/>
          <p:nvPr/>
        </p:nvGrpSpPr>
        <p:grpSpPr>
          <a:xfrm>
            <a:off x="769316" y="2934755"/>
            <a:ext cx="9828163" cy="2513629"/>
            <a:chOff x="769316" y="2934755"/>
            <a:chExt cx="9828163" cy="2513629"/>
          </a:xfrm>
        </p:grpSpPr>
        <p:grpSp>
          <p:nvGrpSpPr>
            <p:cNvPr id="7" name="Group 64">
              <a:extLst>
                <a:ext uri="{FF2B5EF4-FFF2-40B4-BE49-F238E27FC236}">
                  <a16:creationId xmlns:a16="http://schemas.microsoft.com/office/drawing/2014/main" id="{05CE67A1-83D7-D290-7B31-331783101E54}"/>
                </a:ext>
              </a:extLst>
            </p:cNvPr>
            <p:cNvGrpSpPr/>
            <p:nvPr/>
          </p:nvGrpSpPr>
          <p:grpSpPr>
            <a:xfrm>
              <a:off x="769316" y="2934755"/>
              <a:ext cx="9828163" cy="2513629"/>
              <a:chOff x="262191" y="2956650"/>
              <a:chExt cx="9828163" cy="2513629"/>
            </a:xfrm>
          </p:grpSpPr>
          <p:sp>
            <p:nvSpPr>
              <p:cNvPr id="8" name="Rectangle 4">
                <a:extLst>
                  <a:ext uri="{FF2B5EF4-FFF2-40B4-BE49-F238E27FC236}">
                    <a16:creationId xmlns:a16="http://schemas.microsoft.com/office/drawing/2014/main" id="{4BD97EB0-FA03-BEA8-8D6D-654ECB5B916E}"/>
                  </a:ext>
                </a:extLst>
              </p:cNvPr>
              <p:cNvSpPr/>
              <p:nvPr/>
            </p:nvSpPr>
            <p:spPr>
              <a:xfrm>
                <a:off x="3074665" y="3429000"/>
                <a:ext cx="4529797" cy="1430216"/>
              </a:xfrm>
              <a:prstGeom prst="rect">
                <a:avLst/>
              </a:prstGeom>
              <a:noFill/>
              <a:ln w="476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9" name="Straight Connector 8">
                <a:extLst>
                  <a:ext uri="{FF2B5EF4-FFF2-40B4-BE49-F238E27FC236}">
                    <a16:creationId xmlns:a16="http://schemas.microsoft.com/office/drawing/2014/main" id="{F306DC68-CE39-BC71-4357-F57564DC3A06}"/>
                  </a:ext>
                </a:extLst>
              </p:cNvPr>
              <p:cNvCxnSpPr>
                <a:cxnSpLocks/>
                <a:stCxn id="8" idx="1"/>
                <a:endCxn id="11" idx="1"/>
              </p:cNvCxnSpPr>
              <p:nvPr/>
            </p:nvCxnSpPr>
            <p:spPr>
              <a:xfrm>
                <a:off x="3074665" y="4144108"/>
                <a:ext cx="4299923" cy="13017"/>
              </a:xfrm>
              <a:prstGeom prst="line">
                <a:avLst/>
              </a:prstGeom>
              <a:ln w="76200">
                <a:solidFill>
                  <a:srgbClr val="92D050"/>
                </a:solidFill>
              </a:ln>
            </p:spPr>
            <p:style>
              <a:lnRef idx="1">
                <a:schemeClr val="accent1"/>
              </a:lnRef>
              <a:fillRef idx="0">
                <a:schemeClr val="accent1"/>
              </a:fillRef>
              <a:effectRef idx="0">
                <a:schemeClr val="accent1"/>
              </a:effectRef>
              <a:fontRef idx="minor">
                <a:schemeClr val="tx1"/>
              </a:fontRef>
            </p:style>
          </p:cxnSp>
          <p:sp>
            <p:nvSpPr>
              <p:cNvPr id="10" name="Freeform: Shape 37">
                <a:extLst>
                  <a:ext uri="{FF2B5EF4-FFF2-40B4-BE49-F238E27FC236}">
                    <a16:creationId xmlns:a16="http://schemas.microsoft.com/office/drawing/2014/main" id="{96835B2C-2CA2-6DB1-A5A8-4DDB2D6FC3CC}"/>
                  </a:ext>
                </a:extLst>
              </p:cNvPr>
              <p:cNvSpPr/>
              <p:nvPr/>
            </p:nvSpPr>
            <p:spPr>
              <a:xfrm rot="16200000">
                <a:off x="7684365" y="3946178"/>
                <a:ext cx="307109" cy="454039"/>
              </a:xfrm>
              <a:custGeom>
                <a:avLst/>
                <a:gdLst>
                  <a:gd name="connsiteX0" fmla="*/ 511328 w 1012235"/>
                  <a:gd name="connsiteY0" fmla="*/ 2340768 h 2340768"/>
                  <a:gd name="connsiteX1" fmla="*/ 511328 w 1012235"/>
                  <a:gd name="connsiteY1" fmla="*/ 2157412 h 2340768"/>
                  <a:gd name="connsiteX2" fmla="*/ 1004247 w 1012235"/>
                  <a:gd name="connsiteY2" fmla="*/ 1983581 h 2340768"/>
                  <a:gd name="connsiteX3" fmla="*/ 56509 w 1012235"/>
                  <a:gd name="connsiteY3" fmla="*/ 1785937 h 2340768"/>
                  <a:gd name="connsiteX4" fmla="*/ 987578 w 1012235"/>
                  <a:gd name="connsiteY4" fmla="*/ 1604962 h 2340768"/>
                  <a:gd name="connsiteX5" fmla="*/ 25553 w 1012235"/>
                  <a:gd name="connsiteY5" fmla="*/ 1447800 h 2340768"/>
                  <a:gd name="connsiteX6" fmla="*/ 994722 w 1012235"/>
                  <a:gd name="connsiteY6" fmla="*/ 1254918 h 2340768"/>
                  <a:gd name="connsiteX7" fmla="*/ 20791 w 1012235"/>
                  <a:gd name="connsiteY7" fmla="*/ 1085850 h 2340768"/>
                  <a:gd name="connsiteX8" fmla="*/ 1006628 w 1012235"/>
                  <a:gd name="connsiteY8" fmla="*/ 909637 h 2340768"/>
                  <a:gd name="connsiteX9" fmla="*/ 20791 w 1012235"/>
                  <a:gd name="connsiteY9" fmla="*/ 719137 h 2340768"/>
                  <a:gd name="connsiteX10" fmla="*/ 1004247 w 1012235"/>
                  <a:gd name="connsiteY10" fmla="*/ 552450 h 2340768"/>
                  <a:gd name="connsiteX11" fmla="*/ 6503 w 1012235"/>
                  <a:gd name="connsiteY11" fmla="*/ 364331 h 2340768"/>
                  <a:gd name="connsiteX12" fmla="*/ 573241 w 1012235"/>
                  <a:gd name="connsiteY12" fmla="*/ 180975 h 2340768"/>
                  <a:gd name="connsiteX13" fmla="*/ 568478 w 1012235"/>
                  <a:gd name="connsiteY13" fmla="*/ 14287 h 2340768"/>
                  <a:gd name="connsiteX14" fmla="*/ 723259 w 1012235"/>
                  <a:gd name="connsiteY14" fmla="*/ 0 h 2340768"/>
                  <a:gd name="connsiteX0" fmla="*/ 511615 w 1012522"/>
                  <a:gd name="connsiteY0" fmla="*/ 2340768 h 2340768"/>
                  <a:gd name="connsiteX1" fmla="*/ 511615 w 1012522"/>
                  <a:gd name="connsiteY1" fmla="*/ 2157412 h 2340768"/>
                  <a:gd name="connsiteX2" fmla="*/ 1004534 w 1012522"/>
                  <a:gd name="connsiteY2" fmla="*/ 1983581 h 2340768"/>
                  <a:gd name="connsiteX3" fmla="*/ 56796 w 1012522"/>
                  <a:gd name="connsiteY3" fmla="*/ 1785937 h 2340768"/>
                  <a:gd name="connsiteX4" fmla="*/ 987865 w 1012522"/>
                  <a:gd name="connsiteY4" fmla="*/ 1604962 h 2340768"/>
                  <a:gd name="connsiteX5" fmla="*/ 25840 w 1012522"/>
                  <a:gd name="connsiteY5" fmla="*/ 1447800 h 2340768"/>
                  <a:gd name="connsiteX6" fmla="*/ 995009 w 1012522"/>
                  <a:gd name="connsiteY6" fmla="*/ 1254918 h 2340768"/>
                  <a:gd name="connsiteX7" fmla="*/ 21078 w 1012522"/>
                  <a:gd name="connsiteY7" fmla="*/ 1085850 h 2340768"/>
                  <a:gd name="connsiteX8" fmla="*/ 1006915 w 1012522"/>
                  <a:gd name="connsiteY8" fmla="*/ 909637 h 2340768"/>
                  <a:gd name="connsiteX9" fmla="*/ 21078 w 1012522"/>
                  <a:gd name="connsiteY9" fmla="*/ 719137 h 2340768"/>
                  <a:gd name="connsiteX10" fmla="*/ 1004534 w 1012522"/>
                  <a:gd name="connsiteY10" fmla="*/ 552450 h 2340768"/>
                  <a:gd name="connsiteX11" fmla="*/ 6790 w 1012522"/>
                  <a:gd name="connsiteY11" fmla="*/ 364331 h 2340768"/>
                  <a:gd name="connsiteX12" fmla="*/ 573528 w 1012522"/>
                  <a:gd name="connsiteY12" fmla="*/ 180975 h 2340768"/>
                  <a:gd name="connsiteX13" fmla="*/ 723546 w 1012522"/>
                  <a:gd name="connsiteY13" fmla="*/ 0 h 2340768"/>
                  <a:gd name="connsiteX0" fmla="*/ 511346 w 1012253"/>
                  <a:gd name="connsiteY0" fmla="*/ 2333625 h 2333625"/>
                  <a:gd name="connsiteX1" fmla="*/ 511346 w 1012253"/>
                  <a:gd name="connsiteY1" fmla="*/ 2150269 h 2333625"/>
                  <a:gd name="connsiteX2" fmla="*/ 1004265 w 1012253"/>
                  <a:gd name="connsiteY2" fmla="*/ 1976438 h 2333625"/>
                  <a:gd name="connsiteX3" fmla="*/ 56527 w 1012253"/>
                  <a:gd name="connsiteY3" fmla="*/ 1778794 h 2333625"/>
                  <a:gd name="connsiteX4" fmla="*/ 987596 w 1012253"/>
                  <a:gd name="connsiteY4" fmla="*/ 1597819 h 2333625"/>
                  <a:gd name="connsiteX5" fmla="*/ 25571 w 1012253"/>
                  <a:gd name="connsiteY5" fmla="*/ 1440657 h 2333625"/>
                  <a:gd name="connsiteX6" fmla="*/ 994740 w 1012253"/>
                  <a:gd name="connsiteY6" fmla="*/ 1247775 h 2333625"/>
                  <a:gd name="connsiteX7" fmla="*/ 20809 w 1012253"/>
                  <a:gd name="connsiteY7" fmla="*/ 1078707 h 2333625"/>
                  <a:gd name="connsiteX8" fmla="*/ 1006646 w 1012253"/>
                  <a:gd name="connsiteY8" fmla="*/ 902494 h 2333625"/>
                  <a:gd name="connsiteX9" fmla="*/ 20809 w 1012253"/>
                  <a:gd name="connsiteY9" fmla="*/ 711994 h 2333625"/>
                  <a:gd name="connsiteX10" fmla="*/ 1004265 w 1012253"/>
                  <a:gd name="connsiteY10" fmla="*/ 545307 h 2333625"/>
                  <a:gd name="connsiteX11" fmla="*/ 6521 w 1012253"/>
                  <a:gd name="connsiteY11" fmla="*/ 357188 h 2333625"/>
                  <a:gd name="connsiteX12" fmla="*/ 573259 w 1012253"/>
                  <a:gd name="connsiteY12" fmla="*/ 173832 h 2333625"/>
                  <a:gd name="connsiteX13" fmla="*/ 578021 w 1012253"/>
                  <a:gd name="connsiteY13" fmla="*/ 0 h 2333625"/>
                  <a:gd name="connsiteX0" fmla="*/ 510539 w 1011446"/>
                  <a:gd name="connsiteY0" fmla="*/ 2333625 h 2333625"/>
                  <a:gd name="connsiteX1" fmla="*/ 510539 w 1011446"/>
                  <a:gd name="connsiteY1" fmla="*/ 2150269 h 2333625"/>
                  <a:gd name="connsiteX2" fmla="*/ 1003458 w 1011446"/>
                  <a:gd name="connsiteY2" fmla="*/ 1976438 h 2333625"/>
                  <a:gd name="connsiteX3" fmla="*/ 55720 w 1011446"/>
                  <a:gd name="connsiteY3" fmla="*/ 1778794 h 2333625"/>
                  <a:gd name="connsiteX4" fmla="*/ 986789 w 1011446"/>
                  <a:gd name="connsiteY4" fmla="*/ 1597819 h 2333625"/>
                  <a:gd name="connsiteX5" fmla="*/ 24764 w 1011446"/>
                  <a:gd name="connsiteY5" fmla="*/ 1440657 h 2333625"/>
                  <a:gd name="connsiteX6" fmla="*/ 993933 w 1011446"/>
                  <a:gd name="connsiteY6" fmla="*/ 1247775 h 2333625"/>
                  <a:gd name="connsiteX7" fmla="*/ 20002 w 1011446"/>
                  <a:gd name="connsiteY7" fmla="*/ 1078707 h 2333625"/>
                  <a:gd name="connsiteX8" fmla="*/ 1005839 w 1011446"/>
                  <a:gd name="connsiteY8" fmla="*/ 902494 h 2333625"/>
                  <a:gd name="connsiteX9" fmla="*/ 20002 w 1011446"/>
                  <a:gd name="connsiteY9" fmla="*/ 711994 h 2333625"/>
                  <a:gd name="connsiteX10" fmla="*/ 1003458 w 1011446"/>
                  <a:gd name="connsiteY10" fmla="*/ 545307 h 2333625"/>
                  <a:gd name="connsiteX11" fmla="*/ 5714 w 1011446"/>
                  <a:gd name="connsiteY11" fmla="*/ 357188 h 2333625"/>
                  <a:gd name="connsiteX12" fmla="*/ 572452 w 1011446"/>
                  <a:gd name="connsiteY12" fmla="*/ 173832 h 2333625"/>
                  <a:gd name="connsiteX13" fmla="*/ 577214 w 1011446"/>
                  <a:gd name="connsiteY13" fmla="*/ 0 h 2333625"/>
                  <a:gd name="connsiteX0" fmla="*/ 510539 w 1010615"/>
                  <a:gd name="connsiteY0" fmla="*/ 2333625 h 2333625"/>
                  <a:gd name="connsiteX1" fmla="*/ 510539 w 1010615"/>
                  <a:gd name="connsiteY1" fmla="*/ 2150269 h 2333625"/>
                  <a:gd name="connsiteX2" fmla="*/ 1003458 w 1010615"/>
                  <a:gd name="connsiteY2" fmla="*/ 1976438 h 2333625"/>
                  <a:gd name="connsiteX3" fmla="*/ 55720 w 1010615"/>
                  <a:gd name="connsiteY3" fmla="*/ 1778794 h 2333625"/>
                  <a:gd name="connsiteX4" fmla="*/ 986789 w 1010615"/>
                  <a:gd name="connsiteY4" fmla="*/ 1597819 h 2333625"/>
                  <a:gd name="connsiteX5" fmla="*/ 24764 w 1010615"/>
                  <a:gd name="connsiteY5" fmla="*/ 1440657 h 2333625"/>
                  <a:gd name="connsiteX6" fmla="*/ 993933 w 1010615"/>
                  <a:gd name="connsiteY6" fmla="*/ 1247775 h 2333625"/>
                  <a:gd name="connsiteX7" fmla="*/ 20002 w 1010615"/>
                  <a:gd name="connsiteY7" fmla="*/ 1078707 h 2333625"/>
                  <a:gd name="connsiteX8" fmla="*/ 1005839 w 1010615"/>
                  <a:gd name="connsiteY8" fmla="*/ 902494 h 2333625"/>
                  <a:gd name="connsiteX9" fmla="*/ 20002 w 1010615"/>
                  <a:gd name="connsiteY9" fmla="*/ 711994 h 2333625"/>
                  <a:gd name="connsiteX10" fmla="*/ 1003458 w 1010615"/>
                  <a:gd name="connsiteY10" fmla="*/ 545307 h 2333625"/>
                  <a:gd name="connsiteX11" fmla="*/ 5714 w 1010615"/>
                  <a:gd name="connsiteY11" fmla="*/ 357188 h 2333625"/>
                  <a:gd name="connsiteX12" fmla="*/ 572452 w 1010615"/>
                  <a:gd name="connsiteY12" fmla="*/ 173832 h 2333625"/>
                  <a:gd name="connsiteX13" fmla="*/ 577214 w 1010615"/>
                  <a:gd name="connsiteY13" fmla="*/ 0 h 2333625"/>
                  <a:gd name="connsiteX0" fmla="*/ 510539 w 1010615"/>
                  <a:gd name="connsiteY0" fmla="*/ 2333625 h 2333625"/>
                  <a:gd name="connsiteX1" fmla="*/ 510539 w 1010615"/>
                  <a:gd name="connsiteY1" fmla="*/ 2150269 h 2333625"/>
                  <a:gd name="connsiteX2" fmla="*/ 1003458 w 1010615"/>
                  <a:gd name="connsiteY2" fmla="*/ 1976438 h 2333625"/>
                  <a:gd name="connsiteX3" fmla="*/ 55720 w 1010615"/>
                  <a:gd name="connsiteY3" fmla="*/ 1778794 h 2333625"/>
                  <a:gd name="connsiteX4" fmla="*/ 986789 w 1010615"/>
                  <a:gd name="connsiteY4" fmla="*/ 1597819 h 2333625"/>
                  <a:gd name="connsiteX5" fmla="*/ 24764 w 1010615"/>
                  <a:gd name="connsiteY5" fmla="*/ 1440657 h 2333625"/>
                  <a:gd name="connsiteX6" fmla="*/ 993933 w 1010615"/>
                  <a:gd name="connsiteY6" fmla="*/ 1247775 h 2333625"/>
                  <a:gd name="connsiteX7" fmla="*/ 20002 w 1010615"/>
                  <a:gd name="connsiteY7" fmla="*/ 1078707 h 2333625"/>
                  <a:gd name="connsiteX8" fmla="*/ 1005839 w 1010615"/>
                  <a:gd name="connsiteY8" fmla="*/ 902494 h 2333625"/>
                  <a:gd name="connsiteX9" fmla="*/ 20002 w 1010615"/>
                  <a:gd name="connsiteY9" fmla="*/ 711994 h 2333625"/>
                  <a:gd name="connsiteX10" fmla="*/ 1003458 w 1010615"/>
                  <a:gd name="connsiteY10" fmla="*/ 545307 h 2333625"/>
                  <a:gd name="connsiteX11" fmla="*/ 5714 w 1010615"/>
                  <a:gd name="connsiteY11" fmla="*/ 357188 h 2333625"/>
                  <a:gd name="connsiteX12" fmla="*/ 572452 w 1010615"/>
                  <a:gd name="connsiteY12" fmla="*/ 173832 h 2333625"/>
                  <a:gd name="connsiteX13" fmla="*/ 577214 w 1010615"/>
                  <a:gd name="connsiteY13" fmla="*/ 0 h 2333625"/>
                  <a:gd name="connsiteX0" fmla="*/ 510539 w 1010615"/>
                  <a:gd name="connsiteY0" fmla="*/ 2333625 h 2333625"/>
                  <a:gd name="connsiteX1" fmla="*/ 510539 w 1010615"/>
                  <a:gd name="connsiteY1" fmla="*/ 2150269 h 2333625"/>
                  <a:gd name="connsiteX2" fmla="*/ 1003458 w 1010615"/>
                  <a:gd name="connsiteY2" fmla="*/ 1976438 h 2333625"/>
                  <a:gd name="connsiteX3" fmla="*/ 55720 w 1010615"/>
                  <a:gd name="connsiteY3" fmla="*/ 1778794 h 2333625"/>
                  <a:gd name="connsiteX4" fmla="*/ 986789 w 1010615"/>
                  <a:gd name="connsiteY4" fmla="*/ 1597819 h 2333625"/>
                  <a:gd name="connsiteX5" fmla="*/ 24764 w 1010615"/>
                  <a:gd name="connsiteY5" fmla="*/ 1440657 h 2333625"/>
                  <a:gd name="connsiteX6" fmla="*/ 993933 w 1010615"/>
                  <a:gd name="connsiteY6" fmla="*/ 1247775 h 2333625"/>
                  <a:gd name="connsiteX7" fmla="*/ 20002 w 1010615"/>
                  <a:gd name="connsiteY7" fmla="*/ 1078707 h 2333625"/>
                  <a:gd name="connsiteX8" fmla="*/ 1005839 w 1010615"/>
                  <a:gd name="connsiteY8" fmla="*/ 902494 h 2333625"/>
                  <a:gd name="connsiteX9" fmla="*/ 20002 w 1010615"/>
                  <a:gd name="connsiteY9" fmla="*/ 711994 h 2333625"/>
                  <a:gd name="connsiteX10" fmla="*/ 1003458 w 1010615"/>
                  <a:gd name="connsiteY10" fmla="*/ 545307 h 2333625"/>
                  <a:gd name="connsiteX11" fmla="*/ 5714 w 1010615"/>
                  <a:gd name="connsiteY11" fmla="*/ 357188 h 2333625"/>
                  <a:gd name="connsiteX12" fmla="*/ 572452 w 1010615"/>
                  <a:gd name="connsiteY12" fmla="*/ 173832 h 2333625"/>
                  <a:gd name="connsiteX13" fmla="*/ 577214 w 1010615"/>
                  <a:gd name="connsiteY13" fmla="*/ 0 h 23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10615" h="2333625">
                    <a:moveTo>
                      <a:pt x="510539" y="2333625"/>
                    </a:moveTo>
                    <a:cubicBezTo>
                      <a:pt x="507562" y="2254250"/>
                      <a:pt x="492679" y="2340769"/>
                      <a:pt x="510539" y="2150269"/>
                    </a:cubicBezTo>
                    <a:cubicBezTo>
                      <a:pt x="528399" y="1959769"/>
                      <a:pt x="1079261" y="2038350"/>
                      <a:pt x="1003458" y="1976438"/>
                    </a:cubicBezTo>
                    <a:cubicBezTo>
                      <a:pt x="927655" y="1914526"/>
                      <a:pt x="58498" y="1841897"/>
                      <a:pt x="55720" y="1778794"/>
                    </a:cubicBezTo>
                    <a:cubicBezTo>
                      <a:pt x="52942" y="1715691"/>
                      <a:pt x="991948" y="1654175"/>
                      <a:pt x="986789" y="1597819"/>
                    </a:cubicBezTo>
                    <a:cubicBezTo>
                      <a:pt x="981630" y="1541463"/>
                      <a:pt x="23573" y="1498998"/>
                      <a:pt x="24764" y="1440657"/>
                    </a:cubicBezTo>
                    <a:cubicBezTo>
                      <a:pt x="25955" y="1382316"/>
                      <a:pt x="994727" y="1308100"/>
                      <a:pt x="993933" y="1247775"/>
                    </a:cubicBezTo>
                    <a:cubicBezTo>
                      <a:pt x="993139" y="1187450"/>
                      <a:pt x="18018" y="1136254"/>
                      <a:pt x="20002" y="1078707"/>
                    </a:cubicBezTo>
                    <a:cubicBezTo>
                      <a:pt x="21986" y="1021160"/>
                      <a:pt x="1005839" y="963613"/>
                      <a:pt x="1005839" y="902494"/>
                    </a:cubicBezTo>
                    <a:cubicBezTo>
                      <a:pt x="1005839" y="841375"/>
                      <a:pt x="20399" y="771525"/>
                      <a:pt x="20002" y="711994"/>
                    </a:cubicBezTo>
                    <a:cubicBezTo>
                      <a:pt x="19605" y="652463"/>
                      <a:pt x="1005839" y="604441"/>
                      <a:pt x="1003458" y="545307"/>
                    </a:cubicBezTo>
                    <a:cubicBezTo>
                      <a:pt x="1001077" y="486173"/>
                      <a:pt x="77548" y="419100"/>
                      <a:pt x="5714" y="357188"/>
                    </a:cubicBezTo>
                    <a:cubicBezTo>
                      <a:pt x="-66120" y="295276"/>
                      <a:pt x="562927" y="350044"/>
                      <a:pt x="572452" y="173832"/>
                    </a:cubicBezTo>
                    <a:cubicBezTo>
                      <a:pt x="581977" y="-2380"/>
                      <a:pt x="574535" y="66278"/>
                      <a:pt x="577214" y="0"/>
                    </a:cubicBezTo>
                  </a:path>
                </a:pathLst>
              </a:cu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 name="Freeform: Shape 38">
                <a:extLst>
                  <a:ext uri="{FF2B5EF4-FFF2-40B4-BE49-F238E27FC236}">
                    <a16:creationId xmlns:a16="http://schemas.microsoft.com/office/drawing/2014/main" id="{3EF5AF93-962E-0750-3021-3B506E23FCAD}"/>
                  </a:ext>
                </a:extLst>
              </p:cNvPr>
              <p:cNvSpPr/>
              <p:nvPr/>
            </p:nvSpPr>
            <p:spPr>
              <a:xfrm rot="5400000">
                <a:off x="7358713" y="4020017"/>
                <a:ext cx="260599" cy="271516"/>
              </a:xfrm>
              <a:custGeom>
                <a:avLst/>
                <a:gdLst>
                  <a:gd name="connsiteX0" fmla="*/ 511328 w 1012235"/>
                  <a:gd name="connsiteY0" fmla="*/ 2340768 h 2340768"/>
                  <a:gd name="connsiteX1" fmla="*/ 511328 w 1012235"/>
                  <a:gd name="connsiteY1" fmla="*/ 2157412 h 2340768"/>
                  <a:gd name="connsiteX2" fmla="*/ 1004247 w 1012235"/>
                  <a:gd name="connsiteY2" fmla="*/ 1983581 h 2340768"/>
                  <a:gd name="connsiteX3" fmla="*/ 56509 w 1012235"/>
                  <a:gd name="connsiteY3" fmla="*/ 1785937 h 2340768"/>
                  <a:gd name="connsiteX4" fmla="*/ 987578 w 1012235"/>
                  <a:gd name="connsiteY4" fmla="*/ 1604962 h 2340768"/>
                  <a:gd name="connsiteX5" fmla="*/ 25553 w 1012235"/>
                  <a:gd name="connsiteY5" fmla="*/ 1447800 h 2340768"/>
                  <a:gd name="connsiteX6" fmla="*/ 994722 w 1012235"/>
                  <a:gd name="connsiteY6" fmla="*/ 1254918 h 2340768"/>
                  <a:gd name="connsiteX7" fmla="*/ 20791 w 1012235"/>
                  <a:gd name="connsiteY7" fmla="*/ 1085850 h 2340768"/>
                  <a:gd name="connsiteX8" fmla="*/ 1006628 w 1012235"/>
                  <a:gd name="connsiteY8" fmla="*/ 909637 h 2340768"/>
                  <a:gd name="connsiteX9" fmla="*/ 20791 w 1012235"/>
                  <a:gd name="connsiteY9" fmla="*/ 719137 h 2340768"/>
                  <a:gd name="connsiteX10" fmla="*/ 1004247 w 1012235"/>
                  <a:gd name="connsiteY10" fmla="*/ 552450 h 2340768"/>
                  <a:gd name="connsiteX11" fmla="*/ 6503 w 1012235"/>
                  <a:gd name="connsiteY11" fmla="*/ 364331 h 2340768"/>
                  <a:gd name="connsiteX12" fmla="*/ 573241 w 1012235"/>
                  <a:gd name="connsiteY12" fmla="*/ 180975 h 2340768"/>
                  <a:gd name="connsiteX13" fmla="*/ 568478 w 1012235"/>
                  <a:gd name="connsiteY13" fmla="*/ 14287 h 2340768"/>
                  <a:gd name="connsiteX14" fmla="*/ 723259 w 1012235"/>
                  <a:gd name="connsiteY14" fmla="*/ 0 h 2340768"/>
                  <a:gd name="connsiteX0" fmla="*/ 511615 w 1012522"/>
                  <a:gd name="connsiteY0" fmla="*/ 2340768 h 2340768"/>
                  <a:gd name="connsiteX1" fmla="*/ 511615 w 1012522"/>
                  <a:gd name="connsiteY1" fmla="*/ 2157412 h 2340768"/>
                  <a:gd name="connsiteX2" fmla="*/ 1004534 w 1012522"/>
                  <a:gd name="connsiteY2" fmla="*/ 1983581 h 2340768"/>
                  <a:gd name="connsiteX3" fmla="*/ 56796 w 1012522"/>
                  <a:gd name="connsiteY3" fmla="*/ 1785937 h 2340768"/>
                  <a:gd name="connsiteX4" fmla="*/ 987865 w 1012522"/>
                  <a:gd name="connsiteY4" fmla="*/ 1604962 h 2340768"/>
                  <a:gd name="connsiteX5" fmla="*/ 25840 w 1012522"/>
                  <a:gd name="connsiteY5" fmla="*/ 1447800 h 2340768"/>
                  <a:gd name="connsiteX6" fmla="*/ 995009 w 1012522"/>
                  <a:gd name="connsiteY6" fmla="*/ 1254918 h 2340768"/>
                  <a:gd name="connsiteX7" fmla="*/ 21078 w 1012522"/>
                  <a:gd name="connsiteY7" fmla="*/ 1085850 h 2340768"/>
                  <a:gd name="connsiteX8" fmla="*/ 1006915 w 1012522"/>
                  <a:gd name="connsiteY8" fmla="*/ 909637 h 2340768"/>
                  <a:gd name="connsiteX9" fmla="*/ 21078 w 1012522"/>
                  <a:gd name="connsiteY9" fmla="*/ 719137 h 2340768"/>
                  <a:gd name="connsiteX10" fmla="*/ 1004534 w 1012522"/>
                  <a:gd name="connsiteY10" fmla="*/ 552450 h 2340768"/>
                  <a:gd name="connsiteX11" fmla="*/ 6790 w 1012522"/>
                  <a:gd name="connsiteY11" fmla="*/ 364331 h 2340768"/>
                  <a:gd name="connsiteX12" fmla="*/ 573528 w 1012522"/>
                  <a:gd name="connsiteY12" fmla="*/ 180975 h 2340768"/>
                  <a:gd name="connsiteX13" fmla="*/ 723546 w 1012522"/>
                  <a:gd name="connsiteY13" fmla="*/ 0 h 2340768"/>
                  <a:gd name="connsiteX0" fmla="*/ 511346 w 1012253"/>
                  <a:gd name="connsiteY0" fmla="*/ 2333625 h 2333625"/>
                  <a:gd name="connsiteX1" fmla="*/ 511346 w 1012253"/>
                  <a:gd name="connsiteY1" fmla="*/ 2150269 h 2333625"/>
                  <a:gd name="connsiteX2" fmla="*/ 1004265 w 1012253"/>
                  <a:gd name="connsiteY2" fmla="*/ 1976438 h 2333625"/>
                  <a:gd name="connsiteX3" fmla="*/ 56527 w 1012253"/>
                  <a:gd name="connsiteY3" fmla="*/ 1778794 h 2333625"/>
                  <a:gd name="connsiteX4" fmla="*/ 987596 w 1012253"/>
                  <a:gd name="connsiteY4" fmla="*/ 1597819 h 2333625"/>
                  <a:gd name="connsiteX5" fmla="*/ 25571 w 1012253"/>
                  <a:gd name="connsiteY5" fmla="*/ 1440657 h 2333625"/>
                  <a:gd name="connsiteX6" fmla="*/ 994740 w 1012253"/>
                  <a:gd name="connsiteY6" fmla="*/ 1247775 h 2333625"/>
                  <a:gd name="connsiteX7" fmla="*/ 20809 w 1012253"/>
                  <a:gd name="connsiteY7" fmla="*/ 1078707 h 2333625"/>
                  <a:gd name="connsiteX8" fmla="*/ 1006646 w 1012253"/>
                  <a:gd name="connsiteY8" fmla="*/ 902494 h 2333625"/>
                  <a:gd name="connsiteX9" fmla="*/ 20809 w 1012253"/>
                  <a:gd name="connsiteY9" fmla="*/ 711994 h 2333625"/>
                  <a:gd name="connsiteX10" fmla="*/ 1004265 w 1012253"/>
                  <a:gd name="connsiteY10" fmla="*/ 545307 h 2333625"/>
                  <a:gd name="connsiteX11" fmla="*/ 6521 w 1012253"/>
                  <a:gd name="connsiteY11" fmla="*/ 357188 h 2333625"/>
                  <a:gd name="connsiteX12" fmla="*/ 573259 w 1012253"/>
                  <a:gd name="connsiteY12" fmla="*/ 173832 h 2333625"/>
                  <a:gd name="connsiteX13" fmla="*/ 578021 w 1012253"/>
                  <a:gd name="connsiteY13" fmla="*/ 0 h 2333625"/>
                  <a:gd name="connsiteX0" fmla="*/ 510539 w 1011446"/>
                  <a:gd name="connsiteY0" fmla="*/ 2333625 h 2333625"/>
                  <a:gd name="connsiteX1" fmla="*/ 510539 w 1011446"/>
                  <a:gd name="connsiteY1" fmla="*/ 2150269 h 2333625"/>
                  <a:gd name="connsiteX2" fmla="*/ 1003458 w 1011446"/>
                  <a:gd name="connsiteY2" fmla="*/ 1976438 h 2333625"/>
                  <a:gd name="connsiteX3" fmla="*/ 55720 w 1011446"/>
                  <a:gd name="connsiteY3" fmla="*/ 1778794 h 2333625"/>
                  <a:gd name="connsiteX4" fmla="*/ 986789 w 1011446"/>
                  <a:gd name="connsiteY4" fmla="*/ 1597819 h 2333625"/>
                  <a:gd name="connsiteX5" fmla="*/ 24764 w 1011446"/>
                  <a:gd name="connsiteY5" fmla="*/ 1440657 h 2333625"/>
                  <a:gd name="connsiteX6" fmla="*/ 993933 w 1011446"/>
                  <a:gd name="connsiteY6" fmla="*/ 1247775 h 2333625"/>
                  <a:gd name="connsiteX7" fmla="*/ 20002 w 1011446"/>
                  <a:gd name="connsiteY7" fmla="*/ 1078707 h 2333625"/>
                  <a:gd name="connsiteX8" fmla="*/ 1005839 w 1011446"/>
                  <a:gd name="connsiteY8" fmla="*/ 902494 h 2333625"/>
                  <a:gd name="connsiteX9" fmla="*/ 20002 w 1011446"/>
                  <a:gd name="connsiteY9" fmla="*/ 711994 h 2333625"/>
                  <a:gd name="connsiteX10" fmla="*/ 1003458 w 1011446"/>
                  <a:gd name="connsiteY10" fmla="*/ 545307 h 2333625"/>
                  <a:gd name="connsiteX11" fmla="*/ 5714 w 1011446"/>
                  <a:gd name="connsiteY11" fmla="*/ 357188 h 2333625"/>
                  <a:gd name="connsiteX12" fmla="*/ 572452 w 1011446"/>
                  <a:gd name="connsiteY12" fmla="*/ 173832 h 2333625"/>
                  <a:gd name="connsiteX13" fmla="*/ 577214 w 1011446"/>
                  <a:gd name="connsiteY13" fmla="*/ 0 h 2333625"/>
                  <a:gd name="connsiteX0" fmla="*/ 510539 w 1010615"/>
                  <a:gd name="connsiteY0" fmla="*/ 2333625 h 2333625"/>
                  <a:gd name="connsiteX1" fmla="*/ 510539 w 1010615"/>
                  <a:gd name="connsiteY1" fmla="*/ 2150269 h 2333625"/>
                  <a:gd name="connsiteX2" fmla="*/ 1003458 w 1010615"/>
                  <a:gd name="connsiteY2" fmla="*/ 1976438 h 2333625"/>
                  <a:gd name="connsiteX3" fmla="*/ 55720 w 1010615"/>
                  <a:gd name="connsiteY3" fmla="*/ 1778794 h 2333625"/>
                  <a:gd name="connsiteX4" fmla="*/ 986789 w 1010615"/>
                  <a:gd name="connsiteY4" fmla="*/ 1597819 h 2333625"/>
                  <a:gd name="connsiteX5" fmla="*/ 24764 w 1010615"/>
                  <a:gd name="connsiteY5" fmla="*/ 1440657 h 2333625"/>
                  <a:gd name="connsiteX6" fmla="*/ 993933 w 1010615"/>
                  <a:gd name="connsiteY6" fmla="*/ 1247775 h 2333625"/>
                  <a:gd name="connsiteX7" fmla="*/ 20002 w 1010615"/>
                  <a:gd name="connsiteY7" fmla="*/ 1078707 h 2333625"/>
                  <a:gd name="connsiteX8" fmla="*/ 1005839 w 1010615"/>
                  <a:gd name="connsiteY8" fmla="*/ 902494 h 2333625"/>
                  <a:gd name="connsiteX9" fmla="*/ 20002 w 1010615"/>
                  <a:gd name="connsiteY9" fmla="*/ 711994 h 2333625"/>
                  <a:gd name="connsiteX10" fmla="*/ 1003458 w 1010615"/>
                  <a:gd name="connsiteY10" fmla="*/ 545307 h 2333625"/>
                  <a:gd name="connsiteX11" fmla="*/ 5714 w 1010615"/>
                  <a:gd name="connsiteY11" fmla="*/ 357188 h 2333625"/>
                  <a:gd name="connsiteX12" fmla="*/ 572452 w 1010615"/>
                  <a:gd name="connsiteY12" fmla="*/ 173832 h 2333625"/>
                  <a:gd name="connsiteX13" fmla="*/ 577214 w 1010615"/>
                  <a:gd name="connsiteY13" fmla="*/ 0 h 2333625"/>
                  <a:gd name="connsiteX0" fmla="*/ 510539 w 1010615"/>
                  <a:gd name="connsiteY0" fmla="*/ 2333625 h 2333625"/>
                  <a:gd name="connsiteX1" fmla="*/ 510539 w 1010615"/>
                  <a:gd name="connsiteY1" fmla="*/ 2150269 h 2333625"/>
                  <a:gd name="connsiteX2" fmla="*/ 1003458 w 1010615"/>
                  <a:gd name="connsiteY2" fmla="*/ 1976438 h 2333625"/>
                  <a:gd name="connsiteX3" fmla="*/ 55720 w 1010615"/>
                  <a:gd name="connsiteY3" fmla="*/ 1778794 h 2333625"/>
                  <a:gd name="connsiteX4" fmla="*/ 986789 w 1010615"/>
                  <a:gd name="connsiteY4" fmla="*/ 1597819 h 2333625"/>
                  <a:gd name="connsiteX5" fmla="*/ 24764 w 1010615"/>
                  <a:gd name="connsiteY5" fmla="*/ 1440657 h 2333625"/>
                  <a:gd name="connsiteX6" fmla="*/ 993933 w 1010615"/>
                  <a:gd name="connsiteY6" fmla="*/ 1247775 h 2333625"/>
                  <a:gd name="connsiteX7" fmla="*/ 20002 w 1010615"/>
                  <a:gd name="connsiteY7" fmla="*/ 1078707 h 2333625"/>
                  <a:gd name="connsiteX8" fmla="*/ 1005839 w 1010615"/>
                  <a:gd name="connsiteY8" fmla="*/ 902494 h 2333625"/>
                  <a:gd name="connsiteX9" fmla="*/ 20002 w 1010615"/>
                  <a:gd name="connsiteY9" fmla="*/ 711994 h 2333625"/>
                  <a:gd name="connsiteX10" fmla="*/ 1003458 w 1010615"/>
                  <a:gd name="connsiteY10" fmla="*/ 545307 h 2333625"/>
                  <a:gd name="connsiteX11" fmla="*/ 5714 w 1010615"/>
                  <a:gd name="connsiteY11" fmla="*/ 357188 h 2333625"/>
                  <a:gd name="connsiteX12" fmla="*/ 572452 w 1010615"/>
                  <a:gd name="connsiteY12" fmla="*/ 173832 h 2333625"/>
                  <a:gd name="connsiteX13" fmla="*/ 577214 w 1010615"/>
                  <a:gd name="connsiteY13" fmla="*/ 0 h 2333625"/>
                  <a:gd name="connsiteX0" fmla="*/ 510539 w 1010615"/>
                  <a:gd name="connsiteY0" fmla="*/ 2333625 h 2333625"/>
                  <a:gd name="connsiteX1" fmla="*/ 510539 w 1010615"/>
                  <a:gd name="connsiteY1" fmla="*/ 2150269 h 2333625"/>
                  <a:gd name="connsiteX2" fmla="*/ 1003458 w 1010615"/>
                  <a:gd name="connsiteY2" fmla="*/ 1976438 h 2333625"/>
                  <a:gd name="connsiteX3" fmla="*/ 55720 w 1010615"/>
                  <a:gd name="connsiteY3" fmla="*/ 1778794 h 2333625"/>
                  <a:gd name="connsiteX4" fmla="*/ 986789 w 1010615"/>
                  <a:gd name="connsiteY4" fmla="*/ 1597819 h 2333625"/>
                  <a:gd name="connsiteX5" fmla="*/ 24764 w 1010615"/>
                  <a:gd name="connsiteY5" fmla="*/ 1440657 h 2333625"/>
                  <a:gd name="connsiteX6" fmla="*/ 993933 w 1010615"/>
                  <a:gd name="connsiteY6" fmla="*/ 1247775 h 2333625"/>
                  <a:gd name="connsiteX7" fmla="*/ 20002 w 1010615"/>
                  <a:gd name="connsiteY7" fmla="*/ 1078707 h 2333625"/>
                  <a:gd name="connsiteX8" fmla="*/ 1005839 w 1010615"/>
                  <a:gd name="connsiteY8" fmla="*/ 902494 h 2333625"/>
                  <a:gd name="connsiteX9" fmla="*/ 20002 w 1010615"/>
                  <a:gd name="connsiteY9" fmla="*/ 711994 h 2333625"/>
                  <a:gd name="connsiteX10" fmla="*/ 1003458 w 1010615"/>
                  <a:gd name="connsiteY10" fmla="*/ 545307 h 2333625"/>
                  <a:gd name="connsiteX11" fmla="*/ 5714 w 1010615"/>
                  <a:gd name="connsiteY11" fmla="*/ 357188 h 2333625"/>
                  <a:gd name="connsiteX12" fmla="*/ 572452 w 1010615"/>
                  <a:gd name="connsiteY12" fmla="*/ 173832 h 2333625"/>
                  <a:gd name="connsiteX13" fmla="*/ 577214 w 1010615"/>
                  <a:gd name="connsiteY13" fmla="*/ 0 h 23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10615" h="2333625">
                    <a:moveTo>
                      <a:pt x="510539" y="2333625"/>
                    </a:moveTo>
                    <a:cubicBezTo>
                      <a:pt x="507562" y="2254250"/>
                      <a:pt x="492679" y="2340769"/>
                      <a:pt x="510539" y="2150269"/>
                    </a:cubicBezTo>
                    <a:cubicBezTo>
                      <a:pt x="528399" y="1959769"/>
                      <a:pt x="1079261" y="2038350"/>
                      <a:pt x="1003458" y="1976438"/>
                    </a:cubicBezTo>
                    <a:cubicBezTo>
                      <a:pt x="927655" y="1914526"/>
                      <a:pt x="58498" y="1841897"/>
                      <a:pt x="55720" y="1778794"/>
                    </a:cubicBezTo>
                    <a:cubicBezTo>
                      <a:pt x="52942" y="1715691"/>
                      <a:pt x="991948" y="1654175"/>
                      <a:pt x="986789" y="1597819"/>
                    </a:cubicBezTo>
                    <a:cubicBezTo>
                      <a:pt x="981630" y="1541463"/>
                      <a:pt x="23573" y="1498998"/>
                      <a:pt x="24764" y="1440657"/>
                    </a:cubicBezTo>
                    <a:cubicBezTo>
                      <a:pt x="25955" y="1382316"/>
                      <a:pt x="994727" y="1308100"/>
                      <a:pt x="993933" y="1247775"/>
                    </a:cubicBezTo>
                    <a:cubicBezTo>
                      <a:pt x="993139" y="1187450"/>
                      <a:pt x="18018" y="1136254"/>
                      <a:pt x="20002" y="1078707"/>
                    </a:cubicBezTo>
                    <a:cubicBezTo>
                      <a:pt x="21986" y="1021160"/>
                      <a:pt x="1005839" y="963613"/>
                      <a:pt x="1005839" y="902494"/>
                    </a:cubicBezTo>
                    <a:cubicBezTo>
                      <a:pt x="1005839" y="841375"/>
                      <a:pt x="20399" y="771525"/>
                      <a:pt x="20002" y="711994"/>
                    </a:cubicBezTo>
                    <a:cubicBezTo>
                      <a:pt x="19605" y="652463"/>
                      <a:pt x="1005839" y="604441"/>
                      <a:pt x="1003458" y="545307"/>
                    </a:cubicBezTo>
                    <a:cubicBezTo>
                      <a:pt x="1001077" y="486173"/>
                      <a:pt x="77548" y="419100"/>
                      <a:pt x="5714" y="357188"/>
                    </a:cubicBezTo>
                    <a:cubicBezTo>
                      <a:pt x="-66120" y="295276"/>
                      <a:pt x="562927" y="350044"/>
                      <a:pt x="572452" y="173832"/>
                    </a:cubicBezTo>
                    <a:cubicBezTo>
                      <a:pt x="581977" y="-2380"/>
                      <a:pt x="574535" y="66278"/>
                      <a:pt x="577214" y="0"/>
                    </a:cubicBezTo>
                  </a:path>
                </a:pathLst>
              </a:cu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2" name="Freeform: Shape 41">
                <a:extLst>
                  <a:ext uri="{FF2B5EF4-FFF2-40B4-BE49-F238E27FC236}">
                    <a16:creationId xmlns:a16="http://schemas.microsoft.com/office/drawing/2014/main" id="{5EDE6AFF-E638-3823-219C-EB622A5A31E5}"/>
                  </a:ext>
                </a:extLst>
              </p:cNvPr>
              <p:cNvSpPr/>
              <p:nvPr/>
            </p:nvSpPr>
            <p:spPr>
              <a:xfrm rot="16200000">
                <a:off x="2532433" y="3784388"/>
                <a:ext cx="326033" cy="719438"/>
              </a:xfrm>
              <a:custGeom>
                <a:avLst/>
                <a:gdLst>
                  <a:gd name="connsiteX0" fmla="*/ 511328 w 1012235"/>
                  <a:gd name="connsiteY0" fmla="*/ 2340768 h 2340768"/>
                  <a:gd name="connsiteX1" fmla="*/ 511328 w 1012235"/>
                  <a:gd name="connsiteY1" fmla="*/ 2157412 h 2340768"/>
                  <a:gd name="connsiteX2" fmla="*/ 1004247 w 1012235"/>
                  <a:gd name="connsiteY2" fmla="*/ 1983581 h 2340768"/>
                  <a:gd name="connsiteX3" fmla="*/ 56509 w 1012235"/>
                  <a:gd name="connsiteY3" fmla="*/ 1785937 h 2340768"/>
                  <a:gd name="connsiteX4" fmla="*/ 987578 w 1012235"/>
                  <a:gd name="connsiteY4" fmla="*/ 1604962 h 2340768"/>
                  <a:gd name="connsiteX5" fmla="*/ 25553 w 1012235"/>
                  <a:gd name="connsiteY5" fmla="*/ 1447800 h 2340768"/>
                  <a:gd name="connsiteX6" fmla="*/ 994722 w 1012235"/>
                  <a:gd name="connsiteY6" fmla="*/ 1254918 h 2340768"/>
                  <a:gd name="connsiteX7" fmla="*/ 20791 w 1012235"/>
                  <a:gd name="connsiteY7" fmla="*/ 1085850 h 2340768"/>
                  <a:gd name="connsiteX8" fmla="*/ 1006628 w 1012235"/>
                  <a:gd name="connsiteY8" fmla="*/ 909637 h 2340768"/>
                  <a:gd name="connsiteX9" fmla="*/ 20791 w 1012235"/>
                  <a:gd name="connsiteY9" fmla="*/ 719137 h 2340768"/>
                  <a:gd name="connsiteX10" fmla="*/ 1004247 w 1012235"/>
                  <a:gd name="connsiteY10" fmla="*/ 552450 h 2340768"/>
                  <a:gd name="connsiteX11" fmla="*/ 6503 w 1012235"/>
                  <a:gd name="connsiteY11" fmla="*/ 364331 h 2340768"/>
                  <a:gd name="connsiteX12" fmla="*/ 573241 w 1012235"/>
                  <a:gd name="connsiteY12" fmla="*/ 180975 h 2340768"/>
                  <a:gd name="connsiteX13" fmla="*/ 568478 w 1012235"/>
                  <a:gd name="connsiteY13" fmla="*/ 14287 h 2340768"/>
                  <a:gd name="connsiteX14" fmla="*/ 723259 w 1012235"/>
                  <a:gd name="connsiteY14" fmla="*/ 0 h 2340768"/>
                  <a:gd name="connsiteX0" fmla="*/ 511615 w 1012522"/>
                  <a:gd name="connsiteY0" fmla="*/ 2340768 h 2340768"/>
                  <a:gd name="connsiteX1" fmla="*/ 511615 w 1012522"/>
                  <a:gd name="connsiteY1" fmla="*/ 2157412 h 2340768"/>
                  <a:gd name="connsiteX2" fmla="*/ 1004534 w 1012522"/>
                  <a:gd name="connsiteY2" fmla="*/ 1983581 h 2340768"/>
                  <a:gd name="connsiteX3" fmla="*/ 56796 w 1012522"/>
                  <a:gd name="connsiteY3" fmla="*/ 1785937 h 2340768"/>
                  <a:gd name="connsiteX4" fmla="*/ 987865 w 1012522"/>
                  <a:gd name="connsiteY4" fmla="*/ 1604962 h 2340768"/>
                  <a:gd name="connsiteX5" fmla="*/ 25840 w 1012522"/>
                  <a:gd name="connsiteY5" fmla="*/ 1447800 h 2340768"/>
                  <a:gd name="connsiteX6" fmla="*/ 995009 w 1012522"/>
                  <a:gd name="connsiteY6" fmla="*/ 1254918 h 2340768"/>
                  <a:gd name="connsiteX7" fmla="*/ 21078 w 1012522"/>
                  <a:gd name="connsiteY7" fmla="*/ 1085850 h 2340768"/>
                  <a:gd name="connsiteX8" fmla="*/ 1006915 w 1012522"/>
                  <a:gd name="connsiteY8" fmla="*/ 909637 h 2340768"/>
                  <a:gd name="connsiteX9" fmla="*/ 21078 w 1012522"/>
                  <a:gd name="connsiteY9" fmla="*/ 719137 h 2340768"/>
                  <a:gd name="connsiteX10" fmla="*/ 1004534 w 1012522"/>
                  <a:gd name="connsiteY10" fmla="*/ 552450 h 2340768"/>
                  <a:gd name="connsiteX11" fmla="*/ 6790 w 1012522"/>
                  <a:gd name="connsiteY11" fmla="*/ 364331 h 2340768"/>
                  <a:gd name="connsiteX12" fmla="*/ 573528 w 1012522"/>
                  <a:gd name="connsiteY12" fmla="*/ 180975 h 2340768"/>
                  <a:gd name="connsiteX13" fmla="*/ 723546 w 1012522"/>
                  <a:gd name="connsiteY13" fmla="*/ 0 h 2340768"/>
                  <a:gd name="connsiteX0" fmla="*/ 511346 w 1012253"/>
                  <a:gd name="connsiteY0" fmla="*/ 2333625 h 2333625"/>
                  <a:gd name="connsiteX1" fmla="*/ 511346 w 1012253"/>
                  <a:gd name="connsiteY1" fmla="*/ 2150269 h 2333625"/>
                  <a:gd name="connsiteX2" fmla="*/ 1004265 w 1012253"/>
                  <a:gd name="connsiteY2" fmla="*/ 1976438 h 2333625"/>
                  <a:gd name="connsiteX3" fmla="*/ 56527 w 1012253"/>
                  <a:gd name="connsiteY3" fmla="*/ 1778794 h 2333625"/>
                  <a:gd name="connsiteX4" fmla="*/ 987596 w 1012253"/>
                  <a:gd name="connsiteY4" fmla="*/ 1597819 h 2333625"/>
                  <a:gd name="connsiteX5" fmla="*/ 25571 w 1012253"/>
                  <a:gd name="connsiteY5" fmla="*/ 1440657 h 2333625"/>
                  <a:gd name="connsiteX6" fmla="*/ 994740 w 1012253"/>
                  <a:gd name="connsiteY6" fmla="*/ 1247775 h 2333625"/>
                  <a:gd name="connsiteX7" fmla="*/ 20809 w 1012253"/>
                  <a:gd name="connsiteY7" fmla="*/ 1078707 h 2333625"/>
                  <a:gd name="connsiteX8" fmla="*/ 1006646 w 1012253"/>
                  <a:gd name="connsiteY8" fmla="*/ 902494 h 2333625"/>
                  <a:gd name="connsiteX9" fmla="*/ 20809 w 1012253"/>
                  <a:gd name="connsiteY9" fmla="*/ 711994 h 2333625"/>
                  <a:gd name="connsiteX10" fmla="*/ 1004265 w 1012253"/>
                  <a:gd name="connsiteY10" fmla="*/ 545307 h 2333625"/>
                  <a:gd name="connsiteX11" fmla="*/ 6521 w 1012253"/>
                  <a:gd name="connsiteY11" fmla="*/ 357188 h 2333625"/>
                  <a:gd name="connsiteX12" fmla="*/ 573259 w 1012253"/>
                  <a:gd name="connsiteY12" fmla="*/ 173832 h 2333625"/>
                  <a:gd name="connsiteX13" fmla="*/ 578021 w 1012253"/>
                  <a:gd name="connsiteY13" fmla="*/ 0 h 2333625"/>
                  <a:gd name="connsiteX0" fmla="*/ 510539 w 1011446"/>
                  <a:gd name="connsiteY0" fmla="*/ 2333625 h 2333625"/>
                  <a:gd name="connsiteX1" fmla="*/ 510539 w 1011446"/>
                  <a:gd name="connsiteY1" fmla="*/ 2150269 h 2333625"/>
                  <a:gd name="connsiteX2" fmla="*/ 1003458 w 1011446"/>
                  <a:gd name="connsiteY2" fmla="*/ 1976438 h 2333625"/>
                  <a:gd name="connsiteX3" fmla="*/ 55720 w 1011446"/>
                  <a:gd name="connsiteY3" fmla="*/ 1778794 h 2333625"/>
                  <a:gd name="connsiteX4" fmla="*/ 986789 w 1011446"/>
                  <a:gd name="connsiteY4" fmla="*/ 1597819 h 2333625"/>
                  <a:gd name="connsiteX5" fmla="*/ 24764 w 1011446"/>
                  <a:gd name="connsiteY5" fmla="*/ 1440657 h 2333625"/>
                  <a:gd name="connsiteX6" fmla="*/ 993933 w 1011446"/>
                  <a:gd name="connsiteY6" fmla="*/ 1247775 h 2333625"/>
                  <a:gd name="connsiteX7" fmla="*/ 20002 w 1011446"/>
                  <a:gd name="connsiteY7" fmla="*/ 1078707 h 2333625"/>
                  <a:gd name="connsiteX8" fmla="*/ 1005839 w 1011446"/>
                  <a:gd name="connsiteY8" fmla="*/ 902494 h 2333625"/>
                  <a:gd name="connsiteX9" fmla="*/ 20002 w 1011446"/>
                  <a:gd name="connsiteY9" fmla="*/ 711994 h 2333625"/>
                  <a:gd name="connsiteX10" fmla="*/ 1003458 w 1011446"/>
                  <a:gd name="connsiteY10" fmla="*/ 545307 h 2333625"/>
                  <a:gd name="connsiteX11" fmla="*/ 5714 w 1011446"/>
                  <a:gd name="connsiteY11" fmla="*/ 357188 h 2333625"/>
                  <a:gd name="connsiteX12" fmla="*/ 572452 w 1011446"/>
                  <a:gd name="connsiteY12" fmla="*/ 173832 h 2333625"/>
                  <a:gd name="connsiteX13" fmla="*/ 577214 w 1011446"/>
                  <a:gd name="connsiteY13" fmla="*/ 0 h 2333625"/>
                  <a:gd name="connsiteX0" fmla="*/ 510539 w 1010615"/>
                  <a:gd name="connsiteY0" fmla="*/ 2333625 h 2333625"/>
                  <a:gd name="connsiteX1" fmla="*/ 510539 w 1010615"/>
                  <a:gd name="connsiteY1" fmla="*/ 2150269 h 2333625"/>
                  <a:gd name="connsiteX2" fmla="*/ 1003458 w 1010615"/>
                  <a:gd name="connsiteY2" fmla="*/ 1976438 h 2333625"/>
                  <a:gd name="connsiteX3" fmla="*/ 55720 w 1010615"/>
                  <a:gd name="connsiteY3" fmla="*/ 1778794 h 2333625"/>
                  <a:gd name="connsiteX4" fmla="*/ 986789 w 1010615"/>
                  <a:gd name="connsiteY4" fmla="*/ 1597819 h 2333625"/>
                  <a:gd name="connsiteX5" fmla="*/ 24764 w 1010615"/>
                  <a:gd name="connsiteY5" fmla="*/ 1440657 h 2333625"/>
                  <a:gd name="connsiteX6" fmla="*/ 993933 w 1010615"/>
                  <a:gd name="connsiteY6" fmla="*/ 1247775 h 2333625"/>
                  <a:gd name="connsiteX7" fmla="*/ 20002 w 1010615"/>
                  <a:gd name="connsiteY7" fmla="*/ 1078707 h 2333625"/>
                  <a:gd name="connsiteX8" fmla="*/ 1005839 w 1010615"/>
                  <a:gd name="connsiteY8" fmla="*/ 902494 h 2333625"/>
                  <a:gd name="connsiteX9" fmla="*/ 20002 w 1010615"/>
                  <a:gd name="connsiteY9" fmla="*/ 711994 h 2333625"/>
                  <a:gd name="connsiteX10" fmla="*/ 1003458 w 1010615"/>
                  <a:gd name="connsiteY10" fmla="*/ 545307 h 2333625"/>
                  <a:gd name="connsiteX11" fmla="*/ 5714 w 1010615"/>
                  <a:gd name="connsiteY11" fmla="*/ 357188 h 2333625"/>
                  <a:gd name="connsiteX12" fmla="*/ 572452 w 1010615"/>
                  <a:gd name="connsiteY12" fmla="*/ 173832 h 2333625"/>
                  <a:gd name="connsiteX13" fmla="*/ 577214 w 1010615"/>
                  <a:gd name="connsiteY13" fmla="*/ 0 h 2333625"/>
                  <a:gd name="connsiteX0" fmla="*/ 510539 w 1010615"/>
                  <a:gd name="connsiteY0" fmla="*/ 2333625 h 2333625"/>
                  <a:gd name="connsiteX1" fmla="*/ 510539 w 1010615"/>
                  <a:gd name="connsiteY1" fmla="*/ 2150269 h 2333625"/>
                  <a:gd name="connsiteX2" fmla="*/ 1003458 w 1010615"/>
                  <a:gd name="connsiteY2" fmla="*/ 1976438 h 2333625"/>
                  <a:gd name="connsiteX3" fmla="*/ 55720 w 1010615"/>
                  <a:gd name="connsiteY3" fmla="*/ 1778794 h 2333625"/>
                  <a:gd name="connsiteX4" fmla="*/ 986789 w 1010615"/>
                  <a:gd name="connsiteY4" fmla="*/ 1597819 h 2333625"/>
                  <a:gd name="connsiteX5" fmla="*/ 24764 w 1010615"/>
                  <a:gd name="connsiteY5" fmla="*/ 1440657 h 2333625"/>
                  <a:gd name="connsiteX6" fmla="*/ 993933 w 1010615"/>
                  <a:gd name="connsiteY6" fmla="*/ 1247775 h 2333625"/>
                  <a:gd name="connsiteX7" fmla="*/ 20002 w 1010615"/>
                  <a:gd name="connsiteY7" fmla="*/ 1078707 h 2333625"/>
                  <a:gd name="connsiteX8" fmla="*/ 1005839 w 1010615"/>
                  <a:gd name="connsiteY8" fmla="*/ 902494 h 2333625"/>
                  <a:gd name="connsiteX9" fmla="*/ 20002 w 1010615"/>
                  <a:gd name="connsiteY9" fmla="*/ 711994 h 2333625"/>
                  <a:gd name="connsiteX10" fmla="*/ 1003458 w 1010615"/>
                  <a:gd name="connsiteY10" fmla="*/ 545307 h 2333625"/>
                  <a:gd name="connsiteX11" fmla="*/ 5714 w 1010615"/>
                  <a:gd name="connsiteY11" fmla="*/ 357188 h 2333625"/>
                  <a:gd name="connsiteX12" fmla="*/ 572452 w 1010615"/>
                  <a:gd name="connsiteY12" fmla="*/ 173832 h 2333625"/>
                  <a:gd name="connsiteX13" fmla="*/ 577214 w 1010615"/>
                  <a:gd name="connsiteY13" fmla="*/ 0 h 2333625"/>
                  <a:gd name="connsiteX0" fmla="*/ 510539 w 1010615"/>
                  <a:gd name="connsiteY0" fmla="*/ 2333625 h 2333625"/>
                  <a:gd name="connsiteX1" fmla="*/ 510539 w 1010615"/>
                  <a:gd name="connsiteY1" fmla="*/ 2150269 h 2333625"/>
                  <a:gd name="connsiteX2" fmla="*/ 1003458 w 1010615"/>
                  <a:gd name="connsiteY2" fmla="*/ 1976438 h 2333625"/>
                  <a:gd name="connsiteX3" fmla="*/ 55720 w 1010615"/>
                  <a:gd name="connsiteY3" fmla="*/ 1778794 h 2333625"/>
                  <a:gd name="connsiteX4" fmla="*/ 986789 w 1010615"/>
                  <a:gd name="connsiteY4" fmla="*/ 1597819 h 2333625"/>
                  <a:gd name="connsiteX5" fmla="*/ 24764 w 1010615"/>
                  <a:gd name="connsiteY5" fmla="*/ 1440657 h 2333625"/>
                  <a:gd name="connsiteX6" fmla="*/ 993933 w 1010615"/>
                  <a:gd name="connsiteY6" fmla="*/ 1247775 h 2333625"/>
                  <a:gd name="connsiteX7" fmla="*/ 20002 w 1010615"/>
                  <a:gd name="connsiteY7" fmla="*/ 1078707 h 2333625"/>
                  <a:gd name="connsiteX8" fmla="*/ 1005839 w 1010615"/>
                  <a:gd name="connsiteY8" fmla="*/ 902494 h 2333625"/>
                  <a:gd name="connsiteX9" fmla="*/ 20002 w 1010615"/>
                  <a:gd name="connsiteY9" fmla="*/ 711994 h 2333625"/>
                  <a:gd name="connsiteX10" fmla="*/ 1003458 w 1010615"/>
                  <a:gd name="connsiteY10" fmla="*/ 545307 h 2333625"/>
                  <a:gd name="connsiteX11" fmla="*/ 5714 w 1010615"/>
                  <a:gd name="connsiteY11" fmla="*/ 357188 h 2333625"/>
                  <a:gd name="connsiteX12" fmla="*/ 572452 w 1010615"/>
                  <a:gd name="connsiteY12" fmla="*/ 173832 h 2333625"/>
                  <a:gd name="connsiteX13" fmla="*/ 577214 w 1010615"/>
                  <a:gd name="connsiteY13" fmla="*/ 0 h 23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10615" h="2333625">
                    <a:moveTo>
                      <a:pt x="510539" y="2333625"/>
                    </a:moveTo>
                    <a:cubicBezTo>
                      <a:pt x="507562" y="2254250"/>
                      <a:pt x="492679" y="2340769"/>
                      <a:pt x="510539" y="2150269"/>
                    </a:cubicBezTo>
                    <a:cubicBezTo>
                      <a:pt x="528399" y="1959769"/>
                      <a:pt x="1079261" y="2038350"/>
                      <a:pt x="1003458" y="1976438"/>
                    </a:cubicBezTo>
                    <a:cubicBezTo>
                      <a:pt x="927655" y="1914526"/>
                      <a:pt x="58498" y="1841897"/>
                      <a:pt x="55720" y="1778794"/>
                    </a:cubicBezTo>
                    <a:cubicBezTo>
                      <a:pt x="52942" y="1715691"/>
                      <a:pt x="991948" y="1654175"/>
                      <a:pt x="986789" y="1597819"/>
                    </a:cubicBezTo>
                    <a:cubicBezTo>
                      <a:pt x="981630" y="1541463"/>
                      <a:pt x="23573" y="1498998"/>
                      <a:pt x="24764" y="1440657"/>
                    </a:cubicBezTo>
                    <a:cubicBezTo>
                      <a:pt x="25955" y="1382316"/>
                      <a:pt x="994727" y="1308100"/>
                      <a:pt x="993933" y="1247775"/>
                    </a:cubicBezTo>
                    <a:cubicBezTo>
                      <a:pt x="993139" y="1187450"/>
                      <a:pt x="18018" y="1136254"/>
                      <a:pt x="20002" y="1078707"/>
                    </a:cubicBezTo>
                    <a:cubicBezTo>
                      <a:pt x="21986" y="1021160"/>
                      <a:pt x="1005839" y="963613"/>
                      <a:pt x="1005839" y="902494"/>
                    </a:cubicBezTo>
                    <a:cubicBezTo>
                      <a:pt x="1005839" y="841375"/>
                      <a:pt x="20399" y="771525"/>
                      <a:pt x="20002" y="711994"/>
                    </a:cubicBezTo>
                    <a:cubicBezTo>
                      <a:pt x="19605" y="652463"/>
                      <a:pt x="1005839" y="604441"/>
                      <a:pt x="1003458" y="545307"/>
                    </a:cubicBezTo>
                    <a:cubicBezTo>
                      <a:pt x="1001077" y="486173"/>
                      <a:pt x="77548" y="419100"/>
                      <a:pt x="5714" y="357188"/>
                    </a:cubicBezTo>
                    <a:cubicBezTo>
                      <a:pt x="-66120" y="295276"/>
                      <a:pt x="562927" y="350044"/>
                      <a:pt x="572452" y="173832"/>
                    </a:cubicBezTo>
                    <a:cubicBezTo>
                      <a:pt x="581977" y="-2380"/>
                      <a:pt x="574535" y="66278"/>
                      <a:pt x="577214" y="0"/>
                    </a:cubicBezTo>
                  </a:path>
                </a:pathLst>
              </a:cu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3" name="Rectangle 42">
                <a:extLst>
                  <a:ext uri="{FF2B5EF4-FFF2-40B4-BE49-F238E27FC236}">
                    <a16:creationId xmlns:a16="http://schemas.microsoft.com/office/drawing/2014/main" id="{2C2D2AF3-C4D5-A8D2-5C53-2FFDAC7F800B}"/>
                  </a:ext>
                </a:extLst>
              </p:cNvPr>
              <p:cNvSpPr/>
              <p:nvPr/>
            </p:nvSpPr>
            <p:spPr>
              <a:xfrm>
                <a:off x="7303428" y="3786554"/>
                <a:ext cx="788102" cy="636886"/>
              </a:xfrm>
              <a:prstGeom prst="rect">
                <a:avLst/>
              </a:prstGeom>
              <a:noFill/>
              <a:ln>
                <a:prstDash val="dashDot"/>
                <a:extLst>
                  <a:ext uri="{C807C97D-BFC1-408E-A445-0C87EB9F89A2}">
                    <ask:lineSketchStyleProps xmlns:ask="http://schemas.microsoft.com/office/drawing/2018/sketchyshapes" sd="1219033472">
                      <a:custGeom>
                        <a:avLst/>
                        <a:gdLst>
                          <a:gd name="connsiteX0" fmla="*/ 0 w 1458934"/>
                          <a:gd name="connsiteY0" fmla="*/ 0 h 724460"/>
                          <a:gd name="connsiteX1" fmla="*/ 471722 w 1458934"/>
                          <a:gd name="connsiteY1" fmla="*/ 0 h 724460"/>
                          <a:gd name="connsiteX2" fmla="*/ 914265 w 1458934"/>
                          <a:gd name="connsiteY2" fmla="*/ 0 h 724460"/>
                          <a:gd name="connsiteX3" fmla="*/ 1458934 w 1458934"/>
                          <a:gd name="connsiteY3" fmla="*/ 0 h 724460"/>
                          <a:gd name="connsiteX4" fmla="*/ 1458934 w 1458934"/>
                          <a:gd name="connsiteY4" fmla="*/ 354985 h 724460"/>
                          <a:gd name="connsiteX5" fmla="*/ 1458934 w 1458934"/>
                          <a:gd name="connsiteY5" fmla="*/ 724460 h 724460"/>
                          <a:gd name="connsiteX6" fmla="*/ 1001801 w 1458934"/>
                          <a:gd name="connsiteY6" fmla="*/ 724460 h 724460"/>
                          <a:gd name="connsiteX7" fmla="*/ 544669 w 1458934"/>
                          <a:gd name="connsiteY7" fmla="*/ 724460 h 724460"/>
                          <a:gd name="connsiteX8" fmla="*/ 0 w 1458934"/>
                          <a:gd name="connsiteY8" fmla="*/ 724460 h 724460"/>
                          <a:gd name="connsiteX9" fmla="*/ 0 w 1458934"/>
                          <a:gd name="connsiteY9" fmla="*/ 383964 h 724460"/>
                          <a:gd name="connsiteX10" fmla="*/ 0 w 1458934"/>
                          <a:gd name="connsiteY10" fmla="*/ 0 h 724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58934" h="724460" extrusionOk="0">
                            <a:moveTo>
                              <a:pt x="0" y="0"/>
                            </a:moveTo>
                            <a:cubicBezTo>
                              <a:pt x="223828" y="-2869"/>
                              <a:pt x="328117" y="16766"/>
                              <a:pt x="471722" y="0"/>
                            </a:cubicBezTo>
                            <a:cubicBezTo>
                              <a:pt x="615327" y="-16766"/>
                              <a:pt x="751671" y="-4196"/>
                              <a:pt x="914265" y="0"/>
                            </a:cubicBezTo>
                            <a:cubicBezTo>
                              <a:pt x="1076859" y="4196"/>
                              <a:pt x="1318276" y="11311"/>
                              <a:pt x="1458934" y="0"/>
                            </a:cubicBezTo>
                            <a:cubicBezTo>
                              <a:pt x="1471919" y="74682"/>
                              <a:pt x="1462005" y="232345"/>
                              <a:pt x="1458934" y="354985"/>
                            </a:cubicBezTo>
                            <a:cubicBezTo>
                              <a:pt x="1455863" y="477626"/>
                              <a:pt x="1465847" y="585444"/>
                              <a:pt x="1458934" y="724460"/>
                            </a:cubicBezTo>
                            <a:cubicBezTo>
                              <a:pt x="1367069" y="727830"/>
                              <a:pt x="1130566" y="735230"/>
                              <a:pt x="1001801" y="724460"/>
                            </a:cubicBezTo>
                            <a:cubicBezTo>
                              <a:pt x="873036" y="713690"/>
                              <a:pt x="660107" y="720372"/>
                              <a:pt x="544669" y="724460"/>
                            </a:cubicBezTo>
                            <a:cubicBezTo>
                              <a:pt x="429231" y="728548"/>
                              <a:pt x="171886" y="711279"/>
                              <a:pt x="0" y="724460"/>
                            </a:cubicBezTo>
                            <a:cubicBezTo>
                              <a:pt x="-3435" y="608821"/>
                              <a:pt x="9726" y="538830"/>
                              <a:pt x="0" y="383964"/>
                            </a:cubicBezTo>
                            <a:cubicBezTo>
                              <a:pt x="-9726" y="229098"/>
                              <a:pt x="2604" y="142521"/>
                              <a:pt x="0" y="0"/>
                            </a:cubicBezTo>
                            <a:close/>
                          </a:path>
                        </a:pathLst>
                      </a:custGeom>
                      <ask:type>
                        <ask:lineSketchNon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4" name="Rectangle 43">
                <a:extLst>
                  <a:ext uri="{FF2B5EF4-FFF2-40B4-BE49-F238E27FC236}">
                    <a16:creationId xmlns:a16="http://schemas.microsoft.com/office/drawing/2014/main" id="{D2F298C1-627B-DD13-EDEA-1AC29635D48F}"/>
                  </a:ext>
                </a:extLst>
              </p:cNvPr>
              <p:cNvSpPr/>
              <p:nvPr/>
            </p:nvSpPr>
            <p:spPr>
              <a:xfrm>
                <a:off x="2330436" y="3786553"/>
                <a:ext cx="748963" cy="636887"/>
              </a:xfrm>
              <a:prstGeom prst="rect">
                <a:avLst/>
              </a:prstGeom>
              <a:noFill/>
              <a:ln>
                <a:prstDash val="dashDot"/>
                <a:extLst>
                  <a:ext uri="{C807C97D-BFC1-408E-A445-0C87EB9F89A2}">
                    <ask:lineSketchStyleProps xmlns:ask="http://schemas.microsoft.com/office/drawing/2018/sketchyshapes" sd="1219033472">
                      <a:custGeom>
                        <a:avLst/>
                        <a:gdLst>
                          <a:gd name="connsiteX0" fmla="*/ 0 w 1458934"/>
                          <a:gd name="connsiteY0" fmla="*/ 0 h 724460"/>
                          <a:gd name="connsiteX1" fmla="*/ 471722 w 1458934"/>
                          <a:gd name="connsiteY1" fmla="*/ 0 h 724460"/>
                          <a:gd name="connsiteX2" fmla="*/ 914265 w 1458934"/>
                          <a:gd name="connsiteY2" fmla="*/ 0 h 724460"/>
                          <a:gd name="connsiteX3" fmla="*/ 1458934 w 1458934"/>
                          <a:gd name="connsiteY3" fmla="*/ 0 h 724460"/>
                          <a:gd name="connsiteX4" fmla="*/ 1458934 w 1458934"/>
                          <a:gd name="connsiteY4" fmla="*/ 354985 h 724460"/>
                          <a:gd name="connsiteX5" fmla="*/ 1458934 w 1458934"/>
                          <a:gd name="connsiteY5" fmla="*/ 724460 h 724460"/>
                          <a:gd name="connsiteX6" fmla="*/ 1001801 w 1458934"/>
                          <a:gd name="connsiteY6" fmla="*/ 724460 h 724460"/>
                          <a:gd name="connsiteX7" fmla="*/ 544669 w 1458934"/>
                          <a:gd name="connsiteY7" fmla="*/ 724460 h 724460"/>
                          <a:gd name="connsiteX8" fmla="*/ 0 w 1458934"/>
                          <a:gd name="connsiteY8" fmla="*/ 724460 h 724460"/>
                          <a:gd name="connsiteX9" fmla="*/ 0 w 1458934"/>
                          <a:gd name="connsiteY9" fmla="*/ 383964 h 724460"/>
                          <a:gd name="connsiteX10" fmla="*/ 0 w 1458934"/>
                          <a:gd name="connsiteY10" fmla="*/ 0 h 724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58934" h="724460" extrusionOk="0">
                            <a:moveTo>
                              <a:pt x="0" y="0"/>
                            </a:moveTo>
                            <a:cubicBezTo>
                              <a:pt x="223828" y="-2869"/>
                              <a:pt x="328117" y="16766"/>
                              <a:pt x="471722" y="0"/>
                            </a:cubicBezTo>
                            <a:cubicBezTo>
                              <a:pt x="615327" y="-16766"/>
                              <a:pt x="751671" y="-4196"/>
                              <a:pt x="914265" y="0"/>
                            </a:cubicBezTo>
                            <a:cubicBezTo>
                              <a:pt x="1076859" y="4196"/>
                              <a:pt x="1318276" y="11311"/>
                              <a:pt x="1458934" y="0"/>
                            </a:cubicBezTo>
                            <a:cubicBezTo>
                              <a:pt x="1471919" y="74682"/>
                              <a:pt x="1462005" y="232345"/>
                              <a:pt x="1458934" y="354985"/>
                            </a:cubicBezTo>
                            <a:cubicBezTo>
                              <a:pt x="1455863" y="477626"/>
                              <a:pt x="1465847" y="585444"/>
                              <a:pt x="1458934" y="724460"/>
                            </a:cubicBezTo>
                            <a:cubicBezTo>
                              <a:pt x="1367069" y="727830"/>
                              <a:pt x="1130566" y="735230"/>
                              <a:pt x="1001801" y="724460"/>
                            </a:cubicBezTo>
                            <a:cubicBezTo>
                              <a:pt x="873036" y="713690"/>
                              <a:pt x="660107" y="720372"/>
                              <a:pt x="544669" y="724460"/>
                            </a:cubicBezTo>
                            <a:cubicBezTo>
                              <a:pt x="429231" y="728548"/>
                              <a:pt x="171886" y="711279"/>
                              <a:pt x="0" y="724460"/>
                            </a:cubicBezTo>
                            <a:cubicBezTo>
                              <a:pt x="-3435" y="608821"/>
                              <a:pt x="9726" y="538830"/>
                              <a:pt x="0" y="383964"/>
                            </a:cubicBezTo>
                            <a:cubicBezTo>
                              <a:pt x="-9726" y="229098"/>
                              <a:pt x="2604" y="142521"/>
                              <a:pt x="0" y="0"/>
                            </a:cubicBezTo>
                            <a:close/>
                          </a:path>
                        </a:pathLst>
                      </a:custGeom>
                      <ask:type>
                        <ask:lineSketchNon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15" name="Straight Arrow Connector 45">
                <a:extLst>
                  <a:ext uri="{FF2B5EF4-FFF2-40B4-BE49-F238E27FC236}">
                    <a16:creationId xmlns:a16="http://schemas.microsoft.com/office/drawing/2014/main" id="{28417711-4A99-74EC-3F79-10E8DE124924}"/>
                  </a:ext>
                </a:extLst>
              </p:cNvPr>
              <p:cNvCxnSpPr>
                <a:cxnSpLocks/>
              </p:cNvCxnSpPr>
              <p:nvPr/>
            </p:nvCxnSpPr>
            <p:spPr>
              <a:xfrm flipH="1">
                <a:off x="8200219" y="4176594"/>
                <a:ext cx="367723" cy="4676"/>
              </a:xfrm>
              <a:prstGeom prst="straightConnector1">
                <a:avLst/>
              </a:prstGeom>
              <a:ln w="1905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50">
                <a:extLst>
                  <a:ext uri="{FF2B5EF4-FFF2-40B4-BE49-F238E27FC236}">
                    <a16:creationId xmlns:a16="http://schemas.microsoft.com/office/drawing/2014/main" id="{C88498F8-7091-C0D6-FBCB-BC24C2AE40DC}"/>
                  </a:ext>
                </a:extLst>
              </p:cNvPr>
              <p:cNvCxnSpPr>
                <a:cxnSpLocks/>
              </p:cNvCxnSpPr>
              <p:nvPr/>
            </p:nvCxnSpPr>
            <p:spPr>
              <a:xfrm flipV="1">
                <a:off x="1763263" y="4104995"/>
                <a:ext cx="515706" cy="1"/>
              </a:xfrm>
              <a:prstGeom prst="straightConnector1">
                <a:avLst/>
              </a:prstGeom>
              <a:ln w="190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7" name="TextBox 52">
                <a:extLst>
                  <a:ext uri="{FF2B5EF4-FFF2-40B4-BE49-F238E27FC236}">
                    <a16:creationId xmlns:a16="http://schemas.microsoft.com/office/drawing/2014/main" id="{7147E02B-2A07-AA49-97DC-BBC8108C88AB}"/>
                  </a:ext>
                </a:extLst>
              </p:cNvPr>
              <p:cNvSpPr txBox="1"/>
              <p:nvPr/>
            </p:nvSpPr>
            <p:spPr>
              <a:xfrm>
                <a:off x="262191" y="3948046"/>
                <a:ext cx="1887184" cy="514009"/>
              </a:xfrm>
              <a:prstGeom prst="rect">
                <a:avLst/>
              </a:prstGeom>
              <a:noFill/>
            </p:spPr>
            <p:txBody>
              <a:bodyPr wrap="square" rtlCol="0">
                <a:noAutofit/>
              </a:bodyPr>
              <a:lstStyle/>
              <a:p>
                <a:pPr algn="ctr">
                  <a:lnSpc>
                    <a:spcPts val="1651"/>
                  </a:lnSpc>
                </a:pPr>
                <a:r>
                  <a:rPr lang="en-GB" sz="1200"/>
                  <a:t>1</a:t>
                </a:r>
                <a:r>
                  <a:rPr lang="en-GB" sz="1200" baseline="30000"/>
                  <a:t>st</a:t>
                </a:r>
                <a:r>
                  <a:rPr lang="en-GB" sz="1200"/>
                  <a:t> Bellows</a:t>
                </a:r>
              </a:p>
              <a:p>
                <a:pPr algn="ctr">
                  <a:lnSpc>
                    <a:spcPts val="1651"/>
                  </a:lnSpc>
                </a:pPr>
                <a:r>
                  <a:rPr lang="en-GB" sz="1200"/>
                  <a:t>(named </a:t>
                </a:r>
                <a:r>
                  <a:rPr lang="en-GB" sz="1200" i="1"/>
                  <a:t>single bellows</a:t>
                </a:r>
                <a:r>
                  <a:rPr lang="en-GB" sz="1200"/>
                  <a:t>)</a:t>
                </a:r>
                <a:endParaRPr lang="it-IT" sz="1200"/>
              </a:p>
            </p:txBody>
          </p:sp>
          <p:sp>
            <p:nvSpPr>
              <p:cNvPr id="18" name="TextBox 53">
                <a:extLst>
                  <a:ext uri="{FF2B5EF4-FFF2-40B4-BE49-F238E27FC236}">
                    <a16:creationId xmlns:a16="http://schemas.microsoft.com/office/drawing/2014/main" id="{01B113CA-60A8-5A6D-26FD-AD844E731F3D}"/>
                  </a:ext>
                </a:extLst>
              </p:cNvPr>
              <p:cNvSpPr txBox="1"/>
              <p:nvPr/>
            </p:nvSpPr>
            <p:spPr>
              <a:xfrm>
                <a:off x="8182389" y="4019644"/>
                <a:ext cx="1907965" cy="313899"/>
              </a:xfrm>
              <a:prstGeom prst="rect">
                <a:avLst/>
              </a:prstGeom>
              <a:noFill/>
            </p:spPr>
            <p:txBody>
              <a:bodyPr wrap="square" rtlCol="0">
                <a:noAutofit/>
              </a:bodyPr>
              <a:lstStyle/>
              <a:p>
                <a:pPr algn="ctr">
                  <a:lnSpc>
                    <a:spcPts val="1651"/>
                  </a:lnSpc>
                </a:pPr>
                <a:r>
                  <a:rPr lang="en-GB" sz="1200"/>
                  <a:t>2</a:t>
                </a:r>
                <a:r>
                  <a:rPr lang="en-GB" sz="1200" baseline="30000"/>
                  <a:t>nd</a:t>
                </a:r>
                <a:r>
                  <a:rPr lang="en-GB" sz="1200"/>
                  <a:t> Bellows</a:t>
                </a:r>
              </a:p>
              <a:p>
                <a:pPr algn="ctr">
                  <a:lnSpc>
                    <a:spcPts val="1651"/>
                  </a:lnSpc>
                </a:pPr>
                <a:r>
                  <a:rPr lang="en-GB" sz="1200"/>
                  <a:t>(named </a:t>
                </a:r>
                <a:r>
                  <a:rPr lang="en-GB" sz="1200" i="1"/>
                  <a:t>double bellows</a:t>
                </a:r>
                <a:r>
                  <a:rPr lang="en-GB" sz="1200"/>
                  <a:t>)</a:t>
                </a:r>
                <a:endParaRPr lang="it-IT" sz="1200"/>
              </a:p>
            </p:txBody>
          </p:sp>
          <p:sp>
            <p:nvSpPr>
              <p:cNvPr id="19" name="TextBox 54">
                <a:extLst>
                  <a:ext uri="{FF2B5EF4-FFF2-40B4-BE49-F238E27FC236}">
                    <a16:creationId xmlns:a16="http://schemas.microsoft.com/office/drawing/2014/main" id="{897CBBAF-2C2C-1F86-2DEC-98FF1F615400}"/>
                  </a:ext>
                </a:extLst>
              </p:cNvPr>
              <p:cNvSpPr txBox="1"/>
              <p:nvPr/>
            </p:nvSpPr>
            <p:spPr>
              <a:xfrm>
                <a:off x="3964069" y="2956650"/>
                <a:ext cx="933831" cy="313899"/>
              </a:xfrm>
              <a:prstGeom prst="rect">
                <a:avLst/>
              </a:prstGeom>
              <a:noFill/>
            </p:spPr>
            <p:txBody>
              <a:bodyPr wrap="square" rtlCol="0">
                <a:noAutofit/>
              </a:bodyPr>
              <a:lstStyle/>
              <a:p>
                <a:pPr algn="ctr">
                  <a:lnSpc>
                    <a:spcPts val="1651"/>
                  </a:lnSpc>
                </a:pPr>
                <a:r>
                  <a:rPr lang="en-GB" sz="1200"/>
                  <a:t>Chamber</a:t>
                </a:r>
                <a:endParaRPr lang="it-IT" sz="1200"/>
              </a:p>
            </p:txBody>
          </p:sp>
          <p:sp>
            <p:nvSpPr>
              <p:cNvPr id="20" name="TextBox 55">
                <a:extLst>
                  <a:ext uri="{FF2B5EF4-FFF2-40B4-BE49-F238E27FC236}">
                    <a16:creationId xmlns:a16="http://schemas.microsoft.com/office/drawing/2014/main" id="{99AB771F-62EC-B670-5996-018B00689457}"/>
                  </a:ext>
                </a:extLst>
              </p:cNvPr>
              <p:cNvSpPr txBox="1"/>
              <p:nvPr/>
            </p:nvSpPr>
            <p:spPr>
              <a:xfrm>
                <a:off x="4755504" y="5156380"/>
                <a:ext cx="1168118" cy="313899"/>
              </a:xfrm>
              <a:prstGeom prst="rect">
                <a:avLst/>
              </a:prstGeom>
              <a:noFill/>
            </p:spPr>
            <p:txBody>
              <a:bodyPr wrap="square" rtlCol="0">
                <a:noAutofit/>
              </a:bodyPr>
              <a:lstStyle/>
              <a:p>
                <a:pPr algn="ctr">
                  <a:lnSpc>
                    <a:spcPts val="1651"/>
                  </a:lnSpc>
                </a:pPr>
                <a:r>
                  <a:rPr lang="en-GB" sz="1200"/>
                  <a:t>Support tube</a:t>
                </a:r>
                <a:endParaRPr lang="it-IT" sz="1200"/>
              </a:p>
            </p:txBody>
          </p:sp>
          <p:cxnSp>
            <p:nvCxnSpPr>
              <p:cNvPr id="21" name="Straight Arrow Connector 56">
                <a:extLst>
                  <a:ext uri="{FF2B5EF4-FFF2-40B4-BE49-F238E27FC236}">
                    <a16:creationId xmlns:a16="http://schemas.microsoft.com/office/drawing/2014/main" id="{B0D4C166-A409-805C-1981-3690E20485F8}"/>
                  </a:ext>
                </a:extLst>
              </p:cNvPr>
              <p:cNvCxnSpPr>
                <a:cxnSpLocks/>
              </p:cNvCxnSpPr>
              <p:nvPr/>
            </p:nvCxnSpPr>
            <p:spPr>
              <a:xfrm flipV="1">
                <a:off x="5339563" y="4904955"/>
                <a:ext cx="0" cy="316792"/>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58">
                <a:extLst>
                  <a:ext uri="{FF2B5EF4-FFF2-40B4-BE49-F238E27FC236}">
                    <a16:creationId xmlns:a16="http://schemas.microsoft.com/office/drawing/2014/main" id="{2FB57A64-6BBD-4203-A939-3C3CDB9052B4}"/>
                  </a:ext>
                </a:extLst>
              </p:cNvPr>
              <p:cNvCxnSpPr>
                <a:cxnSpLocks/>
                <a:stCxn id="19" idx="2"/>
              </p:cNvCxnSpPr>
              <p:nvPr/>
            </p:nvCxnSpPr>
            <p:spPr>
              <a:xfrm>
                <a:off x="4430985" y="3270549"/>
                <a:ext cx="59969" cy="812865"/>
              </a:xfrm>
              <a:prstGeom prst="straightConnector1">
                <a:avLst/>
              </a:prstGeom>
              <a:ln w="19050">
                <a:solidFill>
                  <a:srgbClr val="92D050"/>
                </a:solidFill>
                <a:tailEnd type="triangle"/>
              </a:ln>
            </p:spPr>
            <p:style>
              <a:lnRef idx="1">
                <a:schemeClr val="accent1"/>
              </a:lnRef>
              <a:fillRef idx="0">
                <a:schemeClr val="accent1"/>
              </a:fillRef>
              <a:effectRef idx="0">
                <a:schemeClr val="accent1"/>
              </a:effectRef>
              <a:fontRef idx="minor">
                <a:schemeClr val="tx1"/>
              </a:fontRef>
            </p:style>
          </p:cxnSp>
        </p:grpSp>
        <p:sp>
          <p:nvSpPr>
            <p:cNvPr id="28" name="TextBox 55">
              <a:extLst>
                <a:ext uri="{FF2B5EF4-FFF2-40B4-BE49-F238E27FC236}">
                  <a16:creationId xmlns:a16="http://schemas.microsoft.com/office/drawing/2014/main" id="{C15D7AEA-B568-5894-D7E5-383BC04443C1}"/>
                </a:ext>
              </a:extLst>
            </p:cNvPr>
            <p:cNvSpPr txBox="1"/>
            <p:nvPr/>
          </p:nvSpPr>
          <p:spPr>
            <a:xfrm>
              <a:off x="8204604" y="2990095"/>
              <a:ext cx="1168118" cy="313899"/>
            </a:xfrm>
            <a:prstGeom prst="rect">
              <a:avLst/>
            </a:prstGeom>
            <a:noFill/>
          </p:spPr>
          <p:txBody>
            <a:bodyPr wrap="square" rtlCol="0">
              <a:noAutofit/>
            </a:bodyPr>
            <a:lstStyle/>
            <a:p>
              <a:pPr algn="ctr">
                <a:lnSpc>
                  <a:spcPts val="1651"/>
                </a:lnSpc>
              </a:pPr>
              <a:r>
                <a:rPr lang="en-GB" sz="1200"/>
                <a:t>End cap</a:t>
              </a:r>
              <a:endParaRPr lang="it-IT" sz="1200"/>
            </a:p>
          </p:txBody>
        </p:sp>
        <p:cxnSp>
          <p:nvCxnSpPr>
            <p:cNvPr id="29" name="Straight Arrow Connector 56">
              <a:extLst>
                <a:ext uri="{FF2B5EF4-FFF2-40B4-BE49-F238E27FC236}">
                  <a16:creationId xmlns:a16="http://schemas.microsoft.com/office/drawing/2014/main" id="{9BBBAAA3-3EE7-E22A-4187-B5B2ED4FB8DB}"/>
                </a:ext>
              </a:extLst>
            </p:cNvPr>
            <p:cNvCxnSpPr>
              <a:cxnSpLocks/>
            </p:cNvCxnSpPr>
            <p:nvPr/>
          </p:nvCxnSpPr>
          <p:spPr>
            <a:xfrm flipH="1">
              <a:off x="8151911" y="3291678"/>
              <a:ext cx="440961" cy="326179"/>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33" name="TextBox 55">
              <a:extLst>
                <a:ext uri="{FF2B5EF4-FFF2-40B4-BE49-F238E27FC236}">
                  <a16:creationId xmlns:a16="http://schemas.microsoft.com/office/drawing/2014/main" id="{10237A58-4610-3D75-53CB-3C1065251D33}"/>
                </a:ext>
              </a:extLst>
            </p:cNvPr>
            <p:cNvSpPr txBox="1"/>
            <p:nvPr/>
          </p:nvSpPr>
          <p:spPr>
            <a:xfrm>
              <a:off x="2507773" y="3078148"/>
              <a:ext cx="1168118" cy="313899"/>
            </a:xfrm>
            <a:prstGeom prst="rect">
              <a:avLst/>
            </a:prstGeom>
            <a:noFill/>
          </p:spPr>
          <p:txBody>
            <a:bodyPr wrap="square" rtlCol="0">
              <a:noAutofit/>
            </a:bodyPr>
            <a:lstStyle/>
            <a:p>
              <a:pPr algn="ctr">
                <a:lnSpc>
                  <a:spcPts val="1651"/>
                </a:lnSpc>
              </a:pPr>
              <a:r>
                <a:rPr lang="en-GB" sz="1200"/>
                <a:t>End cap</a:t>
              </a:r>
              <a:endParaRPr lang="it-IT" sz="1200"/>
            </a:p>
          </p:txBody>
        </p:sp>
        <p:cxnSp>
          <p:nvCxnSpPr>
            <p:cNvPr id="34" name="Straight Arrow Connector 56">
              <a:extLst>
                <a:ext uri="{FF2B5EF4-FFF2-40B4-BE49-F238E27FC236}">
                  <a16:creationId xmlns:a16="http://schemas.microsoft.com/office/drawing/2014/main" id="{097CA803-7BBA-A78F-BC0E-7F6A6A964EDA}"/>
                </a:ext>
              </a:extLst>
            </p:cNvPr>
            <p:cNvCxnSpPr>
              <a:cxnSpLocks/>
            </p:cNvCxnSpPr>
            <p:nvPr/>
          </p:nvCxnSpPr>
          <p:spPr>
            <a:xfrm>
              <a:off x="3163281" y="3372318"/>
              <a:ext cx="386632" cy="216517"/>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grpSp>
      <p:sp>
        <p:nvSpPr>
          <p:cNvPr id="4" name="CasellaDiTesto 3">
            <a:extLst>
              <a:ext uri="{FF2B5EF4-FFF2-40B4-BE49-F238E27FC236}">
                <a16:creationId xmlns:a16="http://schemas.microsoft.com/office/drawing/2014/main" id="{6FD312B1-2FB7-5A3C-EDBE-39B53DF0B9FA}"/>
              </a:ext>
            </a:extLst>
          </p:cNvPr>
          <p:cNvSpPr txBox="1"/>
          <p:nvPr/>
        </p:nvSpPr>
        <p:spPr>
          <a:xfrm>
            <a:off x="5579484" y="4219388"/>
            <a:ext cx="432955" cy="266139"/>
          </a:xfrm>
          <a:prstGeom prst="rect">
            <a:avLst/>
          </a:prstGeom>
          <a:noFill/>
        </p:spPr>
        <p:txBody>
          <a:bodyPr wrap="square" rtlCol="0">
            <a:noAutofit/>
          </a:bodyPr>
          <a:lstStyle/>
          <a:p>
            <a:pPr algn="ctr">
              <a:lnSpc>
                <a:spcPts val="1651"/>
              </a:lnSpc>
            </a:pPr>
            <a:r>
              <a:rPr lang="en-US" sz="1200"/>
              <a:t>IP</a:t>
            </a:r>
          </a:p>
        </p:txBody>
      </p:sp>
      <p:sp>
        <p:nvSpPr>
          <p:cNvPr id="3" name="Ovale 2">
            <a:extLst>
              <a:ext uri="{FF2B5EF4-FFF2-40B4-BE49-F238E27FC236}">
                <a16:creationId xmlns:a16="http://schemas.microsoft.com/office/drawing/2014/main" id="{F856CE3B-2F85-0B6E-8946-E60E68429378}"/>
              </a:ext>
            </a:extLst>
          </p:cNvPr>
          <p:cNvSpPr/>
          <p:nvPr/>
        </p:nvSpPr>
        <p:spPr>
          <a:xfrm>
            <a:off x="5742126" y="4056128"/>
            <a:ext cx="143203" cy="143203"/>
          </a:xfrm>
          <a:prstGeom prst="ellipse">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897915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B5E0DCD-EA3C-2D43-1F23-F997DA67A2BC}"/>
              </a:ext>
            </a:extLst>
          </p:cNvPr>
          <p:cNvSpPr>
            <a:spLocks noGrp="1"/>
          </p:cNvSpPr>
          <p:nvPr>
            <p:ph type="sldNum" sz="quarter" idx="10"/>
          </p:nvPr>
        </p:nvSpPr>
        <p:spPr/>
        <p:txBody>
          <a:bodyPr/>
          <a:lstStyle/>
          <a:p>
            <a:fld id="{88A1DFE4-5FC5-43BD-BB7E-75EAD82B965F}" type="slidenum">
              <a:rPr lang="en-US" smtClean="0"/>
              <a:pPr/>
              <a:t>11</a:t>
            </a:fld>
            <a:endParaRPr lang="en-US"/>
          </a:p>
        </p:txBody>
      </p:sp>
      <p:sp>
        <p:nvSpPr>
          <p:cNvPr id="3" name="Title 2">
            <a:extLst>
              <a:ext uri="{FF2B5EF4-FFF2-40B4-BE49-F238E27FC236}">
                <a16:creationId xmlns:a16="http://schemas.microsoft.com/office/drawing/2014/main" id="{E6722106-92AB-7263-1DB6-C3689F9138BA}"/>
              </a:ext>
            </a:extLst>
          </p:cNvPr>
          <p:cNvSpPr>
            <a:spLocks noGrp="1"/>
          </p:cNvSpPr>
          <p:nvPr>
            <p:ph type="title"/>
          </p:nvPr>
        </p:nvSpPr>
        <p:spPr>
          <a:xfrm>
            <a:off x="459771" y="667272"/>
            <a:ext cx="11017800" cy="1072088"/>
          </a:xfrm>
        </p:spPr>
        <p:txBody>
          <a:bodyPr/>
          <a:lstStyle/>
          <a:p>
            <a:r>
              <a:rPr lang="en-US" sz="4000" b="1" dirty="0"/>
              <a:t>1</a:t>
            </a:r>
            <a:r>
              <a:rPr lang="en-US" sz="4000" b="1" baseline="30000" dirty="0"/>
              <a:t>st</a:t>
            </a:r>
            <a:r>
              <a:rPr lang="en-US" sz="4000" b="1" dirty="0"/>
              <a:t> Bellows (Single bellows)</a:t>
            </a:r>
            <a:endParaRPr lang="en-US" sz="4800" b="1" dirty="0"/>
          </a:p>
        </p:txBody>
      </p:sp>
      <p:sp>
        <p:nvSpPr>
          <p:cNvPr id="11" name="CasellaDiTesto 2">
            <a:extLst>
              <a:ext uri="{FF2B5EF4-FFF2-40B4-BE49-F238E27FC236}">
                <a16:creationId xmlns:a16="http://schemas.microsoft.com/office/drawing/2014/main" id="{51906B8C-A229-4991-A5BA-968D202DE5A2}"/>
              </a:ext>
            </a:extLst>
          </p:cNvPr>
          <p:cNvSpPr txBox="1"/>
          <p:nvPr/>
        </p:nvSpPr>
        <p:spPr>
          <a:xfrm>
            <a:off x="1892488" y="1369505"/>
            <a:ext cx="3922525" cy="809588"/>
          </a:xfrm>
          <a:prstGeom prst="rect">
            <a:avLst/>
          </a:prstGeom>
          <a:noFill/>
        </p:spPr>
        <p:txBody>
          <a:bodyPr wrap="square" rtlCol="0">
            <a:noAutofit/>
          </a:bodyPr>
          <a:lstStyle/>
          <a:p>
            <a:pPr>
              <a:lnSpc>
                <a:spcPct val="150000"/>
              </a:lnSpc>
            </a:pPr>
            <a:r>
              <a:rPr lang="en-US" dirty="0"/>
              <a:t>Anchoring flange to Support Tube</a:t>
            </a:r>
          </a:p>
        </p:txBody>
      </p:sp>
      <p:pic>
        <p:nvPicPr>
          <p:cNvPr id="7" name="Picture 6">
            <a:extLst>
              <a:ext uri="{FF2B5EF4-FFF2-40B4-BE49-F238E27FC236}">
                <a16:creationId xmlns:a16="http://schemas.microsoft.com/office/drawing/2014/main" id="{666B1F3E-4ED5-4FCF-6515-B017436794F8}"/>
              </a:ext>
            </a:extLst>
          </p:cNvPr>
          <p:cNvPicPr>
            <a:picLocks noChangeAspect="1"/>
          </p:cNvPicPr>
          <p:nvPr/>
        </p:nvPicPr>
        <p:blipFill>
          <a:blip r:embed="rId2"/>
          <a:stretch>
            <a:fillRect/>
          </a:stretch>
        </p:blipFill>
        <p:spPr>
          <a:xfrm>
            <a:off x="905598" y="2377546"/>
            <a:ext cx="4090398" cy="4132800"/>
          </a:xfrm>
          <a:prstGeom prst="rect">
            <a:avLst/>
          </a:prstGeom>
        </p:spPr>
      </p:pic>
      <p:pic>
        <p:nvPicPr>
          <p:cNvPr id="13" name="Picture 12">
            <a:extLst>
              <a:ext uri="{FF2B5EF4-FFF2-40B4-BE49-F238E27FC236}">
                <a16:creationId xmlns:a16="http://schemas.microsoft.com/office/drawing/2014/main" id="{34EDF424-8D66-63E2-D873-4C1A9DA634A5}"/>
              </a:ext>
            </a:extLst>
          </p:cNvPr>
          <p:cNvPicPr>
            <a:picLocks noChangeAspect="1"/>
          </p:cNvPicPr>
          <p:nvPr/>
        </p:nvPicPr>
        <p:blipFill>
          <a:blip r:embed="rId3"/>
          <a:stretch>
            <a:fillRect/>
          </a:stretch>
        </p:blipFill>
        <p:spPr>
          <a:xfrm>
            <a:off x="5437586" y="1820487"/>
            <a:ext cx="6631076" cy="4587137"/>
          </a:xfrm>
          <a:prstGeom prst="rect">
            <a:avLst/>
          </a:prstGeom>
        </p:spPr>
      </p:pic>
      <p:cxnSp>
        <p:nvCxnSpPr>
          <p:cNvPr id="14" name="Straight Arrow Connector 13">
            <a:extLst>
              <a:ext uri="{FF2B5EF4-FFF2-40B4-BE49-F238E27FC236}">
                <a16:creationId xmlns:a16="http://schemas.microsoft.com/office/drawing/2014/main" id="{199F5041-7D47-4138-C3B0-AB6ADED4D46E}"/>
              </a:ext>
            </a:extLst>
          </p:cNvPr>
          <p:cNvCxnSpPr>
            <a:cxnSpLocks/>
          </p:cNvCxnSpPr>
          <p:nvPr/>
        </p:nvCxnSpPr>
        <p:spPr>
          <a:xfrm flipH="1">
            <a:off x="3441750" y="1932853"/>
            <a:ext cx="234751" cy="525324"/>
          </a:xfrm>
          <a:prstGeom prst="straightConnector1">
            <a:avLst/>
          </a:prstGeom>
          <a:ln w="31750">
            <a:tailEnd type="triangle"/>
          </a:ln>
        </p:spPr>
        <p:style>
          <a:lnRef idx="1">
            <a:schemeClr val="accent1"/>
          </a:lnRef>
          <a:fillRef idx="0">
            <a:schemeClr val="accent1"/>
          </a:fillRef>
          <a:effectRef idx="0">
            <a:schemeClr val="accent1"/>
          </a:effectRef>
          <a:fontRef idx="minor">
            <a:schemeClr val="tx1"/>
          </a:fontRef>
        </p:style>
      </p:cxnSp>
      <p:sp>
        <p:nvSpPr>
          <p:cNvPr id="16" name="CasellaDiTesto 2">
            <a:extLst>
              <a:ext uri="{FF2B5EF4-FFF2-40B4-BE49-F238E27FC236}">
                <a16:creationId xmlns:a16="http://schemas.microsoft.com/office/drawing/2014/main" id="{449EC257-8B45-68ED-5078-814D75BF5EE5}"/>
              </a:ext>
            </a:extLst>
          </p:cNvPr>
          <p:cNvSpPr txBox="1"/>
          <p:nvPr/>
        </p:nvSpPr>
        <p:spPr>
          <a:xfrm>
            <a:off x="4253635" y="3159547"/>
            <a:ext cx="994013" cy="538906"/>
          </a:xfrm>
          <a:prstGeom prst="rect">
            <a:avLst/>
          </a:prstGeom>
          <a:noFill/>
          <a:ln>
            <a:solidFill>
              <a:srgbClr val="FF0000"/>
            </a:solidFill>
          </a:ln>
        </p:spPr>
        <p:txBody>
          <a:bodyPr wrap="square" rtlCol="0">
            <a:noAutofit/>
          </a:bodyPr>
          <a:lstStyle/>
          <a:p>
            <a:pPr>
              <a:lnSpc>
                <a:spcPct val="150000"/>
              </a:lnSpc>
            </a:pPr>
            <a:r>
              <a:rPr lang="en-US" dirty="0"/>
              <a:t>IP SIDE</a:t>
            </a:r>
          </a:p>
        </p:txBody>
      </p:sp>
      <p:sp>
        <p:nvSpPr>
          <p:cNvPr id="17" name="CasellaDiTesto 2">
            <a:extLst>
              <a:ext uri="{FF2B5EF4-FFF2-40B4-BE49-F238E27FC236}">
                <a16:creationId xmlns:a16="http://schemas.microsoft.com/office/drawing/2014/main" id="{8EE54E3C-3773-4434-E412-3A5AF2BEBB2F}"/>
              </a:ext>
            </a:extLst>
          </p:cNvPr>
          <p:cNvSpPr txBox="1"/>
          <p:nvPr/>
        </p:nvSpPr>
        <p:spPr>
          <a:xfrm>
            <a:off x="124011" y="5868718"/>
            <a:ext cx="2103276" cy="538906"/>
          </a:xfrm>
          <a:prstGeom prst="rect">
            <a:avLst/>
          </a:prstGeom>
          <a:noFill/>
          <a:ln>
            <a:solidFill>
              <a:srgbClr val="FF0000"/>
            </a:solidFill>
          </a:ln>
        </p:spPr>
        <p:txBody>
          <a:bodyPr wrap="square" rtlCol="0">
            <a:noAutofit/>
          </a:bodyPr>
          <a:lstStyle/>
          <a:p>
            <a:pPr>
              <a:lnSpc>
                <a:spcPct val="150000"/>
              </a:lnSpc>
            </a:pPr>
            <a:r>
              <a:rPr lang="en-US"/>
              <a:t>CRYOSTAT SIDE</a:t>
            </a:r>
          </a:p>
        </p:txBody>
      </p:sp>
      <p:sp>
        <p:nvSpPr>
          <p:cNvPr id="4" name="CasellaDiTesto 2">
            <a:extLst>
              <a:ext uri="{FF2B5EF4-FFF2-40B4-BE49-F238E27FC236}">
                <a16:creationId xmlns:a16="http://schemas.microsoft.com/office/drawing/2014/main" id="{EE2E8FD4-0249-FE99-6B53-BC7147DCBA06}"/>
              </a:ext>
            </a:extLst>
          </p:cNvPr>
          <p:cNvSpPr txBox="1"/>
          <p:nvPr/>
        </p:nvSpPr>
        <p:spPr>
          <a:xfrm>
            <a:off x="436393" y="2210797"/>
            <a:ext cx="2553164" cy="1039628"/>
          </a:xfrm>
          <a:prstGeom prst="rect">
            <a:avLst/>
          </a:prstGeom>
          <a:noFill/>
        </p:spPr>
        <p:txBody>
          <a:bodyPr wrap="square" rtlCol="0">
            <a:noAutofit/>
          </a:bodyPr>
          <a:lstStyle/>
          <a:p>
            <a:r>
              <a:rPr lang="en-US" sz="1400"/>
              <a:t>Convolutions to compensate</a:t>
            </a:r>
          </a:p>
          <a:p>
            <a:r>
              <a:rPr lang="en-US" sz="1400"/>
              <a:t>Cryostat expansion and assembly</a:t>
            </a:r>
          </a:p>
        </p:txBody>
      </p:sp>
      <p:cxnSp>
        <p:nvCxnSpPr>
          <p:cNvPr id="5" name="Straight Arrow Connector 29">
            <a:extLst>
              <a:ext uri="{FF2B5EF4-FFF2-40B4-BE49-F238E27FC236}">
                <a16:creationId xmlns:a16="http://schemas.microsoft.com/office/drawing/2014/main" id="{424C68AE-26B9-527D-1D54-4AE515AD2602}"/>
              </a:ext>
            </a:extLst>
          </p:cNvPr>
          <p:cNvCxnSpPr>
            <a:cxnSpLocks/>
          </p:cNvCxnSpPr>
          <p:nvPr/>
        </p:nvCxnSpPr>
        <p:spPr>
          <a:xfrm>
            <a:off x="1714500" y="2825750"/>
            <a:ext cx="610176" cy="315381"/>
          </a:xfrm>
          <a:prstGeom prst="straightConnector1">
            <a:avLst/>
          </a:prstGeom>
          <a:ln w="31750">
            <a:tailEnd type="triangle"/>
          </a:ln>
        </p:spPr>
        <p:style>
          <a:lnRef idx="1">
            <a:schemeClr val="accent1"/>
          </a:lnRef>
          <a:fillRef idx="0">
            <a:schemeClr val="accent1"/>
          </a:fillRef>
          <a:effectRef idx="0">
            <a:schemeClr val="accent1"/>
          </a:effectRef>
          <a:fontRef idx="minor">
            <a:schemeClr val="tx1"/>
          </a:fontRef>
        </p:style>
      </p:cxnSp>
      <p:sp>
        <p:nvSpPr>
          <p:cNvPr id="6" name="CasellaDiTesto 2">
            <a:extLst>
              <a:ext uri="{FF2B5EF4-FFF2-40B4-BE49-F238E27FC236}">
                <a16:creationId xmlns:a16="http://schemas.microsoft.com/office/drawing/2014/main" id="{A0E37BB7-AEE1-C1DA-7A40-ACAEE063DD04}"/>
              </a:ext>
            </a:extLst>
          </p:cNvPr>
          <p:cNvSpPr txBox="1"/>
          <p:nvPr/>
        </p:nvSpPr>
        <p:spPr>
          <a:xfrm>
            <a:off x="11074649" y="1816114"/>
            <a:ext cx="994013" cy="538906"/>
          </a:xfrm>
          <a:prstGeom prst="rect">
            <a:avLst/>
          </a:prstGeom>
          <a:solidFill>
            <a:schemeClr val="bg1"/>
          </a:solidFill>
          <a:ln w="19050">
            <a:solidFill>
              <a:srgbClr val="FF0000"/>
            </a:solidFill>
          </a:ln>
        </p:spPr>
        <p:txBody>
          <a:bodyPr wrap="square" rtlCol="0">
            <a:noAutofit/>
          </a:bodyPr>
          <a:lstStyle>
            <a:defPPr>
              <a:defRPr lang="it-IT"/>
            </a:defPPr>
            <a:lvl1pPr>
              <a:lnSpc>
                <a:spcPct val="150000"/>
              </a:lnSpc>
            </a:lvl1pPr>
          </a:lstStyle>
          <a:p>
            <a:r>
              <a:rPr lang="en-US" dirty="0"/>
              <a:t>IP SIDE</a:t>
            </a:r>
          </a:p>
        </p:txBody>
      </p:sp>
      <p:sp>
        <p:nvSpPr>
          <p:cNvPr id="8" name="CasellaDiTesto 2">
            <a:extLst>
              <a:ext uri="{FF2B5EF4-FFF2-40B4-BE49-F238E27FC236}">
                <a16:creationId xmlns:a16="http://schemas.microsoft.com/office/drawing/2014/main" id="{C91A8863-C7B5-E0C3-6852-741AE8C66846}"/>
              </a:ext>
            </a:extLst>
          </p:cNvPr>
          <p:cNvSpPr txBox="1"/>
          <p:nvPr/>
        </p:nvSpPr>
        <p:spPr>
          <a:xfrm>
            <a:off x="5437586" y="5868718"/>
            <a:ext cx="2103276" cy="538906"/>
          </a:xfrm>
          <a:prstGeom prst="rect">
            <a:avLst/>
          </a:prstGeom>
          <a:solidFill>
            <a:schemeClr val="bg1"/>
          </a:solidFill>
          <a:ln w="19050">
            <a:solidFill>
              <a:srgbClr val="FF0000"/>
            </a:solidFill>
          </a:ln>
        </p:spPr>
        <p:txBody>
          <a:bodyPr wrap="square" rtlCol="0">
            <a:noAutofit/>
          </a:bodyPr>
          <a:lstStyle/>
          <a:p>
            <a:pPr>
              <a:lnSpc>
                <a:spcPct val="150000"/>
              </a:lnSpc>
            </a:pPr>
            <a:r>
              <a:rPr lang="en-US" dirty="0"/>
              <a:t>CRYOSTAT SIDE</a:t>
            </a:r>
          </a:p>
        </p:txBody>
      </p:sp>
    </p:spTree>
    <p:extLst>
      <p:ext uri="{BB962C8B-B14F-4D97-AF65-F5344CB8AC3E}">
        <p14:creationId xmlns:p14="http://schemas.microsoft.com/office/powerpoint/2010/main" val="2266034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443AE8B7-219B-9909-216B-701BF7B6C7E2}"/>
              </a:ext>
            </a:extLst>
          </p:cNvPr>
          <p:cNvPicPr>
            <a:picLocks noChangeAspect="1"/>
          </p:cNvPicPr>
          <p:nvPr/>
        </p:nvPicPr>
        <p:blipFill>
          <a:blip r:embed="rId2"/>
          <a:stretch>
            <a:fillRect/>
          </a:stretch>
        </p:blipFill>
        <p:spPr>
          <a:xfrm>
            <a:off x="790811" y="2531646"/>
            <a:ext cx="4429096" cy="3659082"/>
          </a:xfrm>
          <a:prstGeom prst="rect">
            <a:avLst/>
          </a:prstGeom>
        </p:spPr>
      </p:pic>
      <p:sp>
        <p:nvSpPr>
          <p:cNvPr id="2" name="Slide Number Placeholder 1">
            <a:extLst>
              <a:ext uri="{FF2B5EF4-FFF2-40B4-BE49-F238E27FC236}">
                <a16:creationId xmlns:a16="http://schemas.microsoft.com/office/drawing/2014/main" id="{CB5E0DCD-EA3C-2D43-1F23-F997DA67A2BC}"/>
              </a:ext>
            </a:extLst>
          </p:cNvPr>
          <p:cNvSpPr>
            <a:spLocks noGrp="1"/>
          </p:cNvSpPr>
          <p:nvPr>
            <p:ph type="sldNum" sz="quarter" idx="10"/>
          </p:nvPr>
        </p:nvSpPr>
        <p:spPr/>
        <p:txBody>
          <a:bodyPr/>
          <a:lstStyle/>
          <a:p>
            <a:fld id="{88A1DFE4-5FC5-43BD-BB7E-75EAD82B965F}" type="slidenum">
              <a:rPr lang="en-US" smtClean="0"/>
              <a:pPr/>
              <a:t>12</a:t>
            </a:fld>
            <a:endParaRPr lang="en-US"/>
          </a:p>
        </p:txBody>
      </p:sp>
      <p:sp>
        <p:nvSpPr>
          <p:cNvPr id="3" name="Title 2">
            <a:extLst>
              <a:ext uri="{FF2B5EF4-FFF2-40B4-BE49-F238E27FC236}">
                <a16:creationId xmlns:a16="http://schemas.microsoft.com/office/drawing/2014/main" id="{E6722106-92AB-7263-1DB6-C3689F9138BA}"/>
              </a:ext>
            </a:extLst>
          </p:cNvPr>
          <p:cNvSpPr>
            <a:spLocks noGrp="1"/>
          </p:cNvSpPr>
          <p:nvPr>
            <p:ph type="title"/>
          </p:nvPr>
        </p:nvSpPr>
        <p:spPr>
          <a:xfrm>
            <a:off x="428509" y="667272"/>
            <a:ext cx="11017800" cy="1072088"/>
          </a:xfrm>
        </p:spPr>
        <p:txBody>
          <a:bodyPr/>
          <a:lstStyle/>
          <a:p>
            <a:r>
              <a:rPr lang="en-US" sz="4000" b="1"/>
              <a:t>2</a:t>
            </a:r>
            <a:r>
              <a:rPr lang="en-US" sz="4000" b="1" baseline="30000"/>
              <a:t>nd</a:t>
            </a:r>
            <a:r>
              <a:rPr lang="en-US" sz="4000" b="1"/>
              <a:t> Bellows (Double bellows)</a:t>
            </a:r>
            <a:endParaRPr lang="en-US" sz="4800" b="1"/>
          </a:p>
        </p:txBody>
      </p:sp>
      <p:sp>
        <p:nvSpPr>
          <p:cNvPr id="11" name="CasellaDiTesto 2">
            <a:extLst>
              <a:ext uri="{FF2B5EF4-FFF2-40B4-BE49-F238E27FC236}">
                <a16:creationId xmlns:a16="http://schemas.microsoft.com/office/drawing/2014/main" id="{51906B8C-A229-4991-A5BA-968D202DE5A2}"/>
              </a:ext>
            </a:extLst>
          </p:cNvPr>
          <p:cNvSpPr txBox="1"/>
          <p:nvPr/>
        </p:nvSpPr>
        <p:spPr>
          <a:xfrm>
            <a:off x="1247071" y="1401960"/>
            <a:ext cx="3516575" cy="809588"/>
          </a:xfrm>
          <a:prstGeom prst="rect">
            <a:avLst/>
          </a:prstGeom>
          <a:noFill/>
        </p:spPr>
        <p:txBody>
          <a:bodyPr wrap="square" rtlCol="0">
            <a:noAutofit/>
          </a:bodyPr>
          <a:lstStyle/>
          <a:p>
            <a:pPr>
              <a:lnSpc>
                <a:spcPct val="150000"/>
              </a:lnSpc>
            </a:pPr>
            <a:r>
              <a:rPr lang="en-US" sz="1400" dirty="0"/>
              <a:t>Anchoring flange to Support Tube</a:t>
            </a:r>
          </a:p>
        </p:txBody>
      </p:sp>
      <p:cxnSp>
        <p:nvCxnSpPr>
          <p:cNvPr id="14" name="Straight Arrow Connector 13">
            <a:extLst>
              <a:ext uri="{FF2B5EF4-FFF2-40B4-BE49-F238E27FC236}">
                <a16:creationId xmlns:a16="http://schemas.microsoft.com/office/drawing/2014/main" id="{199F5041-7D47-4138-C3B0-AB6ADED4D46E}"/>
              </a:ext>
            </a:extLst>
          </p:cNvPr>
          <p:cNvCxnSpPr>
            <a:cxnSpLocks/>
          </p:cNvCxnSpPr>
          <p:nvPr/>
        </p:nvCxnSpPr>
        <p:spPr>
          <a:xfrm flipV="1">
            <a:off x="2561230" y="1856096"/>
            <a:ext cx="86436" cy="921220"/>
          </a:xfrm>
          <a:prstGeom prst="straightConnector1">
            <a:avLst/>
          </a:prstGeom>
          <a:ln w="31750">
            <a:tailEnd type="triangle"/>
          </a:ln>
        </p:spPr>
        <p:style>
          <a:lnRef idx="1">
            <a:schemeClr val="accent1"/>
          </a:lnRef>
          <a:fillRef idx="0">
            <a:schemeClr val="accent1"/>
          </a:fillRef>
          <a:effectRef idx="0">
            <a:schemeClr val="accent1"/>
          </a:effectRef>
          <a:fontRef idx="minor">
            <a:schemeClr val="tx1"/>
          </a:fontRef>
        </p:style>
      </p:cxnSp>
      <p:sp>
        <p:nvSpPr>
          <p:cNvPr id="16" name="CasellaDiTesto 2">
            <a:extLst>
              <a:ext uri="{FF2B5EF4-FFF2-40B4-BE49-F238E27FC236}">
                <a16:creationId xmlns:a16="http://schemas.microsoft.com/office/drawing/2014/main" id="{449EC257-8B45-68ED-5078-814D75BF5EE5}"/>
              </a:ext>
            </a:extLst>
          </p:cNvPr>
          <p:cNvSpPr txBox="1"/>
          <p:nvPr/>
        </p:nvSpPr>
        <p:spPr>
          <a:xfrm>
            <a:off x="4221738" y="3214045"/>
            <a:ext cx="994013" cy="538906"/>
          </a:xfrm>
          <a:prstGeom prst="rect">
            <a:avLst/>
          </a:prstGeom>
          <a:noFill/>
          <a:ln>
            <a:solidFill>
              <a:srgbClr val="FF0000"/>
            </a:solidFill>
          </a:ln>
        </p:spPr>
        <p:txBody>
          <a:bodyPr wrap="square" rtlCol="0">
            <a:noAutofit/>
          </a:bodyPr>
          <a:lstStyle/>
          <a:p>
            <a:pPr>
              <a:lnSpc>
                <a:spcPct val="150000"/>
              </a:lnSpc>
            </a:pPr>
            <a:r>
              <a:rPr lang="en-US" dirty="0"/>
              <a:t>IP SIDE</a:t>
            </a:r>
          </a:p>
        </p:txBody>
      </p:sp>
      <p:sp>
        <p:nvSpPr>
          <p:cNvPr id="17" name="CasellaDiTesto 2">
            <a:extLst>
              <a:ext uri="{FF2B5EF4-FFF2-40B4-BE49-F238E27FC236}">
                <a16:creationId xmlns:a16="http://schemas.microsoft.com/office/drawing/2014/main" id="{8EE54E3C-3773-4434-E412-3A5AF2BEBB2F}"/>
              </a:ext>
            </a:extLst>
          </p:cNvPr>
          <p:cNvSpPr txBox="1"/>
          <p:nvPr/>
        </p:nvSpPr>
        <p:spPr>
          <a:xfrm>
            <a:off x="67727" y="5560837"/>
            <a:ext cx="2103276" cy="538906"/>
          </a:xfrm>
          <a:prstGeom prst="rect">
            <a:avLst/>
          </a:prstGeom>
          <a:noFill/>
          <a:ln>
            <a:solidFill>
              <a:srgbClr val="FF0000"/>
            </a:solidFill>
          </a:ln>
        </p:spPr>
        <p:txBody>
          <a:bodyPr wrap="square" rtlCol="0">
            <a:noAutofit/>
          </a:bodyPr>
          <a:lstStyle/>
          <a:p>
            <a:pPr>
              <a:lnSpc>
                <a:spcPct val="150000"/>
              </a:lnSpc>
            </a:pPr>
            <a:r>
              <a:rPr lang="en-US" dirty="0"/>
              <a:t>CRYOSTAT SIDE</a:t>
            </a:r>
          </a:p>
        </p:txBody>
      </p:sp>
      <p:sp>
        <p:nvSpPr>
          <p:cNvPr id="15" name="CasellaDiTesto 2">
            <a:extLst>
              <a:ext uri="{FF2B5EF4-FFF2-40B4-BE49-F238E27FC236}">
                <a16:creationId xmlns:a16="http://schemas.microsoft.com/office/drawing/2014/main" id="{E356367E-8A03-E330-E212-4E6FD6567C52}"/>
              </a:ext>
            </a:extLst>
          </p:cNvPr>
          <p:cNvSpPr txBox="1"/>
          <p:nvPr/>
        </p:nvSpPr>
        <p:spPr>
          <a:xfrm>
            <a:off x="2662248" y="1944068"/>
            <a:ext cx="2464739" cy="544197"/>
          </a:xfrm>
          <a:prstGeom prst="rect">
            <a:avLst/>
          </a:prstGeom>
          <a:noFill/>
        </p:spPr>
        <p:txBody>
          <a:bodyPr wrap="square" rtlCol="0">
            <a:noAutofit/>
          </a:bodyPr>
          <a:lstStyle/>
          <a:p>
            <a:pPr>
              <a:lnSpc>
                <a:spcPct val="150000"/>
              </a:lnSpc>
            </a:pPr>
            <a:r>
              <a:rPr lang="en-US" sz="1400"/>
              <a:t>Linear bearing system</a:t>
            </a:r>
          </a:p>
        </p:txBody>
      </p:sp>
      <p:cxnSp>
        <p:nvCxnSpPr>
          <p:cNvPr id="18" name="Straight Arrow Connector 17">
            <a:extLst>
              <a:ext uri="{FF2B5EF4-FFF2-40B4-BE49-F238E27FC236}">
                <a16:creationId xmlns:a16="http://schemas.microsoft.com/office/drawing/2014/main" id="{D3673CE4-81AD-EBBD-4B81-9D99D278B061}"/>
              </a:ext>
            </a:extLst>
          </p:cNvPr>
          <p:cNvCxnSpPr>
            <a:cxnSpLocks/>
          </p:cNvCxnSpPr>
          <p:nvPr/>
        </p:nvCxnSpPr>
        <p:spPr>
          <a:xfrm flipV="1">
            <a:off x="3138609" y="2326114"/>
            <a:ext cx="268782" cy="563617"/>
          </a:xfrm>
          <a:prstGeom prst="straightConnector1">
            <a:avLst/>
          </a:prstGeom>
          <a:ln w="31750">
            <a:tailEnd type="triangle"/>
          </a:ln>
        </p:spPr>
        <p:style>
          <a:lnRef idx="1">
            <a:schemeClr val="accent1"/>
          </a:lnRef>
          <a:fillRef idx="0">
            <a:schemeClr val="accent1"/>
          </a:fillRef>
          <a:effectRef idx="0">
            <a:schemeClr val="accent1"/>
          </a:effectRef>
          <a:fontRef idx="minor">
            <a:schemeClr val="tx1"/>
          </a:fontRef>
        </p:style>
      </p:cxnSp>
      <p:sp>
        <p:nvSpPr>
          <p:cNvPr id="23" name="CasellaDiTesto 2">
            <a:extLst>
              <a:ext uri="{FF2B5EF4-FFF2-40B4-BE49-F238E27FC236}">
                <a16:creationId xmlns:a16="http://schemas.microsoft.com/office/drawing/2014/main" id="{718DAFED-D0FC-75AC-A262-793EB629DF15}"/>
              </a:ext>
            </a:extLst>
          </p:cNvPr>
          <p:cNvSpPr txBox="1"/>
          <p:nvPr/>
        </p:nvSpPr>
        <p:spPr>
          <a:xfrm>
            <a:off x="4033848" y="5526605"/>
            <a:ext cx="2544373" cy="707504"/>
          </a:xfrm>
          <a:prstGeom prst="rect">
            <a:avLst/>
          </a:prstGeom>
          <a:noFill/>
        </p:spPr>
        <p:txBody>
          <a:bodyPr wrap="square" rtlCol="0">
            <a:noAutofit/>
          </a:bodyPr>
          <a:lstStyle/>
          <a:p>
            <a:pPr>
              <a:lnSpc>
                <a:spcPct val="150000"/>
              </a:lnSpc>
            </a:pPr>
            <a:r>
              <a:rPr lang="en-US" sz="1400" dirty="0"/>
              <a:t>Few convolutions inside Support Tube</a:t>
            </a:r>
            <a:br>
              <a:rPr lang="en-US" sz="1400" dirty="0"/>
            </a:br>
            <a:r>
              <a:rPr lang="en-US" sz="1400" dirty="0"/>
              <a:t>for thermal expansion</a:t>
            </a:r>
          </a:p>
        </p:txBody>
      </p:sp>
      <p:cxnSp>
        <p:nvCxnSpPr>
          <p:cNvPr id="24" name="Straight Arrow Connector 23">
            <a:extLst>
              <a:ext uri="{FF2B5EF4-FFF2-40B4-BE49-F238E27FC236}">
                <a16:creationId xmlns:a16="http://schemas.microsoft.com/office/drawing/2014/main" id="{3D388641-25FE-B601-7977-378D96A2771A}"/>
              </a:ext>
            </a:extLst>
          </p:cNvPr>
          <p:cNvCxnSpPr>
            <a:cxnSpLocks/>
          </p:cNvCxnSpPr>
          <p:nvPr/>
        </p:nvCxnSpPr>
        <p:spPr>
          <a:xfrm>
            <a:off x="4107976" y="5172501"/>
            <a:ext cx="968991" cy="464024"/>
          </a:xfrm>
          <a:prstGeom prst="straightConnector1">
            <a:avLst/>
          </a:prstGeom>
          <a:ln w="31750">
            <a:tailEnd type="triangle"/>
          </a:ln>
        </p:spPr>
        <p:style>
          <a:lnRef idx="1">
            <a:schemeClr val="accent1"/>
          </a:lnRef>
          <a:fillRef idx="0">
            <a:schemeClr val="accent1"/>
          </a:fillRef>
          <a:effectRef idx="0">
            <a:schemeClr val="accent1"/>
          </a:effectRef>
          <a:fontRef idx="minor">
            <a:schemeClr val="tx1"/>
          </a:fontRef>
        </p:style>
      </p:cxnSp>
      <p:sp>
        <p:nvSpPr>
          <p:cNvPr id="29" name="CasellaDiTesto 2">
            <a:extLst>
              <a:ext uri="{FF2B5EF4-FFF2-40B4-BE49-F238E27FC236}">
                <a16:creationId xmlns:a16="http://schemas.microsoft.com/office/drawing/2014/main" id="{2E1C4D5B-F22B-FE39-A4E8-7D95EE964FB6}"/>
              </a:ext>
            </a:extLst>
          </p:cNvPr>
          <p:cNvSpPr txBox="1"/>
          <p:nvPr/>
        </p:nvSpPr>
        <p:spPr>
          <a:xfrm>
            <a:off x="-29511" y="2358021"/>
            <a:ext cx="2553164" cy="1039628"/>
          </a:xfrm>
          <a:prstGeom prst="rect">
            <a:avLst/>
          </a:prstGeom>
          <a:noFill/>
        </p:spPr>
        <p:txBody>
          <a:bodyPr wrap="square" rtlCol="0">
            <a:noAutofit/>
          </a:bodyPr>
          <a:lstStyle/>
          <a:p>
            <a:r>
              <a:rPr lang="en-US" sz="1400"/>
              <a:t>Convolutions to compensate</a:t>
            </a:r>
          </a:p>
          <a:p>
            <a:r>
              <a:rPr lang="en-US" sz="1400"/>
              <a:t>Cryostat expansion and assembly</a:t>
            </a:r>
          </a:p>
        </p:txBody>
      </p:sp>
      <p:cxnSp>
        <p:nvCxnSpPr>
          <p:cNvPr id="30" name="Straight Arrow Connector 29">
            <a:extLst>
              <a:ext uri="{FF2B5EF4-FFF2-40B4-BE49-F238E27FC236}">
                <a16:creationId xmlns:a16="http://schemas.microsoft.com/office/drawing/2014/main" id="{DFD0C18B-2F35-0F49-895F-E1CE1242E75C}"/>
              </a:ext>
            </a:extLst>
          </p:cNvPr>
          <p:cNvCxnSpPr>
            <a:cxnSpLocks/>
          </p:cNvCxnSpPr>
          <p:nvPr/>
        </p:nvCxnSpPr>
        <p:spPr>
          <a:xfrm flipH="1" flipV="1">
            <a:off x="1119365" y="3060764"/>
            <a:ext cx="509930" cy="307243"/>
          </a:xfrm>
          <a:prstGeom prst="straightConnector1">
            <a:avLst/>
          </a:prstGeom>
          <a:ln w="31750">
            <a:tailEnd type="triangle"/>
          </a:ln>
        </p:spPr>
        <p:style>
          <a:lnRef idx="1">
            <a:schemeClr val="accent1"/>
          </a:lnRef>
          <a:fillRef idx="0">
            <a:schemeClr val="accent1"/>
          </a:fillRef>
          <a:effectRef idx="0">
            <a:schemeClr val="accent1"/>
          </a:effectRef>
          <a:fontRef idx="minor">
            <a:schemeClr val="tx1"/>
          </a:fontRef>
        </p:style>
      </p:cxnSp>
      <p:pic>
        <p:nvPicPr>
          <p:cNvPr id="36" name="Picture 35">
            <a:extLst>
              <a:ext uri="{FF2B5EF4-FFF2-40B4-BE49-F238E27FC236}">
                <a16:creationId xmlns:a16="http://schemas.microsoft.com/office/drawing/2014/main" id="{297EAF91-2B65-CDC0-65C5-CE508CA60F7C}"/>
              </a:ext>
            </a:extLst>
          </p:cNvPr>
          <p:cNvPicPr>
            <a:picLocks noChangeAspect="1"/>
          </p:cNvPicPr>
          <p:nvPr/>
        </p:nvPicPr>
        <p:blipFill>
          <a:blip r:embed="rId3"/>
          <a:stretch>
            <a:fillRect/>
          </a:stretch>
        </p:blipFill>
        <p:spPr>
          <a:xfrm>
            <a:off x="6077806" y="1341231"/>
            <a:ext cx="5968568" cy="5205146"/>
          </a:xfrm>
          <a:prstGeom prst="rect">
            <a:avLst/>
          </a:prstGeom>
        </p:spPr>
      </p:pic>
      <p:sp>
        <p:nvSpPr>
          <p:cNvPr id="4" name="CasellaDiTesto 2">
            <a:extLst>
              <a:ext uri="{FF2B5EF4-FFF2-40B4-BE49-F238E27FC236}">
                <a16:creationId xmlns:a16="http://schemas.microsoft.com/office/drawing/2014/main" id="{F748620C-1AFF-E448-1166-567FF9ABADE8}"/>
              </a:ext>
            </a:extLst>
          </p:cNvPr>
          <p:cNvSpPr txBox="1"/>
          <p:nvPr/>
        </p:nvSpPr>
        <p:spPr>
          <a:xfrm>
            <a:off x="6077806" y="6007471"/>
            <a:ext cx="994013" cy="538906"/>
          </a:xfrm>
          <a:prstGeom prst="rect">
            <a:avLst/>
          </a:prstGeom>
          <a:solidFill>
            <a:schemeClr val="bg1"/>
          </a:solidFill>
          <a:ln w="19050">
            <a:solidFill>
              <a:srgbClr val="FF0000"/>
            </a:solidFill>
          </a:ln>
        </p:spPr>
        <p:txBody>
          <a:bodyPr wrap="square" rtlCol="0">
            <a:noAutofit/>
          </a:bodyPr>
          <a:lstStyle/>
          <a:p>
            <a:pPr>
              <a:lnSpc>
                <a:spcPct val="150000"/>
              </a:lnSpc>
            </a:pPr>
            <a:r>
              <a:rPr lang="en-US" dirty="0"/>
              <a:t>IP SIDE</a:t>
            </a:r>
          </a:p>
        </p:txBody>
      </p:sp>
      <p:sp>
        <p:nvSpPr>
          <p:cNvPr id="5" name="CasellaDiTesto 2">
            <a:extLst>
              <a:ext uri="{FF2B5EF4-FFF2-40B4-BE49-F238E27FC236}">
                <a16:creationId xmlns:a16="http://schemas.microsoft.com/office/drawing/2014/main" id="{2E919697-18B4-90CC-6410-F2FB6B756E47}"/>
              </a:ext>
            </a:extLst>
          </p:cNvPr>
          <p:cNvSpPr txBox="1"/>
          <p:nvPr/>
        </p:nvSpPr>
        <p:spPr>
          <a:xfrm>
            <a:off x="9943097" y="1341231"/>
            <a:ext cx="2103276" cy="538906"/>
          </a:xfrm>
          <a:prstGeom prst="rect">
            <a:avLst/>
          </a:prstGeom>
          <a:solidFill>
            <a:schemeClr val="bg1"/>
          </a:solidFill>
          <a:ln w="19050">
            <a:solidFill>
              <a:srgbClr val="FF0000"/>
            </a:solidFill>
          </a:ln>
        </p:spPr>
        <p:txBody>
          <a:bodyPr wrap="square" rtlCol="0">
            <a:noAutofit/>
          </a:bodyPr>
          <a:lstStyle/>
          <a:p>
            <a:pPr>
              <a:lnSpc>
                <a:spcPct val="150000"/>
              </a:lnSpc>
            </a:pPr>
            <a:r>
              <a:rPr lang="en-US" dirty="0"/>
              <a:t>CRYOSTAT SIDE</a:t>
            </a:r>
          </a:p>
        </p:txBody>
      </p:sp>
    </p:spTree>
    <p:extLst>
      <p:ext uri="{BB962C8B-B14F-4D97-AF65-F5344CB8AC3E}">
        <p14:creationId xmlns:p14="http://schemas.microsoft.com/office/powerpoint/2010/main" val="41712795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B5E0DCD-EA3C-2D43-1F23-F997DA67A2BC}"/>
              </a:ext>
            </a:extLst>
          </p:cNvPr>
          <p:cNvSpPr>
            <a:spLocks noGrp="1"/>
          </p:cNvSpPr>
          <p:nvPr>
            <p:ph type="sldNum" sz="quarter" idx="10"/>
          </p:nvPr>
        </p:nvSpPr>
        <p:spPr/>
        <p:txBody>
          <a:bodyPr/>
          <a:lstStyle/>
          <a:p>
            <a:fld id="{88A1DFE4-5FC5-43BD-BB7E-75EAD82B965F}" type="slidenum">
              <a:rPr lang="en-US" smtClean="0"/>
              <a:pPr/>
              <a:t>13</a:t>
            </a:fld>
            <a:endParaRPr lang="en-US"/>
          </a:p>
        </p:txBody>
      </p:sp>
      <p:sp>
        <p:nvSpPr>
          <p:cNvPr id="3" name="Title 2">
            <a:extLst>
              <a:ext uri="{FF2B5EF4-FFF2-40B4-BE49-F238E27FC236}">
                <a16:creationId xmlns:a16="http://schemas.microsoft.com/office/drawing/2014/main" id="{E6722106-92AB-7263-1DB6-C3689F9138BA}"/>
              </a:ext>
            </a:extLst>
          </p:cNvPr>
          <p:cNvSpPr>
            <a:spLocks noGrp="1"/>
          </p:cNvSpPr>
          <p:nvPr>
            <p:ph type="title"/>
          </p:nvPr>
        </p:nvSpPr>
        <p:spPr>
          <a:xfrm>
            <a:off x="324456" y="605766"/>
            <a:ext cx="11017800" cy="1072088"/>
          </a:xfrm>
        </p:spPr>
        <p:txBody>
          <a:bodyPr/>
          <a:lstStyle/>
          <a:p>
            <a:r>
              <a:rPr lang="en-US" sz="4000" b="1"/>
              <a:t>Bellows design considerations </a:t>
            </a:r>
            <a:endParaRPr lang="en-US" sz="4800" b="1"/>
          </a:p>
        </p:txBody>
      </p:sp>
      <p:sp>
        <p:nvSpPr>
          <p:cNvPr id="4" name="CasellaDiTesto 2">
            <a:extLst>
              <a:ext uri="{FF2B5EF4-FFF2-40B4-BE49-F238E27FC236}">
                <a16:creationId xmlns:a16="http://schemas.microsoft.com/office/drawing/2014/main" id="{1E721882-4114-17C9-557A-7E4FC15285B3}"/>
              </a:ext>
            </a:extLst>
          </p:cNvPr>
          <p:cNvSpPr txBox="1"/>
          <p:nvPr/>
        </p:nvSpPr>
        <p:spPr>
          <a:xfrm>
            <a:off x="140440" y="2319312"/>
            <a:ext cx="6972339" cy="5619238"/>
          </a:xfrm>
          <a:prstGeom prst="rect">
            <a:avLst/>
          </a:prstGeom>
          <a:noFill/>
        </p:spPr>
        <p:txBody>
          <a:bodyPr wrap="square" rtlCol="0">
            <a:noAutofit/>
          </a:bodyPr>
          <a:lstStyle/>
          <a:p>
            <a:pPr marL="285750" indent="-285750">
              <a:lnSpc>
                <a:spcPct val="150000"/>
              </a:lnSpc>
              <a:buFont typeface="Arial" panose="020B0604020202020204" pitchFamily="34" charset="0"/>
              <a:buChar char="•"/>
            </a:pPr>
            <a:r>
              <a:rPr lang="en-US" sz="2400" dirty="0"/>
              <a:t>It is necessary to:</a:t>
            </a:r>
          </a:p>
          <a:p>
            <a:pPr marL="342900" indent="-342900">
              <a:lnSpc>
                <a:spcPct val="150000"/>
              </a:lnSpc>
              <a:buFont typeface="Wingdings" panose="05000000000000000000" pitchFamily="2" charset="2"/>
              <a:buChar char="Ø"/>
            </a:pPr>
            <a:r>
              <a:rPr lang="en-US" sz="2400" dirty="0"/>
              <a:t> insert the </a:t>
            </a:r>
            <a:r>
              <a:rPr lang="en-US" sz="2400" b="1" dirty="0"/>
              <a:t>cooling system;</a:t>
            </a:r>
          </a:p>
          <a:p>
            <a:pPr marL="342900" indent="-342900">
              <a:lnSpc>
                <a:spcPct val="150000"/>
              </a:lnSpc>
              <a:buFont typeface="Wingdings" panose="05000000000000000000" pitchFamily="2" charset="2"/>
              <a:buChar char="Ø"/>
            </a:pPr>
            <a:r>
              <a:rPr lang="en-US" sz="2400" dirty="0"/>
              <a:t> </a:t>
            </a:r>
            <a:r>
              <a:rPr lang="en-US" sz="2400" b="1" dirty="0"/>
              <a:t>improve the supporting flanges </a:t>
            </a:r>
            <a:r>
              <a:rPr lang="en-US" sz="2400" dirty="0"/>
              <a:t>design; </a:t>
            </a:r>
          </a:p>
          <a:p>
            <a:pPr marL="342900" indent="-342900">
              <a:lnSpc>
                <a:spcPct val="150000"/>
              </a:lnSpc>
              <a:buFont typeface="Wingdings" panose="05000000000000000000" pitchFamily="2" charset="2"/>
              <a:buChar char="Ø"/>
            </a:pPr>
            <a:r>
              <a:rPr lang="en-US" sz="2400" b="1" dirty="0"/>
              <a:t>check properly the internal design </a:t>
            </a:r>
            <a:r>
              <a:rPr lang="en-US" sz="2400" dirty="0"/>
              <a:t>in term of impedance and wake fields. (</a:t>
            </a:r>
            <a:r>
              <a:rPr lang="en-US" sz="2400" b="1" dirty="0"/>
              <a:t>CST calculations</a:t>
            </a:r>
            <a:r>
              <a:rPr lang="en-US" sz="2400" dirty="0"/>
              <a:t> by Alexander Novokhatski in progress);</a:t>
            </a:r>
          </a:p>
          <a:p>
            <a:pPr marL="342900" indent="-342900">
              <a:lnSpc>
                <a:spcPct val="150000"/>
              </a:lnSpc>
              <a:buFont typeface="Wingdings" panose="05000000000000000000" pitchFamily="2" charset="2"/>
              <a:buChar char="Ø"/>
            </a:pPr>
            <a:r>
              <a:rPr lang="en-US" sz="2400" b="1" dirty="0"/>
              <a:t>optimize RF </a:t>
            </a:r>
            <a:r>
              <a:rPr lang="en-US" sz="2400" dirty="0"/>
              <a:t>contact with FEA analysis.</a:t>
            </a:r>
          </a:p>
          <a:p>
            <a:pPr>
              <a:lnSpc>
                <a:spcPct val="150000"/>
              </a:lnSpc>
            </a:pPr>
            <a:endParaRPr lang="en-US" sz="2400" dirty="0"/>
          </a:p>
        </p:txBody>
      </p:sp>
      <p:graphicFrame>
        <p:nvGraphicFramePr>
          <p:cNvPr id="6" name="Table 5">
            <a:extLst>
              <a:ext uri="{FF2B5EF4-FFF2-40B4-BE49-F238E27FC236}">
                <a16:creationId xmlns:a16="http://schemas.microsoft.com/office/drawing/2014/main" id="{59996EA9-F69D-FD44-8A12-FFB04694C2C8}"/>
              </a:ext>
            </a:extLst>
          </p:cNvPr>
          <p:cNvGraphicFramePr>
            <a:graphicFrameLocks noGrp="1"/>
          </p:cNvGraphicFramePr>
          <p:nvPr>
            <p:extLst>
              <p:ext uri="{D42A27DB-BD31-4B8C-83A1-F6EECF244321}">
                <p14:modId xmlns:p14="http://schemas.microsoft.com/office/powerpoint/2010/main" val="3560882632"/>
              </p:ext>
            </p:extLst>
          </p:nvPr>
        </p:nvGraphicFramePr>
        <p:xfrm>
          <a:off x="7192186" y="2319312"/>
          <a:ext cx="4854185" cy="2838478"/>
        </p:xfrm>
        <a:graphic>
          <a:graphicData uri="http://schemas.openxmlformats.org/drawingml/2006/table">
            <a:tbl>
              <a:tblPr>
                <a:tableStyleId>{5940675A-B579-460E-94D1-54222C63F5DA}</a:tableStyleId>
              </a:tblPr>
              <a:tblGrid>
                <a:gridCol w="2086391">
                  <a:extLst>
                    <a:ext uri="{9D8B030D-6E8A-4147-A177-3AD203B41FA5}">
                      <a16:colId xmlns:a16="http://schemas.microsoft.com/office/drawing/2014/main" val="285653498"/>
                    </a:ext>
                  </a:extLst>
                </a:gridCol>
                <a:gridCol w="925728">
                  <a:extLst>
                    <a:ext uri="{9D8B030D-6E8A-4147-A177-3AD203B41FA5}">
                      <a16:colId xmlns:a16="http://schemas.microsoft.com/office/drawing/2014/main" val="3139309027"/>
                    </a:ext>
                  </a:extLst>
                </a:gridCol>
                <a:gridCol w="919106">
                  <a:extLst>
                    <a:ext uri="{9D8B030D-6E8A-4147-A177-3AD203B41FA5}">
                      <a16:colId xmlns:a16="http://schemas.microsoft.com/office/drawing/2014/main" val="2769361129"/>
                    </a:ext>
                  </a:extLst>
                </a:gridCol>
                <a:gridCol w="922960">
                  <a:extLst>
                    <a:ext uri="{9D8B030D-6E8A-4147-A177-3AD203B41FA5}">
                      <a16:colId xmlns:a16="http://schemas.microsoft.com/office/drawing/2014/main" val="1081148274"/>
                    </a:ext>
                  </a:extLst>
                </a:gridCol>
              </a:tblGrid>
              <a:tr h="231515">
                <a:tc gridSpan="4">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r>
                        <a:rPr lang="it-IT" sz="1800" b="1" i="0" u="none" strike="noStrike" err="1">
                          <a:solidFill>
                            <a:srgbClr val="FF0000"/>
                          </a:solidFill>
                          <a:effectLst/>
                          <a:latin typeface="Calibri" panose="020F0502020204030204" pitchFamily="34" charset="0"/>
                        </a:rPr>
                        <a:t>Summary</a:t>
                      </a:r>
                      <a:r>
                        <a:rPr lang="it-IT" sz="1800" b="1" i="0" u="none" strike="noStrike">
                          <a:solidFill>
                            <a:srgbClr val="FF0000"/>
                          </a:solidFill>
                          <a:effectLst/>
                          <a:latin typeface="Calibri" panose="020F0502020204030204" pitchFamily="34" charset="0"/>
                        </a:rPr>
                        <a:t> </a:t>
                      </a:r>
                      <a:r>
                        <a:rPr lang="it-IT" sz="1800" b="1" i="0" u="none" strike="noStrike" err="1">
                          <a:solidFill>
                            <a:srgbClr val="FF0000"/>
                          </a:solidFill>
                          <a:effectLst/>
                          <a:latin typeface="Calibri" panose="020F0502020204030204" pitchFamily="34" charset="0"/>
                        </a:rPr>
                        <a:t>table</a:t>
                      </a:r>
                      <a:endParaRPr lang="it-IT" sz="1800" b="1" i="0" u="none" strike="noStrike">
                        <a:solidFill>
                          <a:srgbClr val="FF0000"/>
                        </a:solidFill>
                        <a:effectLst/>
                        <a:latin typeface="Calibri" panose="020F0502020204030204" pitchFamily="34" charset="0"/>
                      </a:endParaRPr>
                    </a:p>
                  </a:txBody>
                  <a:tcPr marL="4763" marR="4763" marT="4763" marB="0" anchor="ctr"/>
                </a:tc>
                <a:tc hMerge="1">
                  <a:txBody>
                    <a:bodyPr/>
                    <a:lstStyle/>
                    <a:p>
                      <a:pPr algn="ctr" fontAlgn="b"/>
                      <a:endParaRPr lang="it-IT" sz="1400" b="1" i="0" u="none" strike="noStrike">
                        <a:solidFill>
                          <a:srgbClr val="000000"/>
                        </a:solidFill>
                        <a:effectLst/>
                        <a:latin typeface="Calibri" panose="020F0502020204030204" pitchFamily="34" charset="0"/>
                      </a:endParaRPr>
                    </a:p>
                  </a:txBody>
                  <a:tcPr marL="4763" marR="4763" marT="4763" marB="0" anchor="ctr"/>
                </a:tc>
                <a:tc hMerge="1">
                  <a:txBody>
                    <a:bodyPr/>
                    <a:lstStyle/>
                    <a:p>
                      <a:pPr algn="ctr" fontAlgn="b"/>
                      <a:endParaRPr lang="it-IT" sz="1400" b="1" i="0" u="none" strike="noStrike">
                        <a:solidFill>
                          <a:srgbClr val="000000"/>
                        </a:solidFill>
                        <a:effectLst/>
                        <a:latin typeface="Calibri" panose="020F0502020204030204" pitchFamily="34" charset="0"/>
                      </a:endParaRPr>
                    </a:p>
                  </a:txBody>
                  <a:tcPr marL="4763" marR="4763" marT="4763" marB="0" anchor="ctr"/>
                </a:tc>
                <a:tc hMerge="1">
                  <a:txBody>
                    <a:bodyPr/>
                    <a:lstStyle/>
                    <a:p>
                      <a:endParaRPr lang="en-US"/>
                    </a:p>
                  </a:txBody>
                  <a:tcPr/>
                </a:tc>
                <a:extLst>
                  <a:ext uri="{0D108BD9-81ED-4DB2-BD59-A6C34878D82A}">
                    <a16:rowId xmlns:a16="http://schemas.microsoft.com/office/drawing/2014/main" val="803796791"/>
                  </a:ext>
                </a:extLst>
              </a:tr>
              <a:tr h="231515">
                <a:tc>
                  <a:txBody>
                    <a:bodyPr/>
                    <a:lstStyle/>
                    <a:p>
                      <a:pPr algn="l" fontAlgn="b"/>
                      <a:endParaRPr lang="it-IT" sz="1400" b="0" i="0" u="none" strike="noStrike">
                        <a:solidFill>
                          <a:srgbClr val="000000"/>
                        </a:solidFill>
                        <a:effectLst/>
                        <a:latin typeface="Calibri" panose="020F0502020204030204" pitchFamily="34" charset="0"/>
                      </a:endParaRPr>
                    </a:p>
                  </a:txBody>
                  <a:tcPr marL="4763" marR="4763" marT="4763" marB="0" anchor="b"/>
                </a:tc>
                <a:tc>
                  <a:txBody>
                    <a:bodyPr/>
                    <a:lstStyle/>
                    <a:p>
                      <a:pPr algn="ctr" fontAlgn="b"/>
                      <a:r>
                        <a:rPr lang="it-IT" sz="1400" b="1" u="none" strike="noStrike">
                          <a:effectLst/>
                        </a:rPr>
                        <a:t>Single bellows</a:t>
                      </a:r>
                      <a:endParaRPr lang="it-IT" sz="1400" b="1" i="0" u="none" strike="noStrike">
                        <a:solidFill>
                          <a:srgbClr val="000000"/>
                        </a:solidFill>
                        <a:effectLst/>
                        <a:latin typeface="Calibri" panose="020F0502020204030204" pitchFamily="34" charset="0"/>
                      </a:endParaRPr>
                    </a:p>
                  </a:txBody>
                  <a:tcPr marL="4763" marR="4763" marT="4763" marB="0" anchor="ctr"/>
                </a:tc>
                <a:tc gridSpan="2">
                  <a:txBody>
                    <a:bodyPr/>
                    <a:lstStyle/>
                    <a:p>
                      <a:pPr algn="ctr" fontAlgn="b"/>
                      <a:r>
                        <a:rPr lang="it-IT" sz="1400" b="1" u="none" strike="noStrike">
                          <a:effectLst/>
                        </a:rPr>
                        <a:t>Double bellows</a:t>
                      </a:r>
                      <a:endParaRPr lang="it-IT" sz="1400" b="1" i="0" u="none" strike="noStrike">
                        <a:solidFill>
                          <a:srgbClr val="000000"/>
                        </a:solidFill>
                        <a:effectLst/>
                        <a:latin typeface="Calibri" panose="020F0502020204030204" pitchFamily="34" charset="0"/>
                      </a:endParaRPr>
                    </a:p>
                  </a:txBody>
                  <a:tcPr marL="4763" marR="4763" marT="4763" marB="0" anchor="ctr"/>
                </a:tc>
                <a:tc hMerge="1">
                  <a:txBody>
                    <a:bodyPr/>
                    <a:lstStyle/>
                    <a:p>
                      <a:endParaRPr lang="it-IT"/>
                    </a:p>
                  </a:txBody>
                  <a:tcPr/>
                </a:tc>
                <a:extLst>
                  <a:ext uri="{0D108BD9-81ED-4DB2-BD59-A6C34878D82A}">
                    <a16:rowId xmlns:a16="http://schemas.microsoft.com/office/drawing/2014/main" val="1482355735"/>
                  </a:ext>
                </a:extLst>
              </a:tr>
              <a:tr h="261877">
                <a:tc>
                  <a:txBody>
                    <a:bodyPr/>
                    <a:lstStyle/>
                    <a:p>
                      <a:pPr algn="l" fontAlgn="b"/>
                      <a:endParaRPr lang="it-IT" sz="1400" b="0" i="0" u="none" strike="noStrike">
                        <a:solidFill>
                          <a:srgbClr val="000000"/>
                        </a:solidFill>
                        <a:effectLst/>
                        <a:latin typeface="Calibri" panose="020F0502020204030204" pitchFamily="34" charset="0"/>
                      </a:endParaRPr>
                    </a:p>
                  </a:txBody>
                  <a:tcPr marL="4763" marR="4763" marT="4763" marB="0" anchor="b"/>
                </a:tc>
                <a:tc>
                  <a:txBody>
                    <a:bodyPr/>
                    <a:lstStyle/>
                    <a:p>
                      <a:pPr algn="ctr" fontAlgn="b"/>
                      <a:endParaRPr lang="it-IT" sz="1400" b="0" i="0" u="none" strike="noStrike">
                        <a:solidFill>
                          <a:srgbClr val="000000"/>
                        </a:solidFill>
                        <a:effectLst/>
                        <a:latin typeface="Calibri" panose="020F0502020204030204" pitchFamily="34" charset="0"/>
                      </a:endParaRPr>
                    </a:p>
                  </a:txBody>
                  <a:tcPr marL="4763" marR="4763" marT="4763" marB="0" anchor="ctr"/>
                </a:tc>
                <a:tc>
                  <a:txBody>
                    <a:bodyPr/>
                    <a:lstStyle/>
                    <a:p>
                      <a:pPr algn="ctr" fontAlgn="b"/>
                      <a:r>
                        <a:rPr lang="it-IT" sz="1400" b="1" u="none" strike="noStrike" err="1">
                          <a:effectLst/>
                        </a:rPr>
                        <a:t>Cryostat</a:t>
                      </a:r>
                      <a:r>
                        <a:rPr lang="it-IT" sz="1400" b="1" u="none" strike="noStrike">
                          <a:effectLst/>
                        </a:rPr>
                        <a:t> side</a:t>
                      </a:r>
                      <a:endParaRPr lang="it-IT" sz="1400" b="1" i="0" u="none" strike="noStrike">
                        <a:solidFill>
                          <a:srgbClr val="000000"/>
                        </a:solidFill>
                        <a:effectLst/>
                        <a:latin typeface="Calibri" panose="020F0502020204030204" pitchFamily="34" charset="0"/>
                      </a:endParaRPr>
                    </a:p>
                  </a:txBody>
                  <a:tcPr marL="4763" marR="4763" marT="4763" marB="0" anchor="ctr"/>
                </a:tc>
                <a:tc>
                  <a:txBody>
                    <a:bodyPr/>
                    <a:lstStyle/>
                    <a:p>
                      <a:pPr algn="ctr" fontAlgn="b"/>
                      <a:r>
                        <a:rPr lang="it-IT" sz="1400" b="1" u="none" strike="noStrike">
                          <a:effectLst/>
                        </a:rPr>
                        <a:t>Chamber side</a:t>
                      </a:r>
                      <a:endParaRPr lang="it-IT" sz="1400" b="1" i="0" u="none" strike="noStrike">
                        <a:solidFill>
                          <a:srgbClr val="000000"/>
                        </a:solidFill>
                        <a:effectLst/>
                        <a:latin typeface="Calibri" panose="020F0502020204030204" pitchFamily="34" charset="0"/>
                      </a:endParaRPr>
                    </a:p>
                  </a:txBody>
                  <a:tcPr marL="4763" marR="4763" marT="4763" marB="0" anchor="ctr"/>
                </a:tc>
                <a:extLst>
                  <a:ext uri="{0D108BD9-81ED-4DB2-BD59-A6C34878D82A}">
                    <a16:rowId xmlns:a16="http://schemas.microsoft.com/office/drawing/2014/main" val="3190636549"/>
                  </a:ext>
                </a:extLst>
              </a:tr>
              <a:tr h="480274">
                <a:tc>
                  <a:txBody>
                    <a:bodyPr/>
                    <a:lstStyle/>
                    <a:p>
                      <a:pPr algn="l" fontAlgn="b"/>
                      <a:r>
                        <a:rPr lang="it-IT" sz="1400" b="1" u="none" strike="noStrike">
                          <a:effectLst/>
                        </a:rPr>
                        <a:t>Axial Stroke (z) [mm]</a:t>
                      </a:r>
                      <a:endParaRPr lang="it-IT" sz="1400" b="1" i="0" u="none" strike="noStrike">
                        <a:solidFill>
                          <a:srgbClr val="000000"/>
                        </a:solidFill>
                        <a:effectLst/>
                        <a:latin typeface="Calibri" panose="020F0502020204030204" pitchFamily="34" charset="0"/>
                      </a:endParaRPr>
                    </a:p>
                  </a:txBody>
                  <a:tcPr marL="4763" marR="4763" marT="4763" marB="0" anchor="ctr"/>
                </a:tc>
                <a:tc>
                  <a:txBody>
                    <a:bodyPr/>
                    <a:lstStyle/>
                    <a:p>
                      <a:pPr algn="ctr" fontAlgn="b"/>
                      <a:r>
                        <a:rPr lang="it-IT" sz="1400" u="none" strike="noStrike">
                          <a:effectLst/>
                        </a:rPr>
                        <a:t>-15/+9</a:t>
                      </a:r>
                      <a:endParaRPr lang="it-IT" sz="1400" b="0" i="0" u="none" strike="noStrike">
                        <a:solidFill>
                          <a:srgbClr val="000000"/>
                        </a:solidFill>
                        <a:effectLst/>
                        <a:latin typeface="Calibri" panose="020F0502020204030204" pitchFamily="34" charset="0"/>
                      </a:endParaRPr>
                    </a:p>
                  </a:txBody>
                  <a:tcPr marL="4763" marR="4763" marT="4763" marB="0" anchor="ctr"/>
                </a:tc>
                <a:tc>
                  <a:txBody>
                    <a:bodyPr/>
                    <a:lstStyle/>
                    <a:p>
                      <a:pPr algn="ctr" fontAlgn="b"/>
                      <a:r>
                        <a:rPr lang="it-IT" sz="1400" u="none" strike="noStrike">
                          <a:effectLst/>
                        </a:rPr>
                        <a:t>-10/+6</a:t>
                      </a:r>
                      <a:endParaRPr lang="it-IT" sz="1400" b="0" i="0" u="none" strike="noStrike">
                        <a:solidFill>
                          <a:srgbClr val="000000"/>
                        </a:solidFill>
                        <a:effectLst/>
                        <a:latin typeface="Calibri" panose="020F0502020204030204" pitchFamily="34" charset="0"/>
                      </a:endParaRPr>
                    </a:p>
                  </a:txBody>
                  <a:tcPr marL="4763" marR="4763" marT="4763" marB="0" anchor="ctr"/>
                </a:tc>
                <a:tc>
                  <a:txBody>
                    <a:bodyPr/>
                    <a:lstStyle/>
                    <a:p>
                      <a:pPr algn="ctr" fontAlgn="b"/>
                      <a:r>
                        <a:rPr lang="it-IT" sz="1400" u="none" strike="noStrike">
                          <a:effectLst/>
                        </a:rPr>
                        <a:t>-2.3/+1.4</a:t>
                      </a:r>
                      <a:endParaRPr lang="it-IT" sz="1400" b="0" i="0" u="none" strike="noStrike">
                        <a:solidFill>
                          <a:srgbClr val="000000"/>
                        </a:solidFill>
                        <a:effectLst/>
                        <a:latin typeface="Calibri" panose="020F0502020204030204" pitchFamily="34" charset="0"/>
                      </a:endParaRPr>
                    </a:p>
                  </a:txBody>
                  <a:tcPr marL="4763" marR="4763" marT="4763" marB="0" anchor="ctr"/>
                </a:tc>
                <a:extLst>
                  <a:ext uri="{0D108BD9-81ED-4DB2-BD59-A6C34878D82A}">
                    <a16:rowId xmlns:a16="http://schemas.microsoft.com/office/drawing/2014/main" val="1693049747"/>
                  </a:ext>
                </a:extLst>
              </a:tr>
              <a:tr h="255607">
                <a:tc>
                  <a:txBody>
                    <a:bodyPr/>
                    <a:lstStyle/>
                    <a:p>
                      <a:pPr algn="l" fontAlgn="b"/>
                      <a:r>
                        <a:rPr lang="it-IT" sz="1400" b="1" u="none" strike="noStrike">
                          <a:effectLst/>
                        </a:rPr>
                        <a:t>Angle [deg]</a:t>
                      </a:r>
                      <a:endParaRPr lang="it-IT" sz="1400" b="1" i="0" u="none" strike="noStrike">
                        <a:solidFill>
                          <a:srgbClr val="000000"/>
                        </a:solidFill>
                        <a:effectLst/>
                        <a:latin typeface="Calibri" panose="020F0502020204030204" pitchFamily="34" charset="0"/>
                      </a:endParaRPr>
                    </a:p>
                  </a:txBody>
                  <a:tcPr marL="4763" marR="4763" marT="4763" marB="0" anchor="ctr"/>
                </a:tc>
                <a:tc>
                  <a:txBody>
                    <a:bodyPr/>
                    <a:lstStyle/>
                    <a:p>
                      <a:pPr algn="ctr" fontAlgn="b"/>
                      <a:r>
                        <a:rPr lang="it-IT" sz="1400" u="none" strike="noStrike">
                          <a:effectLst/>
                        </a:rPr>
                        <a:t>12</a:t>
                      </a:r>
                      <a:endParaRPr lang="it-IT" sz="1400" b="0" i="0" u="none" strike="noStrike">
                        <a:solidFill>
                          <a:srgbClr val="000000"/>
                        </a:solidFill>
                        <a:effectLst/>
                        <a:latin typeface="Calibri" panose="020F0502020204030204" pitchFamily="34" charset="0"/>
                      </a:endParaRPr>
                    </a:p>
                  </a:txBody>
                  <a:tcPr marL="4763" marR="4763" marT="4763" marB="0" anchor="ctr"/>
                </a:tc>
                <a:tc>
                  <a:txBody>
                    <a:bodyPr/>
                    <a:lstStyle/>
                    <a:p>
                      <a:pPr algn="ctr" fontAlgn="b"/>
                      <a:r>
                        <a:rPr lang="it-IT" sz="1400" u="none" strike="noStrike">
                          <a:effectLst/>
                        </a:rPr>
                        <a:t>8</a:t>
                      </a:r>
                      <a:endParaRPr lang="it-IT" sz="1400" b="0" i="0" u="none" strike="noStrike">
                        <a:solidFill>
                          <a:srgbClr val="000000"/>
                        </a:solidFill>
                        <a:effectLst/>
                        <a:latin typeface="Calibri" panose="020F0502020204030204" pitchFamily="34" charset="0"/>
                      </a:endParaRPr>
                    </a:p>
                  </a:txBody>
                  <a:tcPr marL="4763" marR="4763" marT="4763" marB="0" anchor="ctr"/>
                </a:tc>
                <a:tc>
                  <a:txBody>
                    <a:bodyPr/>
                    <a:lstStyle/>
                    <a:p>
                      <a:pPr algn="ctr" fontAlgn="b"/>
                      <a:r>
                        <a:rPr lang="it-IT" sz="1400" u="none" strike="noStrike">
                          <a:effectLst/>
                        </a:rPr>
                        <a:t>2</a:t>
                      </a:r>
                      <a:endParaRPr lang="it-IT" sz="1400" b="0" i="0" u="none" strike="noStrike">
                        <a:solidFill>
                          <a:srgbClr val="000000"/>
                        </a:solidFill>
                        <a:effectLst/>
                        <a:latin typeface="Calibri" panose="020F0502020204030204" pitchFamily="34" charset="0"/>
                      </a:endParaRPr>
                    </a:p>
                  </a:txBody>
                  <a:tcPr marL="4763" marR="4763" marT="4763" marB="0" anchor="ctr"/>
                </a:tc>
                <a:extLst>
                  <a:ext uri="{0D108BD9-81ED-4DB2-BD59-A6C34878D82A}">
                    <a16:rowId xmlns:a16="http://schemas.microsoft.com/office/drawing/2014/main" val="2016616330"/>
                  </a:ext>
                </a:extLst>
              </a:tr>
              <a:tr h="480274">
                <a:tc>
                  <a:txBody>
                    <a:bodyPr/>
                    <a:lstStyle/>
                    <a:p>
                      <a:pPr algn="l" fontAlgn="b"/>
                      <a:r>
                        <a:rPr lang="it-IT" sz="1400" b="1" u="none" strike="noStrike">
                          <a:effectLst/>
                        </a:rPr>
                        <a:t>Radial offset (x) [mm]</a:t>
                      </a:r>
                      <a:endParaRPr lang="it-IT" sz="1400" b="1" i="0" u="none" strike="noStrike">
                        <a:solidFill>
                          <a:srgbClr val="000000"/>
                        </a:solidFill>
                        <a:effectLst/>
                        <a:latin typeface="Calibri" panose="020F0502020204030204" pitchFamily="34" charset="0"/>
                      </a:endParaRPr>
                    </a:p>
                  </a:txBody>
                  <a:tcPr marL="4763" marR="4763" marT="4763" marB="0" anchor="ctr"/>
                </a:tc>
                <a:tc>
                  <a:txBody>
                    <a:bodyPr/>
                    <a:lstStyle/>
                    <a:p>
                      <a:pPr algn="ctr" fontAlgn="b"/>
                      <a:r>
                        <a:rPr lang="it-IT" sz="1400" u="none" strike="noStrike">
                          <a:effectLst/>
                        </a:rPr>
                        <a:t>1.15</a:t>
                      </a:r>
                      <a:endParaRPr lang="it-IT" sz="1400" b="0" i="0" u="none" strike="noStrike">
                        <a:solidFill>
                          <a:srgbClr val="000000"/>
                        </a:solidFill>
                        <a:effectLst/>
                        <a:latin typeface="Calibri" panose="020F0502020204030204" pitchFamily="34" charset="0"/>
                      </a:endParaRPr>
                    </a:p>
                  </a:txBody>
                  <a:tcPr marL="4763" marR="4763" marT="4763" marB="0" anchor="ctr"/>
                </a:tc>
                <a:tc>
                  <a:txBody>
                    <a:bodyPr/>
                    <a:lstStyle/>
                    <a:p>
                      <a:pPr algn="ctr" fontAlgn="b"/>
                      <a:r>
                        <a:rPr lang="it-IT" sz="1400" u="none" strike="noStrike">
                          <a:effectLst/>
                        </a:rPr>
                        <a:t>0.5</a:t>
                      </a:r>
                      <a:endParaRPr lang="it-IT" sz="1400" b="0" i="0" u="none" strike="noStrike">
                        <a:solidFill>
                          <a:srgbClr val="000000"/>
                        </a:solidFill>
                        <a:effectLst/>
                        <a:latin typeface="Calibri" panose="020F0502020204030204" pitchFamily="34" charset="0"/>
                      </a:endParaRPr>
                    </a:p>
                  </a:txBody>
                  <a:tcPr marL="4763" marR="4763" marT="4763" marB="0" anchor="ctr"/>
                </a:tc>
                <a:tc>
                  <a:txBody>
                    <a:bodyPr/>
                    <a:lstStyle/>
                    <a:p>
                      <a:pPr algn="ctr" fontAlgn="b"/>
                      <a:r>
                        <a:rPr lang="it-IT" sz="1400" u="none" strike="noStrike">
                          <a:effectLst/>
                        </a:rPr>
                        <a:t>-----</a:t>
                      </a:r>
                      <a:endParaRPr lang="it-IT" sz="1400" b="0" i="0" u="none" strike="noStrike">
                        <a:solidFill>
                          <a:srgbClr val="000000"/>
                        </a:solidFill>
                        <a:effectLst/>
                        <a:latin typeface="Calibri" panose="020F0502020204030204" pitchFamily="34" charset="0"/>
                      </a:endParaRPr>
                    </a:p>
                  </a:txBody>
                  <a:tcPr marL="4763" marR="4763" marT="4763" marB="0" anchor="ctr"/>
                </a:tc>
                <a:extLst>
                  <a:ext uri="{0D108BD9-81ED-4DB2-BD59-A6C34878D82A}">
                    <a16:rowId xmlns:a16="http://schemas.microsoft.com/office/drawing/2014/main" val="3050052885"/>
                  </a:ext>
                </a:extLst>
              </a:tr>
              <a:tr h="480274">
                <a:tc>
                  <a:txBody>
                    <a:bodyPr/>
                    <a:lstStyle/>
                    <a:p>
                      <a:pPr algn="l" fontAlgn="b"/>
                      <a:r>
                        <a:rPr lang="it-IT" sz="1400" b="1" u="none" strike="noStrike" err="1">
                          <a:effectLst/>
                        </a:rPr>
                        <a:t>Radial</a:t>
                      </a:r>
                      <a:r>
                        <a:rPr lang="it-IT" sz="1400" b="1" u="none" strike="noStrike">
                          <a:effectLst/>
                        </a:rPr>
                        <a:t> offset (y) [mm]</a:t>
                      </a:r>
                      <a:endParaRPr lang="it-IT" sz="1400" b="1" i="0" u="none" strike="noStrike">
                        <a:solidFill>
                          <a:srgbClr val="000000"/>
                        </a:solidFill>
                        <a:effectLst/>
                        <a:latin typeface="Calibri" panose="020F0502020204030204" pitchFamily="34" charset="0"/>
                      </a:endParaRPr>
                    </a:p>
                  </a:txBody>
                  <a:tcPr marL="4763" marR="4763" marT="4763" marB="0" anchor="ctr"/>
                </a:tc>
                <a:tc>
                  <a:txBody>
                    <a:bodyPr/>
                    <a:lstStyle/>
                    <a:p>
                      <a:pPr algn="ctr" fontAlgn="b"/>
                      <a:r>
                        <a:rPr lang="it-IT" sz="1400" u="none" strike="noStrike">
                          <a:effectLst/>
                        </a:rPr>
                        <a:t>1.54</a:t>
                      </a:r>
                      <a:endParaRPr lang="it-IT" sz="1400" b="0" i="0" u="none" strike="noStrike">
                        <a:solidFill>
                          <a:srgbClr val="000000"/>
                        </a:solidFill>
                        <a:effectLst/>
                        <a:latin typeface="Calibri" panose="020F0502020204030204" pitchFamily="34" charset="0"/>
                      </a:endParaRPr>
                    </a:p>
                  </a:txBody>
                  <a:tcPr marL="4763" marR="4763" marT="4763" marB="0" anchor="ctr"/>
                </a:tc>
                <a:tc>
                  <a:txBody>
                    <a:bodyPr/>
                    <a:lstStyle/>
                    <a:p>
                      <a:pPr algn="ctr" fontAlgn="b"/>
                      <a:r>
                        <a:rPr lang="it-IT" sz="1400" u="none" strike="noStrike">
                          <a:effectLst/>
                        </a:rPr>
                        <a:t>0.7 </a:t>
                      </a:r>
                      <a:endParaRPr lang="it-IT" sz="1400" b="0" i="0" u="none" strike="noStrike">
                        <a:solidFill>
                          <a:srgbClr val="000000"/>
                        </a:solidFill>
                        <a:effectLst/>
                        <a:latin typeface="Calibri" panose="020F0502020204030204" pitchFamily="34" charset="0"/>
                      </a:endParaRPr>
                    </a:p>
                  </a:txBody>
                  <a:tcPr marL="4763" marR="4763" marT="4763" marB="0" anchor="ctr"/>
                </a:tc>
                <a:tc>
                  <a:txBody>
                    <a:bodyPr/>
                    <a:lstStyle/>
                    <a:p>
                      <a:pPr algn="ctr" fontAlgn="b"/>
                      <a:r>
                        <a:rPr lang="it-IT" sz="1400" u="none" strike="noStrike">
                          <a:effectLst/>
                        </a:rPr>
                        <a:t>-----</a:t>
                      </a:r>
                      <a:endParaRPr lang="it-IT" sz="1400" b="0" i="0" u="none" strike="noStrike">
                        <a:solidFill>
                          <a:srgbClr val="000000"/>
                        </a:solidFill>
                        <a:effectLst/>
                        <a:latin typeface="Calibri" panose="020F0502020204030204" pitchFamily="34" charset="0"/>
                      </a:endParaRPr>
                    </a:p>
                  </a:txBody>
                  <a:tcPr marL="4763" marR="4763" marT="4763" marB="0" anchor="ctr"/>
                </a:tc>
                <a:extLst>
                  <a:ext uri="{0D108BD9-81ED-4DB2-BD59-A6C34878D82A}">
                    <a16:rowId xmlns:a16="http://schemas.microsoft.com/office/drawing/2014/main" val="1838154419"/>
                  </a:ext>
                </a:extLst>
              </a:tr>
            </a:tbl>
          </a:graphicData>
        </a:graphic>
      </p:graphicFrame>
      <p:sp>
        <p:nvSpPr>
          <p:cNvPr id="7" name="CasellaDiTesto 6">
            <a:extLst>
              <a:ext uri="{FF2B5EF4-FFF2-40B4-BE49-F238E27FC236}">
                <a16:creationId xmlns:a16="http://schemas.microsoft.com/office/drawing/2014/main" id="{9130BC8F-686B-06E2-9DDC-0965068F158A}"/>
              </a:ext>
            </a:extLst>
          </p:cNvPr>
          <p:cNvSpPr txBox="1"/>
          <p:nvPr/>
        </p:nvSpPr>
        <p:spPr>
          <a:xfrm>
            <a:off x="140440" y="1141810"/>
            <a:ext cx="11779564" cy="1131848"/>
          </a:xfrm>
          <a:prstGeom prst="rect">
            <a:avLst/>
          </a:prstGeom>
          <a:noFill/>
        </p:spPr>
        <p:txBody>
          <a:bodyPr wrap="square">
            <a:spAutoFit/>
          </a:bodyPr>
          <a:lstStyle/>
          <a:p>
            <a:pPr marL="285750" indent="-285750">
              <a:lnSpc>
                <a:spcPct val="150000"/>
              </a:lnSpc>
              <a:buFont typeface="Arial" panose="020B0604020202020204" pitchFamily="34" charset="0"/>
              <a:buChar char="•"/>
            </a:pPr>
            <a:r>
              <a:rPr lang="en-US" sz="2400"/>
              <a:t>The </a:t>
            </a:r>
            <a:r>
              <a:rPr lang="en-US" sz="2400" b="1"/>
              <a:t>design is still in progress</a:t>
            </a:r>
            <a:r>
              <a:rPr lang="en-US" sz="2400"/>
              <a:t>, some modifications have to be done to optimize the shape and dimensions. </a:t>
            </a:r>
          </a:p>
        </p:txBody>
      </p:sp>
    </p:spTree>
    <p:extLst>
      <p:ext uri="{BB962C8B-B14F-4D97-AF65-F5344CB8AC3E}">
        <p14:creationId xmlns:p14="http://schemas.microsoft.com/office/powerpoint/2010/main" val="25747224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magine 9">
            <a:extLst>
              <a:ext uri="{FF2B5EF4-FFF2-40B4-BE49-F238E27FC236}">
                <a16:creationId xmlns:a16="http://schemas.microsoft.com/office/drawing/2014/main" id="{C647A7EC-3970-C833-B8CD-05B4E7EE0C3F}"/>
              </a:ext>
            </a:extLst>
          </p:cNvPr>
          <p:cNvPicPr>
            <a:picLocks noChangeAspect="1"/>
          </p:cNvPicPr>
          <p:nvPr/>
        </p:nvPicPr>
        <p:blipFill>
          <a:blip r:embed="rId3"/>
          <a:stretch>
            <a:fillRect/>
          </a:stretch>
        </p:blipFill>
        <p:spPr>
          <a:xfrm>
            <a:off x="8576083" y="938812"/>
            <a:ext cx="3508822" cy="3429000"/>
          </a:xfrm>
          <a:prstGeom prst="rect">
            <a:avLst/>
          </a:prstGeom>
        </p:spPr>
      </p:pic>
      <p:pic>
        <p:nvPicPr>
          <p:cNvPr id="11" name="Picture 10">
            <a:extLst>
              <a:ext uri="{FF2B5EF4-FFF2-40B4-BE49-F238E27FC236}">
                <a16:creationId xmlns:a16="http://schemas.microsoft.com/office/drawing/2014/main" id="{3A30D538-173D-1537-B684-4D02F037EEBB}"/>
              </a:ext>
            </a:extLst>
          </p:cNvPr>
          <p:cNvPicPr>
            <a:picLocks noChangeAspect="1"/>
          </p:cNvPicPr>
          <p:nvPr/>
        </p:nvPicPr>
        <p:blipFill>
          <a:blip r:embed="rId4"/>
          <a:stretch>
            <a:fillRect/>
          </a:stretch>
        </p:blipFill>
        <p:spPr>
          <a:xfrm>
            <a:off x="232972" y="1454230"/>
            <a:ext cx="4266521" cy="2430643"/>
          </a:xfrm>
          <a:prstGeom prst="rect">
            <a:avLst/>
          </a:prstGeom>
        </p:spPr>
      </p:pic>
      <p:sp>
        <p:nvSpPr>
          <p:cNvPr id="2" name="Slide Number Placeholder 1">
            <a:extLst>
              <a:ext uri="{FF2B5EF4-FFF2-40B4-BE49-F238E27FC236}">
                <a16:creationId xmlns:a16="http://schemas.microsoft.com/office/drawing/2014/main" id="{D5C4E722-D01E-CD75-D2AA-125FE33BAA03}"/>
              </a:ext>
            </a:extLst>
          </p:cNvPr>
          <p:cNvSpPr>
            <a:spLocks noGrp="1"/>
          </p:cNvSpPr>
          <p:nvPr>
            <p:ph type="sldNum" sz="quarter" idx="10"/>
          </p:nvPr>
        </p:nvSpPr>
        <p:spPr/>
        <p:txBody>
          <a:bodyPr/>
          <a:lstStyle/>
          <a:p>
            <a:fld id="{88A1DFE4-5FC5-43BD-BB7E-75EAD82B965F}" type="slidenum">
              <a:rPr lang="en-US" noProof="0" smtClean="0"/>
              <a:pPr/>
              <a:t>14</a:t>
            </a:fld>
            <a:endParaRPr lang="en-US" noProof="0"/>
          </a:p>
        </p:txBody>
      </p:sp>
      <p:sp>
        <p:nvSpPr>
          <p:cNvPr id="5" name="Title 4">
            <a:extLst>
              <a:ext uri="{FF2B5EF4-FFF2-40B4-BE49-F238E27FC236}">
                <a16:creationId xmlns:a16="http://schemas.microsoft.com/office/drawing/2014/main" id="{1269A5D6-B17C-137D-C61E-A5BA9F4B7AF4}"/>
              </a:ext>
            </a:extLst>
          </p:cNvPr>
          <p:cNvSpPr>
            <a:spLocks noGrp="1"/>
          </p:cNvSpPr>
          <p:nvPr>
            <p:ph type="title"/>
          </p:nvPr>
        </p:nvSpPr>
        <p:spPr>
          <a:xfrm>
            <a:off x="175625" y="673066"/>
            <a:ext cx="11017800" cy="1072088"/>
          </a:xfrm>
        </p:spPr>
        <p:txBody>
          <a:bodyPr/>
          <a:lstStyle/>
          <a:p>
            <a:r>
              <a:rPr lang="en-GB" sz="4000" b="1"/>
              <a:t>Crotch chamber</a:t>
            </a:r>
            <a:endParaRPr lang="en-US" sz="4000" b="1"/>
          </a:p>
        </p:txBody>
      </p:sp>
      <p:sp>
        <p:nvSpPr>
          <p:cNvPr id="7" name="TextBox 6">
            <a:extLst>
              <a:ext uri="{FF2B5EF4-FFF2-40B4-BE49-F238E27FC236}">
                <a16:creationId xmlns:a16="http://schemas.microsoft.com/office/drawing/2014/main" id="{FF67CD27-6A35-7D9A-2499-4A2D1C55A58E}"/>
              </a:ext>
            </a:extLst>
          </p:cNvPr>
          <p:cNvSpPr txBox="1"/>
          <p:nvPr/>
        </p:nvSpPr>
        <p:spPr>
          <a:xfrm>
            <a:off x="6974837" y="595912"/>
            <a:ext cx="1524000" cy="685800"/>
          </a:xfrm>
          <a:prstGeom prst="rect">
            <a:avLst/>
          </a:prstGeom>
          <a:noFill/>
        </p:spPr>
        <p:txBody>
          <a:bodyPr wrap="square" rtlCol="0">
            <a:noAutofit/>
          </a:bodyPr>
          <a:lstStyle/>
          <a:p>
            <a:pPr algn="ctr">
              <a:lnSpc>
                <a:spcPts val="1651"/>
              </a:lnSpc>
            </a:pPr>
            <a:r>
              <a:rPr lang="en-US" sz="1200"/>
              <a:t>-1175 mm</a:t>
            </a:r>
          </a:p>
        </p:txBody>
      </p:sp>
      <p:cxnSp>
        <p:nvCxnSpPr>
          <p:cNvPr id="9" name="Straight Arrow Connector 8">
            <a:extLst>
              <a:ext uri="{FF2B5EF4-FFF2-40B4-BE49-F238E27FC236}">
                <a16:creationId xmlns:a16="http://schemas.microsoft.com/office/drawing/2014/main" id="{C79692E3-5AAD-DB98-BE86-ED23457C6D9E}"/>
              </a:ext>
            </a:extLst>
          </p:cNvPr>
          <p:cNvCxnSpPr>
            <a:cxnSpLocks/>
          </p:cNvCxnSpPr>
          <p:nvPr/>
        </p:nvCxnSpPr>
        <p:spPr>
          <a:xfrm>
            <a:off x="7741807" y="850298"/>
            <a:ext cx="76200" cy="325369"/>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E9898BE-B23C-2830-E247-A0A81A81C7ED}"/>
              </a:ext>
            </a:extLst>
          </p:cNvPr>
          <p:cNvPicPr>
            <a:picLocks noChangeAspect="1"/>
          </p:cNvPicPr>
          <p:nvPr/>
        </p:nvPicPr>
        <p:blipFill>
          <a:blip r:embed="rId5"/>
          <a:stretch>
            <a:fillRect/>
          </a:stretch>
        </p:blipFill>
        <p:spPr>
          <a:xfrm>
            <a:off x="335755" y="3794516"/>
            <a:ext cx="4287453" cy="2828889"/>
          </a:xfrm>
          <a:prstGeom prst="rect">
            <a:avLst/>
          </a:prstGeom>
        </p:spPr>
      </p:pic>
      <p:pic>
        <p:nvPicPr>
          <p:cNvPr id="17" name="Picture 16">
            <a:extLst>
              <a:ext uri="{FF2B5EF4-FFF2-40B4-BE49-F238E27FC236}">
                <a16:creationId xmlns:a16="http://schemas.microsoft.com/office/drawing/2014/main" id="{41E5C592-0134-12D2-7207-060F1AB97595}"/>
              </a:ext>
            </a:extLst>
          </p:cNvPr>
          <p:cNvPicPr>
            <a:picLocks noChangeAspect="1"/>
          </p:cNvPicPr>
          <p:nvPr/>
        </p:nvPicPr>
        <p:blipFill rotWithShape="1">
          <a:blip r:embed="rId6"/>
          <a:srcRect b="10652"/>
          <a:stretch/>
        </p:blipFill>
        <p:spPr>
          <a:xfrm>
            <a:off x="8928713" y="4123625"/>
            <a:ext cx="3173563" cy="2715589"/>
          </a:xfrm>
          <a:prstGeom prst="rect">
            <a:avLst/>
          </a:prstGeom>
        </p:spPr>
      </p:pic>
      <p:sp>
        <p:nvSpPr>
          <p:cNvPr id="20" name="TextBox 19">
            <a:extLst>
              <a:ext uri="{FF2B5EF4-FFF2-40B4-BE49-F238E27FC236}">
                <a16:creationId xmlns:a16="http://schemas.microsoft.com/office/drawing/2014/main" id="{4B7C9EAF-C3F8-71B3-4A22-F22BA3814624}"/>
              </a:ext>
            </a:extLst>
          </p:cNvPr>
          <p:cNvSpPr txBox="1"/>
          <p:nvPr/>
        </p:nvSpPr>
        <p:spPr>
          <a:xfrm>
            <a:off x="4831712" y="3709769"/>
            <a:ext cx="3667125" cy="3543300"/>
          </a:xfrm>
          <a:prstGeom prst="rect">
            <a:avLst/>
          </a:prstGeom>
          <a:noFill/>
        </p:spPr>
        <p:txBody>
          <a:bodyPr wrap="square" rtlCol="0">
            <a:noAutofit/>
          </a:bodyPr>
          <a:lstStyle/>
          <a:p>
            <a:pPr>
              <a:lnSpc>
                <a:spcPts val="1651"/>
              </a:lnSpc>
            </a:pPr>
            <a:r>
              <a:rPr lang="en-US" dirty="0"/>
              <a:t>Solution A: </a:t>
            </a:r>
          </a:p>
          <a:p>
            <a:pPr marL="171450" indent="-171450">
              <a:lnSpc>
                <a:spcPts val="1651"/>
              </a:lnSpc>
              <a:buFont typeface="Arial" panose="020B0604020202020204" pitchFamily="34" charset="0"/>
              <a:buChar char="•"/>
            </a:pPr>
            <a:r>
              <a:rPr lang="en-US" dirty="0">
                <a:solidFill>
                  <a:srgbClr val="00B050"/>
                </a:solidFill>
              </a:rPr>
              <a:t>Standard flanges </a:t>
            </a:r>
          </a:p>
          <a:p>
            <a:pPr marL="171450" indent="-171450">
              <a:lnSpc>
                <a:spcPts val="1651"/>
              </a:lnSpc>
              <a:buFont typeface="Arial" panose="020B0604020202020204" pitchFamily="34" charset="0"/>
              <a:buChar char="•"/>
            </a:pPr>
            <a:r>
              <a:rPr lang="en-US" dirty="0">
                <a:solidFill>
                  <a:srgbClr val="00B050"/>
                </a:solidFill>
              </a:rPr>
              <a:t>More space available for the crotch </a:t>
            </a:r>
          </a:p>
          <a:p>
            <a:pPr marL="171450" indent="-171450">
              <a:lnSpc>
                <a:spcPts val="1651"/>
              </a:lnSpc>
              <a:buFont typeface="Arial" panose="020B0604020202020204" pitchFamily="34" charset="0"/>
              <a:buChar char="•"/>
            </a:pPr>
            <a:r>
              <a:rPr lang="en-US" dirty="0">
                <a:solidFill>
                  <a:srgbClr val="FF0000"/>
                </a:solidFill>
              </a:rPr>
              <a:t>Flanges in Helium</a:t>
            </a:r>
          </a:p>
          <a:p>
            <a:pPr marL="171450" indent="-171450">
              <a:lnSpc>
                <a:spcPts val="1651"/>
              </a:lnSpc>
              <a:buFont typeface="Arial" panose="020B0604020202020204" pitchFamily="34" charset="0"/>
              <a:buChar char="•"/>
            </a:pPr>
            <a:endParaRPr lang="en-US" dirty="0"/>
          </a:p>
          <a:p>
            <a:pPr>
              <a:lnSpc>
                <a:spcPts val="1651"/>
              </a:lnSpc>
            </a:pPr>
            <a:r>
              <a:rPr lang="en-US" dirty="0"/>
              <a:t>Solution B: </a:t>
            </a:r>
          </a:p>
          <a:p>
            <a:pPr marL="171450" indent="-171450">
              <a:lnSpc>
                <a:spcPts val="1651"/>
              </a:lnSpc>
              <a:buFont typeface="Arial" panose="020B0604020202020204" pitchFamily="34" charset="0"/>
              <a:buChar char="•"/>
            </a:pPr>
            <a:r>
              <a:rPr lang="en-US" dirty="0">
                <a:solidFill>
                  <a:srgbClr val="00B050"/>
                </a:solidFill>
              </a:rPr>
              <a:t>Flanges not in contact with Helium</a:t>
            </a:r>
          </a:p>
          <a:p>
            <a:pPr marL="171450" indent="-171450">
              <a:lnSpc>
                <a:spcPts val="1651"/>
              </a:lnSpc>
              <a:buFont typeface="Arial" panose="020B0604020202020204" pitchFamily="34" charset="0"/>
              <a:buChar char="•"/>
            </a:pPr>
            <a:r>
              <a:rPr lang="en-US" dirty="0">
                <a:solidFill>
                  <a:srgbClr val="00B050"/>
                </a:solidFill>
              </a:rPr>
              <a:t>Shorter chamber than solution A</a:t>
            </a:r>
          </a:p>
          <a:p>
            <a:pPr marL="171450" indent="-171450">
              <a:lnSpc>
                <a:spcPts val="1651"/>
              </a:lnSpc>
              <a:buFont typeface="Arial" panose="020B0604020202020204" pitchFamily="34" charset="0"/>
              <a:buChar char="•"/>
            </a:pPr>
            <a:r>
              <a:rPr lang="en-US" dirty="0">
                <a:solidFill>
                  <a:srgbClr val="FF0000"/>
                </a:solidFill>
              </a:rPr>
              <a:t>Non standard flanges</a:t>
            </a:r>
          </a:p>
          <a:p>
            <a:pPr>
              <a:lnSpc>
                <a:spcPts val="1651"/>
              </a:lnSpc>
            </a:pPr>
            <a:endParaRPr lang="en-US" dirty="0"/>
          </a:p>
        </p:txBody>
      </p:sp>
      <p:graphicFrame>
        <p:nvGraphicFramePr>
          <p:cNvPr id="6" name="Chart 5">
            <a:extLst>
              <a:ext uri="{FF2B5EF4-FFF2-40B4-BE49-F238E27FC236}">
                <a16:creationId xmlns:a16="http://schemas.microsoft.com/office/drawing/2014/main" id="{00000000-0008-0000-0000-000003000000}"/>
              </a:ext>
            </a:extLst>
          </p:cNvPr>
          <p:cNvGraphicFramePr>
            <a:graphicFrameLocks/>
          </p:cNvGraphicFramePr>
          <p:nvPr/>
        </p:nvGraphicFramePr>
        <p:xfrm>
          <a:off x="4540909" y="298691"/>
          <a:ext cx="4654973" cy="1930613"/>
        </p:xfrm>
        <a:graphic>
          <a:graphicData uri="http://schemas.openxmlformats.org/drawingml/2006/chart">
            <c:chart xmlns:c="http://schemas.openxmlformats.org/drawingml/2006/chart" xmlns:r="http://schemas.openxmlformats.org/officeDocument/2006/relationships" r:id="rId7"/>
          </a:graphicData>
        </a:graphic>
      </p:graphicFrame>
      <p:sp>
        <p:nvSpPr>
          <p:cNvPr id="22" name="TextBox 21">
            <a:extLst>
              <a:ext uri="{FF2B5EF4-FFF2-40B4-BE49-F238E27FC236}">
                <a16:creationId xmlns:a16="http://schemas.microsoft.com/office/drawing/2014/main" id="{765D0C38-4506-4483-2EDC-529D6CCE7EA2}"/>
              </a:ext>
            </a:extLst>
          </p:cNvPr>
          <p:cNvSpPr txBox="1"/>
          <p:nvPr/>
        </p:nvSpPr>
        <p:spPr>
          <a:xfrm>
            <a:off x="611484" y="1994469"/>
            <a:ext cx="1279383" cy="369332"/>
          </a:xfrm>
          <a:prstGeom prst="rect">
            <a:avLst/>
          </a:prstGeom>
          <a:noFill/>
          <a:ln w="19050">
            <a:solidFill>
              <a:srgbClr val="FF0000"/>
            </a:solidFill>
          </a:ln>
        </p:spPr>
        <p:txBody>
          <a:bodyPr wrap="square">
            <a:spAutoFit/>
          </a:bodyPr>
          <a:lstStyle/>
          <a:p>
            <a:pPr algn="ctr"/>
            <a:r>
              <a:rPr lang="en-US"/>
              <a:t>Solution A </a:t>
            </a:r>
          </a:p>
        </p:txBody>
      </p:sp>
      <p:sp>
        <p:nvSpPr>
          <p:cNvPr id="23" name="TextBox 22">
            <a:extLst>
              <a:ext uri="{FF2B5EF4-FFF2-40B4-BE49-F238E27FC236}">
                <a16:creationId xmlns:a16="http://schemas.microsoft.com/office/drawing/2014/main" id="{C6D17EB9-A1C9-9395-4439-60B0552BE936}"/>
              </a:ext>
            </a:extLst>
          </p:cNvPr>
          <p:cNvSpPr txBox="1"/>
          <p:nvPr/>
        </p:nvSpPr>
        <p:spPr>
          <a:xfrm>
            <a:off x="7063877" y="2471466"/>
            <a:ext cx="1575208" cy="369332"/>
          </a:xfrm>
          <a:prstGeom prst="rect">
            <a:avLst/>
          </a:prstGeom>
          <a:noFill/>
          <a:ln w="19050">
            <a:solidFill>
              <a:srgbClr val="FF0000"/>
            </a:solidFill>
          </a:ln>
        </p:spPr>
        <p:txBody>
          <a:bodyPr wrap="square">
            <a:spAutoFit/>
          </a:bodyPr>
          <a:lstStyle>
            <a:defPPr>
              <a:defRPr lang="it-IT"/>
            </a:defPPr>
            <a:lvl1pPr algn="ctr"/>
          </a:lstStyle>
          <a:p>
            <a:r>
              <a:rPr lang="en-US"/>
              <a:t>Solution B</a:t>
            </a:r>
          </a:p>
        </p:txBody>
      </p:sp>
      <p:sp>
        <p:nvSpPr>
          <p:cNvPr id="24" name="TextBox 23">
            <a:extLst>
              <a:ext uri="{FF2B5EF4-FFF2-40B4-BE49-F238E27FC236}">
                <a16:creationId xmlns:a16="http://schemas.microsoft.com/office/drawing/2014/main" id="{8CE08E03-AF14-C8EB-F0D8-B97C50E09A8D}"/>
              </a:ext>
            </a:extLst>
          </p:cNvPr>
          <p:cNvSpPr txBox="1"/>
          <p:nvPr/>
        </p:nvSpPr>
        <p:spPr>
          <a:xfrm>
            <a:off x="10250318" y="661716"/>
            <a:ext cx="1410083" cy="316837"/>
          </a:xfrm>
          <a:prstGeom prst="rect">
            <a:avLst/>
          </a:prstGeom>
          <a:noFill/>
        </p:spPr>
        <p:txBody>
          <a:bodyPr wrap="square" rtlCol="0">
            <a:noAutofit/>
          </a:bodyPr>
          <a:lstStyle/>
          <a:p>
            <a:pPr algn="ctr">
              <a:lnSpc>
                <a:spcPts val="1651"/>
              </a:lnSpc>
            </a:pPr>
            <a:r>
              <a:rPr lang="en-US" sz="1200">
                <a:solidFill>
                  <a:srgbClr val="FF0000"/>
                </a:solidFill>
              </a:rPr>
              <a:t>Work in progress</a:t>
            </a:r>
          </a:p>
        </p:txBody>
      </p:sp>
      <p:sp>
        <p:nvSpPr>
          <p:cNvPr id="25" name="Oval 24">
            <a:extLst>
              <a:ext uri="{FF2B5EF4-FFF2-40B4-BE49-F238E27FC236}">
                <a16:creationId xmlns:a16="http://schemas.microsoft.com/office/drawing/2014/main" id="{2E5B68AD-45F0-430C-4F29-7DB672C933E5}"/>
              </a:ext>
            </a:extLst>
          </p:cNvPr>
          <p:cNvSpPr/>
          <p:nvPr/>
        </p:nvSpPr>
        <p:spPr>
          <a:xfrm>
            <a:off x="776026" y="5481418"/>
            <a:ext cx="781908" cy="780669"/>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id="{D9CC1710-6819-1427-7D3C-F92362F8E949}"/>
              </a:ext>
            </a:extLst>
          </p:cNvPr>
          <p:cNvSpPr/>
          <p:nvPr/>
        </p:nvSpPr>
        <p:spPr>
          <a:xfrm>
            <a:off x="9738422" y="5367863"/>
            <a:ext cx="781908" cy="780669"/>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8" name="Straight Arrow Connector 27">
            <a:extLst>
              <a:ext uri="{FF2B5EF4-FFF2-40B4-BE49-F238E27FC236}">
                <a16:creationId xmlns:a16="http://schemas.microsoft.com/office/drawing/2014/main" id="{ADBFA4D8-5DEE-C57D-73EB-EFCB3C5C92D6}"/>
              </a:ext>
            </a:extLst>
          </p:cNvPr>
          <p:cNvCxnSpPr>
            <a:cxnSpLocks/>
          </p:cNvCxnSpPr>
          <p:nvPr/>
        </p:nvCxnSpPr>
        <p:spPr>
          <a:xfrm flipV="1">
            <a:off x="6868395" y="5895709"/>
            <a:ext cx="2870027" cy="66360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872F2DCF-0714-C978-B1C6-7D8B4B210C72}"/>
              </a:ext>
            </a:extLst>
          </p:cNvPr>
          <p:cNvCxnSpPr>
            <a:cxnSpLocks/>
            <a:stCxn id="35" idx="1"/>
          </p:cNvCxnSpPr>
          <p:nvPr/>
        </p:nvCxnSpPr>
        <p:spPr>
          <a:xfrm flipH="1" flipV="1">
            <a:off x="1557934" y="6109299"/>
            <a:ext cx="2609341" cy="46585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395A298D-84C7-90E7-FFEB-9BCE53FF40D6}"/>
              </a:ext>
            </a:extLst>
          </p:cNvPr>
          <p:cNvSpPr txBox="1"/>
          <p:nvPr/>
        </p:nvSpPr>
        <p:spPr>
          <a:xfrm>
            <a:off x="4167275" y="6405872"/>
            <a:ext cx="2701120" cy="338554"/>
          </a:xfrm>
          <a:prstGeom prst="rect">
            <a:avLst/>
          </a:prstGeom>
          <a:noFill/>
          <a:ln w="19050">
            <a:solidFill>
              <a:srgbClr val="FF0000"/>
            </a:solidFill>
          </a:ln>
        </p:spPr>
        <p:txBody>
          <a:bodyPr wrap="square">
            <a:spAutoFit/>
          </a:bodyPr>
          <a:lstStyle/>
          <a:p>
            <a:pPr algn="ctr"/>
            <a:r>
              <a:rPr lang="en-US" sz="1600"/>
              <a:t>Remote vacuum connection </a:t>
            </a:r>
          </a:p>
        </p:txBody>
      </p:sp>
      <p:cxnSp>
        <p:nvCxnSpPr>
          <p:cNvPr id="12" name="Straight Arrow Connector 27">
            <a:extLst>
              <a:ext uri="{FF2B5EF4-FFF2-40B4-BE49-F238E27FC236}">
                <a16:creationId xmlns:a16="http://schemas.microsoft.com/office/drawing/2014/main" id="{2CDFBAB7-A596-3754-C427-3B55346EC6CD}"/>
              </a:ext>
            </a:extLst>
          </p:cNvPr>
          <p:cNvCxnSpPr>
            <a:cxnSpLocks/>
          </p:cNvCxnSpPr>
          <p:nvPr/>
        </p:nvCxnSpPr>
        <p:spPr>
          <a:xfrm flipH="1" flipV="1">
            <a:off x="4663240" y="4411288"/>
            <a:ext cx="168472" cy="21740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786887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magine 6">
            <a:extLst>
              <a:ext uri="{FF2B5EF4-FFF2-40B4-BE49-F238E27FC236}">
                <a16:creationId xmlns:a16="http://schemas.microsoft.com/office/drawing/2014/main" id="{14E54CFA-8358-FDDA-3953-3CB20B51CD10}"/>
              </a:ext>
            </a:extLst>
          </p:cNvPr>
          <p:cNvPicPr>
            <a:picLocks noChangeAspect="1"/>
          </p:cNvPicPr>
          <p:nvPr/>
        </p:nvPicPr>
        <p:blipFill rotWithShape="1">
          <a:blip r:embed="rId2"/>
          <a:srcRect l="370" t="1734" r="1030" b="984"/>
          <a:stretch/>
        </p:blipFill>
        <p:spPr>
          <a:xfrm>
            <a:off x="697748" y="1628175"/>
            <a:ext cx="9244114" cy="4354381"/>
          </a:xfrm>
          <a:prstGeom prst="snip2DiagRect">
            <a:avLst>
              <a:gd name="adj1" fmla="val 0"/>
              <a:gd name="adj2" fmla="val 50000"/>
            </a:avLst>
          </a:prstGeom>
        </p:spPr>
      </p:pic>
      <p:pic>
        <p:nvPicPr>
          <p:cNvPr id="11" name="Immagine 10">
            <a:extLst>
              <a:ext uri="{FF2B5EF4-FFF2-40B4-BE49-F238E27FC236}">
                <a16:creationId xmlns:a16="http://schemas.microsoft.com/office/drawing/2014/main" id="{0145B41B-6F4D-C705-7386-B7C1CC83A704}"/>
              </a:ext>
            </a:extLst>
          </p:cNvPr>
          <p:cNvPicPr>
            <a:picLocks noChangeAspect="1"/>
          </p:cNvPicPr>
          <p:nvPr/>
        </p:nvPicPr>
        <p:blipFill rotWithShape="1">
          <a:blip r:embed="rId3"/>
          <a:srcRect t="13910" b="25445"/>
          <a:stretch/>
        </p:blipFill>
        <p:spPr>
          <a:xfrm>
            <a:off x="6309730" y="840785"/>
            <a:ext cx="5658046" cy="2520950"/>
          </a:xfrm>
          <a:prstGeom prst="rect">
            <a:avLst/>
          </a:prstGeom>
        </p:spPr>
      </p:pic>
      <p:sp>
        <p:nvSpPr>
          <p:cNvPr id="2" name="Segnaposto numero diapositiva 1">
            <a:extLst>
              <a:ext uri="{FF2B5EF4-FFF2-40B4-BE49-F238E27FC236}">
                <a16:creationId xmlns:a16="http://schemas.microsoft.com/office/drawing/2014/main" id="{D213926C-3F5E-5AE7-713C-B23E62A6FCA1}"/>
              </a:ext>
            </a:extLst>
          </p:cNvPr>
          <p:cNvSpPr>
            <a:spLocks noGrp="1"/>
          </p:cNvSpPr>
          <p:nvPr>
            <p:ph type="sldNum" sz="quarter" idx="10"/>
          </p:nvPr>
        </p:nvSpPr>
        <p:spPr/>
        <p:txBody>
          <a:bodyPr/>
          <a:lstStyle/>
          <a:p>
            <a:fld id="{88A1DFE4-5FC5-43BD-BB7E-75EAD82B965F}" type="slidenum">
              <a:rPr lang="en-US" noProof="0" smtClean="0"/>
              <a:pPr/>
              <a:t>15</a:t>
            </a:fld>
            <a:endParaRPr lang="en-US" noProof="0"/>
          </a:p>
        </p:txBody>
      </p:sp>
      <p:sp>
        <p:nvSpPr>
          <p:cNvPr id="12" name="CasellaDiTesto 11">
            <a:extLst>
              <a:ext uri="{FF2B5EF4-FFF2-40B4-BE49-F238E27FC236}">
                <a16:creationId xmlns:a16="http://schemas.microsoft.com/office/drawing/2014/main" id="{1E063059-E051-56AA-FE9C-4D45A7651D44}"/>
              </a:ext>
            </a:extLst>
          </p:cNvPr>
          <p:cNvSpPr txBox="1"/>
          <p:nvPr/>
        </p:nvSpPr>
        <p:spPr>
          <a:xfrm>
            <a:off x="6911056" y="570224"/>
            <a:ext cx="4590676" cy="368300"/>
          </a:xfrm>
          <a:prstGeom prst="rect">
            <a:avLst/>
          </a:prstGeom>
          <a:noFill/>
        </p:spPr>
        <p:txBody>
          <a:bodyPr wrap="square" rtlCol="0">
            <a:noAutofit/>
          </a:bodyPr>
          <a:lstStyle/>
          <a:p>
            <a:pPr algn="ctr">
              <a:lnSpc>
                <a:spcPts val="1651"/>
              </a:lnSpc>
            </a:pPr>
            <a:r>
              <a:rPr lang="en-US" sz="2400">
                <a:solidFill>
                  <a:srgbClr val="FF0000"/>
                </a:solidFill>
              </a:rPr>
              <a:t>SR MASK 2060 mm from IP</a:t>
            </a:r>
          </a:p>
        </p:txBody>
      </p:sp>
      <p:sp>
        <p:nvSpPr>
          <p:cNvPr id="13" name="CasellaDiTesto 12">
            <a:extLst>
              <a:ext uri="{FF2B5EF4-FFF2-40B4-BE49-F238E27FC236}">
                <a16:creationId xmlns:a16="http://schemas.microsoft.com/office/drawing/2014/main" id="{994BDD4B-0C61-0E71-4CDC-1177010F3B21}"/>
              </a:ext>
            </a:extLst>
          </p:cNvPr>
          <p:cNvSpPr txBox="1"/>
          <p:nvPr/>
        </p:nvSpPr>
        <p:spPr>
          <a:xfrm>
            <a:off x="125879" y="6222072"/>
            <a:ext cx="3429000" cy="368300"/>
          </a:xfrm>
          <a:prstGeom prst="rect">
            <a:avLst/>
          </a:prstGeom>
          <a:noFill/>
        </p:spPr>
        <p:txBody>
          <a:bodyPr wrap="square" rtlCol="0">
            <a:noAutofit/>
          </a:bodyPr>
          <a:lstStyle/>
          <a:p>
            <a:pPr algn="ctr">
              <a:lnSpc>
                <a:spcPts val="1651"/>
              </a:lnSpc>
            </a:pPr>
            <a:r>
              <a:rPr lang="en-US" sz="2400">
                <a:solidFill>
                  <a:srgbClr val="FF0000"/>
                </a:solidFill>
              </a:rPr>
              <a:t>Shifted flanges</a:t>
            </a:r>
          </a:p>
        </p:txBody>
      </p:sp>
      <p:sp>
        <p:nvSpPr>
          <p:cNvPr id="14" name="CasellaDiTesto 13">
            <a:extLst>
              <a:ext uri="{FF2B5EF4-FFF2-40B4-BE49-F238E27FC236}">
                <a16:creationId xmlns:a16="http://schemas.microsoft.com/office/drawing/2014/main" id="{BB3542B4-F0F3-7C6C-7EA5-22FBACDC5873}"/>
              </a:ext>
            </a:extLst>
          </p:cNvPr>
          <p:cNvSpPr txBox="1"/>
          <p:nvPr/>
        </p:nvSpPr>
        <p:spPr>
          <a:xfrm>
            <a:off x="-148151" y="702436"/>
            <a:ext cx="5318714" cy="368300"/>
          </a:xfrm>
          <a:prstGeom prst="rect">
            <a:avLst/>
          </a:prstGeom>
          <a:noFill/>
        </p:spPr>
        <p:txBody>
          <a:bodyPr wrap="square" rtlCol="0">
            <a:noAutofit/>
          </a:bodyPr>
          <a:lstStyle/>
          <a:p>
            <a:pPr algn="ctr">
              <a:lnSpc>
                <a:spcPts val="1651"/>
              </a:lnSpc>
            </a:pPr>
            <a:r>
              <a:rPr lang="en-US" sz="2000">
                <a:solidFill>
                  <a:srgbClr val="FF0000"/>
                </a:solidFill>
              </a:rPr>
              <a:t>Start of circular pipe at  2550 mm from IP</a:t>
            </a:r>
          </a:p>
        </p:txBody>
      </p:sp>
      <p:grpSp>
        <p:nvGrpSpPr>
          <p:cNvPr id="28" name="Gruppo 27">
            <a:extLst>
              <a:ext uri="{FF2B5EF4-FFF2-40B4-BE49-F238E27FC236}">
                <a16:creationId xmlns:a16="http://schemas.microsoft.com/office/drawing/2014/main" id="{36630E42-4F76-0D26-C3B1-7A4CD9DBB945}"/>
              </a:ext>
            </a:extLst>
          </p:cNvPr>
          <p:cNvGrpSpPr/>
          <p:nvPr/>
        </p:nvGrpSpPr>
        <p:grpSpPr>
          <a:xfrm>
            <a:off x="912144" y="1393066"/>
            <a:ext cx="10874854" cy="5484076"/>
            <a:chOff x="1035050" y="1261064"/>
            <a:chExt cx="10874854" cy="5484076"/>
          </a:xfrm>
        </p:grpSpPr>
        <p:cxnSp>
          <p:nvCxnSpPr>
            <p:cNvPr id="4" name="Connettore diritto 3">
              <a:extLst>
                <a:ext uri="{FF2B5EF4-FFF2-40B4-BE49-F238E27FC236}">
                  <a16:creationId xmlns:a16="http://schemas.microsoft.com/office/drawing/2014/main" id="{24048AE9-54A0-33CF-429C-E320652F658D}"/>
                </a:ext>
              </a:extLst>
            </p:cNvPr>
            <p:cNvCxnSpPr/>
            <p:nvPr/>
          </p:nvCxnSpPr>
          <p:spPr>
            <a:xfrm flipV="1">
              <a:off x="1035050" y="1261064"/>
              <a:ext cx="349250" cy="6477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 name="Connettore diritto 4">
              <a:extLst>
                <a:ext uri="{FF2B5EF4-FFF2-40B4-BE49-F238E27FC236}">
                  <a16:creationId xmlns:a16="http://schemas.microsoft.com/office/drawing/2014/main" id="{AFBA99C9-1EA0-3349-5079-754C9E2B5FDB}"/>
                </a:ext>
              </a:extLst>
            </p:cNvPr>
            <p:cNvCxnSpPr>
              <a:cxnSpLocks/>
            </p:cNvCxnSpPr>
            <p:nvPr/>
          </p:nvCxnSpPr>
          <p:spPr>
            <a:xfrm flipV="1">
              <a:off x="11627962" y="5718430"/>
              <a:ext cx="278288" cy="720467"/>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Connettore 2 7">
              <a:extLst>
                <a:ext uri="{FF2B5EF4-FFF2-40B4-BE49-F238E27FC236}">
                  <a16:creationId xmlns:a16="http://schemas.microsoft.com/office/drawing/2014/main" id="{6F00E127-4846-7E88-FD7A-F03441E2A209}"/>
                </a:ext>
              </a:extLst>
            </p:cNvPr>
            <p:cNvCxnSpPr>
              <a:cxnSpLocks/>
            </p:cNvCxnSpPr>
            <p:nvPr/>
          </p:nvCxnSpPr>
          <p:spPr>
            <a:xfrm>
              <a:off x="10912132" y="5416547"/>
              <a:ext cx="941255" cy="37465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Connettore 2 17">
              <a:extLst>
                <a:ext uri="{FF2B5EF4-FFF2-40B4-BE49-F238E27FC236}">
                  <a16:creationId xmlns:a16="http://schemas.microsoft.com/office/drawing/2014/main" id="{9B72D471-88BF-87E1-6F77-624C8253C28A}"/>
                </a:ext>
              </a:extLst>
            </p:cNvPr>
            <p:cNvCxnSpPr>
              <a:cxnSpLocks/>
            </p:cNvCxnSpPr>
            <p:nvPr/>
          </p:nvCxnSpPr>
          <p:spPr>
            <a:xfrm>
              <a:off x="1384300" y="1339850"/>
              <a:ext cx="9175750" cy="3911600"/>
            </a:xfrm>
            <a:prstGeom prst="straightConnector1">
              <a:avLst/>
            </a:prstGeom>
            <a:ln>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21" name="Freeform: Shape 41">
              <a:extLst>
                <a:ext uri="{FF2B5EF4-FFF2-40B4-BE49-F238E27FC236}">
                  <a16:creationId xmlns:a16="http://schemas.microsoft.com/office/drawing/2014/main" id="{A27EDA6C-40FD-4205-D980-68C1C87C2DCA}"/>
                </a:ext>
              </a:extLst>
            </p:cNvPr>
            <p:cNvSpPr/>
            <p:nvPr/>
          </p:nvSpPr>
          <p:spPr>
            <a:xfrm rot="17557434">
              <a:off x="10570981" y="5140358"/>
              <a:ext cx="326033" cy="410027"/>
            </a:xfrm>
            <a:custGeom>
              <a:avLst/>
              <a:gdLst>
                <a:gd name="connsiteX0" fmla="*/ 511328 w 1012235"/>
                <a:gd name="connsiteY0" fmla="*/ 2340768 h 2340768"/>
                <a:gd name="connsiteX1" fmla="*/ 511328 w 1012235"/>
                <a:gd name="connsiteY1" fmla="*/ 2157412 h 2340768"/>
                <a:gd name="connsiteX2" fmla="*/ 1004247 w 1012235"/>
                <a:gd name="connsiteY2" fmla="*/ 1983581 h 2340768"/>
                <a:gd name="connsiteX3" fmla="*/ 56509 w 1012235"/>
                <a:gd name="connsiteY3" fmla="*/ 1785937 h 2340768"/>
                <a:gd name="connsiteX4" fmla="*/ 987578 w 1012235"/>
                <a:gd name="connsiteY4" fmla="*/ 1604962 h 2340768"/>
                <a:gd name="connsiteX5" fmla="*/ 25553 w 1012235"/>
                <a:gd name="connsiteY5" fmla="*/ 1447800 h 2340768"/>
                <a:gd name="connsiteX6" fmla="*/ 994722 w 1012235"/>
                <a:gd name="connsiteY6" fmla="*/ 1254918 h 2340768"/>
                <a:gd name="connsiteX7" fmla="*/ 20791 w 1012235"/>
                <a:gd name="connsiteY7" fmla="*/ 1085850 h 2340768"/>
                <a:gd name="connsiteX8" fmla="*/ 1006628 w 1012235"/>
                <a:gd name="connsiteY8" fmla="*/ 909637 h 2340768"/>
                <a:gd name="connsiteX9" fmla="*/ 20791 w 1012235"/>
                <a:gd name="connsiteY9" fmla="*/ 719137 h 2340768"/>
                <a:gd name="connsiteX10" fmla="*/ 1004247 w 1012235"/>
                <a:gd name="connsiteY10" fmla="*/ 552450 h 2340768"/>
                <a:gd name="connsiteX11" fmla="*/ 6503 w 1012235"/>
                <a:gd name="connsiteY11" fmla="*/ 364331 h 2340768"/>
                <a:gd name="connsiteX12" fmla="*/ 573241 w 1012235"/>
                <a:gd name="connsiteY12" fmla="*/ 180975 h 2340768"/>
                <a:gd name="connsiteX13" fmla="*/ 568478 w 1012235"/>
                <a:gd name="connsiteY13" fmla="*/ 14287 h 2340768"/>
                <a:gd name="connsiteX14" fmla="*/ 723259 w 1012235"/>
                <a:gd name="connsiteY14" fmla="*/ 0 h 2340768"/>
                <a:gd name="connsiteX0" fmla="*/ 511615 w 1012522"/>
                <a:gd name="connsiteY0" fmla="*/ 2340768 h 2340768"/>
                <a:gd name="connsiteX1" fmla="*/ 511615 w 1012522"/>
                <a:gd name="connsiteY1" fmla="*/ 2157412 h 2340768"/>
                <a:gd name="connsiteX2" fmla="*/ 1004534 w 1012522"/>
                <a:gd name="connsiteY2" fmla="*/ 1983581 h 2340768"/>
                <a:gd name="connsiteX3" fmla="*/ 56796 w 1012522"/>
                <a:gd name="connsiteY3" fmla="*/ 1785937 h 2340768"/>
                <a:gd name="connsiteX4" fmla="*/ 987865 w 1012522"/>
                <a:gd name="connsiteY4" fmla="*/ 1604962 h 2340768"/>
                <a:gd name="connsiteX5" fmla="*/ 25840 w 1012522"/>
                <a:gd name="connsiteY5" fmla="*/ 1447800 h 2340768"/>
                <a:gd name="connsiteX6" fmla="*/ 995009 w 1012522"/>
                <a:gd name="connsiteY6" fmla="*/ 1254918 h 2340768"/>
                <a:gd name="connsiteX7" fmla="*/ 21078 w 1012522"/>
                <a:gd name="connsiteY7" fmla="*/ 1085850 h 2340768"/>
                <a:gd name="connsiteX8" fmla="*/ 1006915 w 1012522"/>
                <a:gd name="connsiteY8" fmla="*/ 909637 h 2340768"/>
                <a:gd name="connsiteX9" fmla="*/ 21078 w 1012522"/>
                <a:gd name="connsiteY9" fmla="*/ 719137 h 2340768"/>
                <a:gd name="connsiteX10" fmla="*/ 1004534 w 1012522"/>
                <a:gd name="connsiteY10" fmla="*/ 552450 h 2340768"/>
                <a:gd name="connsiteX11" fmla="*/ 6790 w 1012522"/>
                <a:gd name="connsiteY11" fmla="*/ 364331 h 2340768"/>
                <a:gd name="connsiteX12" fmla="*/ 573528 w 1012522"/>
                <a:gd name="connsiteY12" fmla="*/ 180975 h 2340768"/>
                <a:gd name="connsiteX13" fmla="*/ 723546 w 1012522"/>
                <a:gd name="connsiteY13" fmla="*/ 0 h 2340768"/>
                <a:gd name="connsiteX0" fmla="*/ 511346 w 1012253"/>
                <a:gd name="connsiteY0" fmla="*/ 2333625 h 2333625"/>
                <a:gd name="connsiteX1" fmla="*/ 511346 w 1012253"/>
                <a:gd name="connsiteY1" fmla="*/ 2150269 h 2333625"/>
                <a:gd name="connsiteX2" fmla="*/ 1004265 w 1012253"/>
                <a:gd name="connsiteY2" fmla="*/ 1976438 h 2333625"/>
                <a:gd name="connsiteX3" fmla="*/ 56527 w 1012253"/>
                <a:gd name="connsiteY3" fmla="*/ 1778794 h 2333625"/>
                <a:gd name="connsiteX4" fmla="*/ 987596 w 1012253"/>
                <a:gd name="connsiteY4" fmla="*/ 1597819 h 2333625"/>
                <a:gd name="connsiteX5" fmla="*/ 25571 w 1012253"/>
                <a:gd name="connsiteY5" fmla="*/ 1440657 h 2333625"/>
                <a:gd name="connsiteX6" fmla="*/ 994740 w 1012253"/>
                <a:gd name="connsiteY6" fmla="*/ 1247775 h 2333625"/>
                <a:gd name="connsiteX7" fmla="*/ 20809 w 1012253"/>
                <a:gd name="connsiteY7" fmla="*/ 1078707 h 2333625"/>
                <a:gd name="connsiteX8" fmla="*/ 1006646 w 1012253"/>
                <a:gd name="connsiteY8" fmla="*/ 902494 h 2333625"/>
                <a:gd name="connsiteX9" fmla="*/ 20809 w 1012253"/>
                <a:gd name="connsiteY9" fmla="*/ 711994 h 2333625"/>
                <a:gd name="connsiteX10" fmla="*/ 1004265 w 1012253"/>
                <a:gd name="connsiteY10" fmla="*/ 545307 h 2333625"/>
                <a:gd name="connsiteX11" fmla="*/ 6521 w 1012253"/>
                <a:gd name="connsiteY11" fmla="*/ 357188 h 2333625"/>
                <a:gd name="connsiteX12" fmla="*/ 573259 w 1012253"/>
                <a:gd name="connsiteY12" fmla="*/ 173832 h 2333625"/>
                <a:gd name="connsiteX13" fmla="*/ 578021 w 1012253"/>
                <a:gd name="connsiteY13" fmla="*/ 0 h 2333625"/>
                <a:gd name="connsiteX0" fmla="*/ 510539 w 1011446"/>
                <a:gd name="connsiteY0" fmla="*/ 2333625 h 2333625"/>
                <a:gd name="connsiteX1" fmla="*/ 510539 w 1011446"/>
                <a:gd name="connsiteY1" fmla="*/ 2150269 h 2333625"/>
                <a:gd name="connsiteX2" fmla="*/ 1003458 w 1011446"/>
                <a:gd name="connsiteY2" fmla="*/ 1976438 h 2333625"/>
                <a:gd name="connsiteX3" fmla="*/ 55720 w 1011446"/>
                <a:gd name="connsiteY3" fmla="*/ 1778794 h 2333625"/>
                <a:gd name="connsiteX4" fmla="*/ 986789 w 1011446"/>
                <a:gd name="connsiteY4" fmla="*/ 1597819 h 2333625"/>
                <a:gd name="connsiteX5" fmla="*/ 24764 w 1011446"/>
                <a:gd name="connsiteY5" fmla="*/ 1440657 h 2333625"/>
                <a:gd name="connsiteX6" fmla="*/ 993933 w 1011446"/>
                <a:gd name="connsiteY6" fmla="*/ 1247775 h 2333625"/>
                <a:gd name="connsiteX7" fmla="*/ 20002 w 1011446"/>
                <a:gd name="connsiteY7" fmla="*/ 1078707 h 2333625"/>
                <a:gd name="connsiteX8" fmla="*/ 1005839 w 1011446"/>
                <a:gd name="connsiteY8" fmla="*/ 902494 h 2333625"/>
                <a:gd name="connsiteX9" fmla="*/ 20002 w 1011446"/>
                <a:gd name="connsiteY9" fmla="*/ 711994 h 2333625"/>
                <a:gd name="connsiteX10" fmla="*/ 1003458 w 1011446"/>
                <a:gd name="connsiteY10" fmla="*/ 545307 h 2333625"/>
                <a:gd name="connsiteX11" fmla="*/ 5714 w 1011446"/>
                <a:gd name="connsiteY11" fmla="*/ 357188 h 2333625"/>
                <a:gd name="connsiteX12" fmla="*/ 572452 w 1011446"/>
                <a:gd name="connsiteY12" fmla="*/ 173832 h 2333625"/>
                <a:gd name="connsiteX13" fmla="*/ 577214 w 1011446"/>
                <a:gd name="connsiteY13" fmla="*/ 0 h 2333625"/>
                <a:gd name="connsiteX0" fmla="*/ 510539 w 1010615"/>
                <a:gd name="connsiteY0" fmla="*/ 2333625 h 2333625"/>
                <a:gd name="connsiteX1" fmla="*/ 510539 w 1010615"/>
                <a:gd name="connsiteY1" fmla="*/ 2150269 h 2333625"/>
                <a:gd name="connsiteX2" fmla="*/ 1003458 w 1010615"/>
                <a:gd name="connsiteY2" fmla="*/ 1976438 h 2333625"/>
                <a:gd name="connsiteX3" fmla="*/ 55720 w 1010615"/>
                <a:gd name="connsiteY3" fmla="*/ 1778794 h 2333625"/>
                <a:gd name="connsiteX4" fmla="*/ 986789 w 1010615"/>
                <a:gd name="connsiteY4" fmla="*/ 1597819 h 2333625"/>
                <a:gd name="connsiteX5" fmla="*/ 24764 w 1010615"/>
                <a:gd name="connsiteY5" fmla="*/ 1440657 h 2333625"/>
                <a:gd name="connsiteX6" fmla="*/ 993933 w 1010615"/>
                <a:gd name="connsiteY6" fmla="*/ 1247775 h 2333625"/>
                <a:gd name="connsiteX7" fmla="*/ 20002 w 1010615"/>
                <a:gd name="connsiteY7" fmla="*/ 1078707 h 2333625"/>
                <a:gd name="connsiteX8" fmla="*/ 1005839 w 1010615"/>
                <a:gd name="connsiteY8" fmla="*/ 902494 h 2333625"/>
                <a:gd name="connsiteX9" fmla="*/ 20002 w 1010615"/>
                <a:gd name="connsiteY9" fmla="*/ 711994 h 2333625"/>
                <a:gd name="connsiteX10" fmla="*/ 1003458 w 1010615"/>
                <a:gd name="connsiteY10" fmla="*/ 545307 h 2333625"/>
                <a:gd name="connsiteX11" fmla="*/ 5714 w 1010615"/>
                <a:gd name="connsiteY11" fmla="*/ 357188 h 2333625"/>
                <a:gd name="connsiteX12" fmla="*/ 572452 w 1010615"/>
                <a:gd name="connsiteY12" fmla="*/ 173832 h 2333625"/>
                <a:gd name="connsiteX13" fmla="*/ 577214 w 1010615"/>
                <a:gd name="connsiteY13" fmla="*/ 0 h 2333625"/>
                <a:gd name="connsiteX0" fmla="*/ 510539 w 1010615"/>
                <a:gd name="connsiteY0" fmla="*/ 2333625 h 2333625"/>
                <a:gd name="connsiteX1" fmla="*/ 510539 w 1010615"/>
                <a:gd name="connsiteY1" fmla="*/ 2150269 h 2333625"/>
                <a:gd name="connsiteX2" fmla="*/ 1003458 w 1010615"/>
                <a:gd name="connsiteY2" fmla="*/ 1976438 h 2333625"/>
                <a:gd name="connsiteX3" fmla="*/ 55720 w 1010615"/>
                <a:gd name="connsiteY3" fmla="*/ 1778794 h 2333625"/>
                <a:gd name="connsiteX4" fmla="*/ 986789 w 1010615"/>
                <a:gd name="connsiteY4" fmla="*/ 1597819 h 2333625"/>
                <a:gd name="connsiteX5" fmla="*/ 24764 w 1010615"/>
                <a:gd name="connsiteY5" fmla="*/ 1440657 h 2333625"/>
                <a:gd name="connsiteX6" fmla="*/ 993933 w 1010615"/>
                <a:gd name="connsiteY6" fmla="*/ 1247775 h 2333625"/>
                <a:gd name="connsiteX7" fmla="*/ 20002 w 1010615"/>
                <a:gd name="connsiteY7" fmla="*/ 1078707 h 2333625"/>
                <a:gd name="connsiteX8" fmla="*/ 1005839 w 1010615"/>
                <a:gd name="connsiteY8" fmla="*/ 902494 h 2333625"/>
                <a:gd name="connsiteX9" fmla="*/ 20002 w 1010615"/>
                <a:gd name="connsiteY9" fmla="*/ 711994 h 2333625"/>
                <a:gd name="connsiteX10" fmla="*/ 1003458 w 1010615"/>
                <a:gd name="connsiteY10" fmla="*/ 545307 h 2333625"/>
                <a:gd name="connsiteX11" fmla="*/ 5714 w 1010615"/>
                <a:gd name="connsiteY11" fmla="*/ 357188 h 2333625"/>
                <a:gd name="connsiteX12" fmla="*/ 572452 w 1010615"/>
                <a:gd name="connsiteY12" fmla="*/ 173832 h 2333625"/>
                <a:gd name="connsiteX13" fmla="*/ 577214 w 1010615"/>
                <a:gd name="connsiteY13" fmla="*/ 0 h 2333625"/>
                <a:gd name="connsiteX0" fmla="*/ 510539 w 1010615"/>
                <a:gd name="connsiteY0" fmla="*/ 2333625 h 2333625"/>
                <a:gd name="connsiteX1" fmla="*/ 510539 w 1010615"/>
                <a:gd name="connsiteY1" fmla="*/ 2150269 h 2333625"/>
                <a:gd name="connsiteX2" fmla="*/ 1003458 w 1010615"/>
                <a:gd name="connsiteY2" fmla="*/ 1976438 h 2333625"/>
                <a:gd name="connsiteX3" fmla="*/ 55720 w 1010615"/>
                <a:gd name="connsiteY3" fmla="*/ 1778794 h 2333625"/>
                <a:gd name="connsiteX4" fmla="*/ 986789 w 1010615"/>
                <a:gd name="connsiteY4" fmla="*/ 1597819 h 2333625"/>
                <a:gd name="connsiteX5" fmla="*/ 24764 w 1010615"/>
                <a:gd name="connsiteY5" fmla="*/ 1440657 h 2333625"/>
                <a:gd name="connsiteX6" fmla="*/ 993933 w 1010615"/>
                <a:gd name="connsiteY6" fmla="*/ 1247775 h 2333625"/>
                <a:gd name="connsiteX7" fmla="*/ 20002 w 1010615"/>
                <a:gd name="connsiteY7" fmla="*/ 1078707 h 2333625"/>
                <a:gd name="connsiteX8" fmla="*/ 1005839 w 1010615"/>
                <a:gd name="connsiteY8" fmla="*/ 902494 h 2333625"/>
                <a:gd name="connsiteX9" fmla="*/ 20002 w 1010615"/>
                <a:gd name="connsiteY9" fmla="*/ 711994 h 2333625"/>
                <a:gd name="connsiteX10" fmla="*/ 1003458 w 1010615"/>
                <a:gd name="connsiteY10" fmla="*/ 545307 h 2333625"/>
                <a:gd name="connsiteX11" fmla="*/ 5714 w 1010615"/>
                <a:gd name="connsiteY11" fmla="*/ 357188 h 2333625"/>
                <a:gd name="connsiteX12" fmla="*/ 572452 w 1010615"/>
                <a:gd name="connsiteY12" fmla="*/ 173832 h 2333625"/>
                <a:gd name="connsiteX13" fmla="*/ 577214 w 1010615"/>
                <a:gd name="connsiteY13" fmla="*/ 0 h 233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10615" h="2333625">
                  <a:moveTo>
                    <a:pt x="510539" y="2333625"/>
                  </a:moveTo>
                  <a:cubicBezTo>
                    <a:pt x="507562" y="2254250"/>
                    <a:pt x="492679" y="2340769"/>
                    <a:pt x="510539" y="2150269"/>
                  </a:cubicBezTo>
                  <a:cubicBezTo>
                    <a:pt x="528399" y="1959769"/>
                    <a:pt x="1079261" y="2038350"/>
                    <a:pt x="1003458" y="1976438"/>
                  </a:cubicBezTo>
                  <a:cubicBezTo>
                    <a:pt x="927655" y="1914526"/>
                    <a:pt x="58498" y="1841897"/>
                    <a:pt x="55720" y="1778794"/>
                  </a:cubicBezTo>
                  <a:cubicBezTo>
                    <a:pt x="52942" y="1715691"/>
                    <a:pt x="991948" y="1654175"/>
                    <a:pt x="986789" y="1597819"/>
                  </a:cubicBezTo>
                  <a:cubicBezTo>
                    <a:pt x="981630" y="1541463"/>
                    <a:pt x="23573" y="1498998"/>
                    <a:pt x="24764" y="1440657"/>
                  </a:cubicBezTo>
                  <a:cubicBezTo>
                    <a:pt x="25955" y="1382316"/>
                    <a:pt x="994727" y="1308100"/>
                    <a:pt x="993933" y="1247775"/>
                  </a:cubicBezTo>
                  <a:cubicBezTo>
                    <a:pt x="993139" y="1187450"/>
                    <a:pt x="18018" y="1136254"/>
                    <a:pt x="20002" y="1078707"/>
                  </a:cubicBezTo>
                  <a:cubicBezTo>
                    <a:pt x="21986" y="1021160"/>
                    <a:pt x="1005839" y="963613"/>
                    <a:pt x="1005839" y="902494"/>
                  </a:cubicBezTo>
                  <a:cubicBezTo>
                    <a:pt x="1005839" y="841375"/>
                    <a:pt x="20399" y="771525"/>
                    <a:pt x="20002" y="711994"/>
                  </a:cubicBezTo>
                  <a:cubicBezTo>
                    <a:pt x="19605" y="652463"/>
                    <a:pt x="1005839" y="604441"/>
                    <a:pt x="1003458" y="545307"/>
                  </a:cubicBezTo>
                  <a:cubicBezTo>
                    <a:pt x="1001077" y="486173"/>
                    <a:pt x="77548" y="419100"/>
                    <a:pt x="5714" y="357188"/>
                  </a:cubicBezTo>
                  <a:cubicBezTo>
                    <a:pt x="-66120" y="295276"/>
                    <a:pt x="562927" y="350044"/>
                    <a:pt x="572452" y="173832"/>
                  </a:cubicBezTo>
                  <a:cubicBezTo>
                    <a:pt x="581977" y="-2380"/>
                    <a:pt x="574535" y="66278"/>
                    <a:pt x="577214" y="0"/>
                  </a:cubicBezTo>
                </a:path>
              </a:pathLst>
            </a:cu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 name="CasellaDiTesto 24">
              <a:extLst>
                <a:ext uri="{FF2B5EF4-FFF2-40B4-BE49-F238E27FC236}">
                  <a16:creationId xmlns:a16="http://schemas.microsoft.com/office/drawing/2014/main" id="{E56DC07B-05DC-C550-A558-2467E8848FAA}"/>
                </a:ext>
              </a:extLst>
            </p:cNvPr>
            <p:cNvSpPr txBox="1"/>
            <p:nvPr/>
          </p:nvSpPr>
          <p:spPr>
            <a:xfrm rot="1345075">
              <a:off x="5695948" y="3173993"/>
              <a:ext cx="1538341" cy="369332"/>
            </a:xfrm>
            <a:prstGeom prst="rect">
              <a:avLst/>
            </a:prstGeom>
            <a:noFill/>
          </p:spPr>
          <p:txBody>
            <a:bodyPr wrap="square">
              <a:spAutoFit/>
            </a:bodyPr>
            <a:lstStyle/>
            <a:p>
              <a:r>
                <a:rPr lang="en-US" sz="1800">
                  <a:solidFill>
                    <a:srgbClr val="FF0000"/>
                  </a:solidFill>
                </a:rPr>
                <a:t>2550 mm</a:t>
              </a:r>
              <a:endParaRPr lang="en-US"/>
            </a:p>
          </p:txBody>
        </p:sp>
        <p:sp>
          <p:nvSpPr>
            <p:cNvPr id="26" name="CasellaDiTesto 25">
              <a:extLst>
                <a:ext uri="{FF2B5EF4-FFF2-40B4-BE49-F238E27FC236}">
                  <a16:creationId xmlns:a16="http://schemas.microsoft.com/office/drawing/2014/main" id="{43F70220-8FD2-8977-FDEE-9B768B5379B0}"/>
                </a:ext>
              </a:extLst>
            </p:cNvPr>
            <p:cNvSpPr txBox="1"/>
            <p:nvPr/>
          </p:nvSpPr>
          <p:spPr>
            <a:xfrm rot="1345075">
              <a:off x="11404336" y="6375808"/>
              <a:ext cx="505568" cy="369332"/>
            </a:xfrm>
            <a:prstGeom prst="rect">
              <a:avLst/>
            </a:prstGeom>
            <a:noFill/>
          </p:spPr>
          <p:txBody>
            <a:bodyPr wrap="square">
              <a:spAutoFit/>
            </a:bodyPr>
            <a:lstStyle/>
            <a:p>
              <a:r>
                <a:rPr lang="en-US" sz="1800">
                  <a:solidFill>
                    <a:srgbClr val="FF0000"/>
                  </a:solidFill>
                </a:rPr>
                <a:t>IP</a:t>
              </a:r>
              <a:endParaRPr lang="en-US"/>
            </a:p>
          </p:txBody>
        </p:sp>
      </p:grpSp>
      <p:cxnSp>
        <p:nvCxnSpPr>
          <p:cNvPr id="31" name="Connettore 2 30">
            <a:extLst>
              <a:ext uri="{FF2B5EF4-FFF2-40B4-BE49-F238E27FC236}">
                <a16:creationId xmlns:a16="http://schemas.microsoft.com/office/drawing/2014/main" id="{1BB263DA-77CA-5009-F01B-EBE501E92658}"/>
              </a:ext>
            </a:extLst>
          </p:cNvPr>
          <p:cNvCxnSpPr>
            <a:cxnSpLocks/>
          </p:cNvCxnSpPr>
          <p:nvPr/>
        </p:nvCxnSpPr>
        <p:spPr>
          <a:xfrm>
            <a:off x="766112" y="1043615"/>
            <a:ext cx="208517" cy="671260"/>
          </a:xfrm>
          <a:prstGeom prst="straightConnector1">
            <a:avLst/>
          </a:prstGeom>
          <a:ln>
            <a:solidFill>
              <a:srgbClr val="FF0000"/>
            </a:solidFill>
            <a:tailEnd type="triangle"/>
          </a:ln>
        </p:spPr>
        <p:style>
          <a:lnRef idx="2">
            <a:schemeClr val="accent5"/>
          </a:lnRef>
          <a:fillRef idx="0">
            <a:schemeClr val="accent5"/>
          </a:fillRef>
          <a:effectRef idx="1">
            <a:schemeClr val="accent5"/>
          </a:effectRef>
          <a:fontRef idx="minor">
            <a:schemeClr val="tx1"/>
          </a:fontRef>
        </p:style>
      </p:cxnSp>
      <p:cxnSp>
        <p:nvCxnSpPr>
          <p:cNvPr id="32" name="Connettore 2 31">
            <a:extLst>
              <a:ext uri="{FF2B5EF4-FFF2-40B4-BE49-F238E27FC236}">
                <a16:creationId xmlns:a16="http://schemas.microsoft.com/office/drawing/2014/main" id="{B6652B66-906A-6572-E6BB-83A16CF0FFB6}"/>
              </a:ext>
            </a:extLst>
          </p:cNvPr>
          <p:cNvCxnSpPr>
            <a:cxnSpLocks/>
          </p:cNvCxnSpPr>
          <p:nvPr/>
        </p:nvCxnSpPr>
        <p:spPr>
          <a:xfrm>
            <a:off x="380234" y="983004"/>
            <a:ext cx="340112" cy="1187405"/>
          </a:xfrm>
          <a:prstGeom prst="straightConnector1">
            <a:avLst/>
          </a:prstGeom>
          <a:ln>
            <a:solidFill>
              <a:srgbClr val="FF0000"/>
            </a:solidFill>
            <a:tailEnd type="triangle"/>
          </a:ln>
        </p:spPr>
        <p:style>
          <a:lnRef idx="2">
            <a:schemeClr val="accent5"/>
          </a:lnRef>
          <a:fillRef idx="0">
            <a:schemeClr val="accent5"/>
          </a:fillRef>
          <a:effectRef idx="1">
            <a:schemeClr val="accent5"/>
          </a:effectRef>
          <a:fontRef idx="minor">
            <a:schemeClr val="tx1"/>
          </a:fontRef>
        </p:style>
      </p:cxnSp>
      <p:sp>
        <p:nvSpPr>
          <p:cNvPr id="37" name="CasellaDiTesto 36">
            <a:extLst>
              <a:ext uri="{FF2B5EF4-FFF2-40B4-BE49-F238E27FC236}">
                <a16:creationId xmlns:a16="http://schemas.microsoft.com/office/drawing/2014/main" id="{27CB31F0-1358-979E-2438-796B4FC04297}"/>
              </a:ext>
            </a:extLst>
          </p:cNvPr>
          <p:cNvSpPr txBox="1"/>
          <p:nvPr/>
        </p:nvSpPr>
        <p:spPr>
          <a:xfrm>
            <a:off x="-117134" y="4135104"/>
            <a:ext cx="3429000" cy="368300"/>
          </a:xfrm>
          <a:prstGeom prst="rect">
            <a:avLst/>
          </a:prstGeom>
          <a:noFill/>
        </p:spPr>
        <p:txBody>
          <a:bodyPr wrap="square" rtlCol="0">
            <a:noAutofit/>
          </a:bodyPr>
          <a:lstStyle/>
          <a:p>
            <a:pPr algn="ctr">
              <a:lnSpc>
                <a:spcPts val="1651"/>
              </a:lnSpc>
            </a:pPr>
            <a:r>
              <a:rPr lang="en-US" sz="2400">
                <a:solidFill>
                  <a:srgbClr val="FF0000"/>
                </a:solidFill>
              </a:rPr>
              <a:t>Custom flanges</a:t>
            </a:r>
          </a:p>
        </p:txBody>
      </p:sp>
      <p:pic>
        <p:nvPicPr>
          <p:cNvPr id="39" name="Immagine 38">
            <a:extLst>
              <a:ext uri="{FF2B5EF4-FFF2-40B4-BE49-F238E27FC236}">
                <a16:creationId xmlns:a16="http://schemas.microsoft.com/office/drawing/2014/main" id="{D398C6A3-218A-DBD1-2EDC-E68B1DE4390B}"/>
              </a:ext>
            </a:extLst>
          </p:cNvPr>
          <p:cNvPicPr>
            <a:picLocks noChangeAspect="1"/>
          </p:cNvPicPr>
          <p:nvPr/>
        </p:nvPicPr>
        <p:blipFill>
          <a:blip r:embed="rId4"/>
          <a:stretch>
            <a:fillRect/>
          </a:stretch>
        </p:blipFill>
        <p:spPr>
          <a:xfrm>
            <a:off x="125879" y="4416704"/>
            <a:ext cx="4657512" cy="1763491"/>
          </a:xfrm>
          <a:prstGeom prst="rect">
            <a:avLst/>
          </a:prstGeom>
        </p:spPr>
      </p:pic>
      <p:sp>
        <p:nvSpPr>
          <p:cNvPr id="40" name="CasellaDiTesto 39">
            <a:extLst>
              <a:ext uri="{FF2B5EF4-FFF2-40B4-BE49-F238E27FC236}">
                <a16:creationId xmlns:a16="http://schemas.microsoft.com/office/drawing/2014/main" id="{542B7FAA-6FF9-85C4-581D-49EA171E1736}"/>
              </a:ext>
            </a:extLst>
          </p:cNvPr>
          <p:cNvSpPr txBox="1"/>
          <p:nvPr/>
        </p:nvSpPr>
        <p:spPr>
          <a:xfrm>
            <a:off x="5200673" y="5477373"/>
            <a:ext cx="2157506" cy="1168462"/>
          </a:xfrm>
          <a:prstGeom prst="rect">
            <a:avLst/>
          </a:prstGeom>
          <a:noFill/>
          <a:ln w="38100">
            <a:solidFill>
              <a:srgbClr val="FF0000"/>
            </a:solidFill>
          </a:ln>
        </p:spPr>
        <p:txBody>
          <a:bodyPr wrap="square" rtlCol="0">
            <a:noAutofit/>
          </a:bodyPr>
          <a:lstStyle/>
          <a:p>
            <a:pPr>
              <a:lnSpc>
                <a:spcPts val="1651"/>
              </a:lnSpc>
            </a:pPr>
            <a:r>
              <a:rPr lang="en-US" sz="1400" dirty="0"/>
              <a:t>It is a work in progress: </a:t>
            </a:r>
          </a:p>
          <a:p>
            <a:pPr marL="171450" indent="-171450">
              <a:lnSpc>
                <a:spcPts val="1651"/>
              </a:lnSpc>
              <a:buFont typeface="Arial" panose="020B0604020202020204" pitchFamily="34" charset="0"/>
              <a:buChar char="•"/>
            </a:pPr>
            <a:r>
              <a:rPr lang="en-US" sz="1400" dirty="0"/>
              <a:t>Shape </a:t>
            </a:r>
          </a:p>
          <a:p>
            <a:pPr marL="171450" indent="-171450">
              <a:lnSpc>
                <a:spcPts val="1651"/>
              </a:lnSpc>
              <a:buFont typeface="Arial" panose="020B0604020202020204" pitchFamily="34" charset="0"/>
              <a:buChar char="•"/>
            </a:pPr>
            <a:r>
              <a:rPr lang="en-US" sz="1400" dirty="0"/>
              <a:t>Flanges geometry</a:t>
            </a:r>
          </a:p>
          <a:p>
            <a:pPr marL="171450" indent="-171450">
              <a:lnSpc>
                <a:spcPts val="1651"/>
              </a:lnSpc>
              <a:buFont typeface="Arial" panose="020B0604020202020204" pitchFamily="34" charset="0"/>
              <a:buChar char="•"/>
            </a:pPr>
            <a:r>
              <a:rPr lang="en-US" sz="1400" dirty="0"/>
              <a:t>Interface with Remote vacuum connection </a:t>
            </a:r>
          </a:p>
        </p:txBody>
      </p:sp>
      <p:sp>
        <p:nvSpPr>
          <p:cNvPr id="41" name="CasellaDiTesto 40">
            <a:extLst>
              <a:ext uri="{FF2B5EF4-FFF2-40B4-BE49-F238E27FC236}">
                <a16:creationId xmlns:a16="http://schemas.microsoft.com/office/drawing/2014/main" id="{A078C0DB-EB19-E5C0-7826-6C849A4F6372}"/>
              </a:ext>
            </a:extLst>
          </p:cNvPr>
          <p:cNvSpPr txBox="1"/>
          <p:nvPr/>
        </p:nvSpPr>
        <p:spPr>
          <a:xfrm rot="1403702">
            <a:off x="9708173" y="5683511"/>
            <a:ext cx="1464689" cy="700321"/>
          </a:xfrm>
          <a:prstGeom prst="rect">
            <a:avLst/>
          </a:prstGeom>
          <a:noFill/>
          <a:ln w="38100">
            <a:solidFill>
              <a:srgbClr val="FF0000"/>
            </a:solidFill>
          </a:ln>
        </p:spPr>
        <p:txBody>
          <a:bodyPr wrap="square" rtlCol="0">
            <a:noAutofit/>
          </a:bodyPr>
          <a:lstStyle/>
          <a:p>
            <a:pPr algn="ctr">
              <a:lnSpc>
                <a:spcPts val="1651"/>
              </a:lnSpc>
            </a:pPr>
            <a:r>
              <a:rPr lang="en-US" sz="1100"/>
              <a:t>REMOTE VACUUM CONNECTION BLOCK</a:t>
            </a:r>
          </a:p>
        </p:txBody>
      </p:sp>
      <p:sp>
        <p:nvSpPr>
          <p:cNvPr id="42" name="CasellaDiTesto 41">
            <a:extLst>
              <a:ext uri="{FF2B5EF4-FFF2-40B4-BE49-F238E27FC236}">
                <a16:creationId xmlns:a16="http://schemas.microsoft.com/office/drawing/2014/main" id="{DB3E6733-1F01-0FE7-5069-F4C99F9CB3AC}"/>
              </a:ext>
            </a:extLst>
          </p:cNvPr>
          <p:cNvSpPr txBox="1"/>
          <p:nvPr/>
        </p:nvSpPr>
        <p:spPr>
          <a:xfrm rot="1252201">
            <a:off x="1731718" y="3808652"/>
            <a:ext cx="5318714" cy="368300"/>
          </a:xfrm>
          <a:prstGeom prst="rect">
            <a:avLst/>
          </a:prstGeom>
          <a:noFill/>
        </p:spPr>
        <p:txBody>
          <a:bodyPr wrap="square" rtlCol="0">
            <a:noAutofit/>
          </a:bodyPr>
          <a:lstStyle/>
          <a:p>
            <a:pPr algn="ctr">
              <a:lnSpc>
                <a:spcPts val="1651"/>
              </a:lnSpc>
            </a:pPr>
            <a:r>
              <a:rPr lang="en-US" sz="1600">
                <a:solidFill>
                  <a:srgbClr val="FF0000"/>
                </a:solidFill>
              </a:rPr>
              <a:t>Not regular shape</a:t>
            </a:r>
          </a:p>
        </p:txBody>
      </p:sp>
      <p:sp>
        <p:nvSpPr>
          <p:cNvPr id="3" name="CasellaDiTesto 2">
            <a:extLst>
              <a:ext uri="{FF2B5EF4-FFF2-40B4-BE49-F238E27FC236}">
                <a16:creationId xmlns:a16="http://schemas.microsoft.com/office/drawing/2014/main" id="{036C3C34-1B9D-2516-69AE-E7285F463108}"/>
              </a:ext>
            </a:extLst>
          </p:cNvPr>
          <p:cNvSpPr txBox="1"/>
          <p:nvPr/>
        </p:nvSpPr>
        <p:spPr>
          <a:xfrm>
            <a:off x="9688729" y="3312116"/>
            <a:ext cx="2157506" cy="320180"/>
          </a:xfrm>
          <a:prstGeom prst="rect">
            <a:avLst/>
          </a:prstGeom>
          <a:noFill/>
          <a:ln w="38100">
            <a:solidFill>
              <a:srgbClr val="FF0000"/>
            </a:solidFill>
          </a:ln>
        </p:spPr>
        <p:txBody>
          <a:bodyPr wrap="square" rtlCol="0">
            <a:noAutofit/>
          </a:bodyPr>
          <a:lstStyle/>
          <a:p>
            <a:pPr>
              <a:lnSpc>
                <a:spcPts val="1651"/>
              </a:lnSpc>
            </a:pPr>
            <a:r>
              <a:rPr lang="en-US" sz="1400" dirty="0">
                <a:solidFill>
                  <a:srgbClr val="FF0000"/>
                </a:solidFill>
              </a:rPr>
              <a:t>Very preliminary design</a:t>
            </a:r>
          </a:p>
        </p:txBody>
      </p:sp>
    </p:spTree>
    <p:extLst>
      <p:ext uri="{BB962C8B-B14F-4D97-AF65-F5344CB8AC3E}">
        <p14:creationId xmlns:p14="http://schemas.microsoft.com/office/powerpoint/2010/main" val="31303140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B5E0DCD-EA3C-2D43-1F23-F997DA67A2BC}"/>
              </a:ext>
            </a:extLst>
          </p:cNvPr>
          <p:cNvSpPr>
            <a:spLocks noGrp="1"/>
          </p:cNvSpPr>
          <p:nvPr>
            <p:ph type="sldNum" sz="quarter" idx="10"/>
          </p:nvPr>
        </p:nvSpPr>
        <p:spPr/>
        <p:txBody>
          <a:bodyPr/>
          <a:lstStyle/>
          <a:p>
            <a:fld id="{88A1DFE4-5FC5-43BD-BB7E-75EAD82B965F}" type="slidenum">
              <a:rPr lang="en-US" smtClean="0"/>
              <a:pPr/>
              <a:t>16</a:t>
            </a:fld>
            <a:endParaRPr lang="en-US"/>
          </a:p>
        </p:txBody>
      </p:sp>
      <p:sp>
        <p:nvSpPr>
          <p:cNvPr id="3" name="Title 2">
            <a:extLst>
              <a:ext uri="{FF2B5EF4-FFF2-40B4-BE49-F238E27FC236}">
                <a16:creationId xmlns:a16="http://schemas.microsoft.com/office/drawing/2014/main" id="{E6722106-92AB-7263-1DB6-C3689F9138BA}"/>
              </a:ext>
            </a:extLst>
          </p:cNvPr>
          <p:cNvSpPr>
            <a:spLocks noGrp="1"/>
          </p:cNvSpPr>
          <p:nvPr>
            <p:ph type="title"/>
          </p:nvPr>
        </p:nvSpPr>
        <p:spPr>
          <a:xfrm>
            <a:off x="233197" y="611927"/>
            <a:ext cx="11017800" cy="1072088"/>
          </a:xfrm>
        </p:spPr>
        <p:txBody>
          <a:bodyPr/>
          <a:lstStyle/>
          <a:p>
            <a:r>
              <a:rPr lang="en-US" sz="4000" b="1"/>
              <a:t>Support tube – description </a:t>
            </a:r>
          </a:p>
        </p:txBody>
      </p:sp>
      <p:sp>
        <p:nvSpPr>
          <p:cNvPr id="16" name="TextBox 15">
            <a:extLst>
              <a:ext uri="{FF2B5EF4-FFF2-40B4-BE49-F238E27FC236}">
                <a16:creationId xmlns:a16="http://schemas.microsoft.com/office/drawing/2014/main" id="{389D7C6C-ECD5-38C6-9FCE-BEA22D96C86D}"/>
              </a:ext>
            </a:extLst>
          </p:cNvPr>
          <p:cNvSpPr txBox="1"/>
          <p:nvPr/>
        </p:nvSpPr>
        <p:spPr>
          <a:xfrm>
            <a:off x="233197" y="3505737"/>
            <a:ext cx="6325732" cy="2785378"/>
          </a:xfrm>
          <a:prstGeom prst="rect">
            <a:avLst/>
          </a:prstGeom>
          <a:noFill/>
        </p:spPr>
        <p:txBody>
          <a:bodyPr wrap="square">
            <a:spAutoFit/>
          </a:bodyPr>
          <a:lstStyle/>
          <a:p>
            <a:r>
              <a:rPr lang="en-US" sz="2000"/>
              <a:t>The structure is made with a multiple layer structure:</a:t>
            </a:r>
          </a:p>
          <a:p>
            <a:pPr marL="700087" indent="-342900" algn="l">
              <a:spcAft>
                <a:spcPts val="600"/>
              </a:spcAft>
              <a:buFont typeface="Wingdings" panose="05000000000000000000" pitchFamily="2" charset="2"/>
              <a:buChar char="Ø"/>
            </a:pPr>
            <a:r>
              <a:rPr lang="en-GB" sz="2000"/>
              <a:t>1mm CF + 4mm HC + 1mm CF</a:t>
            </a:r>
          </a:p>
          <a:p>
            <a:pPr marL="342900" indent="-342900" algn="l">
              <a:spcAft>
                <a:spcPts val="600"/>
              </a:spcAft>
              <a:buFont typeface="Arial" panose="020B0604020202020204" pitchFamily="34" charset="0"/>
              <a:buChar char="•"/>
            </a:pPr>
            <a:r>
              <a:rPr lang="en-GB" sz="2000"/>
              <a:t>To allow the support of the disks are necessary 6 reinforcement ribs.</a:t>
            </a:r>
          </a:p>
          <a:p>
            <a:pPr marL="342900" indent="-342900">
              <a:spcAft>
                <a:spcPts val="600"/>
              </a:spcAft>
              <a:buFont typeface="Arial" panose="020B0604020202020204" pitchFamily="34" charset="0"/>
              <a:buChar char="•"/>
            </a:pPr>
            <a:r>
              <a:rPr lang="en-US" sz="2000"/>
              <a:t>The cylinder is split in two halves to simplify the assembly procedure </a:t>
            </a:r>
          </a:p>
          <a:p>
            <a:pPr marL="342900" indent="-342900">
              <a:spcAft>
                <a:spcPts val="600"/>
              </a:spcAft>
              <a:buFont typeface="Arial" panose="020B0604020202020204" pitchFamily="34" charset="0"/>
              <a:buChar char="•"/>
            </a:pPr>
            <a:r>
              <a:rPr lang="en-US" sz="2000"/>
              <a:t>The Aluminium endcaps support the LumiCal and the beampipe</a:t>
            </a:r>
          </a:p>
        </p:txBody>
      </p:sp>
      <p:pic>
        <p:nvPicPr>
          <p:cNvPr id="18" name="Picture 6">
            <a:extLst>
              <a:ext uri="{FF2B5EF4-FFF2-40B4-BE49-F238E27FC236}">
                <a16:creationId xmlns:a16="http://schemas.microsoft.com/office/drawing/2014/main" id="{731DF9AB-1096-7794-D9E4-D529123412C4}"/>
              </a:ext>
            </a:extLst>
          </p:cNvPr>
          <p:cNvPicPr>
            <a:picLocks noChangeAspect="1"/>
          </p:cNvPicPr>
          <p:nvPr/>
        </p:nvPicPr>
        <p:blipFill>
          <a:blip r:embed="rId2"/>
          <a:stretch>
            <a:fillRect/>
          </a:stretch>
        </p:blipFill>
        <p:spPr>
          <a:xfrm>
            <a:off x="6473675" y="3244003"/>
            <a:ext cx="5640015" cy="3338782"/>
          </a:xfrm>
          <a:prstGeom prst="rect">
            <a:avLst/>
          </a:prstGeom>
        </p:spPr>
      </p:pic>
      <p:sp>
        <p:nvSpPr>
          <p:cNvPr id="23" name="TextBox 3">
            <a:extLst>
              <a:ext uri="{FF2B5EF4-FFF2-40B4-BE49-F238E27FC236}">
                <a16:creationId xmlns:a16="http://schemas.microsoft.com/office/drawing/2014/main" id="{5FAF91A9-6AFC-DA69-6560-C28B519E2D95}"/>
              </a:ext>
            </a:extLst>
          </p:cNvPr>
          <p:cNvSpPr txBox="1"/>
          <p:nvPr/>
        </p:nvSpPr>
        <p:spPr>
          <a:xfrm>
            <a:off x="78310" y="1147971"/>
            <a:ext cx="12290153" cy="2169825"/>
          </a:xfrm>
          <a:prstGeom prst="rect">
            <a:avLst/>
          </a:prstGeom>
          <a:noFill/>
        </p:spPr>
        <p:txBody>
          <a:bodyPr wrap="square">
            <a:spAutoFit/>
          </a:bodyPr>
          <a:lstStyle/>
          <a:p>
            <a:r>
              <a:rPr lang="en-US" sz="2400" dirty="0"/>
              <a:t>The </a:t>
            </a:r>
            <a:r>
              <a:rPr lang="en-US" sz="2400" b="1" dirty="0"/>
              <a:t>support tube</a:t>
            </a:r>
            <a:r>
              <a:rPr lang="en-US" sz="2400" dirty="0"/>
              <a:t> aims to :</a:t>
            </a:r>
          </a:p>
          <a:p>
            <a:pPr marL="342900" indent="-342900">
              <a:spcAft>
                <a:spcPts val="600"/>
              </a:spcAft>
              <a:buFont typeface="Arial" panose="020B0604020202020204" pitchFamily="34" charset="0"/>
              <a:buChar char="•"/>
            </a:pPr>
            <a:r>
              <a:rPr lang="en-US" sz="2400" dirty="0"/>
              <a:t>Provide a cantilevered support for the pipe.</a:t>
            </a:r>
          </a:p>
          <a:p>
            <a:pPr marL="342900" indent="-342900">
              <a:spcAft>
                <a:spcPts val="600"/>
              </a:spcAft>
              <a:buFont typeface="Arial" panose="020B0604020202020204" pitchFamily="34" charset="0"/>
              <a:buChar char="•"/>
            </a:pPr>
            <a:r>
              <a:rPr lang="en-US" sz="2400" dirty="0"/>
              <a:t>Avoid loads on thin-walled central chamber during assembly or due to </a:t>
            </a:r>
            <a:r>
              <a:rPr lang="en-US" sz="2400" dirty="0">
                <a:solidFill>
                  <a:schemeClr val="accent6"/>
                </a:solidFill>
              </a:rPr>
              <a:t>its own weight</a:t>
            </a:r>
            <a:endParaRPr lang="en-US" sz="2400" strike="sngStrike" dirty="0">
              <a:solidFill>
                <a:schemeClr val="accent6"/>
              </a:solidFill>
            </a:endParaRPr>
          </a:p>
          <a:p>
            <a:pPr marL="342900" indent="-342900">
              <a:spcAft>
                <a:spcPts val="600"/>
              </a:spcAft>
              <a:buFont typeface="Arial" panose="020B0604020202020204" pitchFamily="34" charset="0"/>
              <a:buChar char="•"/>
            </a:pPr>
            <a:r>
              <a:rPr lang="en-US" sz="2400" dirty="0"/>
              <a:t>Support LumiCal.</a:t>
            </a:r>
          </a:p>
          <a:p>
            <a:pPr marL="342900" indent="-342900">
              <a:spcAft>
                <a:spcPts val="600"/>
              </a:spcAft>
              <a:buFont typeface="Arial" panose="020B0604020202020204" pitchFamily="34" charset="0"/>
              <a:buChar char="•"/>
            </a:pPr>
            <a:r>
              <a:rPr lang="en-US" sz="2400" dirty="0"/>
              <a:t>Support the Medium, Outer Vertex and Vertex Disks.</a:t>
            </a:r>
          </a:p>
        </p:txBody>
      </p:sp>
      <p:sp>
        <p:nvSpPr>
          <p:cNvPr id="15" name="CasellaDiTesto 7">
            <a:extLst>
              <a:ext uri="{FF2B5EF4-FFF2-40B4-BE49-F238E27FC236}">
                <a16:creationId xmlns:a16="http://schemas.microsoft.com/office/drawing/2014/main" id="{3AC3F809-57F5-52E2-E8A7-3BB9AAD46B60}"/>
              </a:ext>
            </a:extLst>
          </p:cNvPr>
          <p:cNvSpPr txBox="1"/>
          <p:nvPr/>
        </p:nvSpPr>
        <p:spPr>
          <a:xfrm>
            <a:off x="4865071" y="6211669"/>
            <a:ext cx="2104034" cy="646331"/>
          </a:xfrm>
          <a:prstGeom prst="rect">
            <a:avLst/>
          </a:prstGeom>
          <a:noFill/>
        </p:spPr>
        <p:txBody>
          <a:bodyPr wrap="square">
            <a:spAutoFit/>
          </a:bodyPr>
          <a:lstStyle/>
          <a:p>
            <a:r>
              <a:rPr lang="en-GB" sz="1800"/>
              <a:t>CF=carbon fibre</a:t>
            </a:r>
          </a:p>
          <a:p>
            <a:r>
              <a:rPr lang="en-GB"/>
              <a:t>HC=honeycomb</a:t>
            </a:r>
            <a:endParaRPr lang="en-US"/>
          </a:p>
        </p:txBody>
      </p:sp>
      <p:cxnSp>
        <p:nvCxnSpPr>
          <p:cNvPr id="27" name="Straight Arrow Connector 14">
            <a:extLst>
              <a:ext uri="{FF2B5EF4-FFF2-40B4-BE49-F238E27FC236}">
                <a16:creationId xmlns:a16="http://schemas.microsoft.com/office/drawing/2014/main" id="{0396F144-E27C-462F-7674-D062D61745F1}"/>
              </a:ext>
            </a:extLst>
          </p:cNvPr>
          <p:cNvCxnSpPr>
            <a:cxnSpLocks/>
          </p:cNvCxnSpPr>
          <p:nvPr/>
        </p:nvCxnSpPr>
        <p:spPr>
          <a:xfrm flipH="1" flipV="1">
            <a:off x="7927092" y="5961642"/>
            <a:ext cx="852523" cy="250027"/>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14">
            <a:extLst>
              <a:ext uri="{FF2B5EF4-FFF2-40B4-BE49-F238E27FC236}">
                <a16:creationId xmlns:a16="http://schemas.microsoft.com/office/drawing/2014/main" id="{BA5DF1D1-276A-821B-1B89-C444860A2760}"/>
              </a:ext>
            </a:extLst>
          </p:cNvPr>
          <p:cNvCxnSpPr>
            <a:cxnSpLocks/>
          </p:cNvCxnSpPr>
          <p:nvPr/>
        </p:nvCxnSpPr>
        <p:spPr>
          <a:xfrm flipH="1" flipV="1">
            <a:off x="8292622" y="5843821"/>
            <a:ext cx="617426" cy="242834"/>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14">
            <a:extLst>
              <a:ext uri="{FF2B5EF4-FFF2-40B4-BE49-F238E27FC236}">
                <a16:creationId xmlns:a16="http://schemas.microsoft.com/office/drawing/2014/main" id="{B2A808D6-11B1-7ED6-C42B-7CF4ADCB00C1}"/>
              </a:ext>
            </a:extLst>
          </p:cNvPr>
          <p:cNvCxnSpPr>
            <a:cxnSpLocks/>
          </p:cNvCxnSpPr>
          <p:nvPr/>
        </p:nvCxnSpPr>
        <p:spPr>
          <a:xfrm flipH="1">
            <a:off x="7053804" y="3865187"/>
            <a:ext cx="990166" cy="892978"/>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14">
            <a:extLst>
              <a:ext uri="{FF2B5EF4-FFF2-40B4-BE49-F238E27FC236}">
                <a16:creationId xmlns:a16="http://schemas.microsoft.com/office/drawing/2014/main" id="{EF16DAD5-B2B4-0147-2424-8C0C2FFA35AF}"/>
              </a:ext>
            </a:extLst>
          </p:cNvPr>
          <p:cNvCxnSpPr>
            <a:cxnSpLocks/>
          </p:cNvCxnSpPr>
          <p:nvPr/>
        </p:nvCxnSpPr>
        <p:spPr>
          <a:xfrm flipV="1">
            <a:off x="9212319" y="5398860"/>
            <a:ext cx="620345" cy="562782"/>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14">
            <a:extLst>
              <a:ext uri="{FF2B5EF4-FFF2-40B4-BE49-F238E27FC236}">
                <a16:creationId xmlns:a16="http://schemas.microsoft.com/office/drawing/2014/main" id="{FCD70A65-1715-4A73-D425-F277F8C991E9}"/>
              </a:ext>
            </a:extLst>
          </p:cNvPr>
          <p:cNvCxnSpPr>
            <a:cxnSpLocks/>
          </p:cNvCxnSpPr>
          <p:nvPr/>
        </p:nvCxnSpPr>
        <p:spPr>
          <a:xfrm flipV="1">
            <a:off x="9453383" y="5255077"/>
            <a:ext cx="874176" cy="735745"/>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14">
            <a:extLst>
              <a:ext uri="{FF2B5EF4-FFF2-40B4-BE49-F238E27FC236}">
                <a16:creationId xmlns:a16="http://schemas.microsoft.com/office/drawing/2014/main" id="{B220C5CC-69E0-6424-0CA8-D77D38041890}"/>
              </a:ext>
            </a:extLst>
          </p:cNvPr>
          <p:cNvCxnSpPr>
            <a:cxnSpLocks/>
          </p:cNvCxnSpPr>
          <p:nvPr/>
        </p:nvCxnSpPr>
        <p:spPr>
          <a:xfrm flipV="1">
            <a:off x="9643024" y="5106278"/>
            <a:ext cx="1110322" cy="884544"/>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9" name="TextBox 48">
            <a:extLst>
              <a:ext uri="{FF2B5EF4-FFF2-40B4-BE49-F238E27FC236}">
                <a16:creationId xmlns:a16="http://schemas.microsoft.com/office/drawing/2014/main" id="{B2E7D1FA-F4FD-3A5D-EABA-D2EA0DFEE9A1}"/>
              </a:ext>
            </a:extLst>
          </p:cNvPr>
          <p:cNvSpPr txBox="1"/>
          <p:nvPr/>
        </p:nvSpPr>
        <p:spPr>
          <a:xfrm>
            <a:off x="8540006" y="6213453"/>
            <a:ext cx="2000532" cy="369332"/>
          </a:xfrm>
          <a:prstGeom prst="rect">
            <a:avLst/>
          </a:prstGeom>
          <a:noFill/>
        </p:spPr>
        <p:txBody>
          <a:bodyPr wrap="square">
            <a:spAutoFit/>
          </a:bodyPr>
          <a:lstStyle/>
          <a:p>
            <a:r>
              <a:rPr lang="en-GB" sz="1800"/>
              <a:t>Aluminium ribs</a:t>
            </a:r>
            <a:endParaRPr lang="en-US"/>
          </a:p>
        </p:txBody>
      </p:sp>
      <p:sp>
        <p:nvSpPr>
          <p:cNvPr id="51" name="TextBox 50">
            <a:extLst>
              <a:ext uri="{FF2B5EF4-FFF2-40B4-BE49-F238E27FC236}">
                <a16:creationId xmlns:a16="http://schemas.microsoft.com/office/drawing/2014/main" id="{158DCDFA-C365-CAF4-18ED-CF122D6DEF1C}"/>
              </a:ext>
            </a:extLst>
          </p:cNvPr>
          <p:cNvSpPr txBox="1"/>
          <p:nvPr/>
        </p:nvSpPr>
        <p:spPr>
          <a:xfrm>
            <a:off x="7622005" y="3495855"/>
            <a:ext cx="2315220" cy="369332"/>
          </a:xfrm>
          <a:prstGeom prst="rect">
            <a:avLst/>
          </a:prstGeom>
          <a:noFill/>
        </p:spPr>
        <p:txBody>
          <a:bodyPr wrap="square">
            <a:spAutoFit/>
          </a:bodyPr>
          <a:lstStyle/>
          <a:p>
            <a:r>
              <a:rPr lang="en-US" sz="1800"/>
              <a:t>Aluminium endcaps </a:t>
            </a:r>
            <a:endParaRPr lang="en-US"/>
          </a:p>
        </p:txBody>
      </p:sp>
      <p:cxnSp>
        <p:nvCxnSpPr>
          <p:cNvPr id="53" name="Straight Arrow Connector 14">
            <a:extLst>
              <a:ext uri="{FF2B5EF4-FFF2-40B4-BE49-F238E27FC236}">
                <a16:creationId xmlns:a16="http://schemas.microsoft.com/office/drawing/2014/main" id="{B1D46624-6D25-6B26-F0E9-F7B3C094D615}"/>
              </a:ext>
            </a:extLst>
          </p:cNvPr>
          <p:cNvCxnSpPr>
            <a:cxnSpLocks/>
          </p:cNvCxnSpPr>
          <p:nvPr/>
        </p:nvCxnSpPr>
        <p:spPr>
          <a:xfrm>
            <a:off x="9788765" y="3662649"/>
            <a:ext cx="1462232" cy="7823"/>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 name="Straight Arrow Connector 14">
            <a:extLst>
              <a:ext uri="{FF2B5EF4-FFF2-40B4-BE49-F238E27FC236}">
                <a16:creationId xmlns:a16="http://schemas.microsoft.com/office/drawing/2014/main" id="{A9490E02-41CF-27ED-8702-A12A672CE7AF}"/>
              </a:ext>
            </a:extLst>
          </p:cNvPr>
          <p:cNvCxnSpPr>
            <a:cxnSpLocks/>
          </p:cNvCxnSpPr>
          <p:nvPr/>
        </p:nvCxnSpPr>
        <p:spPr>
          <a:xfrm flipH="1" flipV="1">
            <a:off x="8779615" y="5710029"/>
            <a:ext cx="262785" cy="280793"/>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080275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letter&#10;&#10;Description automatically generated">
            <a:extLst>
              <a:ext uri="{FF2B5EF4-FFF2-40B4-BE49-F238E27FC236}">
                <a16:creationId xmlns:a16="http://schemas.microsoft.com/office/drawing/2014/main" id="{9B696EC3-7024-0184-2017-AB4CDE778504}"/>
              </a:ext>
            </a:extLst>
          </p:cNvPr>
          <p:cNvPicPr>
            <a:picLocks noChangeAspect="1"/>
          </p:cNvPicPr>
          <p:nvPr/>
        </p:nvPicPr>
        <p:blipFill rotWithShape="1">
          <a:blip r:embed="rId2">
            <a:extLst>
              <a:ext uri="{28A0092B-C50C-407E-A947-70E740481C1C}">
                <a14:useLocalDpi xmlns:a14="http://schemas.microsoft.com/office/drawing/2010/main" val="0"/>
              </a:ext>
            </a:extLst>
          </a:blip>
          <a:srcRect l="34657" t="21435" r="3506" b="35067"/>
          <a:stretch/>
        </p:blipFill>
        <p:spPr>
          <a:xfrm>
            <a:off x="119538" y="3429000"/>
            <a:ext cx="5788908" cy="1903525"/>
          </a:xfrm>
          <a:prstGeom prst="rect">
            <a:avLst/>
          </a:prstGeom>
        </p:spPr>
      </p:pic>
      <p:sp>
        <p:nvSpPr>
          <p:cNvPr id="2" name="Slide Number Placeholder 1">
            <a:extLst>
              <a:ext uri="{FF2B5EF4-FFF2-40B4-BE49-F238E27FC236}">
                <a16:creationId xmlns:a16="http://schemas.microsoft.com/office/drawing/2014/main" id="{CB5E0DCD-EA3C-2D43-1F23-F997DA67A2BC}"/>
              </a:ext>
            </a:extLst>
          </p:cNvPr>
          <p:cNvSpPr>
            <a:spLocks noGrp="1"/>
          </p:cNvSpPr>
          <p:nvPr>
            <p:ph type="sldNum" sz="quarter" idx="10"/>
          </p:nvPr>
        </p:nvSpPr>
        <p:spPr/>
        <p:txBody>
          <a:bodyPr/>
          <a:lstStyle/>
          <a:p>
            <a:fld id="{88A1DFE4-5FC5-43BD-BB7E-75EAD82B965F}" type="slidenum">
              <a:rPr lang="en-US" smtClean="0"/>
              <a:pPr/>
              <a:t>17</a:t>
            </a:fld>
            <a:endParaRPr lang="en-US"/>
          </a:p>
        </p:txBody>
      </p:sp>
      <p:sp>
        <p:nvSpPr>
          <p:cNvPr id="3" name="Title 2">
            <a:extLst>
              <a:ext uri="{FF2B5EF4-FFF2-40B4-BE49-F238E27FC236}">
                <a16:creationId xmlns:a16="http://schemas.microsoft.com/office/drawing/2014/main" id="{E6722106-92AB-7263-1DB6-C3689F9138BA}"/>
              </a:ext>
            </a:extLst>
          </p:cNvPr>
          <p:cNvSpPr>
            <a:spLocks noGrp="1"/>
          </p:cNvSpPr>
          <p:nvPr>
            <p:ph type="title"/>
          </p:nvPr>
        </p:nvSpPr>
        <p:spPr>
          <a:xfrm>
            <a:off x="0" y="620917"/>
            <a:ext cx="11017800" cy="1072088"/>
          </a:xfrm>
        </p:spPr>
        <p:txBody>
          <a:bodyPr/>
          <a:lstStyle/>
          <a:p>
            <a:r>
              <a:rPr lang="en-US" sz="4000" b="1"/>
              <a:t>Support tube – loads and constraints </a:t>
            </a:r>
          </a:p>
        </p:txBody>
      </p:sp>
      <p:sp>
        <p:nvSpPr>
          <p:cNvPr id="5" name="CasellaDiTesto 4">
            <a:extLst>
              <a:ext uri="{FF2B5EF4-FFF2-40B4-BE49-F238E27FC236}">
                <a16:creationId xmlns:a16="http://schemas.microsoft.com/office/drawing/2014/main" id="{A9C55BF0-E9B5-11D3-1DA3-4520277BEFB5}"/>
              </a:ext>
            </a:extLst>
          </p:cNvPr>
          <p:cNvSpPr txBox="1"/>
          <p:nvPr/>
        </p:nvSpPr>
        <p:spPr>
          <a:xfrm>
            <a:off x="204228" y="1125891"/>
            <a:ext cx="11363881" cy="996950"/>
          </a:xfrm>
          <a:prstGeom prst="rect">
            <a:avLst/>
          </a:prstGeom>
          <a:noFill/>
        </p:spPr>
        <p:txBody>
          <a:bodyPr wrap="square" rtlCol="0">
            <a:noAutofit/>
          </a:bodyPr>
          <a:lstStyle/>
          <a:p>
            <a:r>
              <a:rPr lang="en-US" sz="2000"/>
              <a:t>The aim of this analysis is to calculate the stress and displacement in each part of the cylinder (Al reinforcement, carbon fiber, honeycomb). </a:t>
            </a:r>
          </a:p>
          <a:p>
            <a:r>
              <a:rPr lang="en-US" sz="2000"/>
              <a:t>It is necessary to set: </a:t>
            </a:r>
          </a:p>
          <a:p>
            <a:endParaRPr lang="en-US" sz="1200"/>
          </a:p>
        </p:txBody>
      </p:sp>
      <p:sp>
        <p:nvSpPr>
          <p:cNvPr id="7" name="CasellaDiTesto 6">
            <a:extLst>
              <a:ext uri="{FF2B5EF4-FFF2-40B4-BE49-F238E27FC236}">
                <a16:creationId xmlns:a16="http://schemas.microsoft.com/office/drawing/2014/main" id="{35137511-95C9-C37D-BC08-68CC3D2970A4}"/>
              </a:ext>
            </a:extLst>
          </p:cNvPr>
          <p:cNvSpPr txBox="1"/>
          <p:nvPr/>
        </p:nvSpPr>
        <p:spPr>
          <a:xfrm>
            <a:off x="377269" y="2204259"/>
            <a:ext cx="6096000" cy="310341"/>
          </a:xfrm>
          <a:prstGeom prst="rect">
            <a:avLst/>
          </a:prstGeom>
          <a:noFill/>
        </p:spPr>
        <p:txBody>
          <a:bodyPr wrap="square">
            <a:spAutoFit/>
          </a:bodyPr>
          <a:lstStyle/>
          <a:p>
            <a:pPr marL="171450" indent="-171450">
              <a:lnSpc>
                <a:spcPts val="1651"/>
              </a:lnSpc>
              <a:buFont typeface="Arial" panose="020B0604020202020204" pitchFamily="34" charset="0"/>
              <a:buChar char="•"/>
            </a:pPr>
            <a:r>
              <a:rPr lang="en-US" sz="1800"/>
              <a:t>Constraint configuration </a:t>
            </a:r>
            <a:r>
              <a:rPr lang="en-US" sz="1800">
                <a:sym typeface="Wingdings" panose="05000000000000000000" pitchFamily="2" charset="2"/>
              </a:rPr>
              <a:t> double fixed ends </a:t>
            </a:r>
          </a:p>
        </p:txBody>
      </p:sp>
      <p:sp>
        <p:nvSpPr>
          <p:cNvPr id="8" name="CasellaDiTesto 7">
            <a:extLst>
              <a:ext uri="{FF2B5EF4-FFF2-40B4-BE49-F238E27FC236}">
                <a16:creationId xmlns:a16="http://schemas.microsoft.com/office/drawing/2014/main" id="{F6A90FA5-BA9E-2DBE-856E-56C1842D57C6}"/>
              </a:ext>
            </a:extLst>
          </p:cNvPr>
          <p:cNvSpPr txBox="1"/>
          <p:nvPr/>
        </p:nvSpPr>
        <p:spPr>
          <a:xfrm>
            <a:off x="377269" y="2703044"/>
            <a:ext cx="6096000" cy="310341"/>
          </a:xfrm>
          <a:prstGeom prst="rect">
            <a:avLst/>
          </a:prstGeom>
          <a:noFill/>
        </p:spPr>
        <p:txBody>
          <a:bodyPr wrap="square">
            <a:spAutoFit/>
          </a:bodyPr>
          <a:lstStyle/>
          <a:p>
            <a:pPr marL="171450" indent="-171450">
              <a:lnSpc>
                <a:spcPts val="1651"/>
              </a:lnSpc>
              <a:buFont typeface="Arial" panose="020B0604020202020204" pitchFamily="34" charset="0"/>
              <a:buChar char="•"/>
            </a:pPr>
            <a:r>
              <a:rPr lang="en-US" sz="1800"/>
              <a:t>Loads configuration </a:t>
            </a:r>
            <a:endParaRPr lang="en-US" sz="1800">
              <a:sym typeface="Wingdings" panose="05000000000000000000" pitchFamily="2" charset="2"/>
            </a:endParaRPr>
          </a:p>
        </p:txBody>
      </p:sp>
      <p:graphicFrame>
        <p:nvGraphicFramePr>
          <p:cNvPr id="11" name="Tabella 12">
            <a:extLst>
              <a:ext uri="{FF2B5EF4-FFF2-40B4-BE49-F238E27FC236}">
                <a16:creationId xmlns:a16="http://schemas.microsoft.com/office/drawing/2014/main" id="{73E10D84-02C7-FC67-D643-159B7B376485}"/>
              </a:ext>
            </a:extLst>
          </p:cNvPr>
          <p:cNvGraphicFramePr>
            <a:graphicFrameLocks noGrp="1"/>
          </p:cNvGraphicFramePr>
          <p:nvPr>
            <p:extLst>
              <p:ext uri="{D42A27DB-BD31-4B8C-83A1-F6EECF244321}">
                <p14:modId xmlns:p14="http://schemas.microsoft.com/office/powerpoint/2010/main" val="2313481942"/>
              </p:ext>
            </p:extLst>
          </p:nvPr>
        </p:nvGraphicFramePr>
        <p:xfrm>
          <a:off x="6096000" y="1994350"/>
          <a:ext cx="5494987" cy="2209800"/>
        </p:xfrm>
        <a:graphic>
          <a:graphicData uri="http://schemas.openxmlformats.org/drawingml/2006/table">
            <a:tbl>
              <a:tblPr firstRow="1" bandRow="1">
                <a:tableStyleId>{5940675A-B579-460E-94D1-54222C63F5DA}</a:tableStyleId>
              </a:tblPr>
              <a:tblGrid>
                <a:gridCol w="2108414">
                  <a:extLst>
                    <a:ext uri="{9D8B030D-6E8A-4147-A177-3AD203B41FA5}">
                      <a16:colId xmlns:a16="http://schemas.microsoft.com/office/drawing/2014/main" val="1578401007"/>
                    </a:ext>
                  </a:extLst>
                </a:gridCol>
                <a:gridCol w="3386573">
                  <a:extLst>
                    <a:ext uri="{9D8B030D-6E8A-4147-A177-3AD203B41FA5}">
                      <a16:colId xmlns:a16="http://schemas.microsoft.com/office/drawing/2014/main" val="342158829"/>
                    </a:ext>
                  </a:extLst>
                </a:gridCol>
              </a:tblGrid>
              <a:tr h="316977">
                <a:tc>
                  <a:txBody>
                    <a:bodyPr/>
                    <a:lstStyle/>
                    <a:p>
                      <a:pPr algn="l"/>
                      <a:r>
                        <a:rPr lang="en-US" sz="1800" dirty="0"/>
                        <a:t>Chamber</a:t>
                      </a:r>
                    </a:p>
                  </a:txBody>
                  <a:tcPr/>
                </a:tc>
                <a:tc>
                  <a:txBody>
                    <a:bodyPr/>
                    <a:lstStyle/>
                    <a:p>
                      <a:pPr algn="ctr"/>
                      <a:r>
                        <a:rPr lang="en-US" sz="1800"/>
                        <a:t>50 kg </a:t>
                      </a:r>
                    </a:p>
                  </a:txBody>
                  <a:tcPr/>
                </a:tc>
                <a:extLst>
                  <a:ext uri="{0D108BD9-81ED-4DB2-BD59-A6C34878D82A}">
                    <a16:rowId xmlns:a16="http://schemas.microsoft.com/office/drawing/2014/main" val="1271147050"/>
                  </a:ext>
                </a:extLst>
              </a:tr>
              <a:tr h="370840">
                <a:tc>
                  <a:txBody>
                    <a:bodyPr/>
                    <a:lstStyle/>
                    <a:p>
                      <a:pPr algn="l"/>
                      <a:r>
                        <a:rPr lang="en-US" sz="1800" dirty="0"/>
                        <a:t>LumiCal</a:t>
                      </a:r>
                    </a:p>
                  </a:txBody>
                  <a:tcPr/>
                </a:tc>
                <a:tc>
                  <a:txBody>
                    <a:bodyPr/>
                    <a:lstStyle/>
                    <a:p>
                      <a:pPr algn="ctr"/>
                      <a:r>
                        <a:rPr lang="en-US" sz="1800"/>
                        <a:t>70 kg + 70 kg </a:t>
                      </a:r>
                    </a:p>
                  </a:txBody>
                  <a:tcPr/>
                </a:tc>
                <a:extLst>
                  <a:ext uri="{0D108BD9-81ED-4DB2-BD59-A6C34878D82A}">
                    <a16:rowId xmlns:a16="http://schemas.microsoft.com/office/drawing/2014/main" val="3793127597"/>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800" b="0" i="0" u="none" strike="noStrike" kern="1200" cap="none" spc="0" normalizeH="0" baseline="0" noProof="0" dirty="0">
                          <a:ln>
                            <a:noFill/>
                          </a:ln>
                          <a:solidFill>
                            <a:srgbClr val="0F124A"/>
                          </a:solidFill>
                          <a:effectLst/>
                          <a:uLnTx/>
                          <a:uFillTx/>
                          <a:latin typeface="Arial"/>
                          <a:ea typeface="+mn-ea"/>
                          <a:cs typeface="+mn-cs"/>
                        </a:rPr>
                        <a:t>Vertex Disks</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800" b="0" i="0" u="none" strike="noStrike" kern="1200" cap="none" spc="0" normalizeH="0" baseline="0" noProof="0">
                          <a:ln>
                            <a:noFill/>
                          </a:ln>
                          <a:solidFill>
                            <a:srgbClr val="0F124A"/>
                          </a:solidFill>
                          <a:effectLst/>
                          <a:uLnTx/>
                          <a:uFillTx/>
                          <a:latin typeface="Arial"/>
                          <a:ea typeface="+mn-ea"/>
                          <a:cs typeface="+mn-cs"/>
                        </a:rPr>
                        <a:t>6*10 kg</a:t>
                      </a:r>
                    </a:p>
                  </a:txBody>
                  <a:tcPr/>
                </a:tc>
                <a:extLst>
                  <a:ext uri="{0D108BD9-81ED-4DB2-BD59-A6C34878D82A}">
                    <a16:rowId xmlns:a16="http://schemas.microsoft.com/office/drawing/2014/main" val="985091884"/>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800" b="0" i="0" u="none" strike="noStrike" kern="1200" cap="none" spc="0" normalizeH="0" baseline="0" noProof="0" dirty="0">
                          <a:ln>
                            <a:noFill/>
                          </a:ln>
                          <a:solidFill>
                            <a:srgbClr val="0F124A"/>
                          </a:solidFill>
                          <a:effectLst/>
                          <a:uLnTx/>
                          <a:uFillTx/>
                          <a:latin typeface="Arial"/>
                          <a:ea typeface="+mn-ea"/>
                          <a:cs typeface="+mn-cs"/>
                        </a:rPr>
                        <a:t>Outer Vertex</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800" b="0" i="0" u="none" strike="noStrike" kern="1200" cap="none" spc="0" normalizeH="0" baseline="0" noProof="0" dirty="0">
                          <a:ln>
                            <a:noFill/>
                          </a:ln>
                          <a:solidFill>
                            <a:srgbClr val="0F124A"/>
                          </a:solidFill>
                          <a:effectLst/>
                          <a:uLnTx/>
                          <a:uFillTx/>
                          <a:latin typeface="Arial"/>
                          <a:ea typeface="+mn-ea"/>
                          <a:cs typeface="+mn-cs"/>
                        </a:rPr>
                        <a:t>15 kg</a:t>
                      </a:r>
                    </a:p>
                  </a:txBody>
                  <a:tcPr/>
                </a:tc>
                <a:extLst>
                  <a:ext uri="{0D108BD9-81ED-4DB2-BD59-A6C34878D82A}">
                    <a16:rowId xmlns:a16="http://schemas.microsoft.com/office/drawing/2014/main" val="70509645"/>
                  </a:ext>
                </a:extLst>
              </a:tr>
              <a:tr h="342288">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800" b="0" i="0" u="none" strike="noStrike" kern="1200" cap="none" spc="0" normalizeH="0" baseline="0" noProof="0" dirty="0">
                          <a:ln>
                            <a:noFill/>
                          </a:ln>
                          <a:solidFill>
                            <a:srgbClr val="0F124A"/>
                          </a:solidFill>
                          <a:effectLst/>
                          <a:uLnTx/>
                          <a:uFillTx/>
                          <a:latin typeface="Arial"/>
                          <a:ea typeface="+mn-ea"/>
                          <a:cs typeface="+mn-cs"/>
                        </a:rPr>
                        <a:t>Medium Vertex</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800" b="0" i="0" u="none" strike="noStrike" kern="1200" cap="none" spc="0" normalizeH="0" baseline="0" noProof="0" dirty="0">
                          <a:ln>
                            <a:noFill/>
                          </a:ln>
                          <a:solidFill>
                            <a:srgbClr val="0F124A"/>
                          </a:solidFill>
                          <a:effectLst/>
                          <a:uLnTx/>
                          <a:uFillTx/>
                          <a:latin typeface="Arial"/>
                          <a:ea typeface="+mn-ea"/>
                          <a:cs typeface="+mn-cs"/>
                        </a:rPr>
                        <a:t>7 kg</a:t>
                      </a:r>
                    </a:p>
                  </a:txBody>
                  <a:tcPr/>
                </a:tc>
                <a:extLst>
                  <a:ext uri="{0D108BD9-81ED-4DB2-BD59-A6C34878D82A}">
                    <a16:rowId xmlns:a16="http://schemas.microsoft.com/office/drawing/2014/main" val="1547658266"/>
                  </a:ext>
                </a:extLst>
              </a:tr>
              <a:tr h="342288">
                <a:tc gridSpan="2">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800" b="0" i="0" u="none" strike="noStrike" kern="1200" cap="none" spc="0" normalizeH="0" baseline="0" noProof="0" dirty="0">
                          <a:ln>
                            <a:noFill/>
                          </a:ln>
                          <a:solidFill>
                            <a:srgbClr val="0F124A"/>
                          </a:solidFill>
                          <a:effectLst/>
                          <a:uLnTx/>
                          <a:uFillTx/>
                          <a:latin typeface="Arial"/>
                          <a:ea typeface="+mn-ea"/>
                          <a:cs typeface="+mn-cs"/>
                        </a:rPr>
                        <a:t>First guess loads (overestimated) </a:t>
                      </a:r>
                    </a:p>
                  </a:txBody>
                  <a:tcPr/>
                </a:tc>
                <a:tc hMerge="1">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US" sz="1400" b="0" i="0" u="none" strike="noStrike" kern="1200" cap="none" spc="0" normalizeH="0" baseline="0" noProof="0">
                        <a:ln>
                          <a:noFill/>
                        </a:ln>
                        <a:solidFill>
                          <a:srgbClr val="0F124A"/>
                        </a:solidFill>
                        <a:effectLst/>
                        <a:uLnTx/>
                        <a:uFillTx/>
                        <a:latin typeface="Arial"/>
                        <a:ea typeface="+mn-ea"/>
                        <a:cs typeface="+mn-cs"/>
                      </a:endParaRPr>
                    </a:p>
                  </a:txBody>
                  <a:tcPr/>
                </a:tc>
                <a:extLst>
                  <a:ext uri="{0D108BD9-81ED-4DB2-BD59-A6C34878D82A}">
                    <a16:rowId xmlns:a16="http://schemas.microsoft.com/office/drawing/2014/main" val="184981977"/>
                  </a:ext>
                </a:extLst>
              </a:tr>
            </a:tbl>
          </a:graphicData>
        </a:graphic>
      </p:graphicFrame>
      <p:cxnSp>
        <p:nvCxnSpPr>
          <p:cNvPr id="19" name="Connettore 2 18">
            <a:extLst>
              <a:ext uri="{FF2B5EF4-FFF2-40B4-BE49-F238E27FC236}">
                <a16:creationId xmlns:a16="http://schemas.microsoft.com/office/drawing/2014/main" id="{8DEB1177-814F-1F24-8A50-AAA5955DE035}"/>
              </a:ext>
            </a:extLst>
          </p:cNvPr>
          <p:cNvCxnSpPr>
            <a:cxnSpLocks/>
          </p:cNvCxnSpPr>
          <p:nvPr/>
        </p:nvCxnSpPr>
        <p:spPr>
          <a:xfrm>
            <a:off x="1454149" y="3013385"/>
            <a:ext cx="0" cy="212415"/>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6" name="CasellaDiTesto 25">
            <a:extLst>
              <a:ext uri="{FF2B5EF4-FFF2-40B4-BE49-F238E27FC236}">
                <a16:creationId xmlns:a16="http://schemas.microsoft.com/office/drawing/2014/main" id="{6A0115B9-2502-4C08-A5F9-DD64AA82E8A6}"/>
              </a:ext>
            </a:extLst>
          </p:cNvPr>
          <p:cNvSpPr txBox="1"/>
          <p:nvPr/>
        </p:nvSpPr>
        <p:spPr>
          <a:xfrm>
            <a:off x="119538" y="5835305"/>
            <a:ext cx="6353731" cy="310341"/>
          </a:xfrm>
          <a:prstGeom prst="rect">
            <a:avLst/>
          </a:prstGeom>
          <a:noFill/>
        </p:spPr>
        <p:txBody>
          <a:bodyPr wrap="square">
            <a:spAutoFit/>
          </a:bodyPr>
          <a:lstStyle/>
          <a:p>
            <a:pPr marL="171450" indent="-171450">
              <a:lnSpc>
                <a:spcPts val="1651"/>
              </a:lnSpc>
              <a:buFont typeface="Arial" panose="020B0604020202020204" pitchFamily="34" charset="0"/>
              <a:buChar char="•"/>
            </a:pPr>
            <a:r>
              <a:rPr lang="en-US" sz="1800">
                <a:sym typeface="Wingdings" panose="05000000000000000000" pitchFamily="2" charset="2"/>
              </a:rPr>
              <a:t>Carbon fiber/ honeycomb creation  layered section </a:t>
            </a:r>
          </a:p>
        </p:txBody>
      </p:sp>
      <p:cxnSp>
        <p:nvCxnSpPr>
          <p:cNvPr id="6" name="Connettore 2 5">
            <a:extLst>
              <a:ext uri="{FF2B5EF4-FFF2-40B4-BE49-F238E27FC236}">
                <a16:creationId xmlns:a16="http://schemas.microsoft.com/office/drawing/2014/main" id="{9FB80C84-18DB-A1C8-F3CE-1DE930006526}"/>
              </a:ext>
            </a:extLst>
          </p:cNvPr>
          <p:cNvCxnSpPr/>
          <p:nvPr/>
        </p:nvCxnSpPr>
        <p:spPr>
          <a:xfrm>
            <a:off x="2685011" y="2858214"/>
            <a:ext cx="3250276"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1026" name="Picture 2" descr="Applsci 10 07262 g001">
            <a:extLst>
              <a:ext uri="{FF2B5EF4-FFF2-40B4-BE49-F238E27FC236}">
                <a16:creationId xmlns:a16="http://schemas.microsoft.com/office/drawing/2014/main" id="{3641723C-4C99-3A8D-95FF-0EBE22B9703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2952"/>
          <a:stretch/>
        </p:blipFill>
        <p:spPr bwMode="auto">
          <a:xfrm>
            <a:off x="5935287" y="5532754"/>
            <a:ext cx="1828931" cy="915441"/>
          </a:xfrm>
          <a:prstGeom prst="rect">
            <a:avLst/>
          </a:prstGeom>
          <a:noFill/>
          <a:extLst>
            <a:ext uri="{909E8E84-426E-40DD-AFC4-6F175D3DCCD1}">
              <a14:hiddenFill xmlns:a14="http://schemas.microsoft.com/office/drawing/2010/main">
                <a:solidFill>
                  <a:srgbClr val="FFFFFF"/>
                </a:solidFill>
              </a14:hiddenFill>
            </a:ext>
          </a:extLst>
        </p:spPr>
      </p:pic>
      <p:pic>
        <p:nvPicPr>
          <p:cNvPr id="9" name="Immagine 5">
            <a:extLst>
              <a:ext uri="{FF2B5EF4-FFF2-40B4-BE49-F238E27FC236}">
                <a16:creationId xmlns:a16="http://schemas.microsoft.com/office/drawing/2014/main" id="{3678FB3D-AC4C-F42C-0D15-7AD0A7354C9D}"/>
              </a:ext>
            </a:extLst>
          </p:cNvPr>
          <p:cNvPicPr>
            <a:picLocks noChangeAspect="1"/>
          </p:cNvPicPr>
          <p:nvPr/>
        </p:nvPicPr>
        <p:blipFill>
          <a:blip r:embed="rId4"/>
          <a:stretch>
            <a:fillRect/>
          </a:stretch>
        </p:blipFill>
        <p:spPr>
          <a:xfrm>
            <a:off x="8029995" y="5652531"/>
            <a:ext cx="3764110" cy="986229"/>
          </a:xfrm>
          <a:prstGeom prst="rect">
            <a:avLst/>
          </a:prstGeom>
        </p:spPr>
      </p:pic>
    </p:spTree>
    <p:extLst>
      <p:ext uri="{BB962C8B-B14F-4D97-AF65-F5344CB8AC3E}">
        <p14:creationId xmlns:p14="http://schemas.microsoft.com/office/powerpoint/2010/main" val="25440411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a:extLst>
              <a:ext uri="{FF2B5EF4-FFF2-40B4-BE49-F238E27FC236}">
                <a16:creationId xmlns:a16="http://schemas.microsoft.com/office/drawing/2014/main" id="{3CF7F615-4DD1-B664-BEAF-620276BF8B44}"/>
              </a:ext>
            </a:extLst>
          </p:cNvPr>
          <p:cNvSpPr>
            <a:spLocks noGrp="1"/>
          </p:cNvSpPr>
          <p:nvPr>
            <p:ph type="sldNum" sz="quarter" idx="10"/>
          </p:nvPr>
        </p:nvSpPr>
        <p:spPr/>
        <p:txBody>
          <a:bodyPr/>
          <a:lstStyle/>
          <a:p>
            <a:fld id="{88A1DFE4-5FC5-43BD-BB7E-75EAD82B965F}" type="slidenum">
              <a:rPr lang="en-US" smtClean="0"/>
              <a:pPr/>
              <a:t>18</a:t>
            </a:fld>
            <a:endParaRPr lang="en-US"/>
          </a:p>
        </p:txBody>
      </p:sp>
      <p:sp>
        <p:nvSpPr>
          <p:cNvPr id="5" name="Title 2">
            <a:extLst>
              <a:ext uri="{FF2B5EF4-FFF2-40B4-BE49-F238E27FC236}">
                <a16:creationId xmlns:a16="http://schemas.microsoft.com/office/drawing/2014/main" id="{AABA5CBF-7ACF-EEC9-2B81-BB3FFEC6BE4D}"/>
              </a:ext>
            </a:extLst>
          </p:cNvPr>
          <p:cNvSpPr>
            <a:spLocks noGrp="1"/>
          </p:cNvSpPr>
          <p:nvPr>
            <p:ph type="title"/>
          </p:nvPr>
        </p:nvSpPr>
        <p:spPr>
          <a:xfrm>
            <a:off x="285750" y="725488"/>
            <a:ext cx="11017250" cy="1073150"/>
          </a:xfrm>
        </p:spPr>
        <p:txBody>
          <a:bodyPr/>
          <a:lstStyle/>
          <a:p>
            <a:r>
              <a:rPr lang="en-US" sz="4000" b="1"/>
              <a:t>Support tube – Structural analysis – results  </a:t>
            </a:r>
          </a:p>
        </p:txBody>
      </p:sp>
      <p:pic>
        <p:nvPicPr>
          <p:cNvPr id="6" name="Picture 11" descr="Diagram&#10;&#10;Description automatically generated">
            <a:extLst>
              <a:ext uri="{FF2B5EF4-FFF2-40B4-BE49-F238E27FC236}">
                <a16:creationId xmlns:a16="http://schemas.microsoft.com/office/drawing/2014/main" id="{91327989-FB84-4AE6-9507-134FB7870AC3}"/>
              </a:ext>
            </a:extLst>
          </p:cNvPr>
          <p:cNvPicPr>
            <a:picLocks noChangeAspect="1"/>
          </p:cNvPicPr>
          <p:nvPr/>
        </p:nvPicPr>
        <p:blipFill rotWithShape="1">
          <a:blip r:embed="rId2">
            <a:extLst>
              <a:ext uri="{28A0092B-C50C-407E-A947-70E740481C1C}">
                <a14:useLocalDpi xmlns:a14="http://schemas.microsoft.com/office/drawing/2010/main" val="0"/>
              </a:ext>
            </a:extLst>
          </a:blip>
          <a:srcRect t="3601" r="51756" b="10207"/>
          <a:stretch/>
        </p:blipFill>
        <p:spPr>
          <a:xfrm>
            <a:off x="38528" y="1357761"/>
            <a:ext cx="3337905" cy="2787650"/>
          </a:xfrm>
          <a:prstGeom prst="rect">
            <a:avLst/>
          </a:prstGeom>
        </p:spPr>
      </p:pic>
      <p:pic>
        <p:nvPicPr>
          <p:cNvPr id="7" name="Picture 9" descr="Logo&#10;&#10;Description automatically generated with medium confidence">
            <a:extLst>
              <a:ext uri="{FF2B5EF4-FFF2-40B4-BE49-F238E27FC236}">
                <a16:creationId xmlns:a16="http://schemas.microsoft.com/office/drawing/2014/main" id="{F01F24C8-349C-A19C-F967-5FA71B911D5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4777284"/>
            <a:ext cx="4330557" cy="2024343"/>
          </a:xfrm>
          <a:prstGeom prst="rect">
            <a:avLst/>
          </a:prstGeom>
        </p:spPr>
      </p:pic>
      <p:pic>
        <p:nvPicPr>
          <p:cNvPr id="8" name="Picture 13" descr="Graphical user interface, chart, surface chart&#10;&#10;Description automatically generated with medium confidence">
            <a:extLst>
              <a:ext uri="{FF2B5EF4-FFF2-40B4-BE49-F238E27FC236}">
                <a16:creationId xmlns:a16="http://schemas.microsoft.com/office/drawing/2014/main" id="{2075F829-A3AD-8CB6-6983-0E158E094DB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16993" y="1108897"/>
            <a:ext cx="4330557" cy="2024343"/>
          </a:xfrm>
          <a:prstGeom prst="rect">
            <a:avLst/>
          </a:prstGeom>
        </p:spPr>
      </p:pic>
      <p:pic>
        <p:nvPicPr>
          <p:cNvPr id="9" name="Picture 4" descr="Chart, surface chart&#10;&#10;Description automatically generated">
            <a:extLst>
              <a:ext uri="{FF2B5EF4-FFF2-40B4-BE49-F238E27FC236}">
                <a16:creationId xmlns:a16="http://schemas.microsoft.com/office/drawing/2014/main" id="{69675820-EE23-4FB2-B8C4-1EE9D6A2D21F}"/>
              </a:ext>
            </a:extLst>
          </p:cNvPr>
          <p:cNvPicPr>
            <a:picLocks noChangeAspect="1"/>
          </p:cNvPicPr>
          <p:nvPr/>
        </p:nvPicPr>
        <p:blipFill rotWithShape="1">
          <a:blip r:embed="rId5">
            <a:extLst>
              <a:ext uri="{28A0092B-C50C-407E-A947-70E740481C1C}">
                <a14:useLocalDpi xmlns:a14="http://schemas.microsoft.com/office/drawing/2010/main" val="0"/>
              </a:ext>
            </a:extLst>
          </a:blip>
          <a:srcRect t="-1" b="2505"/>
          <a:stretch/>
        </p:blipFill>
        <p:spPr>
          <a:xfrm>
            <a:off x="7895785" y="4950782"/>
            <a:ext cx="4184816" cy="1907218"/>
          </a:xfrm>
          <a:prstGeom prst="rect">
            <a:avLst/>
          </a:prstGeom>
        </p:spPr>
      </p:pic>
      <p:pic>
        <p:nvPicPr>
          <p:cNvPr id="10" name="Picture 4" descr="Chart&#10;&#10;Description automatically generated with medium confidence">
            <a:extLst>
              <a:ext uri="{FF2B5EF4-FFF2-40B4-BE49-F238E27FC236}">
                <a16:creationId xmlns:a16="http://schemas.microsoft.com/office/drawing/2014/main" id="{D01E3683-9F0D-2623-690E-4E7D4CDE3E7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822915" y="3133240"/>
            <a:ext cx="4330557" cy="2024343"/>
          </a:xfrm>
          <a:prstGeom prst="rect">
            <a:avLst/>
          </a:prstGeom>
        </p:spPr>
      </p:pic>
      <p:graphicFrame>
        <p:nvGraphicFramePr>
          <p:cNvPr id="11" name="Tabella 11">
            <a:extLst>
              <a:ext uri="{FF2B5EF4-FFF2-40B4-BE49-F238E27FC236}">
                <a16:creationId xmlns:a16="http://schemas.microsoft.com/office/drawing/2014/main" id="{E305F984-51FA-B429-843A-38CDD908910F}"/>
              </a:ext>
            </a:extLst>
          </p:cNvPr>
          <p:cNvGraphicFramePr>
            <a:graphicFrameLocks noGrp="1"/>
          </p:cNvGraphicFramePr>
          <p:nvPr/>
        </p:nvGraphicFramePr>
        <p:xfrm>
          <a:off x="3168650" y="1924218"/>
          <a:ext cx="4413250" cy="1800490"/>
        </p:xfrm>
        <a:graphic>
          <a:graphicData uri="http://schemas.openxmlformats.org/drawingml/2006/table">
            <a:tbl>
              <a:tblPr firstRow="1" bandRow="1">
                <a:tableStyleId>{5940675A-B579-460E-94D1-54222C63F5DA}</a:tableStyleId>
              </a:tblPr>
              <a:tblGrid>
                <a:gridCol w="2273300">
                  <a:extLst>
                    <a:ext uri="{9D8B030D-6E8A-4147-A177-3AD203B41FA5}">
                      <a16:colId xmlns:a16="http://schemas.microsoft.com/office/drawing/2014/main" val="3363277689"/>
                    </a:ext>
                  </a:extLst>
                </a:gridCol>
                <a:gridCol w="2139950">
                  <a:extLst>
                    <a:ext uri="{9D8B030D-6E8A-4147-A177-3AD203B41FA5}">
                      <a16:colId xmlns:a16="http://schemas.microsoft.com/office/drawing/2014/main" val="2987708942"/>
                    </a:ext>
                  </a:extLst>
                </a:gridCol>
              </a:tblGrid>
              <a:tr h="360098">
                <a:tc>
                  <a:txBody>
                    <a:bodyPr/>
                    <a:lstStyle/>
                    <a:p>
                      <a:pPr algn="ctr"/>
                      <a:endParaRPr lang="en-US"/>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a:t>Maximum stress [MPa]</a:t>
                      </a:r>
                    </a:p>
                  </a:txBody>
                  <a:tcPr/>
                </a:tc>
                <a:extLst>
                  <a:ext uri="{0D108BD9-81ED-4DB2-BD59-A6C34878D82A}">
                    <a16:rowId xmlns:a16="http://schemas.microsoft.com/office/drawing/2014/main" val="1773346564"/>
                  </a:ext>
                </a:extLst>
              </a:tr>
              <a:tr h="360098">
                <a:tc>
                  <a:txBody>
                    <a:bodyPr/>
                    <a:lstStyle/>
                    <a:p>
                      <a:pPr algn="l"/>
                      <a:r>
                        <a:rPr lang="en-US"/>
                        <a:t>Aluminium flanges</a:t>
                      </a:r>
                    </a:p>
                  </a:txBody>
                  <a:tcPr/>
                </a:tc>
                <a:tc>
                  <a:txBody>
                    <a:bodyPr/>
                    <a:lstStyle/>
                    <a:p>
                      <a:pPr algn="ctr"/>
                      <a:r>
                        <a:rPr lang="en-US"/>
                        <a:t>2.08 </a:t>
                      </a:r>
                    </a:p>
                  </a:txBody>
                  <a:tcPr/>
                </a:tc>
                <a:extLst>
                  <a:ext uri="{0D108BD9-81ED-4DB2-BD59-A6C34878D82A}">
                    <a16:rowId xmlns:a16="http://schemas.microsoft.com/office/drawing/2014/main" val="1494562340"/>
                  </a:ext>
                </a:extLst>
              </a:tr>
              <a:tr h="360098">
                <a:tc>
                  <a:txBody>
                    <a:bodyPr/>
                    <a:lstStyle/>
                    <a:p>
                      <a:pPr algn="l"/>
                      <a:r>
                        <a:rPr lang="en-US"/>
                        <a:t>Aluminium ribs</a:t>
                      </a:r>
                    </a:p>
                  </a:txBody>
                  <a:tcPr/>
                </a:tc>
                <a:tc>
                  <a:txBody>
                    <a:bodyPr/>
                    <a:lstStyle/>
                    <a:p>
                      <a:pPr algn="ctr"/>
                      <a:r>
                        <a:rPr lang="en-US"/>
                        <a:t>0.20</a:t>
                      </a:r>
                    </a:p>
                  </a:txBody>
                  <a:tcPr/>
                </a:tc>
                <a:extLst>
                  <a:ext uri="{0D108BD9-81ED-4DB2-BD59-A6C34878D82A}">
                    <a16:rowId xmlns:a16="http://schemas.microsoft.com/office/drawing/2014/main" val="2432485101"/>
                  </a:ext>
                </a:extLst>
              </a:tr>
              <a:tr h="360098">
                <a:tc>
                  <a:txBody>
                    <a:bodyPr/>
                    <a:lstStyle/>
                    <a:p>
                      <a:pPr algn="l"/>
                      <a:r>
                        <a:rPr lang="en-US"/>
                        <a:t>Honeycomb</a:t>
                      </a:r>
                    </a:p>
                  </a:txBody>
                  <a:tcPr/>
                </a:tc>
                <a:tc>
                  <a:txBody>
                    <a:bodyPr/>
                    <a:lstStyle/>
                    <a:p>
                      <a:pPr algn="ctr"/>
                      <a:r>
                        <a:rPr lang="en-US"/>
                        <a:t>0.02</a:t>
                      </a:r>
                    </a:p>
                  </a:txBody>
                  <a:tcPr/>
                </a:tc>
                <a:extLst>
                  <a:ext uri="{0D108BD9-81ED-4DB2-BD59-A6C34878D82A}">
                    <a16:rowId xmlns:a16="http://schemas.microsoft.com/office/drawing/2014/main" val="2742458099"/>
                  </a:ext>
                </a:extLst>
              </a:tr>
              <a:tr h="360098">
                <a:tc>
                  <a:txBody>
                    <a:bodyPr/>
                    <a:lstStyle/>
                    <a:p>
                      <a:pPr algn="l"/>
                      <a:r>
                        <a:rPr lang="en-US"/>
                        <a:t>Carbon fiber</a:t>
                      </a:r>
                    </a:p>
                  </a:txBody>
                  <a:tcPr/>
                </a:tc>
                <a:tc>
                  <a:txBody>
                    <a:bodyPr/>
                    <a:lstStyle/>
                    <a:p>
                      <a:pPr algn="ctr"/>
                      <a:r>
                        <a:rPr lang="en-US"/>
                        <a:t>0.60</a:t>
                      </a:r>
                    </a:p>
                  </a:txBody>
                  <a:tcPr/>
                </a:tc>
                <a:extLst>
                  <a:ext uri="{0D108BD9-81ED-4DB2-BD59-A6C34878D82A}">
                    <a16:rowId xmlns:a16="http://schemas.microsoft.com/office/drawing/2014/main" val="3625139979"/>
                  </a:ext>
                </a:extLst>
              </a:tr>
            </a:tbl>
          </a:graphicData>
        </a:graphic>
      </p:graphicFrame>
      <p:graphicFrame>
        <p:nvGraphicFramePr>
          <p:cNvPr id="13" name="Tabella 11">
            <a:extLst>
              <a:ext uri="{FF2B5EF4-FFF2-40B4-BE49-F238E27FC236}">
                <a16:creationId xmlns:a16="http://schemas.microsoft.com/office/drawing/2014/main" id="{652E71F9-5C79-BD92-ACF2-CCF8F0BADFEB}"/>
              </a:ext>
            </a:extLst>
          </p:cNvPr>
          <p:cNvGraphicFramePr>
            <a:graphicFrameLocks noGrp="1"/>
          </p:cNvGraphicFramePr>
          <p:nvPr/>
        </p:nvGraphicFramePr>
        <p:xfrm>
          <a:off x="3854450" y="4402085"/>
          <a:ext cx="3962543" cy="1583214"/>
        </p:xfrm>
        <a:graphic>
          <a:graphicData uri="http://schemas.openxmlformats.org/drawingml/2006/table">
            <a:tbl>
              <a:tblPr firstRow="1" bandRow="1">
                <a:tableStyleId>{5940675A-B579-460E-94D1-54222C63F5DA}</a:tableStyleId>
              </a:tblPr>
              <a:tblGrid>
                <a:gridCol w="1638300">
                  <a:extLst>
                    <a:ext uri="{9D8B030D-6E8A-4147-A177-3AD203B41FA5}">
                      <a16:colId xmlns:a16="http://schemas.microsoft.com/office/drawing/2014/main" val="3363277689"/>
                    </a:ext>
                  </a:extLst>
                </a:gridCol>
                <a:gridCol w="2324243">
                  <a:extLst>
                    <a:ext uri="{9D8B030D-6E8A-4147-A177-3AD203B41FA5}">
                      <a16:colId xmlns:a16="http://schemas.microsoft.com/office/drawing/2014/main" val="2987708942"/>
                    </a:ext>
                  </a:extLst>
                </a:gridCol>
              </a:tblGrid>
              <a:tr h="360098">
                <a:tc>
                  <a:txBody>
                    <a:bodyPr/>
                    <a:lstStyle/>
                    <a:p>
                      <a:pPr algn="ctr"/>
                      <a:endParaRPr lang="en-US"/>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a:t>Maximum displacement X [mm]</a:t>
                      </a:r>
                    </a:p>
                  </a:txBody>
                  <a:tcPr/>
                </a:tc>
                <a:extLst>
                  <a:ext uri="{0D108BD9-81ED-4DB2-BD59-A6C34878D82A}">
                    <a16:rowId xmlns:a16="http://schemas.microsoft.com/office/drawing/2014/main" val="1773346564"/>
                  </a:ext>
                </a:extLst>
              </a:tr>
              <a:tr h="360098">
                <a:tc>
                  <a:txBody>
                    <a:bodyPr/>
                    <a:lstStyle/>
                    <a:p>
                      <a:pPr algn="l"/>
                      <a:r>
                        <a:rPr lang="en-US"/>
                        <a:t>Aluminium flanges</a:t>
                      </a:r>
                    </a:p>
                  </a:txBody>
                  <a:tcPr/>
                </a:tc>
                <a:tc>
                  <a:txBody>
                    <a:bodyPr/>
                    <a:lstStyle/>
                    <a:p>
                      <a:pPr algn="ctr"/>
                      <a:r>
                        <a:rPr lang="en-US"/>
                        <a:t>1.34 e-2</a:t>
                      </a:r>
                    </a:p>
                  </a:txBody>
                  <a:tcPr/>
                </a:tc>
                <a:extLst>
                  <a:ext uri="{0D108BD9-81ED-4DB2-BD59-A6C34878D82A}">
                    <a16:rowId xmlns:a16="http://schemas.microsoft.com/office/drawing/2014/main" val="1494562340"/>
                  </a:ext>
                </a:extLst>
              </a:tr>
              <a:tr h="360098">
                <a:tc>
                  <a:txBody>
                    <a:bodyPr/>
                    <a:lstStyle/>
                    <a:p>
                      <a:pPr algn="l"/>
                      <a:r>
                        <a:rPr lang="en-US"/>
                        <a:t>Aluminium ribs</a:t>
                      </a:r>
                    </a:p>
                  </a:txBody>
                  <a:tcPr/>
                </a:tc>
                <a:tc>
                  <a:txBody>
                    <a:bodyPr/>
                    <a:lstStyle/>
                    <a:p>
                      <a:pPr algn="ctr"/>
                      <a:r>
                        <a:rPr lang="en-US"/>
                        <a:t>2.62 e-2</a:t>
                      </a:r>
                    </a:p>
                  </a:txBody>
                  <a:tcPr/>
                </a:tc>
                <a:extLst>
                  <a:ext uri="{0D108BD9-81ED-4DB2-BD59-A6C34878D82A}">
                    <a16:rowId xmlns:a16="http://schemas.microsoft.com/office/drawing/2014/main" val="2432485101"/>
                  </a:ext>
                </a:extLst>
              </a:tr>
              <a:tr h="360098">
                <a:tc>
                  <a:txBody>
                    <a:bodyPr/>
                    <a:lstStyle/>
                    <a:p>
                      <a:pPr algn="l"/>
                      <a:r>
                        <a:rPr lang="en-US"/>
                        <a:t>Composite</a:t>
                      </a:r>
                    </a:p>
                  </a:txBody>
                  <a:tcPr/>
                </a:tc>
                <a:tc>
                  <a:txBody>
                    <a:bodyPr/>
                    <a:lstStyle/>
                    <a:p>
                      <a:pPr algn="ctr"/>
                      <a:r>
                        <a:rPr lang="en-US"/>
                        <a:t>2.80 e-2</a:t>
                      </a:r>
                    </a:p>
                  </a:txBody>
                  <a:tcPr/>
                </a:tc>
                <a:extLst>
                  <a:ext uri="{0D108BD9-81ED-4DB2-BD59-A6C34878D82A}">
                    <a16:rowId xmlns:a16="http://schemas.microsoft.com/office/drawing/2014/main" val="2742458099"/>
                  </a:ext>
                </a:extLst>
              </a:tr>
            </a:tbl>
          </a:graphicData>
        </a:graphic>
      </p:graphicFrame>
    </p:spTree>
    <p:extLst>
      <p:ext uri="{BB962C8B-B14F-4D97-AF65-F5344CB8AC3E}">
        <p14:creationId xmlns:p14="http://schemas.microsoft.com/office/powerpoint/2010/main" val="38738372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676DB02-C7EC-4651-2337-DA59B2D8D728}"/>
              </a:ext>
            </a:extLst>
          </p:cNvPr>
          <p:cNvSpPr>
            <a:spLocks noGrp="1"/>
          </p:cNvSpPr>
          <p:nvPr>
            <p:ph type="sldNum" sz="quarter" idx="10"/>
          </p:nvPr>
        </p:nvSpPr>
        <p:spPr/>
        <p:txBody>
          <a:bodyPr/>
          <a:lstStyle/>
          <a:p>
            <a:fld id="{88A1DFE4-5FC5-43BD-BB7E-75EAD82B965F}" type="slidenum">
              <a:rPr lang="en-US" smtClean="0"/>
              <a:pPr/>
              <a:t>19</a:t>
            </a:fld>
            <a:endParaRPr lang="en-US"/>
          </a:p>
        </p:txBody>
      </p:sp>
      <p:sp>
        <p:nvSpPr>
          <p:cNvPr id="6" name="Title 2">
            <a:extLst>
              <a:ext uri="{FF2B5EF4-FFF2-40B4-BE49-F238E27FC236}">
                <a16:creationId xmlns:a16="http://schemas.microsoft.com/office/drawing/2014/main" id="{22DBE316-E0C0-76E4-983C-32547824BF4C}"/>
              </a:ext>
            </a:extLst>
          </p:cNvPr>
          <p:cNvSpPr>
            <a:spLocks noGrp="1"/>
          </p:cNvSpPr>
          <p:nvPr>
            <p:ph type="title"/>
          </p:nvPr>
        </p:nvSpPr>
        <p:spPr>
          <a:xfrm>
            <a:off x="88881" y="645218"/>
            <a:ext cx="11017800" cy="1072088"/>
          </a:xfrm>
        </p:spPr>
        <p:txBody>
          <a:bodyPr/>
          <a:lstStyle/>
          <a:p>
            <a:r>
              <a:rPr lang="en-US" sz="4000" b="1"/>
              <a:t>Support tube – Rail </a:t>
            </a:r>
          </a:p>
        </p:txBody>
      </p:sp>
      <p:pic>
        <p:nvPicPr>
          <p:cNvPr id="8" name="Picture 7">
            <a:extLst>
              <a:ext uri="{FF2B5EF4-FFF2-40B4-BE49-F238E27FC236}">
                <a16:creationId xmlns:a16="http://schemas.microsoft.com/office/drawing/2014/main" id="{A5D11F91-3AB6-818E-40FA-6B1AA9BC28A8}"/>
              </a:ext>
            </a:extLst>
          </p:cNvPr>
          <p:cNvPicPr>
            <a:picLocks noChangeAspect="1"/>
          </p:cNvPicPr>
          <p:nvPr/>
        </p:nvPicPr>
        <p:blipFill rotWithShape="1">
          <a:blip r:embed="rId3"/>
          <a:srcRect r="61334"/>
          <a:stretch/>
        </p:blipFill>
        <p:spPr>
          <a:xfrm>
            <a:off x="9020931" y="1005727"/>
            <a:ext cx="2792437" cy="2646268"/>
          </a:xfrm>
          <a:prstGeom prst="rect">
            <a:avLst/>
          </a:prstGeom>
        </p:spPr>
      </p:pic>
      <p:pic>
        <p:nvPicPr>
          <p:cNvPr id="10" name="Picture 9">
            <a:extLst>
              <a:ext uri="{FF2B5EF4-FFF2-40B4-BE49-F238E27FC236}">
                <a16:creationId xmlns:a16="http://schemas.microsoft.com/office/drawing/2014/main" id="{E4F3AC7F-2AAC-3E62-B488-F044A8416377}"/>
              </a:ext>
            </a:extLst>
          </p:cNvPr>
          <p:cNvPicPr>
            <a:picLocks noChangeAspect="1"/>
          </p:cNvPicPr>
          <p:nvPr/>
        </p:nvPicPr>
        <p:blipFill>
          <a:blip r:embed="rId4"/>
          <a:stretch>
            <a:fillRect/>
          </a:stretch>
        </p:blipFill>
        <p:spPr>
          <a:xfrm>
            <a:off x="9020931" y="4304340"/>
            <a:ext cx="3074792" cy="2409837"/>
          </a:xfrm>
          <a:prstGeom prst="rect">
            <a:avLst/>
          </a:prstGeom>
          <a:ln w="19050">
            <a:solidFill>
              <a:srgbClr val="FF0000"/>
            </a:solidFill>
          </a:ln>
        </p:spPr>
      </p:pic>
      <p:pic>
        <p:nvPicPr>
          <p:cNvPr id="9" name="Immagine 8">
            <a:extLst>
              <a:ext uri="{FF2B5EF4-FFF2-40B4-BE49-F238E27FC236}">
                <a16:creationId xmlns:a16="http://schemas.microsoft.com/office/drawing/2014/main" id="{B1D69C9C-55AC-10FD-8636-5F64ACA85D5C}"/>
              </a:ext>
            </a:extLst>
          </p:cNvPr>
          <p:cNvPicPr>
            <a:picLocks noChangeAspect="1"/>
          </p:cNvPicPr>
          <p:nvPr/>
        </p:nvPicPr>
        <p:blipFill>
          <a:blip r:embed="rId5"/>
          <a:stretch>
            <a:fillRect/>
          </a:stretch>
        </p:blipFill>
        <p:spPr>
          <a:xfrm>
            <a:off x="3860670" y="2678844"/>
            <a:ext cx="5035570" cy="3962030"/>
          </a:xfrm>
          <a:prstGeom prst="rect">
            <a:avLst/>
          </a:prstGeom>
        </p:spPr>
      </p:pic>
      <p:sp>
        <p:nvSpPr>
          <p:cNvPr id="3" name="CasellaDiTesto 2">
            <a:extLst>
              <a:ext uri="{FF2B5EF4-FFF2-40B4-BE49-F238E27FC236}">
                <a16:creationId xmlns:a16="http://schemas.microsoft.com/office/drawing/2014/main" id="{8328D54B-163A-1ADA-C67C-10DD861E0B21}"/>
              </a:ext>
            </a:extLst>
          </p:cNvPr>
          <p:cNvSpPr txBox="1"/>
          <p:nvPr/>
        </p:nvSpPr>
        <p:spPr>
          <a:xfrm>
            <a:off x="171450" y="1119141"/>
            <a:ext cx="6089650" cy="4259241"/>
          </a:xfrm>
          <a:prstGeom prst="rect">
            <a:avLst/>
          </a:prstGeom>
          <a:noFill/>
        </p:spPr>
        <p:txBody>
          <a:bodyPr wrap="square" rtlCol="0">
            <a:noAutofit/>
          </a:bodyPr>
          <a:lstStyle/>
          <a:p>
            <a:pPr>
              <a:lnSpc>
                <a:spcPct val="150000"/>
              </a:lnSpc>
            </a:pPr>
            <a:r>
              <a:rPr lang="en-US"/>
              <a:t>The support tube needs to be inserted into the main detector; the idea is to use a rail, starting from the outside of the detector to allow the sliding of the cylinder. </a:t>
            </a:r>
          </a:p>
          <a:p>
            <a:pPr>
              <a:lnSpc>
                <a:spcPct val="150000"/>
              </a:lnSpc>
            </a:pPr>
            <a:r>
              <a:rPr lang="en-US"/>
              <a:t>To assure a good precision and appropriate support it is necessary to use the linear bearings; different types are available, the choice has to be made considering: </a:t>
            </a:r>
          </a:p>
          <a:p>
            <a:pPr marL="171450" indent="-171450">
              <a:lnSpc>
                <a:spcPct val="150000"/>
              </a:lnSpc>
              <a:buFont typeface="Arial" panose="020B0604020202020204" pitchFamily="34" charset="0"/>
              <a:buChar char="•"/>
            </a:pPr>
            <a:r>
              <a:rPr lang="en-US"/>
              <a:t>Required </a:t>
            </a:r>
            <a:r>
              <a:rPr lang="en-US" b="1"/>
              <a:t>positioning precision</a:t>
            </a:r>
          </a:p>
          <a:p>
            <a:pPr marL="171450" indent="-171450">
              <a:lnSpc>
                <a:spcPct val="150000"/>
              </a:lnSpc>
              <a:buFont typeface="Arial" panose="020B0604020202020204" pitchFamily="34" charset="0"/>
              <a:buChar char="•"/>
            </a:pPr>
            <a:r>
              <a:rPr lang="en-US" b="1"/>
              <a:t>Weight</a:t>
            </a:r>
            <a:r>
              <a:rPr lang="en-US"/>
              <a:t> of the whole structure</a:t>
            </a:r>
          </a:p>
          <a:p>
            <a:pPr marL="171450" indent="-171450">
              <a:lnSpc>
                <a:spcPct val="150000"/>
              </a:lnSpc>
              <a:buFont typeface="Arial" panose="020B0604020202020204" pitchFamily="34" charset="0"/>
              <a:buChar char="•"/>
            </a:pPr>
            <a:r>
              <a:rPr lang="en-US"/>
              <a:t>Necessary </a:t>
            </a:r>
            <a:r>
              <a:rPr lang="en-US" b="1"/>
              <a:t>degrees of freedom</a:t>
            </a:r>
          </a:p>
        </p:txBody>
      </p:sp>
      <p:cxnSp>
        <p:nvCxnSpPr>
          <p:cNvPr id="5" name="Connettore 2 4">
            <a:extLst>
              <a:ext uri="{FF2B5EF4-FFF2-40B4-BE49-F238E27FC236}">
                <a16:creationId xmlns:a16="http://schemas.microsoft.com/office/drawing/2014/main" id="{ACBB0036-2A09-276B-69E6-8E93670CFDB2}"/>
              </a:ext>
            </a:extLst>
          </p:cNvPr>
          <p:cNvCxnSpPr>
            <a:cxnSpLocks/>
          </p:cNvCxnSpPr>
          <p:nvPr/>
        </p:nvCxnSpPr>
        <p:spPr>
          <a:xfrm flipH="1" flipV="1">
            <a:off x="5695029" y="5852273"/>
            <a:ext cx="3325902" cy="30745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1" name="Ovale 10">
            <a:extLst>
              <a:ext uri="{FF2B5EF4-FFF2-40B4-BE49-F238E27FC236}">
                <a16:creationId xmlns:a16="http://schemas.microsoft.com/office/drawing/2014/main" id="{861B7722-3C32-29CC-6D35-60CE04D5143D}"/>
              </a:ext>
            </a:extLst>
          </p:cNvPr>
          <p:cNvSpPr/>
          <p:nvPr/>
        </p:nvSpPr>
        <p:spPr>
          <a:xfrm>
            <a:off x="5250298" y="5546691"/>
            <a:ext cx="444731" cy="444731"/>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14" name="CasellaDiTesto 13">
            <a:extLst>
              <a:ext uri="{FF2B5EF4-FFF2-40B4-BE49-F238E27FC236}">
                <a16:creationId xmlns:a16="http://schemas.microsoft.com/office/drawing/2014/main" id="{6BF058B6-5A3D-E52A-7ED8-9D74C2E0B780}"/>
              </a:ext>
            </a:extLst>
          </p:cNvPr>
          <p:cNvSpPr txBox="1"/>
          <p:nvPr/>
        </p:nvSpPr>
        <p:spPr>
          <a:xfrm>
            <a:off x="9131531" y="836867"/>
            <a:ext cx="2681837" cy="2646268"/>
          </a:xfrm>
          <a:prstGeom prst="rect">
            <a:avLst/>
          </a:prstGeom>
          <a:noFill/>
          <a:ln w="28575">
            <a:solidFill>
              <a:srgbClr val="FF0000"/>
            </a:solidFill>
          </a:ln>
        </p:spPr>
        <p:txBody>
          <a:bodyPr wrap="square" rtlCol="0">
            <a:noAutofit/>
          </a:bodyPr>
          <a:lstStyle/>
          <a:p>
            <a:pPr algn="ctr">
              <a:lnSpc>
                <a:spcPts val="1651"/>
              </a:lnSpc>
            </a:pPr>
            <a:r>
              <a:rPr lang="en-US" sz="1200">
                <a:solidFill>
                  <a:srgbClr val="FF0000"/>
                </a:solidFill>
              </a:rPr>
              <a:t>SECTION</a:t>
            </a:r>
          </a:p>
        </p:txBody>
      </p:sp>
      <p:sp>
        <p:nvSpPr>
          <p:cNvPr id="4" name="CasellaDiTesto 3">
            <a:extLst>
              <a:ext uri="{FF2B5EF4-FFF2-40B4-BE49-F238E27FC236}">
                <a16:creationId xmlns:a16="http://schemas.microsoft.com/office/drawing/2014/main" id="{28DB63ED-0941-6E5E-DC8D-9E990BE07CD4}"/>
              </a:ext>
            </a:extLst>
          </p:cNvPr>
          <p:cNvSpPr txBox="1"/>
          <p:nvPr/>
        </p:nvSpPr>
        <p:spPr>
          <a:xfrm>
            <a:off x="291289" y="5184856"/>
            <a:ext cx="2768600" cy="974875"/>
          </a:xfrm>
          <a:prstGeom prst="rect">
            <a:avLst/>
          </a:prstGeom>
          <a:noFill/>
          <a:ln w="38100">
            <a:solidFill>
              <a:srgbClr val="FF0000"/>
            </a:solidFill>
          </a:ln>
        </p:spPr>
        <p:txBody>
          <a:bodyPr wrap="square" rtlCol="0">
            <a:noAutofit/>
          </a:bodyPr>
          <a:lstStyle/>
          <a:p>
            <a:pPr algn="ctr">
              <a:lnSpc>
                <a:spcPts val="1651"/>
              </a:lnSpc>
            </a:pPr>
            <a:r>
              <a:rPr lang="en-US" dirty="0">
                <a:solidFill>
                  <a:srgbClr val="FF0000"/>
                </a:solidFill>
              </a:rPr>
              <a:t>After the positioning the rail will be removed, and the support tube attached to the detector</a:t>
            </a:r>
          </a:p>
        </p:txBody>
      </p:sp>
    </p:spTree>
    <p:extLst>
      <p:ext uri="{BB962C8B-B14F-4D97-AF65-F5344CB8AC3E}">
        <p14:creationId xmlns:p14="http://schemas.microsoft.com/office/powerpoint/2010/main" val="3544134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4A376DA-4329-5624-B8DE-FE528DB6A9CC}"/>
              </a:ext>
            </a:extLst>
          </p:cNvPr>
          <p:cNvSpPr>
            <a:spLocks noGrp="1"/>
          </p:cNvSpPr>
          <p:nvPr>
            <p:ph type="sldNum" sz="quarter" idx="10"/>
          </p:nvPr>
        </p:nvSpPr>
        <p:spPr>
          <a:xfrm>
            <a:off x="11629299" y="114180"/>
            <a:ext cx="385972" cy="226761"/>
          </a:xfrm>
        </p:spPr>
        <p:txBody>
          <a:bodyPr/>
          <a:lstStyle/>
          <a:p>
            <a:fld id="{88A1DFE4-5FC5-43BD-BB7E-75EAD82B965F}" type="slidenum">
              <a:rPr lang="en-US" noProof="0" smtClean="0"/>
              <a:pPr/>
              <a:t>2</a:t>
            </a:fld>
            <a:endParaRPr lang="en-US" noProof="0"/>
          </a:p>
        </p:txBody>
      </p:sp>
      <p:sp>
        <p:nvSpPr>
          <p:cNvPr id="5" name="Title 4">
            <a:extLst>
              <a:ext uri="{FF2B5EF4-FFF2-40B4-BE49-F238E27FC236}">
                <a16:creationId xmlns:a16="http://schemas.microsoft.com/office/drawing/2014/main" id="{721FB4EA-861E-DB87-9493-4AE15C940C50}"/>
              </a:ext>
            </a:extLst>
          </p:cNvPr>
          <p:cNvSpPr>
            <a:spLocks noGrp="1"/>
          </p:cNvSpPr>
          <p:nvPr>
            <p:ph type="title"/>
          </p:nvPr>
        </p:nvSpPr>
        <p:spPr>
          <a:xfrm>
            <a:off x="559298" y="757959"/>
            <a:ext cx="11017800" cy="1072088"/>
          </a:xfrm>
        </p:spPr>
        <p:txBody>
          <a:bodyPr/>
          <a:lstStyle/>
          <a:p>
            <a:r>
              <a:rPr lang="en-US" sz="4000" b="1"/>
              <a:t>Table</a:t>
            </a:r>
            <a:r>
              <a:rPr lang="en-US"/>
              <a:t> </a:t>
            </a:r>
            <a:r>
              <a:rPr lang="en-US" sz="4000" b="1"/>
              <a:t>of content</a:t>
            </a:r>
          </a:p>
        </p:txBody>
      </p:sp>
      <p:graphicFrame>
        <p:nvGraphicFramePr>
          <p:cNvPr id="6" name="Tabella 6">
            <a:extLst>
              <a:ext uri="{FF2B5EF4-FFF2-40B4-BE49-F238E27FC236}">
                <a16:creationId xmlns:a16="http://schemas.microsoft.com/office/drawing/2014/main" id="{E37D2B58-FD9F-F500-5E36-686C54825376}"/>
              </a:ext>
            </a:extLst>
          </p:cNvPr>
          <p:cNvGraphicFramePr>
            <a:graphicFrameLocks noGrp="1"/>
          </p:cNvGraphicFramePr>
          <p:nvPr>
            <p:extLst>
              <p:ext uri="{D42A27DB-BD31-4B8C-83A1-F6EECF244321}">
                <p14:modId xmlns:p14="http://schemas.microsoft.com/office/powerpoint/2010/main" val="3254064749"/>
              </p:ext>
            </p:extLst>
          </p:nvPr>
        </p:nvGraphicFramePr>
        <p:xfrm>
          <a:off x="136849" y="1586203"/>
          <a:ext cx="11638384" cy="4912568"/>
        </p:xfrm>
        <a:graphic>
          <a:graphicData uri="http://schemas.openxmlformats.org/drawingml/2006/table">
            <a:tbl>
              <a:tblPr firstRow="1" bandRow="1">
                <a:tableStyleId>{2D5ABB26-0587-4C30-8999-92F81FD0307C}</a:tableStyleId>
              </a:tblPr>
              <a:tblGrid>
                <a:gridCol w="4808375">
                  <a:extLst>
                    <a:ext uri="{9D8B030D-6E8A-4147-A177-3AD203B41FA5}">
                      <a16:colId xmlns:a16="http://schemas.microsoft.com/office/drawing/2014/main" val="1216112881"/>
                    </a:ext>
                  </a:extLst>
                </a:gridCol>
                <a:gridCol w="503854">
                  <a:extLst>
                    <a:ext uri="{9D8B030D-6E8A-4147-A177-3AD203B41FA5}">
                      <a16:colId xmlns:a16="http://schemas.microsoft.com/office/drawing/2014/main" val="2605013982"/>
                    </a:ext>
                  </a:extLst>
                </a:gridCol>
                <a:gridCol w="5797420">
                  <a:extLst>
                    <a:ext uri="{9D8B030D-6E8A-4147-A177-3AD203B41FA5}">
                      <a16:colId xmlns:a16="http://schemas.microsoft.com/office/drawing/2014/main" val="2898456777"/>
                    </a:ext>
                  </a:extLst>
                </a:gridCol>
                <a:gridCol w="528735">
                  <a:extLst>
                    <a:ext uri="{9D8B030D-6E8A-4147-A177-3AD203B41FA5}">
                      <a16:colId xmlns:a16="http://schemas.microsoft.com/office/drawing/2014/main" val="2338493914"/>
                    </a:ext>
                  </a:extLst>
                </a:gridCol>
              </a:tblGrid>
              <a:tr h="611155">
                <a:tc>
                  <a:txBody>
                    <a:bodyPr/>
                    <a:lstStyle/>
                    <a:p>
                      <a:pPr algn="l"/>
                      <a:r>
                        <a:rPr lang="en-US" sz="2000"/>
                        <a:t>Introduction</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2000"/>
                        <a:t>3</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a:r>
                        <a:rPr lang="en-US" sz="2000"/>
                        <a:t>  Double bellows</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2000"/>
                        <a:t>12</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822813384"/>
                  </a:ext>
                </a:extLst>
              </a:tr>
              <a:tr h="611155">
                <a:tc>
                  <a:txBody>
                    <a:bodyPr/>
                    <a:lstStyle/>
                    <a:p>
                      <a:pPr algn="l"/>
                      <a:r>
                        <a:rPr lang="en-US" sz="2000"/>
                        <a:t>MDI Mechanical Model</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2000"/>
                        <a:t>4</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a:r>
                        <a:rPr lang="en-US" sz="2000"/>
                        <a:t>  Crotch chamber</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2000"/>
                        <a:t>14</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31242664"/>
                  </a:ext>
                </a:extLst>
              </a:tr>
              <a:tr h="611155">
                <a:tc>
                  <a:txBody>
                    <a:bodyPr/>
                    <a:lstStyle/>
                    <a:p>
                      <a:pPr algn="l"/>
                      <a:r>
                        <a:rPr lang="en-US" sz="2000"/>
                        <a:t>Central Chamber</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2000"/>
                        <a:t>5</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a:r>
                        <a:rPr lang="en-US" sz="2000"/>
                        <a:t>  Support tube</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2000"/>
                        <a:t>16</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142244345"/>
                  </a:ext>
                </a:extLst>
              </a:tr>
              <a:tr h="611155">
                <a:tc>
                  <a:txBody>
                    <a:bodyPr/>
                    <a:lstStyle/>
                    <a:p>
                      <a:pPr algn="l"/>
                      <a:r>
                        <a:rPr lang="en-US" sz="2000"/>
                        <a:t>Trapezoidal chamber</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2000"/>
                        <a:t>6</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a:r>
                        <a:rPr lang="en-US" sz="2000"/>
                        <a:t>  Structural optimization  of Support Tube flanges</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2000"/>
                        <a:t>21</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450126253"/>
                  </a:ext>
                </a:extLst>
              </a:tr>
              <a:tr h="634483">
                <a:tc>
                  <a:txBody>
                    <a:bodyPr/>
                    <a:lstStyle/>
                    <a:p>
                      <a:pPr algn="l"/>
                      <a:r>
                        <a:rPr lang="en-US" sz="2000"/>
                        <a:t>Thickness of the chamber</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2000"/>
                        <a:t>7</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a:r>
                        <a:rPr lang="en-US" sz="2000"/>
                        <a:t>  Conclusion</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2000"/>
                        <a:t>23</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117701631"/>
                  </a:ext>
                </a:extLst>
              </a:tr>
              <a:tr h="611155">
                <a:tc>
                  <a:txBody>
                    <a:bodyPr/>
                    <a:lstStyle/>
                    <a:p>
                      <a:pPr algn="l"/>
                      <a:r>
                        <a:rPr lang="en-US" sz="2000"/>
                        <a:t>Structural analysis – chamber </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2000"/>
                        <a:t>8</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276287324"/>
                  </a:ext>
                </a:extLst>
              </a:tr>
              <a:tr h="611155">
                <a:tc>
                  <a:txBody>
                    <a:bodyPr/>
                    <a:lstStyle/>
                    <a:p>
                      <a:pPr algn="l"/>
                      <a:r>
                        <a:rPr lang="en-US" sz="2000"/>
                        <a:t>Bellows constraint configuration</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2000"/>
                        <a:t>10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a:endParaRPr lang="en-US" sz="20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endParaRPr lang="en-US" sz="20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96902519"/>
                  </a:ext>
                </a:extLst>
              </a:tr>
              <a:tr h="611155">
                <a:tc>
                  <a:txBody>
                    <a:bodyPr/>
                    <a:lstStyle/>
                    <a:p>
                      <a:pPr algn="l"/>
                      <a:r>
                        <a:rPr lang="en-US" sz="2000"/>
                        <a:t>Single bellows</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2000"/>
                        <a:t>11</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a:endParaRPr lang="en-US" sz="20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a:endParaRPr lang="en-US" sz="20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944441543"/>
                  </a:ext>
                </a:extLst>
              </a:tr>
            </a:tbl>
          </a:graphicData>
        </a:graphic>
      </p:graphicFrame>
    </p:spTree>
    <p:extLst>
      <p:ext uri="{BB962C8B-B14F-4D97-AF65-F5344CB8AC3E}">
        <p14:creationId xmlns:p14="http://schemas.microsoft.com/office/powerpoint/2010/main" val="127847403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EE0E4EA-5E28-283F-213C-2A3DA3339B88}"/>
              </a:ext>
            </a:extLst>
          </p:cNvPr>
          <p:cNvSpPr>
            <a:spLocks noGrp="1"/>
          </p:cNvSpPr>
          <p:nvPr>
            <p:ph type="sldNum" sz="quarter" idx="10"/>
          </p:nvPr>
        </p:nvSpPr>
        <p:spPr/>
        <p:txBody>
          <a:bodyPr/>
          <a:lstStyle/>
          <a:p>
            <a:fld id="{88A1DFE4-5FC5-43BD-BB7E-75EAD82B965F}" type="slidenum">
              <a:rPr lang="en-US" smtClean="0"/>
              <a:pPr/>
              <a:t>20</a:t>
            </a:fld>
            <a:endParaRPr lang="en-US"/>
          </a:p>
        </p:txBody>
      </p:sp>
      <p:pic>
        <p:nvPicPr>
          <p:cNvPr id="5" name="Assembly_support_CFtube">
            <a:hlinkClick r:id="" action="ppaction://media"/>
            <a:extLst>
              <a:ext uri="{FF2B5EF4-FFF2-40B4-BE49-F238E27FC236}">
                <a16:creationId xmlns:a16="http://schemas.microsoft.com/office/drawing/2014/main" id="{C668778E-135B-25DA-1B2D-65A5EC222EB4}"/>
              </a:ext>
            </a:extLst>
          </p:cNvPr>
          <p:cNvPicPr>
            <a:picLocks noChangeAspect="1"/>
          </p:cNvPicPr>
          <p:nvPr>
            <a:videoFile r:link="rId2"/>
            <p:extLst>
              <p:ext uri="{DAA4B4D4-6D71-4841-9C94-3DE7FCFB9230}">
                <p14:media xmlns:p14="http://schemas.microsoft.com/office/powerpoint/2010/main" r:embed="rId1"/>
              </p:ext>
            </p:extLst>
          </p:nvPr>
        </p:nvPicPr>
        <p:blipFill rotWithShape="1">
          <a:blip r:embed="rId4"/>
          <a:srcRect l="11879" t="5298" r="38768" b="9257"/>
          <a:stretch/>
        </p:blipFill>
        <p:spPr>
          <a:xfrm>
            <a:off x="5536968" y="510354"/>
            <a:ext cx="6521873" cy="6351802"/>
          </a:xfrm>
          <a:prstGeom prst="rect">
            <a:avLst/>
          </a:prstGeom>
        </p:spPr>
      </p:pic>
      <p:sp>
        <p:nvSpPr>
          <p:cNvPr id="3" name="CasellaDiTesto 2">
            <a:extLst>
              <a:ext uri="{FF2B5EF4-FFF2-40B4-BE49-F238E27FC236}">
                <a16:creationId xmlns:a16="http://schemas.microsoft.com/office/drawing/2014/main" id="{5CB5E2D4-3225-3571-3275-C18D6DB2BC40}"/>
              </a:ext>
            </a:extLst>
          </p:cNvPr>
          <p:cNvSpPr txBox="1"/>
          <p:nvPr/>
        </p:nvSpPr>
        <p:spPr>
          <a:xfrm>
            <a:off x="476250" y="759431"/>
            <a:ext cx="4413250" cy="2781792"/>
          </a:xfrm>
          <a:prstGeom prst="rect">
            <a:avLst/>
          </a:prstGeom>
          <a:noFill/>
        </p:spPr>
        <p:txBody>
          <a:bodyPr wrap="square" rtlCol="0">
            <a:noAutofit/>
          </a:bodyPr>
          <a:lstStyle/>
          <a:p>
            <a:r>
              <a:rPr lang="en-US" sz="2400"/>
              <a:t>Under study:</a:t>
            </a:r>
          </a:p>
          <a:p>
            <a:pPr marL="171450" indent="-171450">
              <a:buFont typeface="Arial" panose="020B0604020202020204" pitchFamily="34" charset="0"/>
              <a:buChar char="•"/>
            </a:pPr>
            <a:r>
              <a:rPr lang="en-US" sz="2400"/>
              <a:t>Rail support</a:t>
            </a:r>
          </a:p>
          <a:p>
            <a:pPr marL="171450" indent="-171450">
              <a:buFont typeface="Arial" panose="020B0604020202020204" pitchFamily="34" charset="0"/>
              <a:buChar char="•"/>
            </a:pPr>
            <a:r>
              <a:rPr lang="en-US" sz="2400"/>
              <a:t>Rail anchoring </a:t>
            </a:r>
          </a:p>
          <a:p>
            <a:pPr marL="171450" indent="-171450">
              <a:buFont typeface="Arial" panose="020B0604020202020204" pitchFamily="34" charset="0"/>
              <a:buChar char="•"/>
            </a:pPr>
            <a:r>
              <a:rPr lang="en-US" sz="2400"/>
              <a:t>Rails length</a:t>
            </a:r>
          </a:p>
          <a:p>
            <a:pPr marL="171450" indent="-171450">
              <a:buFont typeface="Arial" panose="020B0604020202020204" pitchFamily="34" charset="0"/>
              <a:buChar char="•"/>
            </a:pPr>
            <a:r>
              <a:rPr lang="en-US" sz="2400"/>
              <a:t>Geometry of the rail section</a:t>
            </a:r>
          </a:p>
          <a:p>
            <a:pPr marL="171450" indent="-171450">
              <a:buFont typeface="Arial" panose="020B0604020202020204" pitchFamily="34" charset="0"/>
              <a:buChar char="•"/>
            </a:pPr>
            <a:r>
              <a:rPr lang="en-US" sz="2400"/>
              <a:t>Linear bearing type</a:t>
            </a:r>
          </a:p>
          <a:p>
            <a:pPr marL="171450" indent="-171450">
              <a:buFont typeface="Arial" panose="020B0604020202020204" pitchFamily="34" charset="0"/>
              <a:buChar char="•"/>
            </a:pPr>
            <a:r>
              <a:rPr lang="en-US" sz="2400"/>
              <a:t>Positioning system </a:t>
            </a:r>
          </a:p>
        </p:txBody>
      </p:sp>
      <p:sp>
        <p:nvSpPr>
          <p:cNvPr id="4" name="Parentesi graffa aperta 3">
            <a:extLst>
              <a:ext uri="{FF2B5EF4-FFF2-40B4-BE49-F238E27FC236}">
                <a16:creationId xmlns:a16="http://schemas.microsoft.com/office/drawing/2014/main" id="{7BB4324A-AC73-8B05-3A3F-A50E23D419A1}"/>
              </a:ext>
            </a:extLst>
          </p:cNvPr>
          <p:cNvSpPr/>
          <p:nvPr/>
        </p:nvSpPr>
        <p:spPr>
          <a:xfrm>
            <a:off x="145628" y="1206500"/>
            <a:ext cx="376342" cy="781050"/>
          </a:xfrm>
          <a:prstGeom prst="leftBrace">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7" name="Connettore diritto 6">
            <a:extLst>
              <a:ext uri="{FF2B5EF4-FFF2-40B4-BE49-F238E27FC236}">
                <a16:creationId xmlns:a16="http://schemas.microsoft.com/office/drawing/2014/main" id="{8D4A5A32-4745-F69F-2690-3A8762F0FC3F}"/>
              </a:ext>
            </a:extLst>
          </p:cNvPr>
          <p:cNvCxnSpPr>
            <a:stCxn id="4" idx="1"/>
          </p:cNvCxnSpPr>
          <p:nvPr/>
        </p:nvCxnSpPr>
        <p:spPr>
          <a:xfrm flipH="1">
            <a:off x="145627" y="1597025"/>
            <a:ext cx="1" cy="3209925"/>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Connettore 2 8">
            <a:extLst>
              <a:ext uri="{FF2B5EF4-FFF2-40B4-BE49-F238E27FC236}">
                <a16:creationId xmlns:a16="http://schemas.microsoft.com/office/drawing/2014/main" id="{30B45DA3-07FF-1464-2B75-0E9A10FAC98C}"/>
              </a:ext>
            </a:extLst>
          </p:cNvPr>
          <p:cNvCxnSpPr/>
          <p:nvPr/>
        </p:nvCxnSpPr>
        <p:spPr>
          <a:xfrm>
            <a:off x="145627" y="4806950"/>
            <a:ext cx="514773"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0" name="CasellaDiTesto 9">
            <a:extLst>
              <a:ext uri="{FF2B5EF4-FFF2-40B4-BE49-F238E27FC236}">
                <a16:creationId xmlns:a16="http://schemas.microsoft.com/office/drawing/2014/main" id="{E604AB31-77B6-A17C-AFE2-318BB2B6A27B}"/>
              </a:ext>
            </a:extLst>
          </p:cNvPr>
          <p:cNvSpPr txBox="1"/>
          <p:nvPr/>
        </p:nvSpPr>
        <p:spPr>
          <a:xfrm>
            <a:off x="780628" y="3841749"/>
            <a:ext cx="4533900" cy="2781789"/>
          </a:xfrm>
          <a:prstGeom prst="rect">
            <a:avLst/>
          </a:prstGeom>
          <a:noFill/>
        </p:spPr>
        <p:txBody>
          <a:bodyPr wrap="square" rtlCol="0">
            <a:noAutofit/>
          </a:bodyPr>
          <a:lstStyle/>
          <a:p>
            <a:r>
              <a:rPr lang="en-US" sz="2400"/>
              <a:t>To continue the design, it is necessary to know: </a:t>
            </a:r>
          </a:p>
          <a:p>
            <a:pPr marL="171450" indent="-171450">
              <a:buFont typeface="Arial" panose="020B0604020202020204" pitchFamily="34" charset="0"/>
              <a:buChar char="•"/>
            </a:pPr>
            <a:r>
              <a:rPr lang="en-US" sz="2400" b="1"/>
              <a:t>Allowable anchoring </a:t>
            </a:r>
            <a:r>
              <a:rPr lang="en-US" sz="2400"/>
              <a:t>point from detector side</a:t>
            </a:r>
          </a:p>
          <a:p>
            <a:pPr marL="171450" indent="-171450">
              <a:buFont typeface="Arial" panose="020B0604020202020204" pitchFamily="34" charset="0"/>
              <a:buChar char="•"/>
            </a:pPr>
            <a:r>
              <a:rPr lang="en-US" sz="2400" b="1"/>
              <a:t>Allowable space </a:t>
            </a:r>
            <a:r>
              <a:rPr lang="en-US" sz="2400"/>
              <a:t>(internal detector diameter and geometry)</a:t>
            </a:r>
          </a:p>
          <a:p>
            <a:pPr marL="171450" indent="-171450">
              <a:buFont typeface="Arial" panose="020B0604020202020204" pitchFamily="34" charset="0"/>
              <a:buChar char="•"/>
            </a:pPr>
            <a:endParaRPr lang="en-US" sz="2400"/>
          </a:p>
          <a:p>
            <a:pPr marL="171450" indent="-171450">
              <a:buFont typeface="Arial" panose="020B0604020202020204" pitchFamily="34" charset="0"/>
              <a:buChar char="•"/>
            </a:pPr>
            <a:endParaRPr lang="en-US" sz="2400"/>
          </a:p>
        </p:txBody>
      </p:sp>
      <p:sp>
        <p:nvSpPr>
          <p:cNvPr id="6" name="CasellaDiTesto 5">
            <a:extLst>
              <a:ext uri="{FF2B5EF4-FFF2-40B4-BE49-F238E27FC236}">
                <a16:creationId xmlns:a16="http://schemas.microsoft.com/office/drawing/2014/main" id="{4431255C-71D4-A97D-C8BA-19A8F5829B36}"/>
              </a:ext>
            </a:extLst>
          </p:cNvPr>
          <p:cNvSpPr txBox="1"/>
          <p:nvPr/>
        </p:nvSpPr>
        <p:spPr>
          <a:xfrm>
            <a:off x="8928290" y="1197055"/>
            <a:ext cx="1352550" cy="561895"/>
          </a:xfrm>
          <a:prstGeom prst="rect">
            <a:avLst/>
          </a:prstGeom>
          <a:solidFill>
            <a:srgbClr val="FF0000"/>
          </a:solidFill>
        </p:spPr>
        <p:txBody>
          <a:bodyPr wrap="square" rtlCol="0">
            <a:noAutofit/>
          </a:bodyPr>
          <a:lstStyle/>
          <a:p>
            <a:pPr algn="ctr">
              <a:lnSpc>
                <a:spcPts val="1651"/>
              </a:lnSpc>
            </a:pPr>
            <a:r>
              <a:rPr lang="en-US" sz="1200">
                <a:solidFill>
                  <a:schemeClr val="bg1"/>
                </a:solidFill>
              </a:rPr>
              <a:t>Hypothesized anchoring point</a:t>
            </a:r>
          </a:p>
        </p:txBody>
      </p:sp>
      <p:cxnSp>
        <p:nvCxnSpPr>
          <p:cNvPr id="11" name="Connettore 2 10">
            <a:extLst>
              <a:ext uri="{FF2B5EF4-FFF2-40B4-BE49-F238E27FC236}">
                <a16:creationId xmlns:a16="http://schemas.microsoft.com/office/drawing/2014/main" id="{A92B875B-C57C-69A1-1E63-80828B2F0B15}"/>
              </a:ext>
            </a:extLst>
          </p:cNvPr>
          <p:cNvCxnSpPr/>
          <p:nvPr/>
        </p:nvCxnSpPr>
        <p:spPr>
          <a:xfrm>
            <a:off x="10280840" y="1758950"/>
            <a:ext cx="444310" cy="1443037"/>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Connettore 2 11">
            <a:extLst>
              <a:ext uri="{FF2B5EF4-FFF2-40B4-BE49-F238E27FC236}">
                <a16:creationId xmlns:a16="http://schemas.microsoft.com/office/drawing/2014/main" id="{B8BCD1FF-E82F-EDC8-A154-14E74AE64EE2}"/>
              </a:ext>
            </a:extLst>
          </p:cNvPr>
          <p:cNvCxnSpPr>
            <a:cxnSpLocks/>
          </p:cNvCxnSpPr>
          <p:nvPr/>
        </p:nvCxnSpPr>
        <p:spPr>
          <a:xfrm>
            <a:off x="8947149" y="1758950"/>
            <a:ext cx="0" cy="1751598"/>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414627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6066"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5"/>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5"/>
                                        </p:tgtEl>
                                      </p:cBhvr>
                                    </p:cmd>
                                  </p:childTnLst>
                                </p:cTn>
                              </p:par>
                            </p:childTnLst>
                          </p:cTn>
                        </p:par>
                      </p:childTnLst>
                    </p:cTn>
                  </p:par>
                </p:childTnLst>
              </p:cTn>
              <p:nextCondLst>
                <p:cond evt="onClick" delay="0">
                  <p:tgtEl>
                    <p:spTgt spid="5"/>
                  </p:tgtEl>
                </p:cond>
              </p:nextCondLst>
            </p:seq>
            <p:video>
              <p:cMediaNode vol="80000">
                <p:cTn id="12" fill="hold" display="0">
                  <p:stCondLst>
                    <p:cond delay="indefinite"/>
                  </p:stCondLst>
                </p:cTn>
                <p:tgtEl>
                  <p:spTgt spid="5"/>
                </p:tgtEl>
              </p:cMediaNode>
            </p:vide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F67923C-66DD-76EF-E1A9-EE882630BFE6}"/>
              </a:ext>
            </a:extLst>
          </p:cNvPr>
          <p:cNvSpPr>
            <a:spLocks noGrp="1"/>
          </p:cNvSpPr>
          <p:nvPr>
            <p:ph type="sldNum" sz="quarter" idx="10"/>
          </p:nvPr>
        </p:nvSpPr>
        <p:spPr/>
        <p:txBody>
          <a:bodyPr/>
          <a:lstStyle/>
          <a:p>
            <a:fld id="{88A1DFE4-5FC5-43BD-BB7E-75EAD82B965F}" type="slidenum">
              <a:rPr lang="en-US" noProof="0" smtClean="0"/>
              <a:pPr/>
              <a:t>21</a:t>
            </a:fld>
            <a:endParaRPr lang="en-US" noProof="0"/>
          </a:p>
        </p:txBody>
      </p:sp>
      <p:sp>
        <p:nvSpPr>
          <p:cNvPr id="5" name="Title 4">
            <a:extLst>
              <a:ext uri="{FF2B5EF4-FFF2-40B4-BE49-F238E27FC236}">
                <a16:creationId xmlns:a16="http://schemas.microsoft.com/office/drawing/2014/main" id="{22438F34-8E40-D067-7326-E78561D672E1}"/>
              </a:ext>
            </a:extLst>
          </p:cNvPr>
          <p:cNvSpPr>
            <a:spLocks noGrp="1"/>
          </p:cNvSpPr>
          <p:nvPr>
            <p:ph type="title"/>
          </p:nvPr>
        </p:nvSpPr>
        <p:spPr>
          <a:xfrm>
            <a:off x="145627" y="656135"/>
            <a:ext cx="11900746" cy="1072088"/>
          </a:xfrm>
        </p:spPr>
        <p:txBody>
          <a:bodyPr/>
          <a:lstStyle/>
          <a:p>
            <a:r>
              <a:rPr lang="en-US" sz="4000" b="1"/>
              <a:t>Structural</a:t>
            </a:r>
            <a:r>
              <a:rPr lang="en-US"/>
              <a:t> </a:t>
            </a:r>
            <a:r>
              <a:rPr lang="en-US" sz="4000" b="1"/>
              <a:t>optimization of Support Tube flanges</a:t>
            </a:r>
          </a:p>
        </p:txBody>
      </p:sp>
      <p:sp>
        <p:nvSpPr>
          <p:cNvPr id="19" name="TextBox 18">
            <a:extLst>
              <a:ext uri="{FF2B5EF4-FFF2-40B4-BE49-F238E27FC236}">
                <a16:creationId xmlns:a16="http://schemas.microsoft.com/office/drawing/2014/main" id="{F03035E7-F2B1-ABD9-3D35-D0598B4747BF}"/>
              </a:ext>
            </a:extLst>
          </p:cNvPr>
          <p:cNvSpPr txBox="1"/>
          <p:nvPr/>
        </p:nvSpPr>
        <p:spPr>
          <a:xfrm>
            <a:off x="7077741" y="3016596"/>
            <a:ext cx="4085686" cy="3139321"/>
          </a:xfrm>
          <a:prstGeom prst="rect">
            <a:avLst/>
          </a:prstGeom>
          <a:noFill/>
        </p:spPr>
        <p:txBody>
          <a:bodyPr wrap="square">
            <a:spAutoFit/>
          </a:bodyPr>
          <a:lstStyle/>
          <a:p>
            <a:pPr marL="285750" indent="-285750">
              <a:buFont typeface="Arial" panose="020B0604020202020204" pitchFamily="34" charset="0"/>
              <a:buChar char="•"/>
            </a:pPr>
            <a:r>
              <a:rPr lang="en-GB" dirty="0"/>
              <a:t>The </a:t>
            </a:r>
            <a:r>
              <a:rPr lang="en-GB" b="1" dirty="0"/>
              <a:t>SIMP</a:t>
            </a:r>
            <a:r>
              <a:rPr lang="en-GB" dirty="0"/>
              <a:t> algorithm, based on the concept of penalty.</a:t>
            </a:r>
          </a:p>
          <a:p>
            <a:pPr marL="285750" indent="-285750">
              <a:buFont typeface="Arial" panose="020B0604020202020204" pitchFamily="34" charset="0"/>
              <a:buChar char="•"/>
            </a:pPr>
            <a:r>
              <a:rPr lang="en-GB" dirty="0"/>
              <a:t>The </a:t>
            </a:r>
            <a:r>
              <a:rPr lang="en-GB" b="1" dirty="0"/>
              <a:t>Generative Design </a:t>
            </a:r>
            <a:r>
              <a:rPr lang="en-GB" dirty="0"/>
              <a:t>method, capable of creating a structure from an initial shape and from imposed spatial constraints. </a:t>
            </a:r>
          </a:p>
          <a:p>
            <a:pPr marL="285750" indent="-285750">
              <a:buFont typeface="Arial" panose="020B0604020202020204" pitchFamily="34" charset="0"/>
              <a:buChar char="•"/>
            </a:pPr>
            <a:r>
              <a:rPr lang="en-GB" dirty="0"/>
              <a:t>The </a:t>
            </a:r>
            <a:r>
              <a:rPr lang="en-US" b="1" dirty="0"/>
              <a:t>lattice structure with Field Driven </a:t>
            </a:r>
            <a:r>
              <a:rPr lang="en-US" dirty="0"/>
              <a:t>design allows to create an infill or some area using lattice structure to maintain the geometric continuity using porous area. </a:t>
            </a:r>
          </a:p>
        </p:txBody>
      </p:sp>
      <p:sp>
        <p:nvSpPr>
          <p:cNvPr id="3" name="TextBox 72">
            <a:extLst>
              <a:ext uri="{FF2B5EF4-FFF2-40B4-BE49-F238E27FC236}">
                <a16:creationId xmlns:a16="http://schemas.microsoft.com/office/drawing/2014/main" id="{6FE3CDD2-1A9B-7921-1918-E656FE45DD7B}"/>
              </a:ext>
            </a:extLst>
          </p:cNvPr>
          <p:cNvSpPr txBox="1"/>
          <p:nvPr/>
        </p:nvSpPr>
        <p:spPr>
          <a:xfrm>
            <a:off x="145627" y="1217503"/>
            <a:ext cx="11584624" cy="1477328"/>
          </a:xfrm>
          <a:prstGeom prst="rect">
            <a:avLst/>
          </a:prstGeom>
          <a:noFill/>
        </p:spPr>
        <p:txBody>
          <a:bodyPr wrap="square" rtlCol="0">
            <a:spAutoFit/>
          </a:bodyPr>
          <a:lstStyle/>
          <a:p>
            <a:pPr algn="just"/>
            <a:r>
              <a:rPr lang="en-GB" dirty="0"/>
              <a:t>The FCC project is a precious opportunity to use the most innovative techniques in mechanical design. </a:t>
            </a:r>
          </a:p>
          <a:p>
            <a:pPr algn="just"/>
            <a:r>
              <a:rPr lang="en-GB" dirty="0"/>
              <a:t>The structural optimization is a field in rapid developing, different techniques have been validate and more are in progress. At the moment have been evaluated three main approaches to reduce the mass maintaining the requirement in term of stress and displacement. The analysis is in progress, and this is a report of the current state of the work.  </a:t>
            </a:r>
          </a:p>
        </p:txBody>
      </p:sp>
      <p:pic>
        <p:nvPicPr>
          <p:cNvPr id="4" name="Picture 28" descr="A black background with green letters&#10;&#10;Description automatically generated with low confidence">
            <a:extLst>
              <a:ext uri="{FF2B5EF4-FFF2-40B4-BE49-F238E27FC236}">
                <a16:creationId xmlns:a16="http://schemas.microsoft.com/office/drawing/2014/main" id="{EA394B06-35CC-6DBE-D2A7-1ED960CFD3D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73842" y="78984"/>
            <a:ext cx="1536836" cy="349207"/>
          </a:xfrm>
          <a:prstGeom prst="rect">
            <a:avLst/>
          </a:prstGeom>
        </p:spPr>
      </p:pic>
      <p:pic>
        <p:nvPicPr>
          <p:cNvPr id="7" name="Immagine 6">
            <a:extLst>
              <a:ext uri="{FF2B5EF4-FFF2-40B4-BE49-F238E27FC236}">
                <a16:creationId xmlns:a16="http://schemas.microsoft.com/office/drawing/2014/main" id="{50BB5B2A-EB4E-5313-0AF1-B700B3CA88C6}"/>
              </a:ext>
            </a:extLst>
          </p:cNvPr>
          <p:cNvPicPr>
            <a:picLocks noChangeAspect="1"/>
          </p:cNvPicPr>
          <p:nvPr/>
        </p:nvPicPr>
        <p:blipFill>
          <a:blip r:embed="rId4"/>
          <a:stretch>
            <a:fillRect/>
          </a:stretch>
        </p:blipFill>
        <p:spPr>
          <a:xfrm>
            <a:off x="265088" y="2694831"/>
            <a:ext cx="5865547" cy="4020042"/>
          </a:xfrm>
          <a:prstGeom prst="rect">
            <a:avLst/>
          </a:prstGeom>
        </p:spPr>
      </p:pic>
      <p:sp>
        <p:nvSpPr>
          <p:cNvPr id="23" name="Oval 22">
            <a:extLst>
              <a:ext uri="{FF2B5EF4-FFF2-40B4-BE49-F238E27FC236}">
                <a16:creationId xmlns:a16="http://schemas.microsoft.com/office/drawing/2014/main" id="{5A02FA36-1362-EC05-8B0C-C4E872763C79}"/>
              </a:ext>
            </a:extLst>
          </p:cNvPr>
          <p:cNvSpPr/>
          <p:nvPr/>
        </p:nvSpPr>
        <p:spPr>
          <a:xfrm rot="1156077">
            <a:off x="1352993" y="3452415"/>
            <a:ext cx="4095937" cy="2325371"/>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0964674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a:extLst>
              <a:ext uri="{FF2B5EF4-FFF2-40B4-BE49-F238E27FC236}">
                <a16:creationId xmlns:a16="http://schemas.microsoft.com/office/drawing/2014/main" id="{C24ACA6E-A0AF-B083-E936-4D05464347A1}"/>
              </a:ext>
            </a:extLst>
          </p:cNvPr>
          <p:cNvSpPr>
            <a:spLocks noGrp="1"/>
          </p:cNvSpPr>
          <p:nvPr>
            <p:ph type="sldNum" sz="quarter" idx="10"/>
          </p:nvPr>
        </p:nvSpPr>
        <p:spPr/>
        <p:txBody>
          <a:bodyPr/>
          <a:lstStyle/>
          <a:p>
            <a:fld id="{88A1DFE4-5FC5-43BD-BB7E-75EAD82B965F}" type="slidenum">
              <a:rPr lang="en-US" noProof="0" smtClean="0"/>
              <a:pPr/>
              <a:t>22</a:t>
            </a:fld>
            <a:endParaRPr lang="en-US" noProof="0"/>
          </a:p>
        </p:txBody>
      </p:sp>
      <p:pic>
        <p:nvPicPr>
          <p:cNvPr id="25" name="Immagine 24">
            <a:extLst>
              <a:ext uri="{FF2B5EF4-FFF2-40B4-BE49-F238E27FC236}">
                <a16:creationId xmlns:a16="http://schemas.microsoft.com/office/drawing/2014/main" id="{5049431E-3D7D-F16C-8AE5-21C44E7724F8}"/>
              </a:ext>
            </a:extLst>
          </p:cNvPr>
          <p:cNvPicPr>
            <a:picLocks noChangeAspect="1"/>
          </p:cNvPicPr>
          <p:nvPr/>
        </p:nvPicPr>
        <p:blipFill rotWithShape="1">
          <a:blip r:embed="rId2"/>
          <a:srcRect l="-648" r="2495"/>
          <a:stretch/>
        </p:blipFill>
        <p:spPr>
          <a:xfrm>
            <a:off x="79513" y="2375895"/>
            <a:ext cx="11966860" cy="4355484"/>
          </a:xfrm>
          <a:prstGeom prst="rect">
            <a:avLst/>
          </a:prstGeom>
        </p:spPr>
      </p:pic>
      <p:sp>
        <p:nvSpPr>
          <p:cNvPr id="26" name="TextBox 34">
            <a:extLst>
              <a:ext uri="{FF2B5EF4-FFF2-40B4-BE49-F238E27FC236}">
                <a16:creationId xmlns:a16="http://schemas.microsoft.com/office/drawing/2014/main" id="{E91E9576-E7FE-9186-725C-5722D8666895}"/>
              </a:ext>
            </a:extLst>
          </p:cNvPr>
          <p:cNvSpPr txBox="1"/>
          <p:nvPr/>
        </p:nvSpPr>
        <p:spPr>
          <a:xfrm>
            <a:off x="158488" y="710355"/>
            <a:ext cx="11720761" cy="1569660"/>
          </a:xfrm>
          <a:prstGeom prst="rect">
            <a:avLst/>
          </a:prstGeom>
          <a:noFill/>
        </p:spPr>
        <p:txBody>
          <a:bodyPr wrap="square" rtlCol="0">
            <a:spAutoFit/>
          </a:bodyPr>
          <a:lstStyle/>
          <a:p>
            <a:pPr algn="just"/>
            <a:r>
              <a:rPr lang="en-GB" sz="1600" dirty="0"/>
              <a:t>These methods have been used to </a:t>
            </a:r>
            <a:r>
              <a:rPr lang="en-GB" sz="1600" b="1" dirty="0"/>
              <a:t>optimize the interface between the Support Tube of the FCC Interaction region and the detector</a:t>
            </a:r>
            <a:r>
              <a:rPr lang="en-GB" sz="1600" dirty="0"/>
              <a:t>. The first step made is a </a:t>
            </a:r>
            <a:r>
              <a:rPr lang="en-GB" sz="1600" b="1" dirty="0"/>
              <a:t>preliminary analysis </a:t>
            </a:r>
            <a:r>
              <a:rPr lang="en-GB" sz="1600" dirty="0"/>
              <a:t>to study the number and position of anchoring point for the Support Tube. After the choice of the best configuration has been performed three structural optimization for each design, using two different SIMP algorithm and a Generative Design algorithm. </a:t>
            </a:r>
          </a:p>
          <a:p>
            <a:pPr algn="just"/>
            <a:r>
              <a:rPr lang="en-GB" sz="1600" dirty="0"/>
              <a:t>After the comparison of these design has been performed a study of the final flange of the support structure, using the </a:t>
            </a:r>
            <a:r>
              <a:rPr lang="en-GB" sz="1600" b="1" dirty="0"/>
              <a:t>SIMP </a:t>
            </a:r>
            <a:r>
              <a:rPr lang="en-GB" sz="1600" dirty="0"/>
              <a:t>algorithm, the </a:t>
            </a:r>
            <a:r>
              <a:rPr lang="en-GB" sz="1600" b="1" dirty="0"/>
              <a:t>Generative Design </a:t>
            </a:r>
            <a:r>
              <a:rPr lang="en-GB" sz="1600" dirty="0"/>
              <a:t>and the </a:t>
            </a:r>
            <a:r>
              <a:rPr lang="en-GB" sz="1600" b="1" dirty="0"/>
              <a:t>lattice structure with Field Driven design</a:t>
            </a:r>
            <a:r>
              <a:rPr lang="en-GB" sz="1600" dirty="0"/>
              <a:t>. </a:t>
            </a:r>
            <a:endParaRPr lang="it-IT" sz="1600" dirty="0"/>
          </a:p>
        </p:txBody>
      </p:sp>
      <p:pic>
        <p:nvPicPr>
          <p:cNvPr id="27" name="Picture 28" descr="A black background with green letters&#10;&#10;Description automatically generated with low confidence">
            <a:extLst>
              <a:ext uri="{FF2B5EF4-FFF2-40B4-BE49-F238E27FC236}">
                <a16:creationId xmlns:a16="http://schemas.microsoft.com/office/drawing/2014/main" id="{BE2D2BF0-3FBE-30B9-606D-EB62A883864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73950" y="66974"/>
            <a:ext cx="1522956" cy="346054"/>
          </a:xfrm>
          <a:prstGeom prst="rect">
            <a:avLst/>
          </a:prstGeom>
        </p:spPr>
      </p:pic>
      <p:cxnSp>
        <p:nvCxnSpPr>
          <p:cNvPr id="4" name="Connettore 2 3">
            <a:extLst>
              <a:ext uri="{FF2B5EF4-FFF2-40B4-BE49-F238E27FC236}">
                <a16:creationId xmlns:a16="http://schemas.microsoft.com/office/drawing/2014/main" id="{6001881F-DC61-28D2-D486-DA21356106CD}"/>
              </a:ext>
            </a:extLst>
          </p:cNvPr>
          <p:cNvCxnSpPr/>
          <p:nvPr/>
        </p:nvCxnSpPr>
        <p:spPr>
          <a:xfrm flipV="1">
            <a:off x="10164148" y="3284375"/>
            <a:ext cx="429208" cy="39810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 name="Connettore 2 4">
            <a:extLst>
              <a:ext uri="{FF2B5EF4-FFF2-40B4-BE49-F238E27FC236}">
                <a16:creationId xmlns:a16="http://schemas.microsoft.com/office/drawing/2014/main" id="{4C26DB8C-041A-4C2F-18E2-69996370CC9E}"/>
              </a:ext>
            </a:extLst>
          </p:cNvPr>
          <p:cNvCxnSpPr>
            <a:cxnSpLocks/>
          </p:cNvCxnSpPr>
          <p:nvPr/>
        </p:nvCxnSpPr>
        <p:spPr>
          <a:xfrm flipH="1">
            <a:off x="11010123" y="2375895"/>
            <a:ext cx="298579" cy="66996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CasellaDiTesto 7">
            <a:extLst>
              <a:ext uri="{FF2B5EF4-FFF2-40B4-BE49-F238E27FC236}">
                <a16:creationId xmlns:a16="http://schemas.microsoft.com/office/drawing/2014/main" id="{D2C53133-BF53-B96A-8B91-B3E18C49BADF}"/>
              </a:ext>
            </a:extLst>
          </p:cNvPr>
          <p:cNvSpPr txBox="1"/>
          <p:nvPr/>
        </p:nvSpPr>
        <p:spPr>
          <a:xfrm>
            <a:off x="9759820" y="3611631"/>
            <a:ext cx="883297" cy="398106"/>
          </a:xfrm>
          <a:prstGeom prst="rect">
            <a:avLst/>
          </a:prstGeom>
          <a:noFill/>
        </p:spPr>
        <p:txBody>
          <a:bodyPr wrap="square" rtlCol="0">
            <a:noAutofit/>
          </a:bodyPr>
          <a:lstStyle/>
          <a:p>
            <a:pPr algn="ctr"/>
            <a:r>
              <a:rPr lang="en-US" sz="1200"/>
              <a:t>LumiCal anchor</a:t>
            </a:r>
          </a:p>
        </p:txBody>
      </p:sp>
      <p:sp>
        <p:nvSpPr>
          <p:cNvPr id="9" name="CasellaDiTesto 8">
            <a:extLst>
              <a:ext uri="{FF2B5EF4-FFF2-40B4-BE49-F238E27FC236}">
                <a16:creationId xmlns:a16="http://schemas.microsoft.com/office/drawing/2014/main" id="{D7B34D90-CAA6-5AC6-6797-984D8F246DF0}"/>
              </a:ext>
            </a:extLst>
          </p:cNvPr>
          <p:cNvSpPr txBox="1"/>
          <p:nvPr/>
        </p:nvSpPr>
        <p:spPr>
          <a:xfrm>
            <a:off x="11163076" y="2128902"/>
            <a:ext cx="883297" cy="398106"/>
          </a:xfrm>
          <a:prstGeom prst="rect">
            <a:avLst/>
          </a:prstGeom>
          <a:noFill/>
        </p:spPr>
        <p:txBody>
          <a:bodyPr wrap="square" rtlCol="0">
            <a:noAutofit/>
          </a:bodyPr>
          <a:lstStyle/>
          <a:p>
            <a:pPr algn="ctr"/>
            <a:r>
              <a:rPr lang="en-US" sz="1200"/>
              <a:t>Chamber anchor</a:t>
            </a:r>
          </a:p>
        </p:txBody>
      </p:sp>
    </p:spTree>
    <p:extLst>
      <p:ext uri="{BB962C8B-B14F-4D97-AF65-F5344CB8AC3E}">
        <p14:creationId xmlns:p14="http://schemas.microsoft.com/office/powerpoint/2010/main" val="3630975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a:extLst>
              <a:ext uri="{FF2B5EF4-FFF2-40B4-BE49-F238E27FC236}">
                <a16:creationId xmlns:a16="http://schemas.microsoft.com/office/drawing/2014/main" id="{9D0D096D-EF5F-D438-002D-D1F0CCFEEF2D}"/>
              </a:ext>
            </a:extLst>
          </p:cNvPr>
          <p:cNvSpPr>
            <a:spLocks noGrp="1"/>
          </p:cNvSpPr>
          <p:nvPr>
            <p:ph type="sldNum" sz="quarter" idx="10"/>
          </p:nvPr>
        </p:nvSpPr>
        <p:spPr/>
        <p:txBody>
          <a:bodyPr/>
          <a:lstStyle/>
          <a:p>
            <a:fld id="{88A1DFE4-5FC5-43BD-BB7E-75EAD82B965F}" type="slidenum">
              <a:rPr lang="en-US" noProof="0" smtClean="0"/>
              <a:pPr/>
              <a:t>23</a:t>
            </a:fld>
            <a:endParaRPr lang="en-US" noProof="0"/>
          </a:p>
        </p:txBody>
      </p:sp>
      <p:sp>
        <p:nvSpPr>
          <p:cNvPr id="5" name="Titolo 4">
            <a:extLst>
              <a:ext uri="{FF2B5EF4-FFF2-40B4-BE49-F238E27FC236}">
                <a16:creationId xmlns:a16="http://schemas.microsoft.com/office/drawing/2014/main" id="{060F3F56-1390-4F77-5135-3B7DA689B300}"/>
              </a:ext>
            </a:extLst>
          </p:cNvPr>
          <p:cNvSpPr>
            <a:spLocks noGrp="1"/>
          </p:cNvSpPr>
          <p:nvPr>
            <p:ph type="title"/>
          </p:nvPr>
        </p:nvSpPr>
        <p:spPr>
          <a:xfrm>
            <a:off x="370871" y="575883"/>
            <a:ext cx="11017800" cy="1072088"/>
          </a:xfrm>
        </p:spPr>
        <p:txBody>
          <a:bodyPr vert="horz" lIns="91440" tIns="45720" rIns="91440" bIns="45720" rtlCol="0" anchor="t" anchorCtr="0">
            <a:noAutofit/>
          </a:bodyPr>
          <a:lstStyle/>
          <a:p>
            <a:r>
              <a:rPr lang="en-US" sz="4000" b="1"/>
              <a:t>Conclusion</a:t>
            </a:r>
          </a:p>
        </p:txBody>
      </p:sp>
      <p:sp>
        <p:nvSpPr>
          <p:cNvPr id="3" name="CasellaDiTesto 2">
            <a:extLst>
              <a:ext uri="{FF2B5EF4-FFF2-40B4-BE49-F238E27FC236}">
                <a16:creationId xmlns:a16="http://schemas.microsoft.com/office/drawing/2014/main" id="{0771C6BB-D7EB-A494-BB4C-F2A6D9F8903A}"/>
              </a:ext>
            </a:extLst>
          </p:cNvPr>
          <p:cNvSpPr txBox="1"/>
          <p:nvPr/>
        </p:nvSpPr>
        <p:spPr>
          <a:xfrm>
            <a:off x="370871" y="5322621"/>
            <a:ext cx="11180427" cy="1754155"/>
          </a:xfrm>
          <a:prstGeom prst="rect">
            <a:avLst/>
          </a:prstGeom>
          <a:noFill/>
        </p:spPr>
        <p:txBody>
          <a:bodyPr wrap="square" rtlCol="0">
            <a:noAutofit/>
          </a:bodyPr>
          <a:lstStyle/>
          <a:p>
            <a:pPr marL="171450" indent="-171450">
              <a:lnSpc>
                <a:spcPts val="1651"/>
              </a:lnSpc>
              <a:buFont typeface="Arial" panose="020B0604020202020204" pitchFamily="34" charset="0"/>
              <a:buChar char="•"/>
            </a:pPr>
            <a:endParaRPr lang="en-US" sz="1200"/>
          </a:p>
        </p:txBody>
      </p:sp>
      <p:sp>
        <p:nvSpPr>
          <p:cNvPr id="6" name="CasellaDiTesto 5">
            <a:extLst>
              <a:ext uri="{FF2B5EF4-FFF2-40B4-BE49-F238E27FC236}">
                <a16:creationId xmlns:a16="http://schemas.microsoft.com/office/drawing/2014/main" id="{52C61AFB-E582-EEC2-CFD4-FB1D0F958767}"/>
              </a:ext>
            </a:extLst>
          </p:cNvPr>
          <p:cNvSpPr txBox="1"/>
          <p:nvPr/>
        </p:nvSpPr>
        <p:spPr>
          <a:xfrm>
            <a:off x="316064" y="4699464"/>
            <a:ext cx="9064311" cy="1881990"/>
          </a:xfrm>
          <a:prstGeom prst="rect">
            <a:avLst/>
          </a:prstGeom>
          <a:noFill/>
        </p:spPr>
        <p:txBody>
          <a:bodyPr wrap="square">
            <a:spAutoFit/>
          </a:bodyPr>
          <a:lstStyle/>
          <a:p>
            <a:pPr marL="171450" indent="-171450">
              <a:lnSpc>
                <a:spcPct val="150000"/>
              </a:lnSpc>
              <a:buFont typeface="Arial" panose="020B0604020202020204" pitchFamily="34" charset="0"/>
              <a:buChar char="•"/>
            </a:pPr>
            <a:r>
              <a:rPr lang="en-US" sz="2000"/>
              <a:t>Prototyping</a:t>
            </a:r>
          </a:p>
          <a:p>
            <a:pPr marL="171450" indent="-171450">
              <a:lnSpc>
                <a:spcPct val="150000"/>
              </a:lnSpc>
              <a:buFont typeface="Arial" panose="020B0604020202020204" pitchFamily="34" charset="0"/>
              <a:buChar char="•"/>
            </a:pPr>
            <a:r>
              <a:rPr lang="en-US" sz="2000"/>
              <a:t>Integration of CLD detector</a:t>
            </a:r>
          </a:p>
          <a:p>
            <a:pPr marL="171450" indent="-171450">
              <a:lnSpc>
                <a:spcPct val="150000"/>
              </a:lnSpc>
              <a:buFont typeface="Arial" panose="020B0604020202020204" pitchFamily="34" charset="0"/>
              <a:buChar char="•"/>
            </a:pPr>
            <a:r>
              <a:rPr lang="en-US" sz="2000"/>
              <a:t>Increase the level of detail of the crotch chamber and support structure</a:t>
            </a:r>
          </a:p>
          <a:p>
            <a:pPr marL="171450" indent="-171450">
              <a:lnSpc>
                <a:spcPct val="150000"/>
              </a:lnSpc>
              <a:buFont typeface="Arial" panose="020B0604020202020204" pitchFamily="34" charset="0"/>
              <a:buChar char="•"/>
            </a:pPr>
            <a:r>
              <a:rPr lang="en-US" sz="2000"/>
              <a:t>Develop of remote vacuum connection </a:t>
            </a:r>
          </a:p>
        </p:txBody>
      </p:sp>
      <p:sp>
        <p:nvSpPr>
          <p:cNvPr id="8" name="CasellaDiTesto 7">
            <a:extLst>
              <a:ext uri="{FF2B5EF4-FFF2-40B4-BE49-F238E27FC236}">
                <a16:creationId xmlns:a16="http://schemas.microsoft.com/office/drawing/2014/main" id="{0DA2F28D-C27D-EB89-88E6-E028463DE56F}"/>
              </a:ext>
            </a:extLst>
          </p:cNvPr>
          <p:cNvSpPr txBox="1"/>
          <p:nvPr/>
        </p:nvSpPr>
        <p:spPr>
          <a:xfrm>
            <a:off x="5106955" y="4606707"/>
            <a:ext cx="7029061" cy="785343"/>
          </a:xfrm>
          <a:prstGeom prst="rect">
            <a:avLst/>
          </a:prstGeom>
          <a:noFill/>
        </p:spPr>
        <p:txBody>
          <a:bodyPr wrap="square">
            <a:spAutoFit/>
          </a:bodyPr>
          <a:lstStyle/>
          <a:p>
            <a:pPr marL="171450" indent="-171450">
              <a:lnSpc>
                <a:spcPct val="150000"/>
              </a:lnSpc>
              <a:buFont typeface="Wingdings" panose="05000000000000000000" pitchFamily="2" charset="2"/>
              <a:buChar char="Ø"/>
            </a:pPr>
            <a:r>
              <a:rPr lang="en-US" sz="1600"/>
              <a:t>Central chamber: inlet and outlet (</a:t>
            </a:r>
            <a:r>
              <a:rPr lang="en-US" sz="1600" i="1"/>
              <a:t>thick copper deposition</a:t>
            </a:r>
            <a:r>
              <a:rPr lang="en-US" sz="1600"/>
              <a:t>), cooling system</a:t>
            </a:r>
          </a:p>
          <a:p>
            <a:pPr marL="171450" indent="-171450">
              <a:lnSpc>
                <a:spcPct val="150000"/>
              </a:lnSpc>
              <a:buFont typeface="Wingdings" panose="05000000000000000000" pitchFamily="2" charset="2"/>
              <a:buChar char="Ø"/>
            </a:pPr>
            <a:r>
              <a:rPr lang="en-US" sz="1600"/>
              <a:t>Welding for elliptical shape </a:t>
            </a:r>
          </a:p>
        </p:txBody>
      </p:sp>
      <p:cxnSp>
        <p:nvCxnSpPr>
          <p:cNvPr id="10" name="Connettore 2 9">
            <a:extLst>
              <a:ext uri="{FF2B5EF4-FFF2-40B4-BE49-F238E27FC236}">
                <a16:creationId xmlns:a16="http://schemas.microsoft.com/office/drawing/2014/main" id="{A27FF2F6-C775-8B89-6526-01750B7ACDB0}"/>
              </a:ext>
            </a:extLst>
          </p:cNvPr>
          <p:cNvCxnSpPr>
            <a:cxnSpLocks/>
          </p:cNvCxnSpPr>
          <p:nvPr/>
        </p:nvCxnSpPr>
        <p:spPr>
          <a:xfrm>
            <a:off x="1990531" y="5044504"/>
            <a:ext cx="3116424"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2" name="CasellaDiTesto 11">
            <a:extLst>
              <a:ext uri="{FF2B5EF4-FFF2-40B4-BE49-F238E27FC236}">
                <a16:creationId xmlns:a16="http://schemas.microsoft.com/office/drawing/2014/main" id="{5A2D9E9E-C4E2-689D-6C48-524727220ACB}"/>
              </a:ext>
            </a:extLst>
          </p:cNvPr>
          <p:cNvSpPr txBox="1"/>
          <p:nvPr/>
        </p:nvSpPr>
        <p:spPr>
          <a:xfrm>
            <a:off x="2329543" y="4766388"/>
            <a:ext cx="2438400" cy="373224"/>
          </a:xfrm>
          <a:prstGeom prst="rect">
            <a:avLst/>
          </a:prstGeom>
          <a:noFill/>
        </p:spPr>
        <p:txBody>
          <a:bodyPr wrap="square" rtlCol="0">
            <a:noAutofit/>
          </a:bodyPr>
          <a:lstStyle/>
          <a:p>
            <a:pPr algn="ctr">
              <a:lnSpc>
                <a:spcPts val="1651"/>
              </a:lnSpc>
            </a:pPr>
            <a:r>
              <a:rPr lang="en-US" sz="1200"/>
              <a:t>Most urgent</a:t>
            </a:r>
          </a:p>
        </p:txBody>
      </p:sp>
      <p:sp>
        <p:nvSpPr>
          <p:cNvPr id="13" name="Content Placeholder 3">
            <a:extLst>
              <a:ext uri="{FF2B5EF4-FFF2-40B4-BE49-F238E27FC236}">
                <a16:creationId xmlns:a16="http://schemas.microsoft.com/office/drawing/2014/main" id="{CE2684FA-6961-A7F5-1D77-9082357F5472}"/>
              </a:ext>
            </a:extLst>
          </p:cNvPr>
          <p:cNvSpPr txBox="1">
            <a:spLocks/>
          </p:cNvSpPr>
          <p:nvPr/>
        </p:nvSpPr>
        <p:spPr>
          <a:xfrm>
            <a:off x="178755" y="992957"/>
            <a:ext cx="11867618" cy="4872085"/>
          </a:xfrm>
          <a:prstGeom prst="rect">
            <a:avLst/>
          </a:prstGeom>
        </p:spPr>
        <p:txBody>
          <a:bodyPr/>
          <a:lst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indent="-360000">
              <a:lnSpc>
                <a:spcPct val="150000"/>
              </a:lnSpc>
              <a:buFont typeface="Arial" panose="020B0604020202020204" pitchFamily="34" charset="0"/>
              <a:buChar char="•"/>
            </a:pPr>
            <a:r>
              <a:rPr lang="en-US" sz="2000" dirty="0"/>
              <a:t>The current central chamber design is now compatible with the </a:t>
            </a:r>
            <a:r>
              <a:rPr lang="en-US" sz="2000" b="1" dirty="0"/>
              <a:t>Inner Vertex </a:t>
            </a:r>
            <a:r>
              <a:rPr lang="en-US" sz="2000" dirty="0"/>
              <a:t>design. </a:t>
            </a:r>
          </a:p>
          <a:p>
            <a:pPr indent="-360000">
              <a:lnSpc>
                <a:spcPct val="150000"/>
              </a:lnSpc>
              <a:buFont typeface="Arial" panose="020B0604020202020204" pitchFamily="34" charset="0"/>
              <a:buChar char="•"/>
            </a:pPr>
            <a:r>
              <a:rPr lang="en-US" sz="2000" dirty="0"/>
              <a:t>The design of </a:t>
            </a:r>
            <a:r>
              <a:rPr lang="en-US" sz="2000" b="1" dirty="0"/>
              <a:t>trapezoidal chamber </a:t>
            </a:r>
            <a:r>
              <a:rPr lang="en-US" sz="2000" dirty="0"/>
              <a:t>is now compatible with LumiCal requirements. </a:t>
            </a:r>
          </a:p>
          <a:p>
            <a:pPr indent="-360000">
              <a:lnSpc>
                <a:spcPct val="150000"/>
              </a:lnSpc>
              <a:buFont typeface="Arial" panose="020B0604020202020204" pitchFamily="34" charset="0"/>
              <a:buChar char="•"/>
            </a:pPr>
            <a:r>
              <a:rPr lang="en-US" sz="2000" dirty="0"/>
              <a:t>The preliminary design of </a:t>
            </a:r>
            <a:r>
              <a:rPr lang="en-US" sz="2000" b="1" dirty="0"/>
              <a:t>crotch chamber </a:t>
            </a:r>
            <a:r>
              <a:rPr lang="en-US" sz="2000" dirty="0"/>
              <a:t>has been proposed.</a:t>
            </a:r>
          </a:p>
          <a:p>
            <a:pPr indent="-360000">
              <a:lnSpc>
                <a:spcPct val="150000"/>
              </a:lnSpc>
              <a:buFont typeface="Arial" panose="020B0604020202020204" pitchFamily="34" charset="0"/>
              <a:buChar char="•"/>
            </a:pPr>
            <a:r>
              <a:rPr lang="en-US" sz="2000" dirty="0"/>
              <a:t>The </a:t>
            </a:r>
            <a:r>
              <a:rPr lang="en-US" sz="2000" b="1" dirty="0"/>
              <a:t>concept of Support Tube </a:t>
            </a:r>
            <a:r>
              <a:rPr lang="en-US" sz="2000" dirty="0"/>
              <a:t>has been introduced and the </a:t>
            </a:r>
            <a:r>
              <a:rPr lang="en-US" sz="2000" b="1" dirty="0"/>
              <a:t>proposal of an assembly </a:t>
            </a:r>
            <a:r>
              <a:rPr lang="en-US" sz="2000" dirty="0"/>
              <a:t>strategy as well</a:t>
            </a:r>
          </a:p>
          <a:p>
            <a:pPr indent="-360000">
              <a:lnSpc>
                <a:spcPct val="150000"/>
              </a:lnSpc>
              <a:buFont typeface="Arial" panose="020B0604020202020204" pitchFamily="34" charset="0"/>
              <a:buChar char="•"/>
            </a:pPr>
            <a:r>
              <a:rPr lang="en-US" sz="2000" dirty="0"/>
              <a:t>The </a:t>
            </a:r>
            <a:r>
              <a:rPr lang="en-US" sz="2000" b="1" dirty="0"/>
              <a:t>structural optimization </a:t>
            </a:r>
            <a:r>
              <a:rPr lang="en-US" sz="2000" dirty="0"/>
              <a:t>of IR </a:t>
            </a:r>
            <a:r>
              <a:rPr lang="en-US" sz="2000" b="1" dirty="0"/>
              <a:t>support</a:t>
            </a:r>
            <a:r>
              <a:rPr lang="en-US" sz="2000" dirty="0"/>
              <a:t> structure is started.</a:t>
            </a:r>
          </a:p>
          <a:p>
            <a:endParaRPr lang="en-US" sz="1800" dirty="0"/>
          </a:p>
          <a:p>
            <a:endParaRPr lang="en-US" sz="1800" dirty="0"/>
          </a:p>
        </p:txBody>
      </p:sp>
      <p:sp>
        <p:nvSpPr>
          <p:cNvPr id="15" name="CasellaDiTesto 14">
            <a:extLst>
              <a:ext uri="{FF2B5EF4-FFF2-40B4-BE49-F238E27FC236}">
                <a16:creationId xmlns:a16="http://schemas.microsoft.com/office/drawing/2014/main" id="{1AA56E2A-8B62-C723-CDDE-8AD85D198CEF}"/>
              </a:ext>
            </a:extLst>
          </p:cNvPr>
          <p:cNvSpPr txBox="1"/>
          <p:nvPr/>
        </p:nvSpPr>
        <p:spPr>
          <a:xfrm>
            <a:off x="242596" y="4025310"/>
            <a:ext cx="6096000" cy="523220"/>
          </a:xfrm>
          <a:prstGeom prst="rect">
            <a:avLst/>
          </a:prstGeom>
          <a:noFill/>
        </p:spPr>
        <p:txBody>
          <a:bodyPr wrap="square">
            <a:spAutoFit/>
          </a:bodyPr>
          <a:lstStyle/>
          <a:p>
            <a:r>
              <a:rPr lang="en-US" sz="2800" b="1"/>
              <a:t>Future steps</a:t>
            </a:r>
            <a:endParaRPr lang="en-US" sz="2800"/>
          </a:p>
        </p:txBody>
      </p:sp>
    </p:spTree>
    <p:extLst>
      <p:ext uri="{BB962C8B-B14F-4D97-AF65-F5344CB8AC3E}">
        <p14:creationId xmlns:p14="http://schemas.microsoft.com/office/powerpoint/2010/main" val="21210490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B2C7F8-4522-5A7D-59CD-457836884931}"/>
              </a:ext>
            </a:extLst>
          </p:cNvPr>
          <p:cNvSpPr>
            <a:spLocks noGrp="1"/>
          </p:cNvSpPr>
          <p:nvPr>
            <p:ph type="ctrTitle" idx="4294967295"/>
          </p:nvPr>
        </p:nvSpPr>
        <p:spPr>
          <a:xfrm>
            <a:off x="684346" y="2379575"/>
            <a:ext cx="10125616" cy="2387600"/>
          </a:xfrm>
        </p:spPr>
        <p:txBody>
          <a:bodyPr/>
          <a:lstStyle/>
          <a:p>
            <a:r>
              <a:rPr lang="en-US" dirty="0"/>
              <a:t>\</a:t>
            </a:r>
          </a:p>
        </p:txBody>
      </p:sp>
      <p:sp>
        <p:nvSpPr>
          <p:cNvPr id="3" name="Slide Number Placeholder 2">
            <a:extLst>
              <a:ext uri="{FF2B5EF4-FFF2-40B4-BE49-F238E27FC236}">
                <a16:creationId xmlns:a16="http://schemas.microsoft.com/office/drawing/2014/main" id="{F15A9757-C847-DDCF-C267-7C3619D53710}"/>
              </a:ext>
            </a:extLst>
          </p:cNvPr>
          <p:cNvSpPr>
            <a:spLocks noGrp="1"/>
          </p:cNvSpPr>
          <p:nvPr>
            <p:ph type="sldNum" sz="quarter" idx="12"/>
          </p:nvPr>
        </p:nvSpPr>
        <p:spPr/>
        <p:txBody>
          <a:bodyPr/>
          <a:lstStyle/>
          <a:p>
            <a:fld id="{88A1DFE4-5FC5-43BD-BB7E-75EAD82B965F}" type="slidenum">
              <a:rPr lang="en-US" noProof="0" smtClean="0"/>
              <a:pPr/>
              <a:t>24</a:t>
            </a:fld>
            <a:endParaRPr lang="en-US" noProof="0"/>
          </a:p>
        </p:txBody>
      </p:sp>
    </p:spTree>
    <p:extLst>
      <p:ext uri="{BB962C8B-B14F-4D97-AF65-F5344CB8AC3E}">
        <p14:creationId xmlns:p14="http://schemas.microsoft.com/office/powerpoint/2010/main" val="4776397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6D9AF66-C189-7106-2B18-DD72A4F05895}"/>
              </a:ext>
            </a:extLst>
          </p:cNvPr>
          <p:cNvSpPr>
            <a:spLocks noGrp="1"/>
          </p:cNvSpPr>
          <p:nvPr>
            <p:ph type="sldNum" sz="quarter" idx="10"/>
          </p:nvPr>
        </p:nvSpPr>
        <p:spPr/>
        <p:txBody>
          <a:bodyPr/>
          <a:lstStyle/>
          <a:p>
            <a:fld id="{88A1DFE4-5FC5-43BD-BB7E-75EAD82B965F}" type="slidenum">
              <a:rPr lang="en-US" smtClean="0"/>
              <a:pPr/>
              <a:t>3</a:t>
            </a:fld>
            <a:endParaRPr lang="en-US"/>
          </a:p>
        </p:txBody>
      </p:sp>
      <p:sp>
        <p:nvSpPr>
          <p:cNvPr id="3" name="Title 2">
            <a:extLst>
              <a:ext uri="{FF2B5EF4-FFF2-40B4-BE49-F238E27FC236}">
                <a16:creationId xmlns:a16="http://schemas.microsoft.com/office/drawing/2014/main" id="{F9CC42DA-3976-1533-DA9D-B5F7107366F5}"/>
              </a:ext>
            </a:extLst>
          </p:cNvPr>
          <p:cNvSpPr>
            <a:spLocks noGrp="1"/>
          </p:cNvSpPr>
          <p:nvPr>
            <p:ph type="title"/>
          </p:nvPr>
        </p:nvSpPr>
        <p:spPr>
          <a:xfrm>
            <a:off x="236996" y="677206"/>
            <a:ext cx="11017800" cy="1072088"/>
          </a:xfrm>
        </p:spPr>
        <p:txBody>
          <a:bodyPr/>
          <a:lstStyle/>
          <a:p>
            <a:r>
              <a:rPr lang="en-US" sz="4000" b="1"/>
              <a:t>Introduction</a:t>
            </a:r>
          </a:p>
        </p:txBody>
      </p:sp>
      <p:sp>
        <p:nvSpPr>
          <p:cNvPr id="4" name="Content Placeholder 3">
            <a:extLst>
              <a:ext uri="{FF2B5EF4-FFF2-40B4-BE49-F238E27FC236}">
                <a16:creationId xmlns:a16="http://schemas.microsoft.com/office/drawing/2014/main" id="{0BA0FC18-428F-DD3A-E7B8-C0282EDE896B}"/>
              </a:ext>
            </a:extLst>
          </p:cNvPr>
          <p:cNvSpPr>
            <a:spLocks noGrp="1"/>
          </p:cNvSpPr>
          <p:nvPr>
            <p:ph sz="quarter" idx="11"/>
          </p:nvPr>
        </p:nvSpPr>
        <p:spPr>
          <a:xfrm>
            <a:off x="178756" y="1308709"/>
            <a:ext cx="11867618" cy="4872085"/>
          </a:xfrm>
        </p:spPr>
        <p:txBody>
          <a:bodyPr/>
          <a:lstStyle/>
          <a:p>
            <a:pPr>
              <a:lnSpc>
                <a:spcPct val="100000"/>
              </a:lnSpc>
            </a:pPr>
            <a:r>
              <a:rPr lang="en-US" sz="2000" b="0" dirty="0"/>
              <a:t>Since the FCC week 2022 some steps have been taken; some discussions were held during the MDI session. </a:t>
            </a:r>
          </a:p>
          <a:p>
            <a:pPr>
              <a:lnSpc>
                <a:spcPct val="100000"/>
              </a:lnSpc>
            </a:pPr>
            <a:endParaRPr lang="en-US" sz="2000" dirty="0"/>
          </a:p>
          <a:p>
            <a:pPr>
              <a:lnSpc>
                <a:spcPct val="100000"/>
              </a:lnSpc>
            </a:pPr>
            <a:r>
              <a:rPr lang="en-US" sz="2000" b="0" dirty="0"/>
              <a:t>The main themes are related with: </a:t>
            </a:r>
          </a:p>
          <a:p>
            <a:pPr marL="285750" indent="-285750">
              <a:lnSpc>
                <a:spcPct val="100000"/>
              </a:lnSpc>
              <a:buFont typeface="Arial" panose="020B0604020202020204" pitchFamily="34" charset="0"/>
              <a:buChar char="•"/>
            </a:pPr>
            <a:endParaRPr lang="en-US" sz="2000" b="0" dirty="0"/>
          </a:p>
          <a:p>
            <a:pPr indent="-360000">
              <a:lnSpc>
                <a:spcPct val="150000"/>
              </a:lnSpc>
              <a:buFont typeface="Arial" panose="020B0604020202020204" pitchFamily="34" charset="0"/>
              <a:buChar char="•"/>
            </a:pPr>
            <a:r>
              <a:rPr lang="en-US" sz="2000" b="0" dirty="0"/>
              <a:t>The </a:t>
            </a:r>
            <a:r>
              <a:rPr lang="en-US" sz="2000" b="1" dirty="0"/>
              <a:t>modification</a:t>
            </a:r>
            <a:r>
              <a:rPr lang="en-US" sz="2000" b="0" dirty="0"/>
              <a:t> of the </a:t>
            </a:r>
            <a:r>
              <a:rPr lang="en-US" sz="2000" b="1" dirty="0"/>
              <a:t>central chamber </a:t>
            </a:r>
            <a:r>
              <a:rPr lang="en-US" sz="2000" b="0" dirty="0"/>
              <a:t>design according to the </a:t>
            </a:r>
            <a:r>
              <a:rPr lang="en-US" sz="2000" b="1" dirty="0"/>
              <a:t>Inner Vertex </a:t>
            </a:r>
            <a:r>
              <a:rPr lang="en-US" sz="2000" b="0" dirty="0"/>
              <a:t>design. </a:t>
            </a:r>
          </a:p>
          <a:p>
            <a:pPr indent="-360000">
              <a:lnSpc>
                <a:spcPct val="150000"/>
              </a:lnSpc>
              <a:buFont typeface="Arial" panose="020B0604020202020204" pitchFamily="34" charset="0"/>
              <a:buChar char="•"/>
            </a:pPr>
            <a:r>
              <a:rPr lang="en-US" sz="2000" dirty="0"/>
              <a:t>The </a:t>
            </a:r>
            <a:r>
              <a:rPr lang="en-US" sz="2000" b="1" dirty="0"/>
              <a:t>design</a:t>
            </a:r>
            <a:r>
              <a:rPr lang="en-US" sz="2000" dirty="0"/>
              <a:t> of the </a:t>
            </a:r>
            <a:r>
              <a:rPr lang="en-US" sz="2000" b="1" dirty="0"/>
              <a:t>trapezoidal chamber </a:t>
            </a:r>
            <a:r>
              <a:rPr lang="en-US" sz="2000" dirty="0"/>
              <a:t>and its cooling according to the LumiCal requirements. </a:t>
            </a:r>
          </a:p>
          <a:p>
            <a:pPr indent="-360000">
              <a:lnSpc>
                <a:spcPct val="150000"/>
              </a:lnSpc>
              <a:buFont typeface="Arial" panose="020B0604020202020204" pitchFamily="34" charset="0"/>
              <a:buChar char="•"/>
            </a:pPr>
            <a:r>
              <a:rPr lang="en-US" sz="2000" dirty="0"/>
              <a:t>The </a:t>
            </a:r>
            <a:r>
              <a:rPr lang="en-US" sz="2000" b="1" dirty="0"/>
              <a:t>IR bellows configuration.</a:t>
            </a:r>
          </a:p>
          <a:p>
            <a:pPr indent="-360000">
              <a:lnSpc>
                <a:spcPct val="150000"/>
              </a:lnSpc>
              <a:buFont typeface="Arial" panose="020B0604020202020204" pitchFamily="34" charset="0"/>
              <a:buChar char="•"/>
            </a:pPr>
            <a:r>
              <a:rPr lang="en-US" sz="2000" dirty="0"/>
              <a:t>The </a:t>
            </a:r>
            <a:r>
              <a:rPr lang="en-US" sz="2000" b="1" dirty="0"/>
              <a:t>crotch chamber.</a:t>
            </a:r>
          </a:p>
          <a:p>
            <a:pPr indent="-360000">
              <a:lnSpc>
                <a:spcPct val="150000"/>
              </a:lnSpc>
              <a:buFont typeface="Arial" panose="020B0604020202020204" pitchFamily="34" charset="0"/>
              <a:buChar char="•"/>
            </a:pPr>
            <a:r>
              <a:rPr lang="en-US" sz="2000" dirty="0"/>
              <a:t>The </a:t>
            </a:r>
            <a:r>
              <a:rPr lang="en-US" sz="2000" b="1" dirty="0"/>
              <a:t>concept of Support Tube </a:t>
            </a:r>
            <a:r>
              <a:rPr lang="en-US" sz="2000" dirty="0"/>
              <a:t>and the integration with Inner, Middle, Outer Vertex and Vertex Disks.</a:t>
            </a:r>
          </a:p>
          <a:p>
            <a:pPr indent="-360000">
              <a:lnSpc>
                <a:spcPct val="150000"/>
              </a:lnSpc>
              <a:buFont typeface="Arial" panose="020B0604020202020204" pitchFamily="34" charset="0"/>
              <a:buChar char="•"/>
            </a:pPr>
            <a:r>
              <a:rPr lang="en-US" sz="2000" b="0" dirty="0"/>
              <a:t>The </a:t>
            </a:r>
            <a:r>
              <a:rPr lang="en-US" sz="2000" b="1" dirty="0"/>
              <a:t>proposal of an assembly </a:t>
            </a:r>
            <a:r>
              <a:rPr lang="en-US" sz="2000" b="0" dirty="0"/>
              <a:t>strategy. </a:t>
            </a:r>
          </a:p>
          <a:p>
            <a:pPr indent="-360000">
              <a:lnSpc>
                <a:spcPct val="150000"/>
              </a:lnSpc>
              <a:buFont typeface="Arial" panose="020B0604020202020204" pitchFamily="34" charset="0"/>
              <a:buChar char="•"/>
            </a:pPr>
            <a:r>
              <a:rPr lang="en-US" sz="2000" b="0" dirty="0"/>
              <a:t>The </a:t>
            </a:r>
            <a:r>
              <a:rPr lang="en-US" sz="2000" b="1" dirty="0"/>
              <a:t>structural optimization </a:t>
            </a:r>
            <a:r>
              <a:rPr lang="en-US" sz="2000" b="0" dirty="0"/>
              <a:t>of IR </a:t>
            </a:r>
            <a:r>
              <a:rPr lang="en-US" sz="2000" b="1" dirty="0"/>
              <a:t>support</a:t>
            </a:r>
            <a:r>
              <a:rPr lang="en-US" sz="2000" b="0" dirty="0"/>
              <a:t> structure.</a:t>
            </a:r>
          </a:p>
          <a:p>
            <a:endParaRPr lang="en-US" sz="1800" b="0" dirty="0"/>
          </a:p>
          <a:p>
            <a:endParaRPr lang="en-US" sz="1800" dirty="0"/>
          </a:p>
        </p:txBody>
      </p:sp>
    </p:spTree>
    <p:extLst>
      <p:ext uri="{BB962C8B-B14F-4D97-AF65-F5344CB8AC3E}">
        <p14:creationId xmlns:p14="http://schemas.microsoft.com/office/powerpoint/2010/main" val="31937874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descr="A picture containing sky&#10;&#10;Description automatically generated">
            <a:extLst>
              <a:ext uri="{FF2B5EF4-FFF2-40B4-BE49-F238E27FC236}">
                <a16:creationId xmlns:a16="http://schemas.microsoft.com/office/drawing/2014/main" id="{DD609441-14F8-695A-A247-11275C19C9B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46490" y="2007475"/>
            <a:ext cx="6607180" cy="4129487"/>
          </a:xfrm>
          <a:prstGeom prst="rect">
            <a:avLst/>
          </a:prstGeom>
        </p:spPr>
      </p:pic>
      <p:sp>
        <p:nvSpPr>
          <p:cNvPr id="2" name="Slide Number Placeholder 1">
            <a:extLst>
              <a:ext uri="{FF2B5EF4-FFF2-40B4-BE49-F238E27FC236}">
                <a16:creationId xmlns:a16="http://schemas.microsoft.com/office/drawing/2014/main" id="{FDF08035-69D5-1118-37EE-E7C1BE041A24}"/>
              </a:ext>
            </a:extLst>
          </p:cNvPr>
          <p:cNvSpPr>
            <a:spLocks noGrp="1"/>
          </p:cNvSpPr>
          <p:nvPr>
            <p:ph type="sldNum" sz="quarter" idx="10"/>
          </p:nvPr>
        </p:nvSpPr>
        <p:spPr/>
        <p:txBody>
          <a:bodyPr/>
          <a:lstStyle/>
          <a:p>
            <a:fld id="{88A1DFE4-5FC5-43BD-BB7E-75EAD82B965F}" type="slidenum">
              <a:rPr lang="en-US" noProof="0" smtClean="0"/>
              <a:pPr/>
              <a:t>4</a:t>
            </a:fld>
            <a:endParaRPr lang="en-US" noProof="0"/>
          </a:p>
        </p:txBody>
      </p:sp>
      <p:sp>
        <p:nvSpPr>
          <p:cNvPr id="6" name="Title 2">
            <a:extLst>
              <a:ext uri="{FF2B5EF4-FFF2-40B4-BE49-F238E27FC236}">
                <a16:creationId xmlns:a16="http://schemas.microsoft.com/office/drawing/2014/main" id="{1B615A9A-B82F-63D1-E3DE-9F825E1D4275}"/>
              </a:ext>
            </a:extLst>
          </p:cNvPr>
          <p:cNvSpPr>
            <a:spLocks noGrp="1"/>
          </p:cNvSpPr>
          <p:nvPr>
            <p:ph type="title"/>
          </p:nvPr>
        </p:nvSpPr>
        <p:spPr>
          <a:xfrm>
            <a:off x="349475" y="648310"/>
            <a:ext cx="11017800" cy="1072088"/>
          </a:xfrm>
        </p:spPr>
        <p:txBody>
          <a:bodyPr/>
          <a:lstStyle/>
          <a:p>
            <a:r>
              <a:rPr lang="en-GB" sz="4000" b="1"/>
              <a:t>MDI mechanical model </a:t>
            </a:r>
          </a:p>
        </p:txBody>
      </p:sp>
      <p:pic>
        <p:nvPicPr>
          <p:cNvPr id="7" name="Picture 6" descr="A close-up of a circuit board&#10;&#10;Description automatically generated with low confidence">
            <a:extLst>
              <a:ext uri="{FF2B5EF4-FFF2-40B4-BE49-F238E27FC236}">
                <a16:creationId xmlns:a16="http://schemas.microsoft.com/office/drawing/2014/main" id="{A900966A-03C6-C58E-33FF-7AA40D384A93}"/>
              </a:ext>
            </a:extLst>
          </p:cNvPr>
          <p:cNvPicPr>
            <a:picLocks noChangeAspect="1"/>
          </p:cNvPicPr>
          <p:nvPr/>
        </p:nvPicPr>
        <p:blipFill rotWithShape="1">
          <a:blip r:embed="rId3">
            <a:extLst>
              <a:ext uri="{28A0092B-C50C-407E-A947-70E740481C1C}">
                <a14:useLocalDpi xmlns:a14="http://schemas.microsoft.com/office/drawing/2010/main" val="0"/>
              </a:ext>
            </a:extLst>
          </a:blip>
          <a:srcRect l="4418" t="2225" r="14487" b="2120"/>
          <a:stretch/>
        </p:blipFill>
        <p:spPr>
          <a:xfrm>
            <a:off x="0" y="1430040"/>
            <a:ext cx="5066106" cy="5122015"/>
          </a:xfrm>
          <a:prstGeom prst="rect">
            <a:avLst/>
          </a:prstGeom>
        </p:spPr>
      </p:pic>
      <p:cxnSp>
        <p:nvCxnSpPr>
          <p:cNvPr id="8" name="Straight Arrow Connector 7">
            <a:extLst>
              <a:ext uri="{FF2B5EF4-FFF2-40B4-BE49-F238E27FC236}">
                <a16:creationId xmlns:a16="http://schemas.microsoft.com/office/drawing/2014/main" id="{96539267-54EE-BA58-3C74-9376D28CBDE0}"/>
              </a:ext>
            </a:extLst>
          </p:cNvPr>
          <p:cNvCxnSpPr>
            <a:cxnSpLocks/>
          </p:cNvCxnSpPr>
          <p:nvPr/>
        </p:nvCxnSpPr>
        <p:spPr>
          <a:xfrm flipH="1" flipV="1">
            <a:off x="8850080" y="3911210"/>
            <a:ext cx="955134" cy="1039765"/>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D24C17F4-7AFF-3FC5-8EAE-09B383CBD724}"/>
              </a:ext>
            </a:extLst>
          </p:cNvPr>
          <p:cNvCxnSpPr>
            <a:cxnSpLocks/>
          </p:cNvCxnSpPr>
          <p:nvPr/>
        </p:nvCxnSpPr>
        <p:spPr>
          <a:xfrm flipH="1" flipV="1">
            <a:off x="8108527" y="4282822"/>
            <a:ext cx="1218182" cy="1242509"/>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BA933889-6310-E018-0047-C03A48240E77}"/>
              </a:ext>
            </a:extLst>
          </p:cNvPr>
          <p:cNvCxnSpPr>
            <a:cxnSpLocks/>
          </p:cNvCxnSpPr>
          <p:nvPr/>
        </p:nvCxnSpPr>
        <p:spPr>
          <a:xfrm flipH="1" flipV="1">
            <a:off x="9923238" y="3437492"/>
            <a:ext cx="952538" cy="1036939"/>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2A5BB00C-E081-4191-CB8C-5C43D33F7B5C}"/>
              </a:ext>
            </a:extLst>
          </p:cNvPr>
          <p:cNvCxnSpPr>
            <a:cxnSpLocks/>
          </p:cNvCxnSpPr>
          <p:nvPr/>
        </p:nvCxnSpPr>
        <p:spPr>
          <a:xfrm flipH="1" flipV="1">
            <a:off x="10475057" y="3199767"/>
            <a:ext cx="801439" cy="872452"/>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6C7B2547-42C7-0B95-EA90-9A6E409D8CDB}"/>
              </a:ext>
            </a:extLst>
          </p:cNvPr>
          <p:cNvCxnSpPr>
            <a:cxnSpLocks/>
          </p:cNvCxnSpPr>
          <p:nvPr/>
        </p:nvCxnSpPr>
        <p:spPr>
          <a:xfrm flipH="1" flipV="1">
            <a:off x="7408333" y="4720167"/>
            <a:ext cx="1170961" cy="1015589"/>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2D6898A9-22EC-1BB8-F6A1-0EDA53F7720D}"/>
              </a:ext>
            </a:extLst>
          </p:cNvPr>
          <p:cNvCxnSpPr>
            <a:cxnSpLocks/>
          </p:cNvCxnSpPr>
          <p:nvPr/>
        </p:nvCxnSpPr>
        <p:spPr>
          <a:xfrm>
            <a:off x="7957305" y="3278624"/>
            <a:ext cx="234475" cy="300668"/>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072C8CBB-9C5F-D22A-6C2D-72B78EB4075D}"/>
              </a:ext>
            </a:extLst>
          </p:cNvPr>
          <p:cNvSpPr txBox="1"/>
          <p:nvPr/>
        </p:nvSpPr>
        <p:spPr>
          <a:xfrm>
            <a:off x="6459661" y="2901035"/>
            <a:ext cx="2428749" cy="328015"/>
          </a:xfrm>
          <a:prstGeom prst="rect">
            <a:avLst/>
          </a:prstGeom>
          <a:noFill/>
        </p:spPr>
        <p:txBody>
          <a:bodyPr wrap="square" rtlCol="0">
            <a:noAutofit/>
          </a:bodyPr>
          <a:lstStyle/>
          <a:p>
            <a:pPr algn="ctr"/>
            <a:r>
              <a:rPr lang="en-US" sz="2000"/>
              <a:t>Support tube</a:t>
            </a:r>
          </a:p>
        </p:txBody>
      </p:sp>
      <p:sp>
        <p:nvSpPr>
          <p:cNvPr id="15" name="TextBox 14">
            <a:extLst>
              <a:ext uri="{FF2B5EF4-FFF2-40B4-BE49-F238E27FC236}">
                <a16:creationId xmlns:a16="http://schemas.microsoft.com/office/drawing/2014/main" id="{52770691-DFF2-10B6-569B-23E6C86800E2}"/>
              </a:ext>
            </a:extLst>
          </p:cNvPr>
          <p:cNvSpPr txBox="1"/>
          <p:nvPr/>
        </p:nvSpPr>
        <p:spPr>
          <a:xfrm>
            <a:off x="7322603" y="5804558"/>
            <a:ext cx="1956052" cy="328015"/>
          </a:xfrm>
          <a:prstGeom prst="rect">
            <a:avLst/>
          </a:prstGeom>
          <a:noFill/>
        </p:spPr>
        <p:txBody>
          <a:bodyPr wrap="square" rtlCol="0">
            <a:noAutofit/>
          </a:bodyPr>
          <a:lstStyle/>
          <a:p>
            <a:pPr algn="ctr">
              <a:lnSpc>
                <a:spcPts val="1651"/>
              </a:lnSpc>
            </a:pPr>
            <a:r>
              <a:rPr lang="en-US" sz="2000"/>
              <a:t>LumiCal</a:t>
            </a:r>
          </a:p>
        </p:txBody>
      </p:sp>
      <p:sp>
        <p:nvSpPr>
          <p:cNvPr id="16" name="TextBox 15">
            <a:extLst>
              <a:ext uri="{FF2B5EF4-FFF2-40B4-BE49-F238E27FC236}">
                <a16:creationId xmlns:a16="http://schemas.microsoft.com/office/drawing/2014/main" id="{64617726-C5D8-B601-13FC-CDABFDA4590D}"/>
              </a:ext>
            </a:extLst>
          </p:cNvPr>
          <p:cNvSpPr txBox="1"/>
          <p:nvPr/>
        </p:nvSpPr>
        <p:spPr>
          <a:xfrm>
            <a:off x="8793898" y="5573489"/>
            <a:ext cx="2866503" cy="328015"/>
          </a:xfrm>
          <a:prstGeom prst="rect">
            <a:avLst/>
          </a:prstGeom>
          <a:noFill/>
        </p:spPr>
        <p:txBody>
          <a:bodyPr wrap="square" rtlCol="0">
            <a:noAutofit/>
          </a:bodyPr>
          <a:lstStyle/>
          <a:p>
            <a:pPr algn="ctr">
              <a:lnSpc>
                <a:spcPts val="1651"/>
              </a:lnSpc>
            </a:pPr>
            <a:r>
              <a:rPr lang="en-US" sz="2000"/>
              <a:t>Trapezoidal chamber</a:t>
            </a:r>
          </a:p>
        </p:txBody>
      </p:sp>
      <p:sp>
        <p:nvSpPr>
          <p:cNvPr id="17" name="TextBox 16">
            <a:extLst>
              <a:ext uri="{FF2B5EF4-FFF2-40B4-BE49-F238E27FC236}">
                <a16:creationId xmlns:a16="http://schemas.microsoft.com/office/drawing/2014/main" id="{91AE8325-C0BF-507D-504D-CF0A7B2271D6}"/>
              </a:ext>
            </a:extLst>
          </p:cNvPr>
          <p:cNvSpPr txBox="1"/>
          <p:nvPr/>
        </p:nvSpPr>
        <p:spPr>
          <a:xfrm>
            <a:off x="9532389" y="4984894"/>
            <a:ext cx="2320998" cy="328015"/>
          </a:xfrm>
          <a:prstGeom prst="rect">
            <a:avLst/>
          </a:prstGeom>
          <a:noFill/>
        </p:spPr>
        <p:txBody>
          <a:bodyPr wrap="square" rtlCol="0">
            <a:noAutofit/>
          </a:bodyPr>
          <a:lstStyle/>
          <a:p>
            <a:pPr algn="ctr">
              <a:lnSpc>
                <a:spcPts val="1651"/>
              </a:lnSpc>
            </a:pPr>
            <a:r>
              <a:rPr lang="en-US" sz="2000"/>
              <a:t>Central chamber</a:t>
            </a:r>
          </a:p>
        </p:txBody>
      </p:sp>
      <p:sp>
        <p:nvSpPr>
          <p:cNvPr id="18" name="TextBox 17">
            <a:extLst>
              <a:ext uri="{FF2B5EF4-FFF2-40B4-BE49-F238E27FC236}">
                <a16:creationId xmlns:a16="http://schemas.microsoft.com/office/drawing/2014/main" id="{B4A5EBB9-2E05-B124-8944-0957B6C61C56}"/>
              </a:ext>
            </a:extLst>
          </p:cNvPr>
          <p:cNvSpPr txBox="1"/>
          <p:nvPr/>
        </p:nvSpPr>
        <p:spPr>
          <a:xfrm>
            <a:off x="10227149" y="4526589"/>
            <a:ext cx="1519504" cy="328015"/>
          </a:xfrm>
          <a:prstGeom prst="rect">
            <a:avLst/>
          </a:prstGeom>
          <a:noFill/>
        </p:spPr>
        <p:txBody>
          <a:bodyPr wrap="square" rtlCol="0">
            <a:noAutofit/>
          </a:bodyPr>
          <a:lstStyle/>
          <a:p>
            <a:pPr algn="ctr">
              <a:lnSpc>
                <a:spcPts val="1651"/>
              </a:lnSpc>
            </a:pPr>
            <a:r>
              <a:rPr lang="en-US" sz="2000"/>
              <a:t>Cooling</a:t>
            </a:r>
          </a:p>
        </p:txBody>
      </p:sp>
      <p:cxnSp>
        <p:nvCxnSpPr>
          <p:cNvPr id="19" name="Straight Arrow Connector 18">
            <a:extLst>
              <a:ext uri="{FF2B5EF4-FFF2-40B4-BE49-F238E27FC236}">
                <a16:creationId xmlns:a16="http://schemas.microsoft.com/office/drawing/2014/main" id="{B7578ECE-0AC0-B0BA-249D-B261EA74A68A}"/>
              </a:ext>
            </a:extLst>
          </p:cNvPr>
          <p:cNvCxnSpPr>
            <a:cxnSpLocks/>
          </p:cNvCxnSpPr>
          <p:nvPr/>
        </p:nvCxnSpPr>
        <p:spPr>
          <a:xfrm>
            <a:off x="6001447" y="3816463"/>
            <a:ext cx="253245" cy="745586"/>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9C1B18BD-45BC-716F-DD71-15B65EFBBAE5}"/>
              </a:ext>
            </a:extLst>
          </p:cNvPr>
          <p:cNvSpPr txBox="1"/>
          <p:nvPr/>
        </p:nvSpPr>
        <p:spPr>
          <a:xfrm>
            <a:off x="5278809" y="3500435"/>
            <a:ext cx="1738650" cy="328015"/>
          </a:xfrm>
          <a:prstGeom prst="rect">
            <a:avLst/>
          </a:prstGeom>
          <a:noFill/>
        </p:spPr>
        <p:txBody>
          <a:bodyPr wrap="square" rtlCol="0">
            <a:noAutofit/>
          </a:bodyPr>
          <a:lstStyle/>
          <a:p>
            <a:pPr algn="ctr">
              <a:lnSpc>
                <a:spcPts val="1651"/>
              </a:lnSpc>
            </a:pPr>
            <a:r>
              <a:rPr lang="en-US" sz="2000" err="1"/>
              <a:t>Cryomagnet</a:t>
            </a:r>
            <a:endParaRPr lang="en-US" sz="2000"/>
          </a:p>
        </p:txBody>
      </p:sp>
      <p:sp>
        <p:nvSpPr>
          <p:cNvPr id="21" name="TextBox 20">
            <a:extLst>
              <a:ext uri="{FF2B5EF4-FFF2-40B4-BE49-F238E27FC236}">
                <a16:creationId xmlns:a16="http://schemas.microsoft.com/office/drawing/2014/main" id="{B57B4DD5-EF64-4B29-458F-D6993F0F3347}"/>
              </a:ext>
            </a:extLst>
          </p:cNvPr>
          <p:cNvSpPr txBox="1"/>
          <p:nvPr/>
        </p:nvSpPr>
        <p:spPr>
          <a:xfrm>
            <a:off x="5721227" y="1122244"/>
            <a:ext cx="6257705" cy="879529"/>
          </a:xfrm>
          <a:prstGeom prst="rect">
            <a:avLst/>
          </a:prstGeom>
          <a:noFill/>
        </p:spPr>
        <p:txBody>
          <a:bodyPr wrap="square" rtlCol="0">
            <a:noAutofit/>
          </a:bodyPr>
          <a:lstStyle/>
          <a:p>
            <a:pPr algn="ctr"/>
            <a:r>
              <a:rPr lang="en-US" dirty="0"/>
              <a:t>This design is based on the </a:t>
            </a:r>
            <a:r>
              <a:rPr lang="en-US" b="1" dirty="0"/>
              <a:t>IDEA detector </a:t>
            </a:r>
            <a:r>
              <a:rPr lang="en-US" dirty="0"/>
              <a:t>concept, in fact we are working in close contact with INFN-Pisa integrating their Inner, Medium, Outer Vertex and Vertex Disks. </a:t>
            </a:r>
          </a:p>
          <a:p>
            <a:pPr algn="ctr"/>
            <a:r>
              <a:rPr lang="en-US" sz="1200" dirty="0"/>
              <a:t> </a:t>
            </a:r>
          </a:p>
        </p:txBody>
      </p:sp>
      <p:sp>
        <p:nvSpPr>
          <p:cNvPr id="22" name="TextBox 21">
            <a:extLst>
              <a:ext uri="{FF2B5EF4-FFF2-40B4-BE49-F238E27FC236}">
                <a16:creationId xmlns:a16="http://schemas.microsoft.com/office/drawing/2014/main" id="{A58077C4-F863-49D3-815C-D134F2A75AAC}"/>
              </a:ext>
            </a:extLst>
          </p:cNvPr>
          <p:cNvSpPr txBox="1"/>
          <p:nvPr/>
        </p:nvSpPr>
        <p:spPr>
          <a:xfrm>
            <a:off x="2550321" y="6365649"/>
            <a:ext cx="1856674" cy="369332"/>
          </a:xfrm>
          <a:prstGeom prst="rect">
            <a:avLst/>
          </a:prstGeom>
          <a:noFill/>
        </p:spPr>
        <p:txBody>
          <a:bodyPr wrap="square">
            <a:spAutoFit/>
          </a:bodyPr>
          <a:lstStyle/>
          <a:p>
            <a:r>
              <a:rPr lang="en-US"/>
              <a:t>IDEA detector </a:t>
            </a:r>
          </a:p>
        </p:txBody>
      </p:sp>
      <p:cxnSp>
        <p:nvCxnSpPr>
          <p:cNvPr id="23" name="Straight Arrow Connector 22">
            <a:extLst>
              <a:ext uri="{FF2B5EF4-FFF2-40B4-BE49-F238E27FC236}">
                <a16:creationId xmlns:a16="http://schemas.microsoft.com/office/drawing/2014/main" id="{B653A679-4DF5-DB86-4CC2-399F098BA97B}"/>
              </a:ext>
            </a:extLst>
          </p:cNvPr>
          <p:cNvCxnSpPr/>
          <p:nvPr/>
        </p:nvCxnSpPr>
        <p:spPr>
          <a:xfrm flipH="1" flipV="1">
            <a:off x="3355092" y="6175205"/>
            <a:ext cx="103128" cy="190444"/>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 name="TextBox 17">
            <a:extLst>
              <a:ext uri="{FF2B5EF4-FFF2-40B4-BE49-F238E27FC236}">
                <a16:creationId xmlns:a16="http://schemas.microsoft.com/office/drawing/2014/main" id="{A44569AC-97AF-8A03-D0D2-FB0583CBEA61}"/>
              </a:ext>
            </a:extLst>
          </p:cNvPr>
          <p:cNvSpPr txBox="1"/>
          <p:nvPr/>
        </p:nvSpPr>
        <p:spPr>
          <a:xfrm>
            <a:off x="10776920" y="4156230"/>
            <a:ext cx="1519504" cy="328015"/>
          </a:xfrm>
          <a:prstGeom prst="rect">
            <a:avLst/>
          </a:prstGeom>
          <a:noFill/>
        </p:spPr>
        <p:txBody>
          <a:bodyPr wrap="square" rtlCol="0">
            <a:noAutofit/>
          </a:bodyPr>
          <a:lstStyle/>
          <a:p>
            <a:pPr algn="ctr">
              <a:lnSpc>
                <a:spcPts val="1651"/>
              </a:lnSpc>
            </a:pPr>
            <a:r>
              <a:rPr lang="en-US" sz="2000"/>
              <a:t>Bellows</a:t>
            </a:r>
          </a:p>
        </p:txBody>
      </p:sp>
    </p:spTree>
    <p:extLst>
      <p:ext uri="{BB962C8B-B14F-4D97-AF65-F5344CB8AC3E}">
        <p14:creationId xmlns:p14="http://schemas.microsoft.com/office/powerpoint/2010/main" val="18004242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B5E0DCD-EA3C-2D43-1F23-F997DA67A2BC}"/>
              </a:ext>
            </a:extLst>
          </p:cNvPr>
          <p:cNvSpPr>
            <a:spLocks noGrp="1"/>
          </p:cNvSpPr>
          <p:nvPr>
            <p:ph type="sldNum" sz="quarter" idx="10"/>
          </p:nvPr>
        </p:nvSpPr>
        <p:spPr/>
        <p:txBody>
          <a:bodyPr/>
          <a:lstStyle/>
          <a:p>
            <a:fld id="{88A1DFE4-5FC5-43BD-BB7E-75EAD82B965F}" type="slidenum">
              <a:rPr lang="en-US" smtClean="0"/>
              <a:pPr/>
              <a:t>5</a:t>
            </a:fld>
            <a:endParaRPr lang="en-US"/>
          </a:p>
        </p:txBody>
      </p:sp>
      <p:sp>
        <p:nvSpPr>
          <p:cNvPr id="3" name="Title 2">
            <a:extLst>
              <a:ext uri="{FF2B5EF4-FFF2-40B4-BE49-F238E27FC236}">
                <a16:creationId xmlns:a16="http://schemas.microsoft.com/office/drawing/2014/main" id="{E6722106-92AB-7263-1DB6-C3689F9138BA}"/>
              </a:ext>
            </a:extLst>
          </p:cNvPr>
          <p:cNvSpPr>
            <a:spLocks noGrp="1"/>
          </p:cNvSpPr>
          <p:nvPr>
            <p:ph type="title"/>
          </p:nvPr>
        </p:nvSpPr>
        <p:spPr>
          <a:xfrm>
            <a:off x="440299" y="591649"/>
            <a:ext cx="11017800" cy="1072088"/>
          </a:xfrm>
        </p:spPr>
        <p:txBody>
          <a:bodyPr/>
          <a:lstStyle/>
          <a:p>
            <a:r>
              <a:rPr lang="en-US" sz="3600" b="1"/>
              <a:t>Central chamber </a:t>
            </a:r>
          </a:p>
        </p:txBody>
      </p:sp>
      <p:grpSp>
        <p:nvGrpSpPr>
          <p:cNvPr id="19" name="Group 18">
            <a:extLst>
              <a:ext uri="{FF2B5EF4-FFF2-40B4-BE49-F238E27FC236}">
                <a16:creationId xmlns:a16="http://schemas.microsoft.com/office/drawing/2014/main" id="{6C2746BD-455D-E32C-9742-9318B00B233C}"/>
              </a:ext>
            </a:extLst>
          </p:cNvPr>
          <p:cNvGrpSpPr/>
          <p:nvPr/>
        </p:nvGrpSpPr>
        <p:grpSpPr>
          <a:xfrm>
            <a:off x="6852347" y="353382"/>
            <a:ext cx="5059308" cy="4349308"/>
            <a:chOff x="6588931" y="1165005"/>
            <a:chExt cx="6301318" cy="5417021"/>
          </a:xfrm>
        </p:grpSpPr>
        <p:pic>
          <p:nvPicPr>
            <p:cNvPr id="5" name="Picture 4">
              <a:extLst>
                <a:ext uri="{FF2B5EF4-FFF2-40B4-BE49-F238E27FC236}">
                  <a16:creationId xmlns:a16="http://schemas.microsoft.com/office/drawing/2014/main" id="{AD8FEAF0-5C12-376C-07B4-82B5D0D1EE6E}"/>
                </a:ext>
              </a:extLst>
            </p:cNvPr>
            <p:cNvPicPr>
              <a:picLocks noChangeAspect="1"/>
            </p:cNvPicPr>
            <p:nvPr/>
          </p:nvPicPr>
          <p:blipFill rotWithShape="1">
            <a:blip r:embed="rId3"/>
            <a:srcRect r="9264"/>
            <a:stretch/>
          </p:blipFill>
          <p:spPr>
            <a:xfrm>
              <a:off x="6588931" y="1733900"/>
              <a:ext cx="5457442" cy="4418103"/>
            </a:xfrm>
            <a:prstGeom prst="rect">
              <a:avLst/>
            </a:prstGeom>
          </p:spPr>
        </p:pic>
        <p:sp>
          <p:nvSpPr>
            <p:cNvPr id="7" name="TextBox 6">
              <a:extLst>
                <a:ext uri="{FF2B5EF4-FFF2-40B4-BE49-F238E27FC236}">
                  <a16:creationId xmlns:a16="http://schemas.microsoft.com/office/drawing/2014/main" id="{2464FEFB-7127-4E7B-CD0F-B21FF0EAD47C}"/>
                </a:ext>
              </a:extLst>
            </p:cNvPr>
            <p:cNvSpPr txBox="1"/>
            <p:nvPr/>
          </p:nvSpPr>
          <p:spPr>
            <a:xfrm>
              <a:off x="8370239" y="6046302"/>
              <a:ext cx="2321478" cy="535724"/>
            </a:xfrm>
            <a:prstGeom prst="rect">
              <a:avLst/>
            </a:prstGeom>
            <a:noFill/>
          </p:spPr>
          <p:txBody>
            <a:bodyPr wrap="square" rtlCol="0">
              <a:spAutoFit/>
            </a:bodyPr>
            <a:lstStyle/>
            <a:p>
              <a:pPr algn="l">
                <a:lnSpc>
                  <a:spcPts val="3700"/>
                </a:lnSpc>
              </a:pPr>
              <a:r>
                <a:rPr lang="en-US" sz="2400">
                  <a:solidFill>
                    <a:srgbClr val="FF0000"/>
                  </a:solidFill>
                </a:rPr>
                <a:t>Inlet/outlet</a:t>
              </a:r>
            </a:p>
          </p:txBody>
        </p:sp>
        <p:sp>
          <p:nvSpPr>
            <p:cNvPr id="8" name="TextBox 7">
              <a:extLst>
                <a:ext uri="{FF2B5EF4-FFF2-40B4-BE49-F238E27FC236}">
                  <a16:creationId xmlns:a16="http://schemas.microsoft.com/office/drawing/2014/main" id="{DDC272CD-C793-ACBD-1F08-01ABD81B316F}"/>
                </a:ext>
              </a:extLst>
            </p:cNvPr>
            <p:cNvSpPr txBox="1"/>
            <p:nvPr/>
          </p:nvSpPr>
          <p:spPr>
            <a:xfrm>
              <a:off x="9776610" y="3883446"/>
              <a:ext cx="2368268" cy="623714"/>
            </a:xfrm>
            <a:prstGeom prst="rect">
              <a:avLst/>
            </a:prstGeom>
            <a:noFill/>
          </p:spPr>
          <p:txBody>
            <a:bodyPr wrap="square" rtlCol="0" anchor="ctr">
              <a:spAutoFit/>
            </a:bodyPr>
            <a:lstStyle/>
            <a:p>
              <a:pPr algn="ctr">
                <a:lnSpc>
                  <a:spcPts val="3700"/>
                </a:lnSpc>
              </a:pPr>
              <a:r>
                <a:rPr lang="en-US" dirty="0">
                  <a:solidFill>
                    <a:srgbClr val="FF0000"/>
                  </a:solidFill>
                </a:rPr>
                <a:t>Central chamber</a:t>
              </a:r>
            </a:p>
          </p:txBody>
        </p:sp>
        <p:sp>
          <p:nvSpPr>
            <p:cNvPr id="9" name="TextBox 8">
              <a:extLst>
                <a:ext uri="{FF2B5EF4-FFF2-40B4-BE49-F238E27FC236}">
                  <a16:creationId xmlns:a16="http://schemas.microsoft.com/office/drawing/2014/main" id="{393B7776-573C-7439-6031-29EB47F42166}"/>
                </a:ext>
              </a:extLst>
            </p:cNvPr>
            <p:cNvSpPr txBox="1"/>
            <p:nvPr/>
          </p:nvSpPr>
          <p:spPr>
            <a:xfrm>
              <a:off x="9198498" y="1165005"/>
              <a:ext cx="3691751" cy="630983"/>
            </a:xfrm>
            <a:prstGeom prst="rect">
              <a:avLst/>
            </a:prstGeom>
            <a:noFill/>
          </p:spPr>
          <p:txBody>
            <a:bodyPr wrap="square" rtlCol="0">
              <a:spAutoFit/>
            </a:bodyPr>
            <a:lstStyle/>
            <a:p>
              <a:pPr algn="l">
                <a:lnSpc>
                  <a:spcPts val="3700"/>
                </a:lnSpc>
              </a:pPr>
              <a:r>
                <a:rPr lang="en-US" sz="2000" dirty="0">
                  <a:solidFill>
                    <a:srgbClr val="FF0000"/>
                  </a:solidFill>
                </a:rPr>
                <a:t>1</a:t>
              </a:r>
              <a:r>
                <a:rPr lang="en-US" sz="2000" baseline="30000" dirty="0">
                  <a:solidFill>
                    <a:srgbClr val="FF0000"/>
                  </a:solidFill>
                </a:rPr>
                <a:t>st</a:t>
              </a:r>
              <a:r>
                <a:rPr lang="en-US" sz="2000" dirty="0">
                  <a:solidFill>
                    <a:srgbClr val="FF0000"/>
                  </a:solidFill>
                </a:rPr>
                <a:t> layer Inner Vertex</a:t>
              </a:r>
            </a:p>
          </p:txBody>
        </p:sp>
        <p:cxnSp>
          <p:nvCxnSpPr>
            <p:cNvPr id="10" name="Straight Arrow Connector 9">
              <a:extLst>
                <a:ext uri="{FF2B5EF4-FFF2-40B4-BE49-F238E27FC236}">
                  <a16:creationId xmlns:a16="http://schemas.microsoft.com/office/drawing/2014/main" id="{D359D381-107A-3D83-0E31-DA35918EB8DB}"/>
                </a:ext>
              </a:extLst>
            </p:cNvPr>
            <p:cNvCxnSpPr>
              <a:cxnSpLocks/>
            </p:cNvCxnSpPr>
            <p:nvPr/>
          </p:nvCxnSpPr>
          <p:spPr>
            <a:xfrm flipH="1" flipV="1">
              <a:off x="10761924" y="3099834"/>
              <a:ext cx="307254" cy="91744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20EE5E92-8924-1FB6-A202-88B82B306122}"/>
                </a:ext>
              </a:extLst>
            </p:cNvPr>
            <p:cNvCxnSpPr>
              <a:cxnSpLocks/>
            </p:cNvCxnSpPr>
            <p:nvPr/>
          </p:nvCxnSpPr>
          <p:spPr>
            <a:xfrm flipV="1">
              <a:off x="11323495" y="2871450"/>
              <a:ext cx="336906" cy="120860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FB1D0D6C-C32F-652A-033E-B05BE4972E28}"/>
                </a:ext>
              </a:extLst>
            </p:cNvPr>
            <p:cNvCxnSpPr>
              <a:cxnSpLocks/>
              <a:stCxn id="9" idx="2"/>
            </p:cNvCxnSpPr>
            <p:nvPr/>
          </p:nvCxnSpPr>
          <p:spPr>
            <a:xfrm flipH="1">
              <a:off x="10666671" y="1795988"/>
              <a:ext cx="377704" cy="69788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30855D1C-F44A-D07D-1AFF-0FBBEEE3EB1E}"/>
                </a:ext>
              </a:extLst>
            </p:cNvPr>
            <p:cNvCxnSpPr>
              <a:cxnSpLocks/>
            </p:cNvCxnSpPr>
            <p:nvPr/>
          </p:nvCxnSpPr>
          <p:spPr>
            <a:xfrm flipH="1" flipV="1">
              <a:off x="8908296" y="5707181"/>
              <a:ext cx="156854" cy="38223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A3D278A6-26DD-41CF-6FD8-8044CE44921E}"/>
                </a:ext>
              </a:extLst>
            </p:cNvPr>
            <p:cNvCxnSpPr>
              <a:cxnSpLocks/>
            </p:cNvCxnSpPr>
            <p:nvPr/>
          </p:nvCxnSpPr>
          <p:spPr>
            <a:xfrm flipH="1" flipV="1">
              <a:off x="9198500" y="2871450"/>
              <a:ext cx="375945" cy="330095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
        <p:nvSpPr>
          <p:cNvPr id="4" name="TextBox 3">
            <a:extLst>
              <a:ext uri="{FF2B5EF4-FFF2-40B4-BE49-F238E27FC236}">
                <a16:creationId xmlns:a16="http://schemas.microsoft.com/office/drawing/2014/main" id="{DB7ADD0A-1202-A911-3F15-7FE8329E57B8}"/>
              </a:ext>
            </a:extLst>
          </p:cNvPr>
          <p:cNvSpPr txBox="1"/>
          <p:nvPr/>
        </p:nvSpPr>
        <p:spPr>
          <a:xfrm>
            <a:off x="250392" y="1140159"/>
            <a:ext cx="6276914" cy="3706398"/>
          </a:xfrm>
          <a:prstGeom prst="rect">
            <a:avLst/>
          </a:prstGeom>
          <a:noFill/>
        </p:spPr>
        <p:txBody>
          <a:bodyPr wrap="square" rtlCol="0">
            <a:noAutofit/>
          </a:bodyPr>
          <a:lstStyle/>
          <a:p>
            <a:r>
              <a:rPr lang="en-US" sz="2000" dirty="0"/>
              <a:t>The central has the following characteristics:</a:t>
            </a:r>
          </a:p>
          <a:p>
            <a:pPr marL="285750" indent="-285750">
              <a:buFont typeface="Arial" panose="020B0604020202020204" pitchFamily="34" charset="0"/>
              <a:buChar char="•"/>
            </a:pPr>
            <a:r>
              <a:rPr lang="en-US" sz="2000" b="1" dirty="0"/>
              <a:t>AlBeMet</a:t>
            </a:r>
            <a:r>
              <a:rPr lang="en-US" sz="2000" dirty="0"/>
              <a:t> 162 as main material </a:t>
            </a:r>
          </a:p>
          <a:p>
            <a:pPr marL="285750" indent="-285750">
              <a:buFont typeface="Arial" panose="020B0604020202020204" pitchFamily="34" charset="0"/>
              <a:buChar char="•"/>
            </a:pPr>
            <a:r>
              <a:rPr lang="en-US" sz="2000" b="1" dirty="0"/>
              <a:t>Three layers </a:t>
            </a:r>
            <a:r>
              <a:rPr lang="en-US" sz="2000" dirty="0"/>
              <a:t>from 0-90 mm from IP</a:t>
            </a:r>
          </a:p>
          <a:p>
            <a:pPr marL="536575" indent="-268288">
              <a:buFont typeface="Wingdings" panose="05000000000000000000" pitchFamily="2" charset="2"/>
              <a:buChar char="Ø"/>
            </a:pPr>
            <a:r>
              <a:rPr lang="en-US" sz="2000" dirty="0"/>
              <a:t>0.35 mm of AlBeMet162</a:t>
            </a:r>
          </a:p>
          <a:p>
            <a:pPr marL="536575" indent="-268288">
              <a:buFont typeface="Wingdings" panose="05000000000000000000" pitchFamily="2" charset="2"/>
              <a:buChar char="Ø"/>
            </a:pPr>
            <a:r>
              <a:rPr lang="en-US" sz="2000" dirty="0"/>
              <a:t>1 mm gap for Paraffin </a:t>
            </a:r>
          </a:p>
          <a:p>
            <a:pPr marL="536575" indent="-268288">
              <a:buFont typeface="Wingdings" panose="05000000000000000000" pitchFamily="2" charset="2"/>
              <a:buChar char="Ø"/>
            </a:pPr>
            <a:r>
              <a:rPr lang="en-US" sz="2000" dirty="0"/>
              <a:t>0.35 mm of AlBeMet162 </a:t>
            </a:r>
          </a:p>
          <a:p>
            <a:pPr marL="268288" indent="-268288">
              <a:buFont typeface="Arial" panose="020B0604020202020204" pitchFamily="34" charset="0"/>
              <a:buChar char="•"/>
            </a:pPr>
            <a:r>
              <a:rPr lang="en-US" sz="2000" b="1" dirty="0"/>
              <a:t>Paraffin as coolant </a:t>
            </a:r>
          </a:p>
          <a:p>
            <a:pPr marL="268288" indent="-268288">
              <a:buFont typeface="Arial" panose="020B0604020202020204" pitchFamily="34" charset="0"/>
              <a:buChar char="•"/>
            </a:pPr>
            <a:r>
              <a:rPr lang="en-US" sz="2000" dirty="0"/>
              <a:t>Geometry studied to </a:t>
            </a:r>
            <a:r>
              <a:rPr lang="en-US" sz="2000" b="1" dirty="0"/>
              <a:t>integrate </a:t>
            </a:r>
            <a:r>
              <a:rPr lang="en-US" sz="2000" dirty="0"/>
              <a:t>the central chamber with the </a:t>
            </a:r>
            <a:r>
              <a:rPr lang="en-US" sz="2000" b="1" dirty="0"/>
              <a:t>Inner Vertex </a:t>
            </a:r>
            <a:r>
              <a:rPr lang="en-US" sz="2000" dirty="0"/>
              <a:t>(200 µm of clearance between central chamber and Inner Vertex support)</a:t>
            </a:r>
            <a:endParaRPr lang="en-US" sz="2000" b="1" dirty="0"/>
          </a:p>
          <a:p>
            <a:pPr algn="ctr"/>
            <a:r>
              <a:rPr lang="en-US" sz="1600" dirty="0"/>
              <a:t> </a:t>
            </a:r>
          </a:p>
        </p:txBody>
      </p:sp>
      <p:grpSp>
        <p:nvGrpSpPr>
          <p:cNvPr id="22" name="Gruppo 21">
            <a:extLst>
              <a:ext uri="{FF2B5EF4-FFF2-40B4-BE49-F238E27FC236}">
                <a16:creationId xmlns:a16="http://schemas.microsoft.com/office/drawing/2014/main" id="{93A9BFE9-B854-257F-8BDD-4CEEA8729A96}"/>
              </a:ext>
            </a:extLst>
          </p:cNvPr>
          <p:cNvGrpSpPr/>
          <p:nvPr/>
        </p:nvGrpSpPr>
        <p:grpSpPr>
          <a:xfrm>
            <a:off x="307264" y="4444487"/>
            <a:ext cx="4710732" cy="2383309"/>
            <a:chOff x="-19307" y="4253684"/>
            <a:chExt cx="4710732" cy="2383309"/>
          </a:xfrm>
        </p:grpSpPr>
        <p:pic>
          <p:nvPicPr>
            <p:cNvPr id="6" name="Picture 5">
              <a:extLst>
                <a:ext uri="{FF2B5EF4-FFF2-40B4-BE49-F238E27FC236}">
                  <a16:creationId xmlns:a16="http://schemas.microsoft.com/office/drawing/2014/main" id="{9B8FC7F9-2255-0E71-E34B-BA16D251B55E}"/>
                </a:ext>
              </a:extLst>
            </p:cNvPr>
            <p:cNvPicPr>
              <a:picLocks noChangeAspect="1"/>
            </p:cNvPicPr>
            <p:nvPr/>
          </p:nvPicPr>
          <p:blipFill rotWithShape="1">
            <a:blip r:embed="rId4"/>
            <a:srcRect t="5912" b="18102"/>
            <a:stretch/>
          </p:blipFill>
          <p:spPr>
            <a:xfrm>
              <a:off x="1168173" y="4253684"/>
              <a:ext cx="3523252" cy="2383309"/>
            </a:xfrm>
            <a:prstGeom prst="rect">
              <a:avLst/>
            </a:prstGeom>
          </p:spPr>
        </p:pic>
        <p:sp>
          <p:nvSpPr>
            <p:cNvPr id="15" name="TextBox 14">
              <a:extLst>
                <a:ext uri="{FF2B5EF4-FFF2-40B4-BE49-F238E27FC236}">
                  <a16:creationId xmlns:a16="http://schemas.microsoft.com/office/drawing/2014/main" id="{53F86D86-3978-E6D0-C17E-AF0ABC5A2C30}"/>
                </a:ext>
              </a:extLst>
            </p:cNvPr>
            <p:cNvSpPr txBox="1"/>
            <p:nvPr/>
          </p:nvSpPr>
          <p:spPr>
            <a:xfrm>
              <a:off x="-19307" y="4453174"/>
              <a:ext cx="2135875" cy="780229"/>
            </a:xfrm>
            <a:prstGeom prst="rect">
              <a:avLst/>
            </a:prstGeom>
            <a:noFill/>
          </p:spPr>
          <p:txBody>
            <a:bodyPr wrap="square" rtlCol="0">
              <a:noAutofit/>
            </a:bodyPr>
            <a:lstStyle/>
            <a:p>
              <a:pPr algn="ctr">
                <a:lnSpc>
                  <a:spcPts val="1651"/>
                </a:lnSpc>
              </a:pPr>
              <a:r>
                <a:rPr lang="en-US"/>
                <a:t>Inlet/outlet for paraffin cooling </a:t>
              </a:r>
            </a:p>
          </p:txBody>
        </p:sp>
        <p:cxnSp>
          <p:nvCxnSpPr>
            <p:cNvPr id="17" name="Straight Arrow Connector 16">
              <a:extLst>
                <a:ext uri="{FF2B5EF4-FFF2-40B4-BE49-F238E27FC236}">
                  <a16:creationId xmlns:a16="http://schemas.microsoft.com/office/drawing/2014/main" id="{84FAD1B9-78AC-EF40-5365-FE114DA5B0C3}"/>
                </a:ext>
              </a:extLst>
            </p:cNvPr>
            <p:cNvCxnSpPr/>
            <p:nvPr/>
          </p:nvCxnSpPr>
          <p:spPr>
            <a:xfrm>
              <a:off x="1954227" y="4843288"/>
              <a:ext cx="405636" cy="72471"/>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33778454-F254-171C-8D93-36037327EEE7}"/>
                </a:ext>
              </a:extLst>
            </p:cNvPr>
            <p:cNvCxnSpPr>
              <a:cxnSpLocks/>
            </p:cNvCxnSpPr>
            <p:nvPr/>
          </p:nvCxnSpPr>
          <p:spPr>
            <a:xfrm>
              <a:off x="1707304" y="5002109"/>
              <a:ext cx="1237525" cy="618396"/>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40F0F511-2ADD-7ADA-5E12-E5D97AF8F07B}"/>
                </a:ext>
              </a:extLst>
            </p:cNvPr>
            <p:cNvCxnSpPr>
              <a:cxnSpLocks/>
            </p:cNvCxnSpPr>
            <p:nvPr/>
          </p:nvCxnSpPr>
          <p:spPr>
            <a:xfrm>
              <a:off x="1000690" y="5045788"/>
              <a:ext cx="1653935" cy="1192076"/>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pic>
        <p:nvPicPr>
          <p:cNvPr id="16" name="Picture 15">
            <a:extLst>
              <a:ext uri="{FF2B5EF4-FFF2-40B4-BE49-F238E27FC236}">
                <a16:creationId xmlns:a16="http://schemas.microsoft.com/office/drawing/2014/main" id="{D51E37B3-C905-D46A-E1E6-8863E5E4FE71}"/>
              </a:ext>
            </a:extLst>
          </p:cNvPr>
          <p:cNvPicPr>
            <a:picLocks noChangeAspect="1"/>
          </p:cNvPicPr>
          <p:nvPr/>
        </p:nvPicPr>
        <p:blipFill rotWithShape="1">
          <a:blip r:embed="rId5"/>
          <a:srcRect t="14521"/>
          <a:stretch/>
        </p:blipFill>
        <p:spPr>
          <a:xfrm>
            <a:off x="6859810" y="4820139"/>
            <a:ext cx="4175501" cy="2007657"/>
          </a:xfrm>
          <a:prstGeom prst="rect">
            <a:avLst/>
          </a:prstGeom>
        </p:spPr>
      </p:pic>
    </p:spTree>
    <p:extLst>
      <p:ext uri="{BB962C8B-B14F-4D97-AF65-F5344CB8AC3E}">
        <p14:creationId xmlns:p14="http://schemas.microsoft.com/office/powerpoint/2010/main" val="4570433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B5E0DCD-EA3C-2D43-1F23-F997DA67A2BC}"/>
              </a:ext>
            </a:extLst>
          </p:cNvPr>
          <p:cNvSpPr>
            <a:spLocks noGrp="1"/>
          </p:cNvSpPr>
          <p:nvPr>
            <p:ph type="sldNum" sz="quarter" idx="10"/>
          </p:nvPr>
        </p:nvSpPr>
        <p:spPr/>
        <p:txBody>
          <a:bodyPr/>
          <a:lstStyle/>
          <a:p>
            <a:fld id="{88A1DFE4-5FC5-43BD-BB7E-75EAD82B965F}" type="slidenum">
              <a:rPr lang="en-US" smtClean="0"/>
              <a:pPr/>
              <a:t>6</a:t>
            </a:fld>
            <a:endParaRPr lang="en-US"/>
          </a:p>
        </p:txBody>
      </p:sp>
      <p:sp>
        <p:nvSpPr>
          <p:cNvPr id="3" name="Title 2">
            <a:extLst>
              <a:ext uri="{FF2B5EF4-FFF2-40B4-BE49-F238E27FC236}">
                <a16:creationId xmlns:a16="http://schemas.microsoft.com/office/drawing/2014/main" id="{E6722106-92AB-7263-1DB6-C3689F9138BA}"/>
              </a:ext>
            </a:extLst>
          </p:cNvPr>
          <p:cNvSpPr>
            <a:spLocks noGrp="1"/>
          </p:cNvSpPr>
          <p:nvPr>
            <p:ph type="title"/>
          </p:nvPr>
        </p:nvSpPr>
        <p:spPr>
          <a:xfrm>
            <a:off x="96832" y="592111"/>
            <a:ext cx="11455973" cy="1072088"/>
          </a:xfrm>
        </p:spPr>
        <p:txBody>
          <a:bodyPr/>
          <a:lstStyle/>
          <a:p>
            <a:r>
              <a:rPr lang="en-GB" sz="3600" b="1"/>
              <a:t>Trapezoidal chamber</a:t>
            </a:r>
            <a:endParaRPr lang="en-US" sz="3200" b="1"/>
          </a:p>
        </p:txBody>
      </p:sp>
      <p:sp>
        <p:nvSpPr>
          <p:cNvPr id="6" name="Content Placeholder 5">
            <a:extLst>
              <a:ext uri="{FF2B5EF4-FFF2-40B4-BE49-F238E27FC236}">
                <a16:creationId xmlns:a16="http://schemas.microsoft.com/office/drawing/2014/main" id="{FDCF8223-449D-12C9-9A09-2BFF1602C45D}"/>
              </a:ext>
            </a:extLst>
          </p:cNvPr>
          <p:cNvSpPr txBox="1">
            <a:spLocks noGrp="1"/>
          </p:cNvSpPr>
          <p:nvPr>
            <p:ph sz="quarter" idx="11"/>
          </p:nvPr>
        </p:nvSpPr>
        <p:spPr>
          <a:xfrm>
            <a:off x="0" y="5534561"/>
            <a:ext cx="12283818" cy="1323439"/>
          </a:xfrm>
          <a:prstGeom prst="rect">
            <a:avLst/>
          </a:prstGeom>
          <a:noFill/>
        </p:spPr>
        <p:txBody>
          <a:bodyPr wrap="square" rtlCol="0">
            <a:spAutoFit/>
          </a:bodyPr>
          <a:lstStyle/>
          <a:p>
            <a:pPr marL="457200" indent="-457200" algn="l">
              <a:lnSpc>
                <a:spcPct val="100000"/>
              </a:lnSpc>
              <a:buFont typeface="Arial" panose="020B0604020202020204" pitchFamily="34" charset="0"/>
              <a:buChar char="•"/>
            </a:pPr>
            <a:r>
              <a:rPr lang="en-GB" sz="2000"/>
              <a:t>The cooling is based on an </a:t>
            </a:r>
            <a:r>
              <a:rPr lang="en-GB" sz="2000" b="1"/>
              <a:t>asymmetric solution</a:t>
            </a:r>
            <a:r>
              <a:rPr lang="en-GB" sz="2000"/>
              <a:t>, using the 50 </a:t>
            </a:r>
            <a:r>
              <a:rPr lang="en-GB" sz="2000" err="1"/>
              <a:t>mrad</a:t>
            </a:r>
            <a:r>
              <a:rPr lang="en-GB" sz="2000"/>
              <a:t> cone as the cutting profile, to assure the respect of the spatial constraint due to the </a:t>
            </a:r>
            <a:r>
              <a:rPr lang="en-GB" sz="2000" b="1"/>
              <a:t>LumiCal </a:t>
            </a:r>
            <a:r>
              <a:rPr lang="en-GB" sz="2000" b="1" err="1"/>
              <a:t>requirment</a:t>
            </a:r>
            <a:r>
              <a:rPr lang="en-GB" sz="2000"/>
              <a:t>. </a:t>
            </a:r>
          </a:p>
          <a:p>
            <a:pPr marL="457200" indent="-457200" algn="l">
              <a:lnSpc>
                <a:spcPct val="100000"/>
              </a:lnSpc>
              <a:buFont typeface="Arial" panose="020B0604020202020204" pitchFamily="34" charset="0"/>
              <a:buChar char="•"/>
            </a:pPr>
            <a:r>
              <a:rPr lang="en-GB" sz="2000"/>
              <a:t>To reduce the cooling material, the design provides </a:t>
            </a:r>
            <a:r>
              <a:rPr lang="en-GB" sz="2000" b="1"/>
              <a:t>five couples of channels </a:t>
            </a:r>
            <a:r>
              <a:rPr lang="en-GB" sz="2000"/>
              <a:t>for each side; in this way is possible to use the needed quantity of coolant and reduce the material, creating a light structure. </a:t>
            </a:r>
            <a:endParaRPr lang="en-US" sz="2800"/>
          </a:p>
        </p:txBody>
      </p:sp>
      <p:sp>
        <p:nvSpPr>
          <p:cNvPr id="34" name="TextBox 33">
            <a:extLst>
              <a:ext uri="{FF2B5EF4-FFF2-40B4-BE49-F238E27FC236}">
                <a16:creationId xmlns:a16="http://schemas.microsoft.com/office/drawing/2014/main" id="{7CEDF0BF-7A6F-8E3A-55C3-5173309ED9CA}"/>
              </a:ext>
            </a:extLst>
          </p:cNvPr>
          <p:cNvSpPr txBox="1"/>
          <p:nvPr/>
        </p:nvSpPr>
        <p:spPr>
          <a:xfrm>
            <a:off x="6165042" y="2767868"/>
            <a:ext cx="1296537" cy="478473"/>
          </a:xfrm>
          <a:prstGeom prst="rect">
            <a:avLst/>
          </a:prstGeom>
          <a:noFill/>
        </p:spPr>
        <p:txBody>
          <a:bodyPr wrap="square" rtlCol="0">
            <a:noAutofit/>
          </a:bodyPr>
          <a:lstStyle/>
          <a:p>
            <a:pPr algn="ctr">
              <a:lnSpc>
                <a:spcPts val="1651"/>
              </a:lnSpc>
            </a:pPr>
            <a:r>
              <a:rPr lang="en-US" sz="1400"/>
              <a:t>EBW</a:t>
            </a:r>
          </a:p>
        </p:txBody>
      </p:sp>
      <p:grpSp>
        <p:nvGrpSpPr>
          <p:cNvPr id="7" name="Gruppo 6">
            <a:extLst>
              <a:ext uri="{FF2B5EF4-FFF2-40B4-BE49-F238E27FC236}">
                <a16:creationId xmlns:a16="http://schemas.microsoft.com/office/drawing/2014/main" id="{CBF50ABC-CC5C-91B0-3193-D29FA64233F9}"/>
              </a:ext>
            </a:extLst>
          </p:cNvPr>
          <p:cNvGrpSpPr/>
          <p:nvPr/>
        </p:nvGrpSpPr>
        <p:grpSpPr>
          <a:xfrm>
            <a:off x="2897177" y="1160210"/>
            <a:ext cx="9066032" cy="4172261"/>
            <a:chOff x="-125755" y="1210925"/>
            <a:chExt cx="9066032" cy="4172261"/>
          </a:xfrm>
        </p:grpSpPr>
        <p:pic>
          <p:nvPicPr>
            <p:cNvPr id="8" name="Picture 7">
              <a:extLst>
                <a:ext uri="{FF2B5EF4-FFF2-40B4-BE49-F238E27FC236}">
                  <a16:creationId xmlns:a16="http://schemas.microsoft.com/office/drawing/2014/main" id="{0D6014FA-8D77-EF5F-EB64-B37FB02974D3}"/>
                </a:ext>
              </a:extLst>
            </p:cNvPr>
            <p:cNvPicPr>
              <a:picLocks noChangeAspect="1"/>
            </p:cNvPicPr>
            <p:nvPr/>
          </p:nvPicPr>
          <p:blipFill>
            <a:blip r:embed="rId2"/>
            <a:stretch>
              <a:fillRect/>
            </a:stretch>
          </p:blipFill>
          <p:spPr>
            <a:xfrm>
              <a:off x="401705" y="1210925"/>
              <a:ext cx="7578749" cy="2847800"/>
            </a:xfrm>
            <a:prstGeom prst="rect">
              <a:avLst/>
            </a:prstGeom>
          </p:spPr>
        </p:pic>
        <p:pic>
          <p:nvPicPr>
            <p:cNvPr id="12" name="Picture 11" descr="A close-up of a sword&#10;&#10;Description automatically generated with low confidence">
              <a:extLst>
                <a:ext uri="{FF2B5EF4-FFF2-40B4-BE49-F238E27FC236}">
                  <a16:creationId xmlns:a16="http://schemas.microsoft.com/office/drawing/2014/main" id="{A3D10323-9676-B33D-0AA8-A6C29F72EA6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1705" y="2763888"/>
              <a:ext cx="7572768" cy="2619298"/>
            </a:xfrm>
            <a:prstGeom prst="rect">
              <a:avLst/>
            </a:prstGeom>
          </p:spPr>
        </p:pic>
        <p:sp>
          <p:nvSpPr>
            <p:cNvPr id="13" name="TextBox 12">
              <a:extLst>
                <a:ext uri="{FF2B5EF4-FFF2-40B4-BE49-F238E27FC236}">
                  <a16:creationId xmlns:a16="http://schemas.microsoft.com/office/drawing/2014/main" id="{A6F7AEF6-A9BB-FE84-228E-AA77C4C6C569}"/>
                </a:ext>
              </a:extLst>
            </p:cNvPr>
            <p:cNvSpPr txBox="1"/>
            <p:nvPr/>
          </p:nvSpPr>
          <p:spPr>
            <a:xfrm>
              <a:off x="139646" y="2704735"/>
              <a:ext cx="1296537" cy="478473"/>
            </a:xfrm>
            <a:prstGeom prst="rect">
              <a:avLst/>
            </a:prstGeom>
            <a:noFill/>
          </p:spPr>
          <p:txBody>
            <a:bodyPr wrap="square" rtlCol="0">
              <a:noAutofit/>
            </a:bodyPr>
            <a:lstStyle/>
            <a:p>
              <a:pPr algn="ctr">
                <a:lnSpc>
                  <a:spcPts val="1651"/>
                </a:lnSpc>
              </a:pPr>
              <a:r>
                <a:rPr lang="en-US" sz="1400"/>
                <a:t>Two halves </a:t>
              </a:r>
              <a:r>
                <a:rPr lang="en-US" sz="1400" err="1"/>
                <a:t>AlBeMet</a:t>
              </a:r>
              <a:r>
                <a:rPr lang="en-US" sz="1400"/>
                <a:t> pipe </a:t>
              </a:r>
            </a:p>
          </p:txBody>
        </p:sp>
        <p:cxnSp>
          <p:nvCxnSpPr>
            <p:cNvPr id="15" name="Straight Arrow Connector 14">
              <a:extLst>
                <a:ext uri="{FF2B5EF4-FFF2-40B4-BE49-F238E27FC236}">
                  <a16:creationId xmlns:a16="http://schemas.microsoft.com/office/drawing/2014/main" id="{D1BE6CB9-0ED1-623F-4978-86E36A545D61}"/>
                </a:ext>
              </a:extLst>
            </p:cNvPr>
            <p:cNvCxnSpPr>
              <a:cxnSpLocks/>
            </p:cNvCxnSpPr>
            <p:nvPr/>
          </p:nvCxnSpPr>
          <p:spPr>
            <a:xfrm>
              <a:off x="522514" y="3220703"/>
              <a:ext cx="330714" cy="449074"/>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490A512C-6ABD-9121-6382-C900E26B977B}"/>
                </a:ext>
              </a:extLst>
            </p:cNvPr>
            <p:cNvCxnSpPr>
              <a:cxnSpLocks/>
            </p:cNvCxnSpPr>
            <p:nvPr/>
          </p:nvCxnSpPr>
          <p:spPr>
            <a:xfrm>
              <a:off x="722598" y="3246341"/>
              <a:ext cx="130629" cy="14771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DBC27188-CD08-BDCE-7750-856A68763540}"/>
                </a:ext>
              </a:extLst>
            </p:cNvPr>
            <p:cNvCxnSpPr>
              <a:cxnSpLocks/>
            </p:cNvCxnSpPr>
            <p:nvPr/>
          </p:nvCxnSpPr>
          <p:spPr>
            <a:xfrm>
              <a:off x="6393925" y="1515546"/>
              <a:ext cx="419386" cy="14533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6988F221-8C2C-3462-6D4A-F8371DE485F6}"/>
                </a:ext>
              </a:extLst>
            </p:cNvPr>
            <p:cNvCxnSpPr>
              <a:cxnSpLocks/>
            </p:cNvCxnSpPr>
            <p:nvPr/>
          </p:nvCxnSpPr>
          <p:spPr>
            <a:xfrm flipH="1">
              <a:off x="7773134" y="1448618"/>
              <a:ext cx="294461" cy="14186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A3E929C6-CE93-BEEE-5875-1E67D25BB460}"/>
                </a:ext>
              </a:extLst>
            </p:cNvPr>
            <p:cNvSpPr txBox="1"/>
            <p:nvPr/>
          </p:nvSpPr>
          <p:spPr>
            <a:xfrm>
              <a:off x="5530354" y="1333935"/>
              <a:ext cx="1007949" cy="229550"/>
            </a:xfrm>
            <a:prstGeom prst="rect">
              <a:avLst/>
            </a:prstGeom>
            <a:noFill/>
          </p:spPr>
          <p:txBody>
            <a:bodyPr wrap="square" rtlCol="0">
              <a:noAutofit/>
            </a:bodyPr>
            <a:lstStyle/>
            <a:p>
              <a:pPr algn="ctr">
                <a:lnSpc>
                  <a:spcPts val="1651"/>
                </a:lnSpc>
              </a:pPr>
              <a:r>
                <a:rPr lang="en-US" sz="1200"/>
                <a:t>Transition</a:t>
              </a:r>
            </a:p>
          </p:txBody>
        </p:sp>
        <p:sp>
          <p:nvSpPr>
            <p:cNvPr id="31" name="TextBox 30">
              <a:extLst>
                <a:ext uri="{FF2B5EF4-FFF2-40B4-BE49-F238E27FC236}">
                  <a16:creationId xmlns:a16="http://schemas.microsoft.com/office/drawing/2014/main" id="{7161291C-7529-1401-5381-F9454989E881}"/>
                </a:ext>
              </a:extLst>
            </p:cNvPr>
            <p:cNvSpPr txBox="1"/>
            <p:nvPr/>
          </p:nvSpPr>
          <p:spPr>
            <a:xfrm>
              <a:off x="7932328" y="1258156"/>
              <a:ext cx="1007949" cy="229550"/>
            </a:xfrm>
            <a:prstGeom prst="rect">
              <a:avLst/>
            </a:prstGeom>
            <a:noFill/>
          </p:spPr>
          <p:txBody>
            <a:bodyPr wrap="square" rtlCol="0">
              <a:noAutofit/>
            </a:bodyPr>
            <a:lstStyle/>
            <a:p>
              <a:pPr algn="ctr">
                <a:lnSpc>
                  <a:spcPts val="1651"/>
                </a:lnSpc>
              </a:pPr>
              <a:r>
                <a:rPr lang="en-US" sz="1200" dirty="0"/>
                <a:t>Bellows</a:t>
              </a:r>
            </a:p>
          </p:txBody>
        </p:sp>
        <p:sp>
          <p:nvSpPr>
            <p:cNvPr id="32" name="TextBox 31">
              <a:extLst>
                <a:ext uri="{FF2B5EF4-FFF2-40B4-BE49-F238E27FC236}">
                  <a16:creationId xmlns:a16="http://schemas.microsoft.com/office/drawing/2014/main" id="{A750F623-F870-43DF-5B8D-F0423EF17836}"/>
                </a:ext>
              </a:extLst>
            </p:cNvPr>
            <p:cNvSpPr txBox="1"/>
            <p:nvPr/>
          </p:nvSpPr>
          <p:spPr>
            <a:xfrm>
              <a:off x="-125755" y="4379074"/>
              <a:ext cx="1296537" cy="478473"/>
            </a:xfrm>
            <a:prstGeom prst="rect">
              <a:avLst/>
            </a:prstGeom>
            <a:noFill/>
          </p:spPr>
          <p:txBody>
            <a:bodyPr wrap="square" rtlCol="0">
              <a:noAutofit/>
            </a:bodyPr>
            <a:lstStyle/>
            <a:p>
              <a:pPr algn="ctr">
                <a:lnSpc>
                  <a:spcPts val="1651"/>
                </a:lnSpc>
              </a:pPr>
              <a:r>
                <a:rPr lang="en-US" sz="1400"/>
                <a:t>EBW</a:t>
              </a:r>
            </a:p>
          </p:txBody>
        </p:sp>
        <p:cxnSp>
          <p:nvCxnSpPr>
            <p:cNvPr id="33" name="Straight Arrow Connector 32">
              <a:extLst>
                <a:ext uri="{FF2B5EF4-FFF2-40B4-BE49-F238E27FC236}">
                  <a16:creationId xmlns:a16="http://schemas.microsoft.com/office/drawing/2014/main" id="{4E736B37-3035-CD1E-4AD0-0F32A7431B1F}"/>
                </a:ext>
              </a:extLst>
            </p:cNvPr>
            <p:cNvCxnSpPr>
              <a:cxnSpLocks/>
            </p:cNvCxnSpPr>
            <p:nvPr/>
          </p:nvCxnSpPr>
          <p:spPr>
            <a:xfrm>
              <a:off x="457197" y="4643673"/>
              <a:ext cx="330714" cy="449074"/>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1DFBC98A-8285-A80E-113C-27218FBA4726}"/>
                </a:ext>
              </a:extLst>
            </p:cNvPr>
            <p:cNvCxnSpPr>
              <a:cxnSpLocks/>
            </p:cNvCxnSpPr>
            <p:nvPr/>
          </p:nvCxnSpPr>
          <p:spPr>
            <a:xfrm flipH="1" flipV="1">
              <a:off x="6235795" y="4073537"/>
              <a:ext cx="82590" cy="16817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6142FF65-F274-9374-7E1C-23CBCE0B2F8B}"/>
                </a:ext>
              </a:extLst>
            </p:cNvPr>
            <p:cNvSpPr txBox="1"/>
            <p:nvPr/>
          </p:nvSpPr>
          <p:spPr>
            <a:xfrm>
              <a:off x="5844530" y="4245136"/>
              <a:ext cx="1296537" cy="478473"/>
            </a:xfrm>
            <a:prstGeom prst="rect">
              <a:avLst/>
            </a:prstGeom>
            <a:noFill/>
          </p:spPr>
          <p:txBody>
            <a:bodyPr wrap="square" rtlCol="0">
              <a:noAutofit/>
            </a:bodyPr>
            <a:lstStyle/>
            <a:p>
              <a:pPr algn="ctr">
                <a:lnSpc>
                  <a:spcPts val="1651"/>
                </a:lnSpc>
              </a:pPr>
              <a:r>
                <a:rPr lang="en-US" sz="1400"/>
                <a:t>Thick copper deposition</a:t>
              </a:r>
            </a:p>
          </p:txBody>
        </p:sp>
      </p:grpSp>
      <p:sp>
        <p:nvSpPr>
          <p:cNvPr id="4" name="CasellaDiTesto 3">
            <a:extLst>
              <a:ext uri="{FF2B5EF4-FFF2-40B4-BE49-F238E27FC236}">
                <a16:creationId xmlns:a16="http://schemas.microsoft.com/office/drawing/2014/main" id="{2702A06C-2890-DA2C-0828-1A0EB2211DDF}"/>
              </a:ext>
            </a:extLst>
          </p:cNvPr>
          <p:cNvSpPr txBox="1"/>
          <p:nvPr/>
        </p:nvSpPr>
        <p:spPr>
          <a:xfrm>
            <a:off x="294889" y="1118276"/>
            <a:ext cx="4671752" cy="1260018"/>
          </a:xfrm>
          <a:prstGeom prst="rect">
            <a:avLst/>
          </a:prstGeom>
          <a:noFill/>
        </p:spPr>
        <p:txBody>
          <a:bodyPr wrap="square" rtlCol="0">
            <a:noAutofit/>
          </a:bodyPr>
          <a:lstStyle/>
          <a:p>
            <a:r>
              <a:rPr lang="en-US"/>
              <a:t>Main </a:t>
            </a:r>
            <a:r>
              <a:rPr lang="en-US" sz="2000"/>
              <a:t>characteristics</a:t>
            </a:r>
            <a:r>
              <a:rPr lang="en-US"/>
              <a:t>:</a:t>
            </a:r>
          </a:p>
          <a:p>
            <a:pPr marL="285750" indent="-285750">
              <a:buFont typeface="Arial" panose="020B0604020202020204" pitchFamily="34" charset="0"/>
              <a:buChar char="•"/>
            </a:pPr>
            <a:r>
              <a:rPr lang="en-US" b="1"/>
              <a:t>AlBeMet162</a:t>
            </a:r>
            <a:r>
              <a:rPr lang="en-US"/>
              <a:t> as main material</a:t>
            </a:r>
          </a:p>
          <a:p>
            <a:pPr marL="285750" indent="-285750">
              <a:buFont typeface="Arial" panose="020B0604020202020204" pitchFamily="34" charset="0"/>
              <a:buChar char="•"/>
            </a:pPr>
            <a:r>
              <a:rPr lang="en-US"/>
              <a:t>Chamber in two halves and assembled using EBW</a:t>
            </a:r>
          </a:p>
          <a:p>
            <a:pPr marL="285750" indent="-285750">
              <a:buFont typeface="Arial" panose="020B0604020202020204" pitchFamily="34" charset="0"/>
              <a:buChar char="•"/>
            </a:pPr>
            <a:r>
              <a:rPr lang="en-US" b="1"/>
              <a:t>Copper cooling system </a:t>
            </a:r>
          </a:p>
          <a:p>
            <a:pPr marL="285750" indent="-285750">
              <a:buFont typeface="Arial" panose="020B0604020202020204" pitchFamily="34" charset="0"/>
              <a:buChar char="•"/>
            </a:pPr>
            <a:endParaRPr lang="en-US"/>
          </a:p>
          <a:p>
            <a:pPr algn="ctr"/>
            <a:r>
              <a:rPr lang="en-US" sz="1200">
                <a:solidFill>
                  <a:schemeClr val="bg1"/>
                </a:solidFill>
              </a:rPr>
              <a:t> </a:t>
            </a:r>
          </a:p>
        </p:txBody>
      </p:sp>
      <p:pic>
        <p:nvPicPr>
          <p:cNvPr id="9" name="Picture 8">
            <a:extLst>
              <a:ext uri="{FF2B5EF4-FFF2-40B4-BE49-F238E27FC236}">
                <a16:creationId xmlns:a16="http://schemas.microsoft.com/office/drawing/2014/main" id="{6DAAB1AA-DDF0-7BBD-156C-3624903580FA}"/>
              </a:ext>
            </a:extLst>
          </p:cNvPr>
          <p:cNvPicPr>
            <a:picLocks noChangeAspect="1"/>
          </p:cNvPicPr>
          <p:nvPr/>
        </p:nvPicPr>
        <p:blipFill>
          <a:blip r:embed="rId4"/>
          <a:stretch>
            <a:fillRect/>
          </a:stretch>
        </p:blipFill>
        <p:spPr>
          <a:xfrm>
            <a:off x="116864" y="3202173"/>
            <a:ext cx="2820221" cy="1978996"/>
          </a:xfrm>
          <a:prstGeom prst="rect">
            <a:avLst/>
          </a:prstGeom>
        </p:spPr>
      </p:pic>
      <p:cxnSp>
        <p:nvCxnSpPr>
          <p:cNvPr id="16" name="Straight Connector 15">
            <a:extLst>
              <a:ext uri="{FF2B5EF4-FFF2-40B4-BE49-F238E27FC236}">
                <a16:creationId xmlns:a16="http://schemas.microsoft.com/office/drawing/2014/main" id="{522E3DC6-8D65-11B6-EA67-1061AAA2D998}"/>
              </a:ext>
            </a:extLst>
          </p:cNvPr>
          <p:cNvCxnSpPr>
            <a:cxnSpLocks/>
          </p:cNvCxnSpPr>
          <p:nvPr/>
        </p:nvCxnSpPr>
        <p:spPr>
          <a:xfrm>
            <a:off x="7199563" y="3704221"/>
            <a:ext cx="470479" cy="863374"/>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AA27474B-C8EE-0681-C4BA-475AFE542909}"/>
              </a:ext>
            </a:extLst>
          </p:cNvPr>
          <p:cNvSpPr txBox="1"/>
          <p:nvPr/>
        </p:nvSpPr>
        <p:spPr>
          <a:xfrm>
            <a:off x="6828632" y="3466792"/>
            <a:ext cx="654115" cy="259960"/>
          </a:xfrm>
          <a:prstGeom prst="rect">
            <a:avLst/>
          </a:prstGeom>
          <a:noFill/>
        </p:spPr>
        <p:txBody>
          <a:bodyPr wrap="square" rtlCol="0">
            <a:noAutofit/>
          </a:bodyPr>
          <a:lstStyle/>
          <a:p>
            <a:pPr algn="ctr">
              <a:lnSpc>
                <a:spcPts val="1651"/>
              </a:lnSpc>
            </a:pPr>
            <a:r>
              <a:rPr lang="en-US" sz="1400" b="1">
                <a:solidFill>
                  <a:srgbClr val="FF0000"/>
                </a:solidFill>
              </a:rPr>
              <a:t>A</a:t>
            </a:r>
          </a:p>
        </p:txBody>
      </p:sp>
      <p:sp>
        <p:nvSpPr>
          <p:cNvPr id="22" name="TextBox 21">
            <a:extLst>
              <a:ext uri="{FF2B5EF4-FFF2-40B4-BE49-F238E27FC236}">
                <a16:creationId xmlns:a16="http://schemas.microsoft.com/office/drawing/2014/main" id="{80B7D673-7CB3-4F94-4EB3-2E9DAE7A2BC5}"/>
              </a:ext>
            </a:extLst>
          </p:cNvPr>
          <p:cNvSpPr txBox="1"/>
          <p:nvPr/>
        </p:nvSpPr>
        <p:spPr>
          <a:xfrm>
            <a:off x="7379941" y="4496768"/>
            <a:ext cx="654115" cy="259960"/>
          </a:xfrm>
          <a:prstGeom prst="rect">
            <a:avLst/>
          </a:prstGeom>
          <a:noFill/>
        </p:spPr>
        <p:txBody>
          <a:bodyPr wrap="square" rtlCol="0">
            <a:noAutofit/>
          </a:bodyPr>
          <a:lstStyle/>
          <a:p>
            <a:pPr algn="ctr">
              <a:lnSpc>
                <a:spcPts val="1651"/>
              </a:lnSpc>
            </a:pPr>
            <a:r>
              <a:rPr lang="en-US" sz="1400" b="1">
                <a:solidFill>
                  <a:srgbClr val="FF0000"/>
                </a:solidFill>
              </a:rPr>
              <a:t>A</a:t>
            </a:r>
            <a:endParaRPr lang="en-US" sz="1200" b="1">
              <a:solidFill>
                <a:srgbClr val="FF0000"/>
              </a:solidFill>
            </a:endParaRPr>
          </a:p>
        </p:txBody>
      </p:sp>
      <p:sp>
        <p:nvSpPr>
          <p:cNvPr id="23" name="TextBox 22">
            <a:extLst>
              <a:ext uri="{FF2B5EF4-FFF2-40B4-BE49-F238E27FC236}">
                <a16:creationId xmlns:a16="http://schemas.microsoft.com/office/drawing/2014/main" id="{6A720963-EB37-8BF7-6C1B-F83F30F4625B}"/>
              </a:ext>
            </a:extLst>
          </p:cNvPr>
          <p:cNvSpPr txBox="1"/>
          <p:nvPr/>
        </p:nvSpPr>
        <p:spPr>
          <a:xfrm>
            <a:off x="472165" y="3195927"/>
            <a:ext cx="654115" cy="259960"/>
          </a:xfrm>
          <a:prstGeom prst="rect">
            <a:avLst/>
          </a:prstGeom>
          <a:noFill/>
        </p:spPr>
        <p:txBody>
          <a:bodyPr wrap="square" rtlCol="0">
            <a:noAutofit/>
          </a:bodyPr>
          <a:lstStyle/>
          <a:p>
            <a:pPr algn="ctr">
              <a:lnSpc>
                <a:spcPts val="1651"/>
              </a:lnSpc>
            </a:pPr>
            <a:r>
              <a:rPr lang="en-US" sz="1600" b="1">
                <a:solidFill>
                  <a:srgbClr val="FF0000"/>
                </a:solidFill>
              </a:rPr>
              <a:t>A-A</a:t>
            </a:r>
            <a:endParaRPr lang="en-US" sz="1200" b="1">
              <a:solidFill>
                <a:srgbClr val="FF0000"/>
              </a:solidFill>
            </a:endParaRPr>
          </a:p>
        </p:txBody>
      </p:sp>
    </p:spTree>
    <p:extLst>
      <p:ext uri="{BB962C8B-B14F-4D97-AF65-F5344CB8AC3E}">
        <p14:creationId xmlns:p14="http://schemas.microsoft.com/office/powerpoint/2010/main" val="8494525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 name="Picture 43">
            <a:extLst>
              <a:ext uri="{FF2B5EF4-FFF2-40B4-BE49-F238E27FC236}">
                <a16:creationId xmlns:a16="http://schemas.microsoft.com/office/drawing/2014/main" id="{0F6E2BF0-ED1D-1D9D-0A26-60ADF05896C3}"/>
              </a:ext>
            </a:extLst>
          </p:cNvPr>
          <p:cNvPicPr>
            <a:picLocks noChangeAspect="1"/>
          </p:cNvPicPr>
          <p:nvPr/>
        </p:nvPicPr>
        <p:blipFill rotWithShape="1">
          <a:blip r:embed="rId3"/>
          <a:srcRect r="2763"/>
          <a:stretch/>
        </p:blipFill>
        <p:spPr>
          <a:xfrm>
            <a:off x="336884" y="2296659"/>
            <a:ext cx="11855116" cy="3132543"/>
          </a:xfrm>
          <a:prstGeom prst="rect">
            <a:avLst/>
          </a:prstGeom>
        </p:spPr>
      </p:pic>
      <p:sp>
        <p:nvSpPr>
          <p:cNvPr id="2" name="Slide Number Placeholder 1">
            <a:extLst>
              <a:ext uri="{FF2B5EF4-FFF2-40B4-BE49-F238E27FC236}">
                <a16:creationId xmlns:a16="http://schemas.microsoft.com/office/drawing/2014/main" id="{716E0B55-390A-B444-522E-F9DBCEB9E2BE}"/>
              </a:ext>
            </a:extLst>
          </p:cNvPr>
          <p:cNvSpPr>
            <a:spLocks noGrp="1"/>
          </p:cNvSpPr>
          <p:nvPr>
            <p:ph type="sldNum" sz="quarter" idx="10"/>
          </p:nvPr>
        </p:nvSpPr>
        <p:spPr/>
        <p:txBody>
          <a:bodyPr/>
          <a:lstStyle/>
          <a:p>
            <a:fld id="{88A1DFE4-5FC5-43BD-BB7E-75EAD82B965F}" type="slidenum">
              <a:rPr lang="en-US" smtClean="0"/>
              <a:pPr/>
              <a:t>7</a:t>
            </a:fld>
            <a:endParaRPr lang="en-US"/>
          </a:p>
        </p:txBody>
      </p:sp>
      <p:sp>
        <p:nvSpPr>
          <p:cNvPr id="6" name="TextBox 5">
            <a:extLst>
              <a:ext uri="{FF2B5EF4-FFF2-40B4-BE49-F238E27FC236}">
                <a16:creationId xmlns:a16="http://schemas.microsoft.com/office/drawing/2014/main" id="{A92AB33F-1337-CC51-9D27-9D2AC44A3BEA}"/>
              </a:ext>
            </a:extLst>
          </p:cNvPr>
          <p:cNvSpPr txBox="1"/>
          <p:nvPr/>
        </p:nvSpPr>
        <p:spPr>
          <a:xfrm>
            <a:off x="160208" y="519482"/>
            <a:ext cx="8707404" cy="477054"/>
          </a:xfrm>
          <a:prstGeom prst="rect">
            <a:avLst/>
          </a:prstGeom>
          <a:noFill/>
        </p:spPr>
        <p:txBody>
          <a:bodyPr wrap="square" rtlCol="0">
            <a:spAutoFit/>
          </a:bodyPr>
          <a:lstStyle/>
          <a:p>
            <a:pPr defTabSz="685800">
              <a:lnSpc>
                <a:spcPts val="3000"/>
              </a:lnSpc>
              <a:spcBef>
                <a:spcPct val="0"/>
              </a:spcBef>
            </a:pPr>
            <a:r>
              <a:rPr lang="it-IT" sz="3200" b="1" err="1">
                <a:latin typeface="+mj-lt"/>
                <a:ea typeface="+mj-ea"/>
                <a:cs typeface="+mj-cs"/>
              </a:rPr>
              <a:t>Thickness</a:t>
            </a:r>
            <a:r>
              <a:rPr lang="it-IT" sz="3200" b="1">
                <a:latin typeface="+mj-lt"/>
                <a:ea typeface="+mj-ea"/>
                <a:cs typeface="+mj-cs"/>
              </a:rPr>
              <a:t> of the </a:t>
            </a:r>
            <a:r>
              <a:rPr lang="it-IT" sz="3200" b="1" err="1">
                <a:latin typeface="+mj-lt"/>
                <a:ea typeface="+mj-ea"/>
                <a:cs typeface="+mj-cs"/>
              </a:rPr>
              <a:t>chamber</a:t>
            </a:r>
            <a:r>
              <a:rPr lang="it-IT" sz="3200" b="1">
                <a:latin typeface="+mj-lt"/>
                <a:ea typeface="+mj-ea"/>
                <a:cs typeface="+mj-cs"/>
              </a:rPr>
              <a:t> </a:t>
            </a:r>
            <a:endParaRPr lang="en-US" sz="3200" b="1">
              <a:latin typeface="+mj-lt"/>
              <a:ea typeface="+mj-ea"/>
              <a:cs typeface="+mj-cs"/>
            </a:endParaRPr>
          </a:p>
        </p:txBody>
      </p:sp>
      <p:cxnSp>
        <p:nvCxnSpPr>
          <p:cNvPr id="7" name="Straight Connector 6">
            <a:extLst>
              <a:ext uri="{FF2B5EF4-FFF2-40B4-BE49-F238E27FC236}">
                <a16:creationId xmlns:a16="http://schemas.microsoft.com/office/drawing/2014/main" id="{2DB3FFBF-11C9-F838-8D87-559577C22DCC}"/>
              </a:ext>
            </a:extLst>
          </p:cNvPr>
          <p:cNvCxnSpPr/>
          <p:nvPr/>
        </p:nvCxnSpPr>
        <p:spPr>
          <a:xfrm>
            <a:off x="412376" y="3830918"/>
            <a:ext cx="0" cy="2862729"/>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3C0BC219-60BA-AA37-2A87-31BEC4A0A87C}"/>
              </a:ext>
            </a:extLst>
          </p:cNvPr>
          <p:cNvCxnSpPr/>
          <p:nvPr/>
        </p:nvCxnSpPr>
        <p:spPr>
          <a:xfrm>
            <a:off x="11142470" y="3813807"/>
            <a:ext cx="0" cy="2862729"/>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7E0ABFAE-3F4F-BCB9-2188-2F69424D7D96}"/>
              </a:ext>
            </a:extLst>
          </p:cNvPr>
          <p:cNvCxnSpPr>
            <a:cxnSpLocks/>
          </p:cNvCxnSpPr>
          <p:nvPr/>
        </p:nvCxnSpPr>
        <p:spPr>
          <a:xfrm>
            <a:off x="8068908" y="3830918"/>
            <a:ext cx="0" cy="2432423"/>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E65D4BAE-58CF-7828-5AB9-1D7F75B3BE37}"/>
              </a:ext>
            </a:extLst>
          </p:cNvPr>
          <p:cNvCxnSpPr>
            <a:cxnSpLocks/>
          </p:cNvCxnSpPr>
          <p:nvPr/>
        </p:nvCxnSpPr>
        <p:spPr>
          <a:xfrm>
            <a:off x="6636825" y="3830918"/>
            <a:ext cx="0" cy="2077609"/>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FDD2BEB5-7BA0-ACD2-FAC5-3886A8B1B4CC}"/>
              </a:ext>
            </a:extLst>
          </p:cNvPr>
          <p:cNvCxnSpPr>
            <a:cxnSpLocks/>
          </p:cNvCxnSpPr>
          <p:nvPr/>
        </p:nvCxnSpPr>
        <p:spPr>
          <a:xfrm>
            <a:off x="412376" y="6604000"/>
            <a:ext cx="10730094" cy="0"/>
          </a:xfrm>
          <a:prstGeom prst="straightConnector1">
            <a:avLst/>
          </a:prstGeom>
          <a:ln w="190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EEEFBF8E-8970-7F25-DB49-9785C3561BC4}"/>
              </a:ext>
            </a:extLst>
          </p:cNvPr>
          <p:cNvCxnSpPr>
            <a:cxnSpLocks/>
          </p:cNvCxnSpPr>
          <p:nvPr/>
        </p:nvCxnSpPr>
        <p:spPr>
          <a:xfrm>
            <a:off x="412376" y="6169922"/>
            <a:ext cx="7656532" cy="0"/>
          </a:xfrm>
          <a:prstGeom prst="straightConnector1">
            <a:avLst/>
          </a:prstGeom>
          <a:ln w="190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8DA08962-2375-C9BB-6B6E-967856D1F872}"/>
              </a:ext>
            </a:extLst>
          </p:cNvPr>
          <p:cNvCxnSpPr>
            <a:cxnSpLocks/>
          </p:cNvCxnSpPr>
          <p:nvPr/>
        </p:nvCxnSpPr>
        <p:spPr>
          <a:xfrm>
            <a:off x="412376" y="5773271"/>
            <a:ext cx="6224449" cy="0"/>
          </a:xfrm>
          <a:prstGeom prst="straightConnector1">
            <a:avLst/>
          </a:prstGeom>
          <a:ln w="190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pic>
        <p:nvPicPr>
          <p:cNvPr id="14" name="Picture 13">
            <a:extLst>
              <a:ext uri="{FF2B5EF4-FFF2-40B4-BE49-F238E27FC236}">
                <a16:creationId xmlns:a16="http://schemas.microsoft.com/office/drawing/2014/main" id="{5425DA38-5997-DE8F-7ED1-4F2CE8FF0D3D}"/>
              </a:ext>
            </a:extLst>
          </p:cNvPr>
          <p:cNvPicPr>
            <a:picLocks noChangeAspect="1"/>
          </p:cNvPicPr>
          <p:nvPr/>
        </p:nvPicPr>
        <p:blipFill>
          <a:blip r:embed="rId4"/>
          <a:stretch>
            <a:fillRect/>
          </a:stretch>
        </p:blipFill>
        <p:spPr>
          <a:xfrm>
            <a:off x="1932123" y="961856"/>
            <a:ext cx="1885106" cy="1943062"/>
          </a:xfrm>
          <a:prstGeom prst="ellipse">
            <a:avLst/>
          </a:prstGeom>
          <a:ln w="28575">
            <a:solidFill>
              <a:srgbClr val="FF0000"/>
            </a:solidFill>
          </a:ln>
        </p:spPr>
      </p:pic>
      <p:cxnSp>
        <p:nvCxnSpPr>
          <p:cNvPr id="15" name="Straight Connector 14">
            <a:extLst>
              <a:ext uri="{FF2B5EF4-FFF2-40B4-BE49-F238E27FC236}">
                <a16:creationId xmlns:a16="http://schemas.microsoft.com/office/drawing/2014/main" id="{9EE84F20-3677-6680-663E-501CAE68C871}"/>
              </a:ext>
            </a:extLst>
          </p:cNvPr>
          <p:cNvCxnSpPr>
            <a:cxnSpLocks/>
          </p:cNvCxnSpPr>
          <p:nvPr/>
        </p:nvCxnSpPr>
        <p:spPr>
          <a:xfrm>
            <a:off x="3593352" y="2312894"/>
            <a:ext cx="64396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CB9B9D9D-20EB-04DE-3377-5CD928F1D180}"/>
              </a:ext>
            </a:extLst>
          </p:cNvPr>
          <p:cNvCxnSpPr>
            <a:cxnSpLocks/>
          </p:cNvCxnSpPr>
          <p:nvPr/>
        </p:nvCxnSpPr>
        <p:spPr>
          <a:xfrm>
            <a:off x="3593352" y="2100729"/>
            <a:ext cx="64396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CA9B5D52-D8C9-AA02-1295-25369DBDDEE2}"/>
              </a:ext>
            </a:extLst>
          </p:cNvPr>
          <p:cNvCxnSpPr>
            <a:cxnSpLocks/>
          </p:cNvCxnSpPr>
          <p:nvPr/>
        </p:nvCxnSpPr>
        <p:spPr>
          <a:xfrm>
            <a:off x="3663867" y="1469803"/>
            <a:ext cx="659655"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67413FA2-7D8B-583F-3B9D-452F4D457A60}"/>
              </a:ext>
            </a:extLst>
          </p:cNvPr>
          <p:cNvCxnSpPr>
            <a:cxnSpLocks/>
          </p:cNvCxnSpPr>
          <p:nvPr/>
        </p:nvCxnSpPr>
        <p:spPr>
          <a:xfrm>
            <a:off x="3663866" y="1245686"/>
            <a:ext cx="65965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57DE1D4A-56FB-343E-C23D-87447892F830}"/>
              </a:ext>
            </a:extLst>
          </p:cNvPr>
          <p:cNvCxnSpPr/>
          <p:nvPr/>
        </p:nvCxnSpPr>
        <p:spPr>
          <a:xfrm>
            <a:off x="4052047" y="2100729"/>
            <a:ext cx="0" cy="212165"/>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0B71BFA7-C404-05EA-0DE9-2DBF8467A3A7}"/>
              </a:ext>
            </a:extLst>
          </p:cNvPr>
          <p:cNvCxnSpPr/>
          <p:nvPr/>
        </p:nvCxnSpPr>
        <p:spPr>
          <a:xfrm>
            <a:off x="4049058" y="1252071"/>
            <a:ext cx="0" cy="212165"/>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E480D44A-CA06-9D30-8A43-2F3311F27CA4}"/>
              </a:ext>
            </a:extLst>
          </p:cNvPr>
          <p:cNvCxnSpPr>
            <a:cxnSpLocks/>
          </p:cNvCxnSpPr>
          <p:nvPr/>
        </p:nvCxnSpPr>
        <p:spPr>
          <a:xfrm>
            <a:off x="4052047" y="1476188"/>
            <a:ext cx="0" cy="624541"/>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7261CDD0-6CC9-0F82-0FA4-87A099A2A461}"/>
              </a:ext>
            </a:extLst>
          </p:cNvPr>
          <p:cNvSpPr txBox="1"/>
          <p:nvPr/>
        </p:nvSpPr>
        <p:spPr>
          <a:xfrm>
            <a:off x="4098771" y="1904799"/>
            <a:ext cx="1171388" cy="506614"/>
          </a:xfrm>
          <a:prstGeom prst="rect">
            <a:avLst/>
          </a:prstGeom>
          <a:noFill/>
        </p:spPr>
        <p:txBody>
          <a:bodyPr wrap="square" rtlCol="0">
            <a:spAutoFit/>
          </a:bodyPr>
          <a:lstStyle/>
          <a:p>
            <a:pPr algn="l">
              <a:lnSpc>
                <a:spcPts val="3700"/>
              </a:lnSpc>
            </a:pPr>
            <a:r>
              <a:rPr lang="en-US" sz="2000"/>
              <a:t>0,35 mm</a:t>
            </a:r>
          </a:p>
        </p:txBody>
      </p:sp>
      <p:cxnSp>
        <p:nvCxnSpPr>
          <p:cNvPr id="23" name="Straight Connector 22">
            <a:extLst>
              <a:ext uri="{FF2B5EF4-FFF2-40B4-BE49-F238E27FC236}">
                <a16:creationId xmlns:a16="http://schemas.microsoft.com/office/drawing/2014/main" id="{ED2107A5-ECBE-7F11-F72F-6DF786AF48C2}"/>
              </a:ext>
            </a:extLst>
          </p:cNvPr>
          <p:cNvCxnSpPr>
            <a:cxnSpLocks/>
          </p:cNvCxnSpPr>
          <p:nvPr/>
        </p:nvCxnSpPr>
        <p:spPr>
          <a:xfrm>
            <a:off x="7235107" y="3135444"/>
            <a:ext cx="659655"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0D593E0D-D230-BD9B-336A-E70FBC84D9E4}"/>
              </a:ext>
            </a:extLst>
          </p:cNvPr>
          <p:cNvCxnSpPr>
            <a:cxnSpLocks/>
          </p:cNvCxnSpPr>
          <p:nvPr/>
        </p:nvCxnSpPr>
        <p:spPr>
          <a:xfrm>
            <a:off x="7235107" y="3030857"/>
            <a:ext cx="65965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BA4F61D9-3806-1C62-0EF9-80BB1D5C63EC}"/>
              </a:ext>
            </a:extLst>
          </p:cNvPr>
          <p:cNvSpPr txBox="1"/>
          <p:nvPr/>
        </p:nvSpPr>
        <p:spPr>
          <a:xfrm>
            <a:off x="7611736" y="2376972"/>
            <a:ext cx="1171388" cy="506614"/>
          </a:xfrm>
          <a:prstGeom prst="rect">
            <a:avLst/>
          </a:prstGeom>
          <a:noFill/>
        </p:spPr>
        <p:txBody>
          <a:bodyPr wrap="square" rtlCol="0">
            <a:spAutoFit/>
          </a:bodyPr>
          <a:lstStyle/>
          <a:p>
            <a:pPr algn="l">
              <a:lnSpc>
                <a:spcPts val="3700"/>
              </a:lnSpc>
            </a:pPr>
            <a:r>
              <a:rPr lang="en-US" sz="2000"/>
              <a:t>1,5 mm</a:t>
            </a:r>
          </a:p>
        </p:txBody>
      </p:sp>
      <p:sp>
        <p:nvSpPr>
          <p:cNvPr id="26" name="Isosceles Triangle 25">
            <a:extLst>
              <a:ext uri="{FF2B5EF4-FFF2-40B4-BE49-F238E27FC236}">
                <a16:creationId xmlns:a16="http://schemas.microsoft.com/office/drawing/2014/main" id="{8F483C3B-085D-43EA-DBAA-0E41C7242165}"/>
              </a:ext>
            </a:extLst>
          </p:cNvPr>
          <p:cNvSpPr/>
          <p:nvPr/>
        </p:nvSpPr>
        <p:spPr>
          <a:xfrm rot="10800000">
            <a:off x="7655069" y="2932027"/>
            <a:ext cx="77694" cy="102384"/>
          </a:xfrm>
          <a:prstGeom prst="triangl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Isosceles Triangle 26">
            <a:extLst>
              <a:ext uri="{FF2B5EF4-FFF2-40B4-BE49-F238E27FC236}">
                <a16:creationId xmlns:a16="http://schemas.microsoft.com/office/drawing/2014/main" id="{7C450648-A018-F8B6-F68A-85A896C927FD}"/>
              </a:ext>
            </a:extLst>
          </p:cNvPr>
          <p:cNvSpPr/>
          <p:nvPr/>
        </p:nvSpPr>
        <p:spPr>
          <a:xfrm>
            <a:off x="7655069" y="3163948"/>
            <a:ext cx="77694" cy="102384"/>
          </a:xfrm>
          <a:prstGeom prst="triangl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8" name="Straight Connector 27">
            <a:extLst>
              <a:ext uri="{FF2B5EF4-FFF2-40B4-BE49-F238E27FC236}">
                <a16:creationId xmlns:a16="http://schemas.microsoft.com/office/drawing/2014/main" id="{8629D37E-35F6-AE91-A8D7-E9EEDA2A15EC}"/>
              </a:ext>
            </a:extLst>
          </p:cNvPr>
          <p:cNvCxnSpPr>
            <a:cxnSpLocks/>
          </p:cNvCxnSpPr>
          <p:nvPr/>
        </p:nvCxnSpPr>
        <p:spPr>
          <a:xfrm>
            <a:off x="10722508" y="3126562"/>
            <a:ext cx="659655"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C1AA38B1-2B94-07D4-B3F1-4C461293BE2B}"/>
              </a:ext>
            </a:extLst>
          </p:cNvPr>
          <p:cNvCxnSpPr>
            <a:cxnSpLocks/>
          </p:cNvCxnSpPr>
          <p:nvPr/>
        </p:nvCxnSpPr>
        <p:spPr>
          <a:xfrm>
            <a:off x="10722507" y="2967900"/>
            <a:ext cx="65965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9458F9E1-67B2-B115-B798-69AE44DB22AA}"/>
              </a:ext>
            </a:extLst>
          </p:cNvPr>
          <p:cNvSpPr txBox="1"/>
          <p:nvPr/>
        </p:nvSpPr>
        <p:spPr>
          <a:xfrm>
            <a:off x="10306764" y="2437410"/>
            <a:ext cx="1171388" cy="506614"/>
          </a:xfrm>
          <a:prstGeom prst="rect">
            <a:avLst/>
          </a:prstGeom>
          <a:noFill/>
        </p:spPr>
        <p:txBody>
          <a:bodyPr wrap="square" rtlCol="0">
            <a:spAutoFit/>
          </a:bodyPr>
          <a:lstStyle/>
          <a:p>
            <a:pPr algn="l">
              <a:lnSpc>
                <a:spcPts val="3700"/>
              </a:lnSpc>
            </a:pPr>
            <a:r>
              <a:rPr lang="en-US" sz="2000"/>
              <a:t>2 mm</a:t>
            </a:r>
          </a:p>
        </p:txBody>
      </p:sp>
      <p:cxnSp>
        <p:nvCxnSpPr>
          <p:cNvPr id="31" name="Straight Connector 30">
            <a:extLst>
              <a:ext uri="{FF2B5EF4-FFF2-40B4-BE49-F238E27FC236}">
                <a16:creationId xmlns:a16="http://schemas.microsoft.com/office/drawing/2014/main" id="{599AFDF6-3A9E-6FD1-8F3C-21DE74F17037}"/>
              </a:ext>
            </a:extLst>
          </p:cNvPr>
          <p:cNvCxnSpPr>
            <a:cxnSpLocks/>
          </p:cNvCxnSpPr>
          <p:nvPr/>
        </p:nvCxnSpPr>
        <p:spPr>
          <a:xfrm>
            <a:off x="11181317" y="2470697"/>
            <a:ext cx="0" cy="858966"/>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32" name="Isosceles Triangle 31">
            <a:extLst>
              <a:ext uri="{FF2B5EF4-FFF2-40B4-BE49-F238E27FC236}">
                <a16:creationId xmlns:a16="http://schemas.microsoft.com/office/drawing/2014/main" id="{180EA895-3838-0CD3-7135-AB9845A816A7}"/>
              </a:ext>
            </a:extLst>
          </p:cNvPr>
          <p:cNvSpPr/>
          <p:nvPr/>
        </p:nvSpPr>
        <p:spPr>
          <a:xfrm rot="10800000">
            <a:off x="11142470" y="2874927"/>
            <a:ext cx="77694" cy="102384"/>
          </a:xfrm>
          <a:prstGeom prst="triangl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3" name="Straight Arrow Connector 32">
            <a:extLst>
              <a:ext uri="{FF2B5EF4-FFF2-40B4-BE49-F238E27FC236}">
                <a16:creationId xmlns:a16="http://schemas.microsoft.com/office/drawing/2014/main" id="{84D8F34E-24A5-6688-707A-A26C1257B3BA}"/>
              </a:ext>
            </a:extLst>
          </p:cNvPr>
          <p:cNvCxnSpPr>
            <a:cxnSpLocks/>
          </p:cNvCxnSpPr>
          <p:nvPr/>
        </p:nvCxnSpPr>
        <p:spPr>
          <a:xfrm flipH="1">
            <a:off x="1181582" y="2258750"/>
            <a:ext cx="750541" cy="64143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4" name="Oval 33">
            <a:extLst>
              <a:ext uri="{FF2B5EF4-FFF2-40B4-BE49-F238E27FC236}">
                <a16:creationId xmlns:a16="http://schemas.microsoft.com/office/drawing/2014/main" id="{39E3515F-19D8-D142-9C55-64F220CC5B03}"/>
              </a:ext>
            </a:extLst>
          </p:cNvPr>
          <p:cNvSpPr/>
          <p:nvPr/>
        </p:nvSpPr>
        <p:spPr>
          <a:xfrm>
            <a:off x="855973" y="2888253"/>
            <a:ext cx="378079" cy="37807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FBC93105-8266-CF82-5614-86AF58CFDA1D}"/>
              </a:ext>
            </a:extLst>
          </p:cNvPr>
          <p:cNvSpPr txBox="1"/>
          <p:nvPr/>
        </p:nvSpPr>
        <p:spPr>
          <a:xfrm>
            <a:off x="7152803" y="842935"/>
            <a:ext cx="4700584" cy="1484702"/>
          </a:xfrm>
          <a:prstGeom prst="rect">
            <a:avLst/>
          </a:prstGeom>
          <a:noFill/>
          <a:ln w="28575">
            <a:solidFill>
              <a:srgbClr val="FF0000"/>
            </a:solidFill>
          </a:ln>
        </p:spPr>
        <p:txBody>
          <a:bodyPr wrap="square" rtlCol="0">
            <a:spAutoFit/>
          </a:bodyPr>
          <a:lstStyle/>
          <a:p>
            <a:pPr algn="l">
              <a:lnSpc>
                <a:spcPts val="3700"/>
              </a:lnSpc>
            </a:pPr>
            <a:r>
              <a:rPr lang="en-US" sz="3000"/>
              <a:t>Uniform thickness of the trapezoidal chamber set at 2 mm</a:t>
            </a:r>
          </a:p>
        </p:txBody>
      </p:sp>
      <p:cxnSp>
        <p:nvCxnSpPr>
          <p:cNvPr id="36" name="Straight Connector 35">
            <a:extLst>
              <a:ext uri="{FF2B5EF4-FFF2-40B4-BE49-F238E27FC236}">
                <a16:creationId xmlns:a16="http://schemas.microsoft.com/office/drawing/2014/main" id="{3D1DB201-2114-F6F4-D8B0-132A402D93BD}"/>
              </a:ext>
            </a:extLst>
          </p:cNvPr>
          <p:cNvCxnSpPr>
            <a:cxnSpLocks/>
          </p:cNvCxnSpPr>
          <p:nvPr/>
        </p:nvCxnSpPr>
        <p:spPr>
          <a:xfrm>
            <a:off x="7693916" y="2632788"/>
            <a:ext cx="1" cy="70805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37" name="Isosceles Triangle 36">
            <a:extLst>
              <a:ext uri="{FF2B5EF4-FFF2-40B4-BE49-F238E27FC236}">
                <a16:creationId xmlns:a16="http://schemas.microsoft.com/office/drawing/2014/main" id="{AB989134-B6F0-7C01-BEC7-62E3D5A06B39}"/>
              </a:ext>
            </a:extLst>
          </p:cNvPr>
          <p:cNvSpPr/>
          <p:nvPr/>
        </p:nvSpPr>
        <p:spPr>
          <a:xfrm>
            <a:off x="11142470" y="3162685"/>
            <a:ext cx="77694" cy="102384"/>
          </a:xfrm>
          <a:prstGeom prst="triangl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5FFB4AAA-5084-4536-15D1-51C592AC5486}"/>
              </a:ext>
            </a:extLst>
          </p:cNvPr>
          <p:cNvSpPr txBox="1"/>
          <p:nvPr/>
        </p:nvSpPr>
        <p:spPr>
          <a:xfrm>
            <a:off x="3344567" y="5300938"/>
            <a:ext cx="1171388" cy="506614"/>
          </a:xfrm>
          <a:prstGeom prst="rect">
            <a:avLst/>
          </a:prstGeom>
          <a:noFill/>
        </p:spPr>
        <p:txBody>
          <a:bodyPr wrap="square" rtlCol="0">
            <a:spAutoFit/>
          </a:bodyPr>
          <a:lstStyle/>
          <a:p>
            <a:pPr algn="l">
              <a:lnSpc>
                <a:spcPts val="3700"/>
              </a:lnSpc>
            </a:pPr>
            <a:r>
              <a:rPr lang="en-US" sz="2000"/>
              <a:t>90 mm</a:t>
            </a:r>
          </a:p>
        </p:txBody>
      </p:sp>
      <p:sp>
        <p:nvSpPr>
          <p:cNvPr id="39" name="TextBox 38">
            <a:extLst>
              <a:ext uri="{FF2B5EF4-FFF2-40B4-BE49-F238E27FC236}">
                <a16:creationId xmlns:a16="http://schemas.microsoft.com/office/drawing/2014/main" id="{935E151D-BE07-D43A-BBBB-0BC3B3C1C75A}"/>
              </a:ext>
            </a:extLst>
          </p:cNvPr>
          <p:cNvSpPr txBox="1"/>
          <p:nvPr/>
        </p:nvSpPr>
        <p:spPr>
          <a:xfrm>
            <a:off x="3342522" y="5744774"/>
            <a:ext cx="1171388" cy="506614"/>
          </a:xfrm>
          <a:prstGeom prst="rect">
            <a:avLst/>
          </a:prstGeom>
          <a:noFill/>
        </p:spPr>
        <p:txBody>
          <a:bodyPr wrap="square" rtlCol="0">
            <a:spAutoFit/>
          </a:bodyPr>
          <a:lstStyle/>
          <a:p>
            <a:pPr algn="l">
              <a:lnSpc>
                <a:spcPts val="3700"/>
              </a:lnSpc>
            </a:pPr>
            <a:r>
              <a:rPr lang="en-US" sz="2000"/>
              <a:t>115 mm</a:t>
            </a:r>
          </a:p>
        </p:txBody>
      </p:sp>
      <p:sp>
        <p:nvSpPr>
          <p:cNvPr id="40" name="TextBox 39">
            <a:extLst>
              <a:ext uri="{FF2B5EF4-FFF2-40B4-BE49-F238E27FC236}">
                <a16:creationId xmlns:a16="http://schemas.microsoft.com/office/drawing/2014/main" id="{4DD0A10F-1B7C-4552-3130-ADAC8D3B11C7}"/>
              </a:ext>
            </a:extLst>
          </p:cNvPr>
          <p:cNvSpPr txBox="1"/>
          <p:nvPr/>
        </p:nvSpPr>
        <p:spPr>
          <a:xfrm>
            <a:off x="4518573" y="6169922"/>
            <a:ext cx="1171388" cy="506614"/>
          </a:xfrm>
          <a:prstGeom prst="rect">
            <a:avLst/>
          </a:prstGeom>
          <a:noFill/>
        </p:spPr>
        <p:txBody>
          <a:bodyPr wrap="square" rtlCol="0">
            <a:spAutoFit/>
          </a:bodyPr>
          <a:lstStyle/>
          <a:p>
            <a:pPr algn="l">
              <a:lnSpc>
                <a:spcPts val="3700"/>
              </a:lnSpc>
            </a:pPr>
            <a:r>
              <a:rPr lang="en-US" sz="2000"/>
              <a:t>156 mm</a:t>
            </a:r>
          </a:p>
        </p:txBody>
      </p:sp>
      <p:sp>
        <p:nvSpPr>
          <p:cNvPr id="41" name="TextBox 40">
            <a:extLst>
              <a:ext uri="{FF2B5EF4-FFF2-40B4-BE49-F238E27FC236}">
                <a16:creationId xmlns:a16="http://schemas.microsoft.com/office/drawing/2014/main" id="{9D77A73B-1216-A727-13E7-5B9CA3EC5ACC}"/>
              </a:ext>
            </a:extLst>
          </p:cNvPr>
          <p:cNvSpPr txBox="1"/>
          <p:nvPr/>
        </p:nvSpPr>
        <p:spPr>
          <a:xfrm>
            <a:off x="4067622" y="1458543"/>
            <a:ext cx="1171388" cy="506614"/>
          </a:xfrm>
          <a:prstGeom prst="rect">
            <a:avLst/>
          </a:prstGeom>
          <a:noFill/>
        </p:spPr>
        <p:txBody>
          <a:bodyPr wrap="square" rtlCol="0">
            <a:spAutoFit/>
          </a:bodyPr>
          <a:lstStyle/>
          <a:p>
            <a:pPr algn="l">
              <a:lnSpc>
                <a:spcPts val="3700"/>
              </a:lnSpc>
            </a:pPr>
            <a:r>
              <a:rPr lang="en-US" sz="2000"/>
              <a:t>1 mm</a:t>
            </a:r>
          </a:p>
        </p:txBody>
      </p:sp>
      <p:sp>
        <p:nvSpPr>
          <p:cNvPr id="42" name="TextBox 41">
            <a:extLst>
              <a:ext uri="{FF2B5EF4-FFF2-40B4-BE49-F238E27FC236}">
                <a16:creationId xmlns:a16="http://schemas.microsoft.com/office/drawing/2014/main" id="{7EFBB2E4-E3FE-6073-7249-F5FE2D06A3CE}"/>
              </a:ext>
            </a:extLst>
          </p:cNvPr>
          <p:cNvSpPr txBox="1"/>
          <p:nvPr/>
        </p:nvSpPr>
        <p:spPr>
          <a:xfrm>
            <a:off x="4122677" y="1050448"/>
            <a:ext cx="1171388" cy="506614"/>
          </a:xfrm>
          <a:prstGeom prst="rect">
            <a:avLst/>
          </a:prstGeom>
          <a:noFill/>
        </p:spPr>
        <p:txBody>
          <a:bodyPr wrap="square" rtlCol="0">
            <a:spAutoFit/>
          </a:bodyPr>
          <a:lstStyle/>
          <a:p>
            <a:pPr algn="l">
              <a:lnSpc>
                <a:spcPts val="3700"/>
              </a:lnSpc>
            </a:pPr>
            <a:r>
              <a:rPr lang="en-US" sz="2000"/>
              <a:t>0,35 mm</a:t>
            </a:r>
          </a:p>
        </p:txBody>
      </p:sp>
    </p:spTree>
    <p:extLst>
      <p:ext uri="{BB962C8B-B14F-4D97-AF65-F5344CB8AC3E}">
        <p14:creationId xmlns:p14="http://schemas.microsoft.com/office/powerpoint/2010/main" val="19846686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511919B-93EB-054B-E8DF-93A4D9DC7264}"/>
              </a:ext>
            </a:extLst>
          </p:cNvPr>
          <p:cNvSpPr>
            <a:spLocks noGrp="1"/>
          </p:cNvSpPr>
          <p:nvPr>
            <p:ph type="sldNum" sz="quarter" idx="10"/>
          </p:nvPr>
        </p:nvSpPr>
        <p:spPr/>
        <p:txBody>
          <a:bodyPr/>
          <a:lstStyle/>
          <a:p>
            <a:fld id="{88A1DFE4-5FC5-43BD-BB7E-75EAD82B965F}" type="slidenum">
              <a:rPr lang="en-US" noProof="0" smtClean="0"/>
              <a:pPr/>
              <a:t>8</a:t>
            </a:fld>
            <a:endParaRPr lang="en-US" noProof="0"/>
          </a:p>
        </p:txBody>
      </p:sp>
      <p:sp>
        <p:nvSpPr>
          <p:cNvPr id="5" name="Title 4">
            <a:extLst>
              <a:ext uri="{FF2B5EF4-FFF2-40B4-BE49-F238E27FC236}">
                <a16:creationId xmlns:a16="http://schemas.microsoft.com/office/drawing/2014/main" id="{26F9AD0C-A031-DD8B-E654-BB2812FC5775}"/>
              </a:ext>
            </a:extLst>
          </p:cNvPr>
          <p:cNvSpPr>
            <a:spLocks noGrp="1"/>
          </p:cNvSpPr>
          <p:nvPr>
            <p:ph type="title"/>
          </p:nvPr>
        </p:nvSpPr>
        <p:spPr>
          <a:xfrm>
            <a:off x="129762" y="653522"/>
            <a:ext cx="11017800" cy="1072088"/>
          </a:xfrm>
        </p:spPr>
        <p:txBody>
          <a:bodyPr/>
          <a:lstStyle/>
          <a:p>
            <a:r>
              <a:rPr lang="en-US" sz="4000" b="1"/>
              <a:t>Structural</a:t>
            </a:r>
            <a:r>
              <a:rPr lang="en-US"/>
              <a:t> </a:t>
            </a:r>
            <a:r>
              <a:rPr lang="en-US" sz="4000" b="1"/>
              <a:t>analysis – chamber </a:t>
            </a:r>
          </a:p>
        </p:txBody>
      </p:sp>
      <p:sp>
        <p:nvSpPr>
          <p:cNvPr id="7" name="TextBox 6">
            <a:extLst>
              <a:ext uri="{FF2B5EF4-FFF2-40B4-BE49-F238E27FC236}">
                <a16:creationId xmlns:a16="http://schemas.microsoft.com/office/drawing/2014/main" id="{D27F472C-66BC-CC44-EC99-D92AE8B01436}"/>
              </a:ext>
            </a:extLst>
          </p:cNvPr>
          <p:cNvSpPr txBox="1"/>
          <p:nvPr/>
        </p:nvSpPr>
        <p:spPr>
          <a:xfrm>
            <a:off x="50178" y="1249164"/>
            <a:ext cx="3840427" cy="666977"/>
          </a:xfrm>
          <a:prstGeom prst="rect">
            <a:avLst/>
          </a:prstGeom>
          <a:noFill/>
        </p:spPr>
        <p:txBody>
          <a:bodyPr wrap="square">
            <a:spAutoFit/>
          </a:bodyPr>
          <a:lstStyle/>
          <a:p>
            <a:pPr algn="ctr"/>
            <a:r>
              <a:rPr lang="en-US" sz="1867"/>
              <a:t>Loads, constraints, characteristic parameters, design</a:t>
            </a:r>
            <a:endParaRPr lang="en-US" sz="2400"/>
          </a:p>
        </p:txBody>
      </p:sp>
      <p:sp>
        <p:nvSpPr>
          <p:cNvPr id="8" name="TextBox 7">
            <a:extLst>
              <a:ext uri="{FF2B5EF4-FFF2-40B4-BE49-F238E27FC236}">
                <a16:creationId xmlns:a16="http://schemas.microsoft.com/office/drawing/2014/main" id="{387F7FE8-9F91-5F18-169A-7ED2022FB699}"/>
              </a:ext>
            </a:extLst>
          </p:cNvPr>
          <p:cNvSpPr txBox="1"/>
          <p:nvPr/>
        </p:nvSpPr>
        <p:spPr>
          <a:xfrm>
            <a:off x="4357438" y="1189566"/>
            <a:ext cx="2628581" cy="680379"/>
          </a:xfrm>
          <a:prstGeom prst="rect">
            <a:avLst/>
          </a:prstGeom>
          <a:noFill/>
        </p:spPr>
        <p:txBody>
          <a:bodyPr wrap="square" rtlCol="0">
            <a:spAutoFit/>
          </a:bodyPr>
          <a:lstStyle/>
          <a:p>
            <a:pPr>
              <a:lnSpc>
                <a:spcPts val="4933"/>
              </a:lnSpc>
            </a:pPr>
            <a:r>
              <a:rPr lang="en-US" sz="4000"/>
              <a:t>FEA </a:t>
            </a:r>
            <a:r>
              <a:rPr lang="en-US" sz="2667"/>
              <a:t>(Ansys)</a:t>
            </a:r>
            <a:endParaRPr lang="en-US" sz="4000"/>
          </a:p>
        </p:txBody>
      </p:sp>
      <p:sp>
        <p:nvSpPr>
          <p:cNvPr id="9" name="TextBox 8">
            <a:extLst>
              <a:ext uri="{FF2B5EF4-FFF2-40B4-BE49-F238E27FC236}">
                <a16:creationId xmlns:a16="http://schemas.microsoft.com/office/drawing/2014/main" id="{5FDB5D68-1536-5167-5A2B-708AB0654168}"/>
              </a:ext>
            </a:extLst>
          </p:cNvPr>
          <p:cNvSpPr txBox="1"/>
          <p:nvPr/>
        </p:nvSpPr>
        <p:spPr>
          <a:xfrm>
            <a:off x="7101045" y="1178047"/>
            <a:ext cx="4820531" cy="748795"/>
          </a:xfrm>
          <a:prstGeom prst="rect">
            <a:avLst/>
          </a:prstGeom>
          <a:noFill/>
        </p:spPr>
        <p:txBody>
          <a:bodyPr wrap="square" rtlCol="0">
            <a:spAutoFit/>
          </a:bodyPr>
          <a:lstStyle/>
          <a:p>
            <a:pPr algn="ctr"/>
            <a:r>
              <a:rPr lang="en-US" sz="2133" b="1"/>
              <a:t> Temperature distribution, stress and displacement </a:t>
            </a:r>
            <a:r>
              <a:rPr lang="en-US" sz="2133"/>
              <a:t>along the pipe</a:t>
            </a:r>
          </a:p>
        </p:txBody>
      </p:sp>
      <p:sp>
        <p:nvSpPr>
          <p:cNvPr id="10" name="TextBox 9">
            <a:extLst>
              <a:ext uri="{FF2B5EF4-FFF2-40B4-BE49-F238E27FC236}">
                <a16:creationId xmlns:a16="http://schemas.microsoft.com/office/drawing/2014/main" id="{6B8A66F1-99D9-E10A-750F-60244508F154}"/>
              </a:ext>
            </a:extLst>
          </p:cNvPr>
          <p:cNvSpPr txBox="1"/>
          <p:nvPr/>
        </p:nvSpPr>
        <p:spPr>
          <a:xfrm>
            <a:off x="129762" y="2062499"/>
            <a:ext cx="4104804" cy="4303614"/>
          </a:xfrm>
          <a:prstGeom prst="rect">
            <a:avLst/>
          </a:prstGeom>
          <a:noFill/>
        </p:spPr>
        <p:txBody>
          <a:bodyPr wrap="square" rtlCol="0">
            <a:spAutoFit/>
          </a:bodyPr>
          <a:lstStyle/>
          <a:p>
            <a:pPr marL="380990" indent="-380990">
              <a:buFont typeface="Arial" panose="020B0604020202020204" pitchFamily="34" charset="0"/>
              <a:buChar char="•"/>
            </a:pPr>
            <a:r>
              <a:rPr lang="en-US" sz="1600" b="1"/>
              <a:t>Paraffin flow (central chamber)</a:t>
            </a:r>
          </a:p>
          <a:p>
            <a:pPr marL="380990" indent="-380990">
              <a:buFont typeface="Wingdings" panose="05000000000000000000" pitchFamily="2" charset="2"/>
              <a:buChar char="Ø"/>
            </a:pPr>
            <a:r>
              <a:rPr lang="en-US" sz="1600"/>
              <a:t>Flow rate: 0,015 kg/s</a:t>
            </a:r>
          </a:p>
          <a:p>
            <a:pPr marL="380990" indent="-380990">
              <a:buFont typeface="Wingdings" panose="05000000000000000000" pitchFamily="2" charset="2"/>
              <a:buChar char="Ø"/>
            </a:pPr>
            <a:r>
              <a:rPr lang="en-US" sz="1600"/>
              <a:t>Section:68,17 mm</a:t>
            </a:r>
            <a:r>
              <a:rPr lang="en-US" sz="1600" baseline="30000"/>
              <a:t>2</a:t>
            </a:r>
            <a:r>
              <a:rPr lang="en-US" sz="1600"/>
              <a:t> </a:t>
            </a:r>
          </a:p>
          <a:p>
            <a:pPr marL="380990" indent="-380990">
              <a:buFont typeface="Wingdings" panose="05000000000000000000" pitchFamily="2" charset="2"/>
              <a:buChar char="Ø"/>
            </a:pPr>
            <a:r>
              <a:rPr lang="en-US" sz="1600"/>
              <a:t>Velocity: 0,3 m/s </a:t>
            </a:r>
          </a:p>
          <a:p>
            <a:pPr marL="380990" indent="-380990">
              <a:buFont typeface="Wingdings" panose="05000000000000000000" pitchFamily="2" charset="2"/>
              <a:buChar char="Ø"/>
            </a:pPr>
            <a:r>
              <a:rPr lang="en-US" sz="1600"/>
              <a:t>Inlet temperature: 18°C</a:t>
            </a:r>
          </a:p>
          <a:p>
            <a:pPr marL="380990" indent="-380990">
              <a:buFont typeface="Wingdings" panose="05000000000000000000" pitchFamily="2" charset="2"/>
              <a:buChar char="Ø"/>
            </a:pPr>
            <a:r>
              <a:rPr lang="en-US" sz="1600"/>
              <a:t>Convective coefficient: 900 W/m</a:t>
            </a:r>
            <a:r>
              <a:rPr lang="en-US" sz="1600" baseline="30000"/>
              <a:t>2</a:t>
            </a:r>
            <a:r>
              <a:rPr lang="en-US" sz="1600"/>
              <a:t>K</a:t>
            </a:r>
          </a:p>
          <a:p>
            <a:pPr marL="380990" indent="-380990">
              <a:buFont typeface="Arial" panose="020B0604020202020204" pitchFamily="34" charset="0"/>
              <a:buChar char="•"/>
            </a:pPr>
            <a:r>
              <a:rPr lang="en-GB" sz="1600" b="1"/>
              <a:t>Water flow (trapezoidal chamber) </a:t>
            </a:r>
            <a:r>
              <a:rPr lang="en-GB" sz="1600"/>
              <a:t> </a:t>
            </a:r>
          </a:p>
          <a:p>
            <a:pPr marL="380990" indent="-380990">
              <a:buFont typeface="Wingdings" panose="05000000000000000000" pitchFamily="2" charset="2"/>
              <a:buChar char="Ø"/>
            </a:pPr>
            <a:r>
              <a:rPr lang="en-US" sz="1600"/>
              <a:t>Flow rate: 0,0019 kg/s</a:t>
            </a:r>
          </a:p>
          <a:p>
            <a:pPr marL="380990" indent="-380990">
              <a:buFont typeface="Wingdings" panose="05000000000000000000" pitchFamily="2" charset="2"/>
              <a:buChar char="Ø"/>
            </a:pPr>
            <a:r>
              <a:rPr lang="en-US" sz="1600"/>
              <a:t>Section: 9,62 mm</a:t>
            </a:r>
            <a:r>
              <a:rPr lang="en-US" sz="1600" baseline="30000"/>
              <a:t>2</a:t>
            </a:r>
            <a:r>
              <a:rPr lang="en-US" sz="1600"/>
              <a:t> </a:t>
            </a:r>
            <a:r>
              <a:rPr lang="en-GB" sz="1600"/>
              <a:t>(20 different channel) </a:t>
            </a:r>
            <a:endParaRPr lang="en-US" sz="1600"/>
          </a:p>
          <a:p>
            <a:pPr marL="380990" indent="-380990">
              <a:buFont typeface="Wingdings" panose="05000000000000000000" pitchFamily="2" charset="2"/>
              <a:buChar char="Ø"/>
            </a:pPr>
            <a:r>
              <a:rPr lang="en-US" sz="1600"/>
              <a:t>Velocity: 0,2 m/s  </a:t>
            </a:r>
          </a:p>
          <a:p>
            <a:pPr marL="380990" indent="-380990">
              <a:buFont typeface="Wingdings" panose="05000000000000000000" pitchFamily="2" charset="2"/>
              <a:buChar char="Ø"/>
            </a:pPr>
            <a:r>
              <a:rPr lang="en-US" sz="1600"/>
              <a:t>Inlet temperature: 18°C </a:t>
            </a:r>
          </a:p>
          <a:p>
            <a:pPr marL="380990" indent="-380990">
              <a:buFont typeface="Wingdings" panose="05000000000000000000" pitchFamily="2" charset="2"/>
              <a:buChar char="Ø"/>
            </a:pPr>
            <a:r>
              <a:rPr lang="en-US" sz="1600"/>
              <a:t>Convective coefficient: 1200 W/m</a:t>
            </a:r>
            <a:r>
              <a:rPr lang="en-US" sz="1600" baseline="30000"/>
              <a:t>2</a:t>
            </a:r>
            <a:r>
              <a:rPr lang="en-US" sz="1600"/>
              <a:t>K</a:t>
            </a:r>
          </a:p>
          <a:p>
            <a:endParaRPr lang="en-US" sz="1600"/>
          </a:p>
          <a:p>
            <a:pPr algn="l"/>
            <a:endParaRPr lang="en-US" sz="1600"/>
          </a:p>
          <a:p>
            <a:pPr marL="380990" indent="-380990">
              <a:lnSpc>
                <a:spcPts val="4933"/>
              </a:lnSpc>
              <a:buFont typeface="Arial" panose="020B0604020202020204" pitchFamily="34" charset="0"/>
              <a:buChar char="•"/>
            </a:pPr>
            <a:endParaRPr lang="en-US" sz="1600"/>
          </a:p>
        </p:txBody>
      </p:sp>
      <p:sp>
        <p:nvSpPr>
          <p:cNvPr id="11" name="TextBox 10">
            <a:extLst>
              <a:ext uri="{FF2B5EF4-FFF2-40B4-BE49-F238E27FC236}">
                <a16:creationId xmlns:a16="http://schemas.microsoft.com/office/drawing/2014/main" id="{6B00BBEB-63A2-B8B8-8AD0-B87135B8FC54}"/>
              </a:ext>
            </a:extLst>
          </p:cNvPr>
          <p:cNvSpPr txBox="1"/>
          <p:nvPr/>
        </p:nvSpPr>
        <p:spPr>
          <a:xfrm>
            <a:off x="4943545" y="2097333"/>
            <a:ext cx="4465929" cy="923330"/>
          </a:xfrm>
          <a:prstGeom prst="rect">
            <a:avLst/>
          </a:prstGeom>
          <a:noFill/>
        </p:spPr>
        <p:txBody>
          <a:bodyPr wrap="square" rtlCol="0">
            <a:spAutoFit/>
          </a:bodyPr>
          <a:lstStyle/>
          <a:p>
            <a:pPr marL="285750" indent="-285750" algn="l">
              <a:buFont typeface="Wingdings" panose="05000000000000000000" pitchFamily="2" charset="2"/>
              <a:buChar char="q"/>
            </a:pPr>
            <a:r>
              <a:rPr lang="en-US" b="1"/>
              <a:t>Heat load </a:t>
            </a:r>
          </a:p>
          <a:p>
            <a:pPr marL="285750" indent="-285750" algn="l">
              <a:buFont typeface="Arial" panose="020B0604020202020204" pitchFamily="34" charset="0"/>
              <a:buChar char="•"/>
            </a:pPr>
            <a:r>
              <a:rPr lang="en-US"/>
              <a:t>54 W central </a:t>
            </a:r>
          </a:p>
          <a:p>
            <a:pPr marL="285750" indent="-285750" algn="l">
              <a:buFont typeface="Arial" panose="020B0604020202020204" pitchFamily="34" charset="0"/>
              <a:buChar char="•"/>
            </a:pPr>
            <a:r>
              <a:rPr lang="en-US"/>
              <a:t>130 W AlBeMet162 for each part</a:t>
            </a:r>
          </a:p>
        </p:txBody>
      </p:sp>
      <p:sp>
        <p:nvSpPr>
          <p:cNvPr id="12" name="TextBox 11">
            <a:extLst>
              <a:ext uri="{FF2B5EF4-FFF2-40B4-BE49-F238E27FC236}">
                <a16:creationId xmlns:a16="http://schemas.microsoft.com/office/drawing/2014/main" id="{30210BAD-5C48-C180-D3E2-3CED7127BC91}"/>
              </a:ext>
            </a:extLst>
          </p:cNvPr>
          <p:cNvSpPr txBox="1"/>
          <p:nvPr/>
        </p:nvSpPr>
        <p:spPr>
          <a:xfrm>
            <a:off x="8827351" y="2154230"/>
            <a:ext cx="3094225" cy="523220"/>
          </a:xfrm>
          <a:prstGeom prst="rect">
            <a:avLst/>
          </a:prstGeom>
          <a:noFill/>
          <a:ln w="12700">
            <a:solidFill>
              <a:srgbClr val="FF0000"/>
            </a:solidFill>
          </a:ln>
        </p:spPr>
        <p:txBody>
          <a:bodyPr wrap="square">
            <a:spAutoFit/>
          </a:bodyPr>
          <a:lstStyle/>
          <a:p>
            <a:pPr algn="ctr"/>
            <a:r>
              <a:rPr lang="en-US" sz="1400"/>
              <a:t>From CST calculations (</a:t>
            </a:r>
            <a:r>
              <a:rPr lang="en-US" sz="1400" b="1"/>
              <a:t>Alexander Novokhatski (SLAC)</a:t>
            </a:r>
            <a:r>
              <a:rPr lang="en-US" sz="1400"/>
              <a:t>)</a:t>
            </a:r>
          </a:p>
        </p:txBody>
      </p:sp>
      <p:sp>
        <p:nvSpPr>
          <p:cNvPr id="16" name="Arrow: Right 15">
            <a:extLst>
              <a:ext uri="{FF2B5EF4-FFF2-40B4-BE49-F238E27FC236}">
                <a16:creationId xmlns:a16="http://schemas.microsoft.com/office/drawing/2014/main" id="{5CE4301D-34CA-5898-CAD7-BB11A9AE1AF6}"/>
              </a:ext>
            </a:extLst>
          </p:cNvPr>
          <p:cNvSpPr/>
          <p:nvPr/>
        </p:nvSpPr>
        <p:spPr>
          <a:xfrm>
            <a:off x="4015127" y="1463568"/>
            <a:ext cx="287877" cy="23816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7" name="Arrow: Right 16">
            <a:extLst>
              <a:ext uri="{FF2B5EF4-FFF2-40B4-BE49-F238E27FC236}">
                <a16:creationId xmlns:a16="http://schemas.microsoft.com/office/drawing/2014/main" id="{7C6A02AB-C452-1C99-EC04-D75EB512A1D2}"/>
              </a:ext>
            </a:extLst>
          </p:cNvPr>
          <p:cNvSpPr/>
          <p:nvPr/>
        </p:nvSpPr>
        <p:spPr>
          <a:xfrm>
            <a:off x="6870994" y="1490986"/>
            <a:ext cx="287877" cy="23816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TextBox 17">
            <a:extLst>
              <a:ext uri="{FF2B5EF4-FFF2-40B4-BE49-F238E27FC236}">
                <a16:creationId xmlns:a16="http://schemas.microsoft.com/office/drawing/2014/main" id="{B163FD97-848D-3A28-B5E3-11886450D82F}"/>
              </a:ext>
            </a:extLst>
          </p:cNvPr>
          <p:cNvSpPr txBox="1"/>
          <p:nvPr/>
        </p:nvSpPr>
        <p:spPr>
          <a:xfrm>
            <a:off x="179124" y="5973037"/>
            <a:ext cx="4280909" cy="348018"/>
          </a:xfrm>
          <a:prstGeom prst="rect">
            <a:avLst/>
          </a:prstGeom>
          <a:noFill/>
        </p:spPr>
        <p:txBody>
          <a:bodyPr wrap="square" rtlCol="0">
            <a:noAutofit/>
          </a:bodyPr>
          <a:lstStyle/>
          <a:p>
            <a:pPr algn="ctr">
              <a:lnSpc>
                <a:spcPts val="1651"/>
              </a:lnSpc>
            </a:pPr>
            <a:r>
              <a:rPr lang="en-US" sz="2000"/>
              <a:t>Chamber design (until the bellows)  </a:t>
            </a:r>
          </a:p>
        </p:txBody>
      </p:sp>
      <p:sp>
        <p:nvSpPr>
          <p:cNvPr id="19" name="Cross 18">
            <a:extLst>
              <a:ext uri="{FF2B5EF4-FFF2-40B4-BE49-F238E27FC236}">
                <a16:creationId xmlns:a16="http://schemas.microsoft.com/office/drawing/2014/main" id="{BBA68EF0-CAA1-D4DE-F565-1EB45A33060A}"/>
              </a:ext>
            </a:extLst>
          </p:cNvPr>
          <p:cNvSpPr/>
          <p:nvPr/>
        </p:nvSpPr>
        <p:spPr>
          <a:xfrm>
            <a:off x="1369261" y="5490818"/>
            <a:ext cx="315157" cy="314128"/>
          </a:xfrm>
          <a:prstGeom prst="plus">
            <a:avLst>
              <a:gd name="adj" fmla="val 43400"/>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ross 19">
            <a:extLst>
              <a:ext uri="{FF2B5EF4-FFF2-40B4-BE49-F238E27FC236}">
                <a16:creationId xmlns:a16="http://schemas.microsoft.com/office/drawing/2014/main" id="{C57C886E-D75D-0723-F19F-52A48656ACD2}"/>
              </a:ext>
            </a:extLst>
          </p:cNvPr>
          <p:cNvSpPr/>
          <p:nvPr/>
        </p:nvSpPr>
        <p:spPr>
          <a:xfrm>
            <a:off x="4076987" y="3595577"/>
            <a:ext cx="315157" cy="314128"/>
          </a:xfrm>
          <a:prstGeom prst="plus">
            <a:avLst>
              <a:gd name="adj" fmla="val 43400"/>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8147E18C-2C3A-8182-6E58-401C890A365C}"/>
              </a:ext>
            </a:extLst>
          </p:cNvPr>
          <p:cNvSpPr txBox="1"/>
          <p:nvPr/>
        </p:nvSpPr>
        <p:spPr>
          <a:xfrm>
            <a:off x="4943545" y="3057868"/>
            <a:ext cx="4465929" cy="923330"/>
          </a:xfrm>
          <a:prstGeom prst="rect">
            <a:avLst/>
          </a:prstGeom>
          <a:noFill/>
        </p:spPr>
        <p:txBody>
          <a:bodyPr wrap="square" rtlCol="0">
            <a:spAutoFit/>
          </a:bodyPr>
          <a:lstStyle/>
          <a:p>
            <a:pPr marL="285750" indent="-285750" algn="l">
              <a:buFont typeface="Wingdings" panose="05000000000000000000" pitchFamily="2" charset="2"/>
              <a:buChar char="q"/>
            </a:pPr>
            <a:r>
              <a:rPr lang="en-US" b="1" dirty="0"/>
              <a:t>Weight</a:t>
            </a:r>
          </a:p>
          <a:p>
            <a:pPr marL="285750" indent="-285750" algn="l">
              <a:buFont typeface="Arial" panose="020B0604020202020204" pitchFamily="34" charset="0"/>
              <a:buChar char="•"/>
            </a:pPr>
            <a:r>
              <a:rPr lang="en-US" dirty="0"/>
              <a:t>chamber</a:t>
            </a:r>
          </a:p>
          <a:p>
            <a:pPr marL="285750" indent="-285750" algn="l">
              <a:buFont typeface="Arial" panose="020B0604020202020204" pitchFamily="34" charset="0"/>
              <a:buChar char="•"/>
            </a:pPr>
            <a:r>
              <a:rPr lang="en-US" dirty="0"/>
              <a:t>Inner Vertex first layer</a:t>
            </a:r>
          </a:p>
        </p:txBody>
      </p:sp>
      <p:sp>
        <p:nvSpPr>
          <p:cNvPr id="22" name="TextBox 21">
            <a:extLst>
              <a:ext uri="{FF2B5EF4-FFF2-40B4-BE49-F238E27FC236}">
                <a16:creationId xmlns:a16="http://schemas.microsoft.com/office/drawing/2014/main" id="{FE0872C3-A2FF-9637-758C-51D2BCC00320}"/>
              </a:ext>
            </a:extLst>
          </p:cNvPr>
          <p:cNvSpPr txBox="1"/>
          <p:nvPr/>
        </p:nvSpPr>
        <p:spPr>
          <a:xfrm>
            <a:off x="4943545" y="4084744"/>
            <a:ext cx="4465929" cy="923330"/>
          </a:xfrm>
          <a:prstGeom prst="rect">
            <a:avLst/>
          </a:prstGeom>
          <a:noFill/>
        </p:spPr>
        <p:txBody>
          <a:bodyPr wrap="square" rtlCol="0">
            <a:spAutoFit/>
          </a:bodyPr>
          <a:lstStyle/>
          <a:p>
            <a:pPr marL="285750" indent="-285750" algn="l">
              <a:buFont typeface="Wingdings" panose="05000000000000000000" pitchFamily="2" charset="2"/>
              <a:buChar char="q"/>
            </a:pPr>
            <a:r>
              <a:rPr lang="en-US" b="1"/>
              <a:t>Constraint</a:t>
            </a:r>
          </a:p>
          <a:p>
            <a:pPr marL="285750" indent="-285750" algn="l">
              <a:buFont typeface="Arial" panose="020B0604020202020204" pitchFamily="34" charset="0"/>
              <a:buChar char="•"/>
            </a:pPr>
            <a:r>
              <a:rPr lang="en-US"/>
              <a:t>Cantilevered, simply supported configuration </a:t>
            </a:r>
          </a:p>
        </p:txBody>
      </p:sp>
      <p:cxnSp>
        <p:nvCxnSpPr>
          <p:cNvPr id="40" name="Straight Arrow Connector 39">
            <a:extLst>
              <a:ext uri="{FF2B5EF4-FFF2-40B4-BE49-F238E27FC236}">
                <a16:creationId xmlns:a16="http://schemas.microsoft.com/office/drawing/2014/main" id="{75AF648A-9E52-D59A-9AD7-4866ED9A2725}"/>
              </a:ext>
            </a:extLst>
          </p:cNvPr>
          <p:cNvCxnSpPr/>
          <p:nvPr/>
        </p:nvCxnSpPr>
        <p:spPr>
          <a:xfrm>
            <a:off x="6778935" y="2295022"/>
            <a:ext cx="197317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 name="Arrow: Right 2">
            <a:extLst>
              <a:ext uri="{FF2B5EF4-FFF2-40B4-BE49-F238E27FC236}">
                <a16:creationId xmlns:a16="http://schemas.microsoft.com/office/drawing/2014/main" id="{ABEE6D1E-320D-44EE-BB7E-3F7FE1CF6B6F}"/>
              </a:ext>
            </a:extLst>
          </p:cNvPr>
          <p:cNvSpPr/>
          <p:nvPr/>
        </p:nvSpPr>
        <p:spPr>
          <a:xfrm>
            <a:off x="5063093" y="6065922"/>
            <a:ext cx="1876926" cy="51026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809F5F19-9CD4-BDF6-7249-FCF1617C836A}"/>
              </a:ext>
            </a:extLst>
          </p:cNvPr>
          <p:cNvSpPr txBox="1"/>
          <p:nvPr/>
        </p:nvSpPr>
        <p:spPr>
          <a:xfrm>
            <a:off x="7957436" y="6073725"/>
            <a:ext cx="3094225" cy="584775"/>
          </a:xfrm>
          <a:prstGeom prst="rect">
            <a:avLst/>
          </a:prstGeom>
          <a:noFill/>
          <a:ln w="12700">
            <a:solidFill>
              <a:srgbClr val="FF0000"/>
            </a:solidFill>
          </a:ln>
        </p:spPr>
        <p:txBody>
          <a:bodyPr wrap="square">
            <a:spAutoFit/>
          </a:bodyPr>
          <a:lstStyle/>
          <a:p>
            <a:pPr algn="ctr"/>
            <a:r>
              <a:rPr lang="en-US" sz="3200"/>
              <a:t>RESULTS</a:t>
            </a:r>
            <a:endParaRPr lang="en-US" sz="3200" b="1"/>
          </a:p>
        </p:txBody>
      </p:sp>
      <p:sp>
        <p:nvSpPr>
          <p:cNvPr id="6" name="TextBox 5">
            <a:extLst>
              <a:ext uri="{FF2B5EF4-FFF2-40B4-BE49-F238E27FC236}">
                <a16:creationId xmlns:a16="http://schemas.microsoft.com/office/drawing/2014/main" id="{62FCF953-ED1C-7FAE-EA7D-6FB1C888B894}"/>
              </a:ext>
            </a:extLst>
          </p:cNvPr>
          <p:cNvSpPr txBox="1"/>
          <p:nvPr/>
        </p:nvSpPr>
        <p:spPr>
          <a:xfrm>
            <a:off x="4942358" y="4807237"/>
            <a:ext cx="5856651" cy="997709"/>
          </a:xfrm>
          <a:prstGeom prst="rect">
            <a:avLst/>
          </a:prstGeom>
          <a:noFill/>
        </p:spPr>
        <p:txBody>
          <a:bodyPr wrap="square" rtlCol="0">
            <a:spAutoFit/>
          </a:bodyPr>
          <a:lstStyle/>
          <a:p>
            <a:pPr marL="285750" indent="-285750">
              <a:lnSpc>
                <a:spcPts val="4933"/>
              </a:lnSpc>
              <a:buFont typeface="Wingdings" panose="05000000000000000000" pitchFamily="2" charset="2"/>
              <a:buChar char="q"/>
            </a:pPr>
            <a:r>
              <a:rPr lang="en-US" b="1"/>
              <a:t>Hypothesis</a:t>
            </a:r>
            <a:r>
              <a:rPr lang="en-US"/>
              <a:t>:</a:t>
            </a:r>
          </a:p>
          <a:p>
            <a:pPr marL="380990" indent="-380990">
              <a:buFont typeface="Arial" panose="020B0604020202020204" pitchFamily="34" charset="0"/>
              <a:buChar char="•"/>
            </a:pPr>
            <a:r>
              <a:rPr lang="en-US"/>
              <a:t>Perfect thermal contact between the materials</a:t>
            </a:r>
          </a:p>
        </p:txBody>
      </p:sp>
    </p:spTree>
    <p:extLst>
      <p:ext uri="{BB962C8B-B14F-4D97-AF65-F5344CB8AC3E}">
        <p14:creationId xmlns:p14="http://schemas.microsoft.com/office/powerpoint/2010/main" val="21647352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50C5DE1-12D1-7473-ECAD-BD08F7C1763E}"/>
              </a:ext>
            </a:extLst>
          </p:cNvPr>
          <p:cNvSpPr>
            <a:spLocks noGrp="1"/>
          </p:cNvSpPr>
          <p:nvPr>
            <p:ph type="sldNum" sz="quarter" idx="10"/>
          </p:nvPr>
        </p:nvSpPr>
        <p:spPr/>
        <p:txBody>
          <a:bodyPr/>
          <a:lstStyle/>
          <a:p>
            <a:fld id="{88A1DFE4-5FC5-43BD-BB7E-75EAD82B965F}" type="slidenum">
              <a:rPr lang="en-US" noProof="0" smtClean="0"/>
              <a:pPr/>
              <a:t>9</a:t>
            </a:fld>
            <a:endParaRPr lang="en-US" noProof="0"/>
          </a:p>
        </p:txBody>
      </p:sp>
      <p:graphicFrame>
        <p:nvGraphicFramePr>
          <p:cNvPr id="7" name="Table 22">
            <a:extLst>
              <a:ext uri="{FF2B5EF4-FFF2-40B4-BE49-F238E27FC236}">
                <a16:creationId xmlns:a16="http://schemas.microsoft.com/office/drawing/2014/main" id="{7873D5CB-2C2A-7973-C238-3260120AB35D}"/>
              </a:ext>
            </a:extLst>
          </p:cNvPr>
          <p:cNvGraphicFramePr>
            <a:graphicFrameLocks noGrp="1"/>
          </p:cNvGraphicFramePr>
          <p:nvPr/>
        </p:nvGraphicFramePr>
        <p:xfrm>
          <a:off x="129762" y="1211814"/>
          <a:ext cx="6059994" cy="2153193"/>
        </p:xfrm>
        <a:graphic>
          <a:graphicData uri="http://schemas.openxmlformats.org/drawingml/2006/table">
            <a:tbl>
              <a:tblPr firstRow="1" bandRow="1">
                <a:tableStyleId>{5940675A-B579-460E-94D1-54222C63F5DA}</a:tableStyleId>
              </a:tblPr>
              <a:tblGrid>
                <a:gridCol w="3323670">
                  <a:extLst>
                    <a:ext uri="{9D8B030D-6E8A-4147-A177-3AD203B41FA5}">
                      <a16:colId xmlns:a16="http://schemas.microsoft.com/office/drawing/2014/main" val="3550185082"/>
                    </a:ext>
                  </a:extLst>
                </a:gridCol>
                <a:gridCol w="1265035">
                  <a:extLst>
                    <a:ext uri="{9D8B030D-6E8A-4147-A177-3AD203B41FA5}">
                      <a16:colId xmlns:a16="http://schemas.microsoft.com/office/drawing/2014/main" val="3337225867"/>
                    </a:ext>
                  </a:extLst>
                </a:gridCol>
                <a:gridCol w="1471289">
                  <a:extLst>
                    <a:ext uri="{9D8B030D-6E8A-4147-A177-3AD203B41FA5}">
                      <a16:colId xmlns:a16="http://schemas.microsoft.com/office/drawing/2014/main" val="2980750273"/>
                    </a:ext>
                  </a:extLst>
                </a:gridCol>
              </a:tblGrid>
              <a:tr h="503672">
                <a:tc>
                  <a:txBody>
                    <a:bodyPr/>
                    <a:lstStyle/>
                    <a:p>
                      <a:endParaRPr lang="en-US" sz="1400"/>
                    </a:p>
                  </a:txBody>
                  <a:tcPr marL="121920" marR="121920" marT="60960" marB="60960"/>
                </a:tc>
                <a:tc>
                  <a:txBody>
                    <a:bodyPr/>
                    <a:lstStyle/>
                    <a:p>
                      <a:r>
                        <a:rPr lang="en-US" sz="1400" b="1"/>
                        <a:t>Trapezoidal chamber</a:t>
                      </a:r>
                    </a:p>
                  </a:txBody>
                  <a:tcPr marL="121920" marR="121920" marT="60960" marB="60960"/>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400" b="1"/>
                        <a:t>Central chamber</a:t>
                      </a:r>
                    </a:p>
                  </a:txBody>
                  <a:tcPr marL="121920" marR="121920" marT="60960" marB="60960"/>
                </a:tc>
                <a:extLst>
                  <a:ext uri="{0D108BD9-81ED-4DB2-BD59-A6C34878D82A}">
                    <a16:rowId xmlns:a16="http://schemas.microsoft.com/office/drawing/2014/main" val="1936845219"/>
                  </a:ext>
                </a:extLst>
              </a:tr>
              <a:tr h="395729">
                <a:tc>
                  <a:txBody>
                    <a:bodyPr/>
                    <a:lstStyle/>
                    <a:p>
                      <a:pPr marL="0" algn="l" defTabSz="685800" rtl="0" eaLnBrk="1" latinLnBrk="0" hangingPunct="1"/>
                      <a:r>
                        <a:rPr lang="en-US" sz="1400" b="1" kern="1200">
                          <a:solidFill>
                            <a:schemeClr val="tx1"/>
                          </a:solidFill>
                          <a:latin typeface="+mn-lt"/>
                          <a:ea typeface="+mn-ea"/>
                          <a:cs typeface="+mn-cs"/>
                        </a:rPr>
                        <a:t>Coolant</a:t>
                      </a:r>
                    </a:p>
                  </a:txBody>
                  <a:tcPr marL="121920" marR="121920" marT="60960" marB="60960"/>
                </a:tc>
                <a:tc>
                  <a:txBody>
                    <a:bodyPr/>
                    <a:lstStyle/>
                    <a:p>
                      <a:pPr marL="0" algn="l" defTabSz="685800" rtl="0" eaLnBrk="1" latinLnBrk="0" hangingPunct="1"/>
                      <a:r>
                        <a:rPr lang="en-US" sz="1400" kern="1200">
                          <a:solidFill>
                            <a:schemeClr val="tx1"/>
                          </a:solidFill>
                          <a:latin typeface="+mn-lt"/>
                          <a:ea typeface="+mn-ea"/>
                          <a:cs typeface="+mn-cs"/>
                        </a:rPr>
                        <a:t>Water</a:t>
                      </a:r>
                    </a:p>
                  </a:txBody>
                  <a:tcPr marL="121920" marR="121920" marT="60960" marB="60960"/>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400" kern="1200">
                          <a:solidFill>
                            <a:schemeClr val="tx1"/>
                          </a:solidFill>
                          <a:latin typeface="+mn-lt"/>
                          <a:ea typeface="+mn-ea"/>
                          <a:cs typeface="+mn-cs"/>
                        </a:rPr>
                        <a:t>Paraffin</a:t>
                      </a:r>
                    </a:p>
                  </a:txBody>
                  <a:tcPr marL="121920" marR="121920" marT="60960" marB="60960"/>
                </a:tc>
                <a:extLst>
                  <a:ext uri="{0D108BD9-81ED-4DB2-BD59-A6C34878D82A}">
                    <a16:rowId xmlns:a16="http://schemas.microsoft.com/office/drawing/2014/main" val="2498612992"/>
                  </a:ext>
                </a:extLst>
              </a:tr>
              <a:tr h="604412">
                <a:tc>
                  <a:txBody>
                    <a:bodyPr/>
                    <a:lstStyle/>
                    <a:p>
                      <a:r>
                        <a:rPr lang="en-US" sz="1400" b="1"/>
                        <a:t>Maximum chamber temperature [°C]</a:t>
                      </a:r>
                    </a:p>
                  </a:txBody>
                  <a:tcPr marL="121920" marR="121920" marT="60960" marB="60960"/>
                </a:tc>
                <a:tc>
                  <a:txBody>
                    <a:bodyPr/>
                    <a:lstStyle/>
                    <a:p>
                      <a:r>
                        <a:rPr lang="en-US" sz="1400"/>
                        <a:t>47,6</a:t>
                      </a:r>
                    </a:p>
                  </a:txBody>
                  <a:tcPr marL="121920" marR="121920" marT="60960" marB="60960"/>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400"/>
                        <a:t>33,1</a:t>
                      </a:r>
                    </a:p>
                    <a:p>
                      <a:endParaRPr lang="en-US" sz="1400"/>
                    </a:p>
                  </a:txBody>
                  <a:tcPr marL="121920" marR="121920" marT="60960" marB="60960"/>
                </a:tc>
                <a:extLst>
                  <a:ext uri="{0D108BD9-81ED-4DB2-BD59-A6C34878D82A}">
                    <a16:rowId xmlns:a16="http://schemas.microsoft.com/office/drawing/2014/main" val="2346640140"/>
                  </a:ext>
                </a:extLst>
              </a:tr>
              <a:tr h="604412">
                <a:tc>
                  <a:txBody>
                    <a:bodyPr/>
                    <a:lstStyle/>
                    <a:p>
                      <a:r>
                        <a:rPr lang="en-US" sz="1400" b="1" err="1"/>
                        <a:t>T_out</a:t>
                      </a:r>
                      <a:r>
                        <a:rPr lang="en-US" sz="1400" b="1"/>
                        <a:t> coolant [°C]</a:t>
                      </a:r>
                    </a:p>
                  </a:txBody>
                  <a:tcPr marL="121920" marR="121920" marT="60960" marB="60960"/>
                </a:tc>
                <a:tc>
                  <a:txBody>
                    <a:bodyPr/>
                    <a:lstStyle/>
                    <a:p>
                      <a:r>
                        <a:rPr lang="en-US" sz="1400"/>
                        <a:t>20,5</a:t>
                      </a:r>
                    </a:p>
                  </a:txBody>
                  <a:tcPr marL="121920" marR="121920" marT="60960" marB="60960"/>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400"/>
                        <a:t>20,1</a:t>
                      </a:r>
                    </a:p>
                    <a:p>
                      <a:endParaRPr lang="en-US" sz="1400"/>
                    </a:p>
                  </a:txBody>
                  <a:tcPr marL="121920" marR="121920" marT="60960" marB="60960"/>
                </a:tc>
                <a:extLst>
                  <a:ext uri="{0D108BD9-81ED-4DB2-BD59-A6C34878D82A}">
                    <a16:rowId xmlns:a16="http://schemas.microsoft.com/office/drawing/2014/main" val="4203328147"/>
                  </a:ext>
                </a:extLst>
              </a:tr>
            </a:tbl>
          </a:graphicData>
        </a:graphic>
      </p:graphicFrame>
      <p:pic>
        <p:nvPicPr>
          <p:cNvPr id="8" name="Picture 7" descr="Chart, line chart&#10;&#10;Description automatically generated">
            <a:extLst>
              <a:ext uri="{FF2B5EF4-FFF2-40B4-BE49-F238E27FC236}">
                <a16:creationId xmlns:a16="http://schemas.microsoft.com/office/drawing/2014/main" id="{66298D00-800D-8AB0-D9C8-BFD6BA16D8FF}"/>
              </a:ext>
            </a:extLst>
          </p:cNvPr>
          <p:cNvPicPr>
            <a:picLocks noChangeAspect="1"/>
          </p:cNvPicPr>
          <p:nvPr/>
        </p:nvPicPr>
        <p:blipFill rotWithShape="1">
          <a:blip r:embed="rId3">
            <a:extLst>
              <a:ext uri="{28A0092B-C50C-407E-A947-70E740481C1C}">
                <a14:useLocalDpi xmlns:a14="http://schemas.microsoft.com/office/drawing/2010/main" val="0"/>
              </a:ext>
            </a:extLst>
          </a:blip>
          <a:srcRect r="4476"/>
          <a:stretch/>
        </p:blipFill>
        <p:spPr>
          <a:xfrm>
            <a:off x="6357997" y="912051"/>
            <a:ext cx="5792873" cy="2974032"/>
          </a:xfrm>
          <a:prstGeom prst="rect">
            <a:avLst/>
          </a:prstGeom>
        </p:spPr>
      </p:pic>
      <p:pic>
        <p:nvPicPr>
          <p:cNvPr id="9" name="Picture 8" descr="Text&#10;&#10;Description automatically generated with low confidence">
            <a:extLst>
              <a:ext uri="{FF2B5EF4-FFF2-40B4-BE49-F238E27FC236}">
                <a16:creationId xmlns:a16="http://schemas.microsoft.com/office/drawing/2014/main" id="{3D71FB34-08D8-C11D-BBE2-7B1B4D5DDA4A}"/>
              </a:ext>
            </a:extLst>
          </p:cNvPr>
          <p:cNvPicPr>
            <a:picLocks noChangeAspect="1"/>
          </p:cNvPicPr>
          <p:nvPr/>
        </p:nvPicPr>
        <p:blipFill rotWithShape="1">
          <a:blip r:embed="rId4">
            <a:extLst>
              <a:ext uri="{28A0092B-C50C-407E-A947-70E740481C1C}">
                <a14:useLocalDpi xmlns:a14="http://schemas.microsoft.com/office/drawing/2010/main" val="0"/>
              </a:ext>
            </a:extLst>
          </a:blip>
          <a:srcRect l="368" t="-423" r="7719" b="423"/>
          <a:stretch/>
        </p:blipFill>
        <p:spPr>
          <a:xfrm>
            <a:off x="6196350" y="3767139"/>
            <a:ext cx="5792874" cy="3090862"/>
          </a:xfrm>
          <a:prstGeom prst="rect">
            <a:avLst/>
          </a:prstGeom>
        </p:spPr>
      </p:pic>
      <p:graphicFrame>
        <p:nvGraphicFramePr>
          <p:cNvPr id="10" name="Table 9">
            <a:extLst>
              <a:ext uri="{FF2B5EF4-FFF2-40B4-BE49-F238E27FC236}">
                <a16:creationId xmlns:a16="http://schemas.microsoft.com/office/drawing/2014/main" id="{5C074B8F-6730-7BA5-E255-763354AE8232}"/>
              </a:ext>
            </a:extLst>
          </p:cNvPr>
          <p:cNvGraphicFramePr>
            <a:graphicFrameLocks noGrp="1"/>
          </p:cNvGraphicFramePr>
          <p:nvPr/>
        </p:nvGraphicFramePr>
        <p:xfrm>
          <a:off x="129762" y="3514125"/>
          <a:ext cx="6051963" cy="1550651"/>
        </p:xfrm>
        <a:graphic>
          <a:graphicData uri="http://schemas.openxmlformats.org/drawingml/2006/table">
            <a:tbl>
              <a:tblPr firstRow="1" bandRow="1">
                <a:tableStyleId>{5940675A-B579-460E-94D1-54222C63F5DA}</a:tableStyleId>
              </a:tblPr>
              <a:tblGrid>
                <a:gridCol w="740738">
                  <a:extLst>
                    <a:ext uri="{9D8B030D-6E8A-4147-A177-3AD203B41FA5}">
                      <a16:colId xmlns:a16="http://schemas.microsoft.com/office/drawing/2014/main" val="1057005691"/>
                    </a:ext>
                  </a:extLst>
                </a:gridCol>
                <a:gridCol w="1267863">
                  <a:extLst>
                    <a:ext uri="{9D8B030D-6E8A-4147-A177-3AD203B41FA5}">
                      <a16:colId xmlns:a16="http://schemas.microsoft.com/office/drawing/2014/main" val="2566722286"/>
                    </a:ext>
                  </a:extLst>
                </a:gridCol>
                <a:gridCol w="1190625">
                  <a:extLst>
                    <a:ext uri="{9D8B030D-6E8A-4147-A177-3AD203B41FA5}">
                      <a16:colId xmlns:a16="http://schemas.microsoft.com/office/drawing/2014/main" val="3021663858"/>
                    </a:ext>
                  </a:extLst>
                </a:gridCol>
                <a:gridCol w="1138237">
                  <a:extLst>
                    <a:ext uri="{9D8B030D-6E8A-4147-A177-3AD203B41FA5}">
                      <a16:colId xmlns:a16="http://schemas.microsoft.com/office/drawing/2014/main" val="1029658648"/>
                    </a:ext>
                  </a:extLst>
                </a:gridCol>
                <a:gridCol w="952500">
                  <a:extLst>
                    <a:ext uri="{9D8B030D-6E8A-4147-A177-3AD203B41FA5}">
                      <a16:colId xmlns:a16="http://schemas.microsoft.com/office/drawing/2014/main" val="3908097723"/>
                    </a:ext>
                  </a:extLst>
                </a:gridCol>
                <a:gridCol w="762000">
                  <a:extLst>
                    <a:ext uri="{9D8B030D-6E8A-4147-A177-3AD203B41FA5}">
                      <a16:colId xmlns:a16="http://schemas.microsoft.com/office/drawing/2014/main" val="4112908"/>
                    </a:ext>
                  </a:extLst>
                </a:gridCol>
              </a:tblGrid>
              <a:tr h="306051">
                <a:tc gridSpan="6">
                  <a:txBody>
                    <a:bodyPr/>
                    <a:lstStyle/>
                    <a:p>
                      <a:pPr algn="ctr"/>
                      <a:r>
                        <a:rPr lang="en-US" b="1"/>
                        <a:t>Von Mises stress [MPa]</a:t>
                      </a:r>
                    </a:p>
                  </a:txBody>
                  <a:tcPr anchor="ctr"/>
                </a:tc>
                <a:tc hMerge="1">
                  <a:txBody>
                    <a:bodyPr/>
                    <a:lstStyle/>
                    <a:p>
                      <a:endParaRPr lang="en-US"/>
                    </a:p>
                  </a:txBody>
                  <a:tcPr/>
                </a:tc>
                <a:tc hMerge="1">
                  <a:txBody>
                    <a:bodyPr/>
                    <a:lstStyle/>
                    <a:p>
                      <a:endParaRPr lang="en-US"/>
                    </a:p>
                  </a:txBody>
                  <a:tcPr/>
                </a:tc>
                <a:tc hMerge="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lang="en-US"/>
                    </a:p>
                  </a:txBody>
                  <a:tcPr/>
                </a:tc>
                <a:tc hMerge="1">
                  <a:txBody>
                    <a:bodyPr/>
                    <a:lstStyle/>
                    <a:p>
                      <a:endParaRPr lang="en-US"/>
                    </a:p>
                  </a:txBody>
                  <a:tcPr/>
                </a:tc>
                <a:tc hMerge="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lang="en-US"/>
                    </a:p>
                  </a:txBody>
                  <a:tcPr/>
                </a:tc>
                <a:extLst>
                  <a:ext uri="{0D108BD9-81ED-4DB2-BD59-A6C34878D82A}">
                    <a16:rowId xmlns:a16="http://schemas.microsoft.com/office/drawing/2014/main" val="4026698013"/>
                  </a:ext>
                </a:extLst>
              </a:tr>
              <a:tr h="370840">
                <a:tc>
                  <a:txBody>
                    <a:bodyPr/>
                    <a:lstStyle/>
                    <a:p>
                      <a:pPr algn="ctr"/>
                      <a:endParaRPr lang="en-US"/>
                    </a:p>
                  </a:txBody>
                  <a:tcPr anchor="ctr"/>
                </a:tc>
                <a:tc>
                  <a:txBody>
                    <a:bodyPr/>
                    <a:lstStyle/>
                    <a:p>
                      <a:pPr algn="ctr"/>
                      <a:endParaRPr lang="en-US"/>
                    </a:p>
                  </a:txBody>
                  <a:tcPr anchor="ctr"/>
                </a:tc>
                <a:tc>
                  <a:txBody>
                    <a:bodyPr/>
                    <a:lstStyle/>
                    <a:p>
                      <a:pPr algn="ctr"/>
                      <a:r>
                        <a:rPr lang="en-US"/>
                        <a:t>Trapezoidal SX</a:t>
                      </a:r>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a:t>Trapezoidal DX</a:t>
                      </a:r>
                    </a:p>
                  </a:txBody>
                  <a:tcPr anchor="ctr"/>
                </a:tc>
                <a:tc>
                  <a:txBody>
                    <a:bodyPr/>
                    <a:lstStyle/>
                    <a:p>
                      <a:pPr algn="ctr"/>
                      <a:r>
                        <a:rPr lang="en-US"/>
                        <a:t>Central IN</a:t>
                      </a:r>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a:t>Central EX</a:t>
                      </a:r>
                    </a:p>
                  </a:txBody>
                  <a:tcPr anchor="ctr"/>
                </a:tc>
                <a:extLst>
                  <a:ext uri="{0D108BD9-81ED-4DB2-BD59-A6C34878D82A}">
                    <a16:rowId xmlns:a16="http://schemas.microsoft.com/office/drawing/2014/main" val="469664866"/>
                  </a:ext>
                </a:extLst>
              </a:tr>
              <a:tr h="370840">
                <a:tc rowSpan="2">
                  <a:txBody>
                    <a:bodyPr/>
                    <a:lstStyle/>
                    <a:p>
                      <a:pPr algn="ctr"/>
                      <a:r>
                        <a:rPr lang="en-US"/>
                        <a:t>BEAM</a:t>
                      </a:r>
                    </a:p>
                  </a:txBody>
                  <a:tcPr anchor="ctr"/>
                </a:tc>
                <a:tc>
                  <a:txBody>
                    <a:bodyPr/>
                    <a:lstStyle/>
                    <a:p>
                      <a:pPr algn="ctr"/>
                      <a:r>
                        <a:rPr lang="en-US"/>
                        <a:t>Fixed ends</a:t>
                      </a:r>
                    </a:p>
                  </a:txBody>
                  <a:tcPr anchor="ctr"/>
                </a:tc>
                <a:tc>
                  <a:txBody>
                    <a:bodyPr/>
                    <a:lstStyle/>
                    <a:p>
                      <a:pPr algn="ctr"/>
                      <a:r>
                        <a:rPr lang="en-US"/>
                        <a:t>22,07</a:t>
                      </a:r>
                    </a:p>
                  </a:txBody>
                  <a:tcPr anchor="ctr"/>
                </a:tc>
                <a:tc>
                  <a:txBody>
                    <a:bodyPr/>
                    <a:lstStyle/>
                    <a:p>
                      <a:pPr algn="ctr"/>
                      <a:r>
                        <a:rPr lang="en-US"/>
                        <a:t>21,86</a:t>
                      </a:r>
                    </a:p>
                  </a:txBody>
                  <a:tcPr anchor="ctr"/>
                </a:tc>
                <a:tc>
                  <a:txBody>
                    <a:bodyPr/>
                    <a:lstStyle/>
                    <a:p>
                      <a:pPr algn="ctr"/>
                      <a:r>
                        <a:rPr lang="en-US"/>
                        <a:t>46,8</a:t>
                      </a:r>
                    </a:p>
                  </a:txBody>
                  <a:tcPr anchor="ctr"/>
                </a:tc>
                <a:tc>
                  <a:txBody>
                    <a:bodyPr/>
                    <a:lstStyle/>
                    <a:p>
                      <a:pPr algn="ctr"/>
                      <a:r>
                        <a:rPr lang="en-US"/>
                        <a:t>38,9</a:t>
                      </a:r>
                    </a:p>
                  </a:txBody>
                  <a:tcPr anchor="ctr"/>
                </a:tc>
                <a:extLst>
                  <a:ext uri="{0D108BD9-81ED-4DB2-BD59-A6C34878D82A}">
                    <a16:rowId xmlns:a16="http://schemas.microsoft.com/office/drawing/2014/main" val="1632693627"/>
                  </a:ext>
                </a:extLst>
              </a:tr>
              <a:tr h="370840">
                <a:tc vMerge="1">
                  <a:txBody>
                    <a:bodyPr/>
                    <a:lstStyle/>
                    <a:p>
                      <a:endParaRPr lang="en-US"/>
                    </a:p>
                  </a:txBody>
                  <a:tcPr/>
                </a:tc>
                <a:tc>
                  <a:txBody>
                    <a:bodyPr/>
                    <a:lstStyle/>
                    <a:p>
                      <a:pPr algn="ctr"/>
                      <a:r>
                        <a:rPr lang="en-US" err="1"/>
                        <a:t>Fixed+displ</a:t>
                      </a:r>
                      <a:endParaRPr lang="en-US"/>
                    </a:p>
                  </a:txBody>
                  <a:tcPr anchor="ctr"/>
                </a:tc>
                <a:tc>
                  <a:txBody>
                    <a:bodyPr/>
                    <a:lstStyle/>
                    <a:p>
                      <a:pPr algn="ctr"/>
                      <a:r>
                        <a:rPr lang="en-US"/>
                        <a:t>14,65</a:t>
                      </a:r>
                    </a:p>
                  </a:txBody>
                  <a:tcPr anchor="ctr"/>
                </a:tc>
                <a:tc>
                  <a:txBody>
                    <a:bodyPr/>
                    <a:lstStyle/>
                    <a:p>
                      <a:pPr algn="ctr"/>
                      <a:r>
                        <a:rPr lang="en-US"/>
                        <a:t>10,63</a:t>
                      </a:r>
                    </a:p>
                  </a:txBody>
                  <a:tcPr anchor="ctr"/>
                </a:tc>
                <a:tc>
                  <a:txBody>
                    <a:bodyPr/>
                    <a:lstStyle/>
                    <a:p>
                      <a:pPr algn="ctr"/>
                      <a:r>
                        <a:rPr lang="en-US"/>
                        <a:t>9,69</a:t>
                      </a:r>
                    </a:p>
                  </a:txBody>
                  <a:tcPr anchor="ctr"/>
                </a:tc>
                <a:tc>
                  <a:txBody>
                    <a:bodyPr/>
                    <a:lstStyle/>
                    <a:p>
                      <a:pPr algn="ctr"/>
                      <a:r>
                        <a:rPr lang="en-US"/>
                        <a:t>17</a:t>
                      </a:r>
                    </a:p>
                  </a:txBody>
                  <a:tcPr anchor="ctr"/>
                </a:tc>
                <a:extLst>
                  <a:ext uri="{0D108BD9-81ED-4DB2-BD59-A6C34878D82A}">
                    <a16:rowId xmlns:a16="http://schemas.microsoft.com/office/drawing/2014/main" val="515987001"/>
                  </a:ext>
                </a:extLst>
              </a:tr>
            </a:tbl>
          </a:graphicData>
        </a:graphic>
      </p:graphicFrame>
      <p:graphicFrame>
        <p:nvGraphicFramePr>
          <p:cNvPr id="11" name="Table 10">
            <a:extLst>
              <a:ext uri="{FF2B5EF4-FFF2-40B4-BE49-F238E27FC236}">
                <a16:creationId xmlns:a16="http://schemas.microsoft.com/office/drawing/2014/main" id="{DC07EE91-6DF0-4429-D45A-4759880A7835}"/>
              </a:ext>
            </a:extLst>
          </p:cNvPr>
          <p:cNvGraphicFramePr>
            <a:graphicFrameLocks noGrp="1"/>
          </p:cNvGraphicFramePr>
          <p:nvPr/>
        </p:nvGraphicFramePr>
        <p:xfrm>
          <a:off x="129762" y="5209822"/>
          <a:ext cx="3593593" cy="1483360"/>
        </p:xfrm>
        <a:graphic>
          <a:graphicData uri="http://schemas.openxmlformats.org/drawingml/2006/table">
            <a:tbl>
              <a:tblPr firstRow="1" bandRow="1">
                <a:tableStyleId>{5940675A-B579-460E-94D1-54222C63F5DA}</a:tableStyleId>
              </a:tblPr>
              <a:tblGrid>
                <a:gridCol w="819487">
                  <a:extLst>
                    <a:ext uri="{9D8B030D-6E8A-4147-A177-3AD203B41FA5}">
                      <a16:colId xmlns:a16="http://schemas.microsoft.com/office/drawing/2014/main" val="1057005691"/>
                    </a:ext>
                  </a:extLst>
                </a:gridCol>
                <a:gridCol w="1147157">
                  <a:extLst>
                    <a:ext uri="{9D8B030D-6E8A-4147-A177-3AD203B41FA5}">
                      <a16:colId xmlns:a16="http://schemas.microsoft.com/office/drawing/2014/main" val="2566722286"/>
                    </a:ext>
                  </a:extLst>
                </a:gridCol>
                <a:gridCol w="794854">
                  <a:extLst>
                    <a:ext uri="{9D8B030D-6E8A-4147-A177-3AD203B41FA5}">
                      <a16:colId xmlns:a16="http://schemas.microsoft.com/office/drawing/2014/main" val="3021663858"/>
                    </a:ext>
                  </a:extLst>
                </a:gridCol>
                <a:gridCol w="832095">
                  <a:extLst>
                    <a:ext uri="{9D8B030D-6E8A-4147-A177-3AD203B41FA5}">
                      <a16:colId xmlns:a16="http://schemas.microsoft.com/office/drawing/2014/main" val="1029658648"/>
                    </a:ext>
                  </a:extLst>
                </a:gridCol>
              </a:tblGrid>
              <a:tr h="370840">
                <a:tc gridSpan="4">
                  <a:txBody>
                    <a:bodyPr/>
                    <a:lstStyle/>
                    <a:p>
                      <a:pPr algn="ctr"/>
                      <a:r>
                        <a:rPr lang="en-US" b="1"/>
                        <a:t>Maximum displacement [mm]</a:t>
                      </a:r>
                    </a:p>
                  </a:txBody>
                  <a:tcPr anchor="ctr"/>
                </a:tc>
                <a:tc hMerge="1">
                  <a:txBody>
                    <a:bodyPr/>
                    <a:lstStyle/>
                    <a:p>
                      <a:endParaRPr lang="en-US"/>
                    </a:p>
                  </a:txBody>
                  <a:tcPr/>
                </a:tc>
                <a:tc hMerge="1">
                  <a:txBody>
                    <a:bodyPr/>
                    <a:lstStyle/>
                    <a:p>
                      <a:endParaRPr lang="en-US"/>
                    </a:p>
                  </a:txBody>
                  <a:tcPr/>
                </a:tc>
                <a:tc hMerge="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lang="en-US"/>
                    </a:p>
                  </a:txBody>
                  <a:tcPr/>
                </a:tc>
                <a:extLst>
                  <a:ext uri="{0D108BD9-81ED-4DB2-BD59-A6C34878D82A}">
                    <a16:rowId xmlns:a16="http://schemas.microsoft.com/office/drawing/2014/main" val="4026698013"/>
                  </a:ext>
                </a:extLst>
              </a:tr>
              <a:tr h="370840">
                <a:tc>
                  <a:txBody>
                    <a:bodyPr/>
                    <a:lstStyle/>
                    <a:p>
                      <a:pPr algn="ctr"/>
                      <a:endParaRPr lang="en-US"/>
                    </a:p>
                  </a:txBody>
                  <a:tcPr/>
                </a:tc>
                <a:tc>
                  <a:txBody>
                    <a:bodyPr/>
                    <a:lstStyle/>
                    <a:p>
                      <a:pPr algn="ctr"/>
                      <a:endParaRPr lang="en-US"/>
                    </a:p>
                  </a:txBody>
                  <a:tcPr/>
                </a:tc>
                <a:tc>
                  <a:txBody>
                    <a:bodyPr/>
                    <a:lstStyle/>
                    <a:p>
                      <a:pPr algn="ctr"/>
                      <a:r>
                        <a:rPr lang="en-US"/>
                        <a:t>X</a:t>
                      </a:r>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a:t>Y</a:t>
                      </a:r>
                    </a:p>
                  </a:txBody>
                  <a:tcPr/>
                </a:tc>
                <a:extLst>
                  <a:ext uri="{0D108BD9-81ED-4DB2-BD59-A6C34878D82A}">
                    <a16:rowId xmlns:a16="http://schemas.microsoft.com/office/drawing/2014/main" val="469664866"/>
                  </a:ext>
                </a:extLst>
              </a:tr>
              <a:tr h="370840">
                <a:tc rowSpan="2">
                  <a:txBody>
                    <a:bodyPr/>
                    <a:lstStyle/>
                    <a:p>
                      <a:pPr algn="ctr"/>
                      <a:r>
                        <a:rPr lang="en-US"/>
                        <a:t>BEAM</a:t>
                      </a:r>
                    </a:p>
                  </a:txBody>
                  <a:tcPr anchor="ctr"/>
                </a:tc>
                <a:tc>
                  <a:txBody>
                    <a:bodyPr/>
                    <a:lstStyle/>
                    <a:p>
                      <a:pPr algn="ctr"/>
                      <a:r>
                        <a:rPr lang="en-US"/>
                        <a:t>Fixed ends</a:t>
                      </a:r>
                    </a:p>
                  </a:txBody>
                  <a:tcPr/>
                </a:tc>
                <a:tc>
                  <a:txBody>
                    <a:bodyPr/>
                    <a:lstStyle/>
                    <a:p>
                      <a:pPr algn="ctr"/>
                      <a:r>
                        <a:rPr lang="en-US"/>
                        <a:t>0,031</a:t>
                      </a:r>
                    </a:p>
                  </a:txBody>
                  <a:tcPr/>
                </a:tc>
                <a:tc>
                  <a:txBody>
                    <a:bodyPr/>
                    <a:lstStyle/>
                    <a:p>
                      <a:pPr algn="ctr"/>
                      <a:r>
                        <a:rPr lang="en-US"/>
                        <a:t>0,07</a:t>
                      </a:r>
                    </a:p>
                  </a:txBody>
                  <a:tcPr/>
                </a:tc>
                <a:extLst>
                  <a:ext uri="{0D108BD9-81ED-4DB2-BD59-A6C34878D82A}">
                    <a16:rowId xmlns:a16="http://schemas.microsoft.com/office/drawing/2014/main" val="1632693627"/>
                  </a:ext>
                </a:extLst>
              </a:tr>
              <a:tr h="370840">
                <a:tc vMerge="1">
                  <a:txBody>
                    <a:bodyPr/>
                    <a:lstStyle/>
                    <a:p>
                      <a:endParaRPr lang="en-US"/>
                    </a:p>
                  </a:txBody>
                  <a:tcPr/>
                </a:tc>
                <a:tc>
                  <a:txBody>
                    <a:bodyPr/>
                    <a:lstStyle/>
                    <a:p>
                      <a:pPr algn="ctr"/>
                      <a:r>
                        <a:rPr lang="en-US" err="1"/>
                        <a:t>Fixed+displ</a:t>
                      </a:r>
                      <a:endParaRPr lang="en-US"/>
                    </a:p>
                  </a:txBody>
                  <a:tcPr/>
                </a:tc>
                <a:tc>
                  <a:txBody>
                    <a:bodyPr/>
                    <a:lstStyle/>
                    <a:p>
                      <a:pPr algn="ctr"/>
                      <a:r>
                        <a:rPr lang="en-US"/>
                        <a:t>0,1</a:t>
                      </a:r>
                    </a:p>
                  </a:txBody>
                  <a:tcPr/>
                </a:tc>
                <a:tc>
                  <a:txBody>
                    <a:bodyPr/>
                    <a:lstStyle/>
                    <a:p>
                      <a:pPr algn="ctr"/>
                      <a:r>
                        <a:rPr lang="en-US"/>
                        <a:t>0,29</a:t>
                      </a:r>
                    </a:p>
                  </a:txBody>
                  <a:tcPr/>
                </a:tc>
                <a:extLst>
                  <a:ext uri="{0D108BD9-81ED-4DB2-BD59-A6C34878D82A}">
                    <a16:rowId xmlns:a16="http://schemas.microsoft.com/office/drawing/2014/main" val="515987001"/>
                  </a:ext>
                </a:extLst>
              </a:tr>
            </a:tbl>
          </a:graphicData>
        </a:graphic>
      </p:graphicFrame>
      <p:sp>
        <p:nvSpPr>
          <p:cNvPr id="6" name="Title 4">
            <a:extLst>
              <a:ext uri="{FF2B5EF4-FFF2-40B4-BE49-F238E27FC236}">
                <a16:creationId xmlns:a16="http://schemas.microsoft.com/office/drawing/2014/main" id="{B531E3CD-6C5B-C6B2-DBBA-1FC0BB26362B}"/>
              </a:ext>
            </a:extLst>
          </p:cNvPr>
          <p:cNvSpPr txBox="1">
            <a:spLocks/>
          </p:cNvSpPr>
          <p:nvPr/>
        </p:nvSpPr>
        <p:spPr>
          <a:xfrm>
            <a:off x="129762" y="653522"/>
            <a:ext cx="11585558" cy="1072088"/>
          </a:xfrm>
          <a:prstGeom prst="rect">
            <a:avLst/>
          </a:prstGeom>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r>
              <a:rPr lang="en-US" sz="4000" b="1" dirty="0"/>
              <a:t>Structural</a:t>
            </a:r>
            <a:r>
              <a:rPr lang="en-US" dirty="0"/>
              <a:t> </a:t>
            </a:r>
            <a:r>
              <a:rPr lang="en-US" sz="4000" b="1" dirty="0"/>
              <a:t>analysis - chamber -  results</a:t>
            </a:r>
          </a:p>
        </p:txBody>
      </p:sp>
    </p:spTree>
    <p:extLst>
      <p:ext uri="{BB962C8B-B14F-4D97-AF65-F5344CB8AC3E}">
        <p14:creationId xmlns:p14="http://schemas.microsoft.com/office/powerpoint/2010/main" val="2885089445"/>
      </p:ext>
    </p:extLst>
  </p:cSld>
  <p:clrMapOvr>
    <a:masterClrMapping/>
  </p:clrMapOvr>
</p:sld>
</file>

<file path=ppt/theme/theme1.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noAutofit/>
      </a:bodyPr>
      <a:lstStyle>
        <a:defPPr algn="ctr">
          <a:lnSpc>
            <a:spcPts val="1651"/>
          </a:lnSpc>
          <a:defRPr sz="1200" dirty="0" smtClean="0">
            <a:solidFill>
              <a:schemeClr val="bg1"/>
            </a:solidFill>
          </a:defRPr>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CF594B38A6B244D952E660328408E2C" ma:contentTypeVersion="11" ma:contentTypeDescription="Create a new document." ma:contentTypeScope="" ma:versionID="52ce5739b75387edf4ccfe715e403c13">
  <xsd:schema xmlns:xsd="http://www.w3.org/2001/XMLSchema" xmlns:xs="http://www.w3.org/2001/XMLSchema" xmlns:p="http://schemas.microsoft.com/office/2006/metadata/properties" xmlns:ns2="834351ec-f7ca-44c7-b4e4-38d3c9e72d6a" xmlns:ns3="b985502a-36ff-47b9-a55e-ae1492c8411f" targetNamespace="http://schemas.microsoft.com/office/2006/metadata/properties" ma:root="true" ma:fieldsID="62870750b16d934809837be76f6d37b0" ns2:_="" ns3:_="">
    <xsd:import namespace="834351ec-f7ca-44c7-b4e4-38d3c9e72d6a"/>
    <xsd:import namespace="b985502a-36ff-47b9-a55e-ae1492c8411f"/>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3:TaxCatchAll" minOccurs="0"/>
                <xsd:element ref="ns2:MediaServiceDateTaken" minOccurs="0"/>
                <xsd:element ref="ns2:MediaServiceGenerationTime" minOccurs="0"/>
                <xsd:element ref="ns2:MediaServiceEventHashCode" minOccurs="0"/>
                <xsd:element ref="ns2:MediaServiceOCR"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34351ec-f7ca-44c7-b4e4-38d3c9e72d6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Image Tags" ma:readOnly="false" ma:fieldId="{5cf76f15-5ced-4ddc-b409-7134ff3c332f}" ma:taxonomyMulti="true" ma:sspId="5655b07b-e106-434b-8e42-295331486e40" ma:termSetId="09814cd3-568e-fe90-9814-8d621ff8fb84" ma:anchorId="fba54fb3-c3e1-fe81-a776-ca4b69148c4d" ma:open="true" ma:isKeyword="false">
      <xsd:complexType>
        <xsd:sequence>
          <xsd:element ref="pc:Terms" minOccurs="0" maxOccurs="1"/>
        </xsd:sequence>
      </xsd:complexType>
    </xsd:element>
    <xsd:element name="MediaServiceDateTaken" ma:index="13" nillable="true" ma:displayName="MediaServiceDateTaken" ma:hidden="true" ma:internalName="MediaServiceDateTake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b985502a-36ff-47b9-a55e-ae1492c8411f"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9ee022bf-feb9-4805-93d0-907d1a5109e9}" ma:internalName="TaxCatchAll" ma:showField="CatchAllData" ma:web="b985502a-36ff-47b9-a55e-ae1492c8411f">
      <xsd:complexType>
        <xsd:complexContent>
          <xsd:extension base="dms:MultiChoiceLookup">
            <xsd:sequence>
              <xsd:element name="Value" type="dms:Lookup" maxOccurs="unbounded" minOccurs="0" nillable="true"/>
            </xsd:sequence>
          </xsd:extension>
        </xsd:complexContent>
      </xsd:complexType>
    </xsd:element>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b985502a-36ff-47b9-a55e-ae1492c8411f" xsi:nil="true"/>
    <lcf76f155ced4ddcb4097134ff3c332f xmlns="834351ec-f7ca-44c7-b4e4-38d3c9e72d6a">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C3B8F8D-B1F5-4106-99CD-7B3B5EE1B93A}">
  <ds:schemaRefs>
    <ds:schemaRef ds:uri="834351ec-f7ca-44c7-b4e4-38d3c9e72d6a"/>
    <ds:schemaRef ds:uri="b985502a-36ff-47b9-a55e-ae1492c8411f"/>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860667B4-B6D7-49E8-BA41-A92961D73524}">
  <ds:schemaRefs>
    <ds:schemaRef ds:uri="http://purl.org/dc/terms/"/>
    <ds:schemaRef ds:uri="http://www.w3.org/XML/1998/namespace"/>
    <ds:schemaRef ds:uri="http://schemas.microsoft.com/office/2006/documentManagement/types"/>
    <ds:schemaRef ds:uri="http://schemas.openxmlformats.org/package/2006/metadata/core-properties"/>
    <ds:schemaRef ds:uri="http://purl.org/dc/dcmitype/"/>
    <ds:schemaRef ds:uri="b985502a-36ff-47b9-a55e-ae1492c8411f"/>
    <ds:schemaRef ds:uri="834351ec-f7ca-44c7-b4e4-38d3c9e72d6a"/>
    <ds:schemaRef ds:uri="http://purl.org/dc/elements/1.1/"/>
    <ds:schemaRef ds:uri="http://schemas.microsoft.com/office/infopath/2007/PartnerControls"/>
    <ds:schemaRef ds:uri="http://schemas.microsoft.com/office/2006/metadata/properties"/>
  </ds:schemaRefs>
</ds:datastoreItem>
</file>

<file path=customXml/itemProps3.xml><?xml version="1.0" encoding="utf-8"?>
<ds:datastoreItem xmlns:ds="http://schemas.openxmlformats.org/officeDocument/2006/customXml" ds:itemID="{6A8B3C6A-1249-44C6-9535-0D927F4425B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1829</Words>
  <Application>Microsoft Office PowerPoint</Application>
  <PresentationFormat>Widescreen</PresentationFormat>
  <Paragraphs>375</Paragraphs>
  <Slides>24</Slides>
  <Notes>7</Notes>
  <HiddenSlides>0</HiddenSlides>
  <MMClips>1</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24</vt:i4>
      </vt:variant>
    </vt:vector>
  </HeadingPairs>
  <TitlesOfParts>
    <vt:vector size="29" baseType="lpstr">
      <vt:lpstr>Arial</vt:lpstr>
      <vt:lpstr>Calibri</vt:lpstr>
      <vt:lpstr>Roboto</vt:lpstr>
      <vt:lpstr>Wingdings</vt:lpstr>
      <vt:lpstr>Content Slides - Deep Blue</vt:lpstr>
      <vt:lpstr>Mechanical model of the MDI</vt:lpstr>
      <vt:lpstr>Table of content</vt:lpstr>
      <vt:lpstr>Introduction</vt:lpstr>
      <vt:lpstr>MDI mechanical model </vt:lpstr>
      <vt:lpstr>Central chamber </vt:lpstr>
      <vt:lpstr>Trapezoidal chamber</vt:lpstr>
      <vt:lpstr>Presentazione standard di PowerPoint</vt:lpstr>
      <vt:lpstr>Structural analysis – chamber </vt:lpstr>
      <vt:lpstr>Presentazione standard di PowerPoint</vt:lpstr>
      <vt:lpstr>Presentazione standard di PowerPoint</vt:lpstr>
      <vt:lpstr>1st Bellows (Single bellows)</vt:lpstr>
      <vt:lpstr>2nd Bellows (Double bellows)</vt:lpstr>
      <vt:lpstr>Bellows design considerations </vt:lpstr>
      <vt:lpstr>Crotch chamber</vt:lpstr>
      <vt:lpstr>Presentazione standard di PowerPoint</vt:lpstr>
      <vt:lpstr>Support tube – description </vt:lpstr>
      <vt:lpstr>Support tube – loads and constraints </vt:lpstr>
      <vt:lpstr>Support tube – Structural analysis – results  </vt:lpstr>
      <vt:lpstr>Support tube – Rail </vt:lpstr>
      <vt:lpstr>Presentazione standard di PowerPoint</vt:lpstr>
      <vt:lpstr>Structural optimization of Support Tube flanges</vt:lpstr>
      <vt:lpstr>Presentazione standard di PowerPoint</vt:lpstr>
      <vt:lpstr>Conclusion</vt:lpstr>
      <vt:lpst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Francesco Fransesini</dc:creator>
  <cp:lastModifiedBy>Francesco Fransesini</cp:lastModifiedBy>
  <cp:revision>1</cp:revision>
  <dcterms:created xsi:type="dcterms:W3CDTF">2021-09-29T14:07:54Z</dcterms:created>
  <dcterms:modified xsi:type="dcterms:W3CDTF">2023-06-06T12:26:57Z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0x0101003CF594B38A6B244D952E660328408E2C</vt:lpwstr>
  </property>
  <property fmtid="{D5CDD505-2E9C-101B-9397-08002B2CF9AE}" pid="3" name="MediaServiceImageTags">
    <vt:lpwstr/>
  </property>
</Properties>
</file>