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5" r:id="rId1"/>
    <p:sldMasterId id="2147483648" r:id="rId2"/>
    <p:sldMasterId id="2147483650" r:id="rId3"/>
  </p:sldMasterIdLst>
  <p:notesMasterIdLst>
    <p:notesMasterId r:id="rId17"/>
  </p:notesMasterIdLst>
  <p:sldIdLst>
    <p:sldId id="256" r:id="rId4"/>
    <p:sldId id="298" r:id="rId5"/>
    <p:sldId id="296" r:id="rId6"/>
    <p:sldId id="297" r:id="rId7"/>
    <p:sldId id="295" r:id="rId8"/>
    <p:sldId id="299" r:id="rId9"/>
    <p:sldId id="287" r:id="rId10"/>
    <p:sldId id="288" r:id="rId11"/>
    <p:sldId id="289" r:id="rId12"/>
    <p:sldId id="300" r:id="rId13"/>
    <p:sldId id="291" r:id="rId14"/>
    <p:sldId id="293" r:id="rId15"/>
    <p:sldId id="292" r:id="rId16"/>
  </p:sldIdLst>
  <p:sldSz cx="9144000" cy="5143500" type="screen16x9"/>
  <p:notesSz cx="6858000" cy="9144000"/>
  <p:defaultTextStyle>
    <a:defPPr>
      <a:defRPr lang="de-DE"/>
    </a:defPPr>
    <a:lvl1pPr marL="0" algn="l" defTabSz="685727" rtl="0" eaLnBrk="1" latinLnBrk="0" hangingPunct="1">
      <a:defRPr sz="1350" kern="1200">
        <a:solidFill>
          <a:schemeClr val="tx1"/>
        </a:solidFill>
        <a:latin typeface="+mn-lt"/>
        <a:ea typeface="+mn-ea"/>
        <a:cs typeface="+mn-cs"/>
      </a:defRPr>
    </a:lvl1pPr>
    <a:lvl2pPr marL="342863" algn="l" defTabSz="685727" rtl="0" eaLnBrk="1" latinLnBrk="0" hangingPunct="1">
      <a:defRPr sz="1350" kern="1200">
        <a:solidFill>
          <a:schemeClr val="tx1"/>
        </a:solidFill>
        <a:latin typeface="+mn-lt"/>
        <a:ea typeface="+mn-ea"/>
        <a:cs typeface="+mn-cs"/>
      </a:defRPr>
    </a:lvl2pPr>
    <a:lvl3pPr marL="685727" algn="l" defTabSz="685727" rtl="0" eaLnBrk="1" latinLnBrk="0" hangingPunct="1">
      <a:defRPr sz="1350" kern="1200">
        <a:solidFill>
          <a:schemeClr val="tx1"/>
        </a:solidFill>
        <a:latin typeface="+mn-lt"/>
        <a:ea typeface="+mn-ea"/>
        <a:cs typeface="+mn-cs"/>
      </a:defRPr>
    </a:lvl3pPr>
    <a:lvl4pPr marL="1028591" algn="l" defTabSz="685727" rtl="0" eaLnBrk="1" latinLnBrk="0" hangingPunct="1">
      <a:defRPr sz="1350" kern="1200">
        <a:solidFill>
          <a:schemeClr val="tx1"/>
        </a:solidFill>
        <a:latin typeface="+mn-lt"/>
        <a:ea typeface="+mn-ea"/>
        <a:cs typeface="+mn-cs"/>
      </a:defRPr>
    </a:lvl4pPr>
    <a:lvl5pPr marL="1371454" algn="l" defTabSz="685727" rtl="0" eaLnBrk="1" latinLnBrk="0" hangingPunct="1">
      <a:defRPr sz="1350" kern="1200">
        <a:solidFill>
          <a:schemeClr val="tx1"/>
        </a:solidFill>
        <a:latin typeface="+mn-lt"/>
        <a:ea typeface="+mn-ea"/>
        <a:cs typeface="+mn-cs"/>
      </a:defRPr>
    </a:lvl5pPr>
    <a:lvl6pPr marL="1714318" algn="l" defTabSz="685727" rtl="0" eaLnBrk="1" latinLnBrk="0" hangingPunct="1">
      <a:defRPr sz="1350" kern="1200">
        <a:solidFill>
          <a:schemeClr val="tx1"/>
        </a:solidFill>
        <a:latin typeface="+mn-lt"/>
        <a:ea typeface="+mn-ea"/>
        <a:cs typeface="+mn-cs"/>
      </a:defRPr>
    </a:lvl6pPr>
    <a:lvl7pPr marL="2057181" algn="l" defTabSz="685727" rtl="0" eaLnBrk="1" latinLnBrk="0" hangingPunct="1">
      <a:defRPr sz="1350" kern="1200">
        <a:solidFill>
          <a:schemeClr val="tx1"/>
        </a:solidFill>
        <a:latin typeface="+mn-lt"/>
        <a:ea typeface="+mn-ea"/>
        <a:cs typeface="+mn-cs"/>
      </a:defRPr>
    </a:lvl7pPr>
    <a:lvl8pPr marL="2400045" algn="l" defTabSz="685727" rtl="0" eaLnBrk="1" latinLnBrk="0" hangingPunct="1">
      <a:defRPr sz="1350" kern="1200">
        <a:solidFill>
          <a:schemeClr val="tx1"/>
        </a:solidFill>
        <a:latin typeface="+mn-lt"/>
        <a:ea typeface="+mn-ea"/>
        <a:cs typeface="+mn-cs"/>
      </a:defRPr>
    </a:lvl8pPr>
    <a:lvl9pPr marL="2742908" algn="l" defTabSz="685727" rtl="0" eaLnBrk="1" latinLnBrk="0" hangingPunct="1">
      <a:defRPr sz="1350" kern="1200">
        <a:solidFill>
          <a:schemeClr val="tx1"/>
        </a:solidFill>
        <a:latin typeface="+mn-lt"/>
        <a:ea typeface="+mn-ea"/>
        <a:cs typeface="+mn-cs"/>
      </a:defRPr>
    </a:lvl9pPr>
  </p:defaultTextStyle>
  <p:extLst>
    <p:ext uri="{521415D9-36F7-43E2-AB2F-B90AF26B5E84}">
      <p14:sectionLst xmlns:p14="http://schemas.microsoft.com/office/powerpoint/2010/main">
        <p14:section name="Standardabschnitt" id="{3B035FEC-B7DB-45A1-9532-D96C8BE340EC}">
          <p14:sldIdLst>
            <p14:sldId id="256"/>
            <p14:sldId id="298"/>
            <p14:sldId id="296"/>
            <p14:sldId id="297"/>
            <p14:sldId id="295"/>
            <p14:sldId id="299"/>
            <p14:sldId id="287"/>
            <p14:sldId id="288"/>
            <p14:sldId id="289"/>
            <p14:sldId id="300"/>
            <p14:sldId id="291"/>
            <p14:sldId id="293"/>
            <p14:sldId id="292"/>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F124A"/>
    <a:srgbClr val="DFDFDF"/>
    <a:srgbClr val="F6FDA3"/>
    <a:srgbClr val="D4BEF7"/>
    <a:srgbClr val="B8BAFA"/>
    <a:srgbClr val="DBDBE4"/>
    <a:srgbClr val="FFE4DF"/>
    <a:srgbClr val="DAEEDB"/>
    <a:srgbClr val="EEE2FF"/>
    <a:srgbClr val="F9FDD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539" autoAdjust="0"/>
    <p:restoredTop sz="94694" autoAdjust="0"/>
  </p:normalViewPr>
  <p:slideViewPr>
    <p:cSldViewPr>
      <p:cViewPr varScale="1">
        <p:scale>
          <a:sx n="158" d="100"/>
          <a:sy n="158" d="100"/>
        </p:scale>
        <p:origin x="208" y="240"/>
      </p:cViewPr>
      <p:guideLst/>
    </p:cSldViewPr>
  </p:slideViewPr>
  <p:outlineViewPr>
    <p:cViewPr>
      <p:scale>
        <a:sx n="33" d="100"/>
        <a:sy n="33" d="100"/>
      </p:scale>
      <p:origin x="0" y="-9414"/>
    </p:cViewPr>
  </p:outlineViewPr>
  <p:notesTextViewPr>
    <p:cViewPr>
      <p:scale>
        <a:sx n="1" d="1"/>
        <a:sy n="1" d="1"/>
      </p:scale>
      <p:origin x="0" y="0"/>
    </p:cViewPr>
  </p:notesTextViewPr>
  <p:sorterViewPr>
    <p:cViewPr>
      <p:scale>
        <a:sx n="80" d="100"/>
        <a:sy n="8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presProps" Target="presProps.xml"/><Relationship Id="rId3" Type="http://schemas.openxmlformats.org/officeDocument/2006/relationships/slideMaster" Target="slideMasters/slideMaster3.xml"/><Relationship Id="rId21" Type="http://schemas.openxmlformats.org/officeDocument/2006/relationships/tableStyles" Target="tableStyle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slide" Target="slides/slide12.xml"/><Relationship Id="rId10" Type="http://schemas.openxmlformats.org/officeDocument/2006/relationships/slide" Target="slides/slide7.xml"/><Relationship Id="rId19" Type="http://schemas.openxmlformats.org/officeDocument/2006/relationships/viewProps" Target="view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AT"/>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F05DC35-68C2-4BDA-9BF4-910782E0ECF3}" type="datetimeFigureOut">
              <a:rPr lang="de-AT" smtClean="0"/>
              <a:t>04.06.23</a:t>
            </a:fld>
            <a:endParaRPr lang="de-AT"/>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AT"/>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AT"/>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D7EBA44-2749-4505-B776-1307762B45EE}" type="slidenum">
              <a:rPr lang="de-AT" smtClean="0"/>
              <a:t>‹#›</a:t>
            </a:fld>
            <a:endParaRPr lang="de-AT"/>
          </a:p>
        </p:txBody>
      </p:sp>
    </p:spTree>
    <p:extLst>
      <p:ext uri="{BB962C8B-B14F-4D97-AF65-F5344CB8AC3E}">
        <p14:creationId xmlns:p14="http://schemas.microsoft.com/office/powerpoint/2010/main" val="1618437064"/>
      </p:ext>
    </p:extLst>
  </p:cSld>
  <p:clrMap bg1="lt1" tx1="dk1" bg2="lt2" tx2="dk2" accent1="accent1" accent2="accent2" accent3="accent3" accent4="accent4" accent5="accent5" accent6="accent6" hlink="hlink" folHlink="folHlink"/>
  <p:notesStyle>
    <a:lvl1pPr marL="0" algn="l" defTabSz="342900" rtl="0" eaLnBrk="1" latinLnBrk="0" hangingPunct="1">
      <a:defRPr sz="450" kern="1200">
        <a:solidFill>
          <a:schemeClr val="tx1"/>
        </a:solidFill>
        <a:latin typeface="+mn-lt"/>
        <a:ea typeface="+mn-ea"/>
        <a:cs typeface="+mn-cs"/>
      </a:defRPr>
    </a:lvl1pPr>
    <a:lvl2pPr marL="171450" algn="l" defTabSz="342900" rtl="0" eaLnBrk="1" latinLnBrk="0" hangingPunct="1">
      <a:defRPr sz="450" kern="1200">
        <a:solidFill>
          <a:schemeClr val="tx1"/>
        </a:solidFill>
        <a:latin typeface="+mn-lt"/>
        <a:ea typeface="+mn-ea"/>
        <a:cs typeface="+mn-cs"/>
      </a:defRPr>
    </a:lvl2pPr>
    <a:lvl3pPr marL="342900" algn="l" defTabSz="342900" rtl="0" eaLnBrk="1" latinLnBrk="0" hangingPunct="1">
      <a:defRPr sz="450" kern="1200">
        <a:solidFill>
          <a:schemeClr val="tx1"/>
        </a:solidFill>
        <a:latin typeface="+mn-lt"/>
        <a:ea typeface="+mn-ea"/>
        <a:cs typeface="+mn-cs"/>
      </a:defRPr>
    </a:lvl3pPr>
    <a:lvl4pPr marL="514350" algn="l" defTabSz="342900" rtl="0" eaLnBrk="1" latinLnBrk="0" hangingPunct="1">
      <a:defRPr sz="450" kern="1200">
        <a:solidFill>
          <a:schemeClr val="tx1"/>
        </a:solidFill>
        <a:latin typeface="+mn-lt"/>
        <a:ea typeface="+mn-ea"/>
        <a:cs typeface="+mn-cs"/>
      </a:defRPr>
    </a:lvl4pPr>
    <a:lvl5pPr marL="685800" algn="l" defTabSz="342900" rtl="0" eaLnBrk="1" latinLnBrk="0" hangingPunct="1">
      <a:defRPr sz="450" kern="1200">
        <a:solidFill>
          <a:schemeClr val="tx1"/>
        </a:solidFill>
        <a:latin typeface="+mn-lt"/>
        <a:ea typeface="+mn-ea"/>
        <a:cs typeface="+mn-cs"/>
      </a:defRPr>
    </a:lvl5pPr>
    <a:lvl6pPr marL="857250" algn="l" defTabSz="342900" rtl="0" eaLnBrk="1" latinLnBrk="0" hangingPunct="1">
      <a:defRPr sz="450" kern="1200">
        <a:solidFill>
          <a:schemeClr val="tx1"/>
        </a:solidFill>
        <a:latin typeface="+mn-lt"/>
        <a:ea typeface="+mn-ea"/>
        <a:cs typeface="+mn-cs"/>
      </a:defRPr>
    </a:lvl6pPr>
    <a:lvl7pPr marL="1028700" algn="l" defTabSz="342900" rtl="0" eaLnBrk="1" latinLnBrk="0" hangingPunct="1">
      <a:defRPr sz="450" kern="1200">
        <a:solidFill>
          <a:schemeClr val="tx1"/>
        </a:solidFill>
        <a:latin typeface="+mn-lt"/>
        <a:ea typeface="+mn-ea"/>
        <a:cs typeface="+mn-cs"/>
      </a:defRPr>
    </a:lvl7pPr>
    <a:lvl8pPr marL="1200150" algn="l" defTabSz="342900" rtl="0" eaLnBrk="1" latinLnBrk="0" hangingPunct="1">
      <a:defRPr sz="450" kern="1200">
        <a:solidFill>
          <a:schemeClr val="tx1"/>
        </a:solidFill>
        <a:latin typeface="+mn-lt"/>
        <a:ea typeface="+mn-ea"/>
        <a:cs typeface="+mn-cs"/>
      </a:defRPr>
    </a:lvl8pPr>
    <a:lvl9pPr marL="1371600" algn="l" defTabSz="342900" rtl="0" eaLnBrk="1" latinLnBrk="0" hangingPunct="1">
      <a:defRPr sz="45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Master" Target="../slideMasters/slideMaster2.xml"/><Relationship Id="rId4" Type="http://schemas.openxmlformats.org/officeDocument/2006/relationships/image" Target="../media/image2.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Intromovie">
    <p:bg>
      <p:bgPr>
        <a:solidFill>
          <a:schemeClr val="accent6"/>
        </a:solidFill>
        <a:effectLst/>
      </p:bgPr>
    </p:bg>
    <p:spTree>
      <p:nvGrpSpPr>
        <p:cNvPr id="1" name=""/>
        <p:cNvGrpSpPr/>
        <p:nvPr/>
      </p:nvGrpSpPr>
      <p:grpSpPr>
        <a:xfrm>
          <a:off x="0" y="0"/>
          <a:ext cx="0" cy="0"/>
          <a:chOff x="0" y="0"/>
          <a:chExt cx="0" cy="0"/>
        </a:xfrm>
      </p:grpSpPr>
      <p:sp>
        <p:nvSpPr>
          <p:cNvPr id="4" name="Medienplatzhalter 3">
            <a:extLst>
              <a:ext uri="{FF2B5EF4-FFF2-40B4-BE49-F238E27FC236}">
                <a16:creationId xmlns:a16="http://schemas.microsoft.com/office/drawing/2014/main" id="{35791F61-4EBB-4F31-815E-D8EAD2B04A66}"/>
              </a:ext>
            </a:extLst>
          </p:cNvPr>
          <p:cNvSpPr>
            <a:spLocks noGrp="1"/>
          </p:cNvSpPr>
          <p:nvPr>
            <p:ph type="media" sz="quarter" idx="10" hasCustomPrompt="1"/>
          </p:nvPr>
        </p:nvSpPr>
        <p:spPr>
          <a:xfrm>
            <a:off x="0" y="0"/>
            <a:ext cx="9144000" cy="5143500"/>
          </a:xfrm>
        </p:spPr>
        <p:txBody>
          <a:bodyPr/>
          <a:lstStyle>
            <a:lvl1pPr algn="ctr">
              <a:lnSpc>
                <a:spcPct val="200000"/>
              </a:lnSpc>
              <a:defRPr sz="3000">
                <a:solidFill>
                  <a:schemeClr val="bg1"/>
                </a:solidFill>
              </a:defRPr>
            </a:lvl1pPr>
          </a:lstStyle>
          <a:p>
            <a:r>
              <a:rPr lang="en-US" noProof="0" dirty="0"/>
              <a:t>Add Movie</a:t>
            </a:r>
          </a:p>
        </p:txBody>
      </p:sp>
    </p:spTree>
    <p:extLst>
      <p:ext uri="{BB962C8B-B14F-4D97-AF65-F5344CB8AC3E}">
        <p14:creationId xmlns:p14="http://schemas.microsoft.com/office/powerpoint/2010/main" val="25947899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6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442800" y="4677984"/>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dirty="0"/>
              <a:t>Caption</a:t>
            </a:r>
          </a:p>
        </p:txBody>
      </p:sp>
      <p:sp>
        <p:nvSpPr>
          <p:cNvPr id="8" name="Bildplatzhalter 7">
            <a:extLst>
              <a:ext uri="{FF2B5EF4-FFF2-40B4-BE49-F238E27FC236}">
                <a16:creationId xmlns:a16="http://schemas.microsoft.com/office/drawing/2014/main" id="{E3F97B2E-B3AF-412F-8A5D-31126158717C}"/>
              </a:ext>
            </a:extLst>
          </p:cNvPr>
          <p:cNvSpPr>
            <a:spLocks noGrp="1"/>
          </p:cNvSpPr>
          <p:nvPr>
            <p:ph type="pic" sz="quarter" idx="12" hasCustomPrompt="1"/>
          </p:nvPr>
        </p:nvSpPr>
        <p:spPr>
          <a:xfrm>
            <a:off x="467320" y="832950"/>
            <a:ext cx="2538413" cy="1734750"/>
          </a:xfrm>
        </p:spPr>
        <p:txBody>
          <a:bodyPr/>
          <a:lstStyle>
            <a:lvl1pPr>
              <a:defRPr/>
            </a:lvl1pPr>
          </a:lstStyle>
          <a:p>
            <a:r>
              <a:rPr lang="en-US" noProof="0" dirty="0"/>
              <a:t>Add Image</a:t>
            </a:r>
          </a:p>
        </p:txBody>
      </p:sp>
      <p:sp>
        <p:nvSpPr>
          <p:cNvPr id="11" name="Bildplatzhalter 7">
            <a:extLst>
              <a:ext uri="{FF2B5EF4-FFF2-40B4-BE49-F238E27FC236}">
                <a16:creationId xmlns:a16="http://schemas.microsoft.com/office/drawing/2014/main" id="{B3619771-C104-4967-8CE8-D32A6A767A69}"/>
              </a:ext>
            </a:extLst>
          </p:cNvPr>
          <p:cNvSpPr>
            <a:spLocks noGrp="1"/>
          </p:cNvSpPr>
          <p:nvPr>
            <p:ph type="pic" sz="quarter" idx="13" hasCustomPrompt="1"/>
          </p:nvPr>
        </p:nvSpPr>
        <p:spPr>
          <a:xfrm>
            <a:off x="3302794" y="832950"/>
            <a:ext cx="2538413" cy="1734750"/>
          </a:xfrm>
        </p:spPr>
        <p:txBody>
          <a:bodyPr/>
          <a:lstStyle/>
          <a:p>
            <a:r>
              <a:rPr lang="en-US" noProof="0"/>
              <a:t>Add Image</a:t>
            </a:r>
          </a:p>
        </p:txBody>
      </p:sp>
      <p:sp>
        <p:nvSpPr>
          <p:cNvPr id="12" name="Bildplatzhalter 7">
            <a:extLst>
              <a:ext uri="{FF2B5EF4-FFF2-40B4-BE49-F238E27FC236}">
                <a16:creationId xmlns:a16="http://schemas.microsoft.com/office/drawing/2014/main" id="{EAAF7A8C-E9CD-42FC-9131-B1B15A78852D}"/>
              </a:ext>
            </a:extLst>
          </p:cNvPr>
          <p:cNvSpPr>
            <a:spLocks noGrp="1"/>
          </p:cNvSpPr>
          <p:nvPr>
            <p:ph type="pic" sz="quarter" idx="14" hasCustomPrompt="1"/>
          </p:nvPr>
        </p:nvSpPr>
        <p:spPr>
          <a:xfrm>
            <a:off x="6138267" y="832950"/>
            <a:ext cx="2538413" cy="1734750"/>
          </a:xfrm>
        </p:spPr>
        <p:txBody>
          <a:bodyPr/>
          <a:lstStyle/>
          <a:p>
            <a:r>
              <a:rPr lang="en-US" noProof="0"/>
              <a:t>Add Image</a:t>
            </a:r>
          </a:p>
        </p:txBody>
      </p:sp>
      <p:sp>
        <p:nvSpPr>
          <p:cNvPr id="13" name="Bildplatzhalter 7">
            <a:extLst>
              <a:ext uri="{FF2B5EF4-FFF2-40B4-BE49-F238E27FC236}">
                <a16:creationId xmlns:a16="http://schemas.microsoft.com/office/drawing/2014/main" id="{8EA1D059-7D13-4EEF-9BA9-6012929D6894}"/>
              </a:ext>
            </a:extLst>
          </p:cNvPr>
          <p:cNvSpPr>
            <a:spLocks noGrp="1"/>
          </p:cNvSpPr>
          <p:nvPr>
            <p:ph type="pic" sz="quarter" idx="15" hasCustomPrompt="1"/>
          </p:nvPr>
        </p:nvSpPr>
        <p:spPr>
          <a:xfrm>
            <a:off x="467320" y="2895750"/>
            <a:ext cx="2538413" cy="1734750"/>
          </a:xfrm>
        </p:spPr>
        <p:txBody>
          <a:bodyPr/>
          <a:lstStyle/>
          <a:p>
            <a:r>
              <a:rPr lang="en-US" noProof="0"/>
              <a:t>Add Image</a:t>
            </a:r>
          </a:p>
        </p:txBody>
      </p:sp>
      <p:sp>
        <p:nvSpPr>
          <p:cNvPr id="14" name="Bildplatzhalter 7">
            <a:extLst>
              <a:ext uri="{FF2B5EF4-FFF2-40B4-BE49-F238E27FC236}">
                <a16:creationId xmlns:a16="http://schemas.microsoft.com/office/drawing/2014/main" id="{3F531061-ABBF-4531-8358-93F39A4E83CD}"/>
              </a:ext>
            </a:extLst>
          </p:cNvPr>
          <p:cNvSpPr>
            <a:spLocks noGrp="1"/>
          </p:cNvSpPr>
          <p:nvPr>
            <p:ph type="pic" sz="quarter" idx="16" hasCustomPrompt="1"/>
          </p:nvPr>
        </p:nvSpPr>
        <p:spPr>
          <a:xfrm>
            <a:off x="3302794" y="2895750"/>
            <a:ext cx="2538413" cy="1734750"/>
          </a:xfrm>
        </p:spPr>
        <p:txBody>
          <a:bodyPr/>
          <a:lstStyle/>
          <a:p>
            <a:r>
              <a:rPr lang="en-US" noProof="0"/>
              <a:t>Add Image</a:t>
            </a:r>
          </a:p>
        </p:txBody>
      </p:sp>
      <p:sp>
        <p:nvSpPr>
          <p:cNvPr id="15" name="Bildplatzhalter 7">
            <a:extLst>
              <a:ext uri="{FF2B5EF4-FFF2-40B4-BE49-F238E27FC236}">
                <a16:creationId xmlns:a16="http://schemas.microsoft.com/office/drawing/2014/main" id="{1E2387E5-F9E6-4485-8261-961CB0903140}"/>
              </a:ext>
            </a:extLst>
          </p:cNvPr>
          <p:cNvSpPr>
            <a:spLocks noGrp="1"/>
          </p:cNvSpPr>
          <p:nvPr>
            <p:ph type="pic" sz="quarter" idx="17" hasCustomPrompt="1"/>
          </p:nvPr>
        </p:nvSpPr>
        <p:spPr>
          <a:xfrm>
            <a:off x="6138267" y="2895750"/>
            <a:ext cx="2538413" cy="1734750"/>
          </a:xfrm>
        </p:spPr>
        <p:txBody>
          <a:bodyPr/>
          <a:lstStyle/>
          <a:p>
            <a:r>
              <a:rPr lang="en-US" noProof="0"/>
              <a:t>Add Image</a:t>
            </a:r>
          </a:p>
        </p:txBody>
      </p:sp>
      <p:sp>
        <p:nvSpPr>
          <p:cNvPr id="16" name="Textplatzhalter 4">
            <a:extLst>
              <a:ext uri="{FF2B5EF4-FFF2-40B4-BE49-F238E27FC236}">
                <a16:creationId xmlns:a16="http://schemas.microsoft.com/office/drawing/2014/main" id="{4F13C95D-47FB-4B84-9C64-194B515968FC}"/>
              </a:ext>
            </a:extLst>
          </p:cNvPr>
          <p:cNvSpPr>
            <a:spLocks noGrp="1"/>
          </p:cNvSpPr>
          <p:nvPr>
            <p:ph type="body" sz="quarter" idx="18" hasCustomPrompt="1"/>
          </p:nvPr>
        </p:nvSpPr>
        <p:spPr>
          <a:xfrm>
            <a:off x="442800" y="2625756"/>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dirty="0"/>
              <a:t>Caption</a:t>
            </a:r>
          </a:p>
        </p:txBody>
      </p:sp>
      <p:sp>
        <p:nvSpPr>
          <p:cNvPr id="17" name="Textplatzhalter 4">
            <a:extLst>
              <a:ext uri="{FF2B5EF4-FFF2-40B4-BE49-F238E27FC236}">
                <a16:creationId xmlns:a16="http://schemas.microsoft.com/office/drawing/2014/main" id="{22B4C4DC-2824-4AA7-A434-E1CB7029143D}"/>
              </a:ext>
            </a:extLst>
          </p:cNvPr>
          <p:cNvSpPr>
            <a:spLocks noGrp="1"/>
          </p:cNvSpPr>
          <p:nvPr>
            <p:ph type="body" sz="quarter" idx="19" hasCustomPrompt="1"/>
          </p:nvPr>
        </p:nvSpPr>
        <p:spPr>
          <a:xfrm>
            <a:off x="3269250" y="2625756"/>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dirty="0"/>
              <a:t>Caption</a:t>
            </a:r>
          </a:p>
        </p:txBody>
      </p:sp>
      <p:sp>
        <p:nvSpPr>
          <p:cNvPr id="18" name="Textplatzhalter 4">
            <a:extLst>
              <a:ext uri="{FF2B5EF4-FFF2-40B4-BE49-F238E27FC236}">
                <a16:creationId xmlns:a16="http://schemas.microsoft.com/office/drawing/2014/main" id="{431A6461-DB7D-4C02-BD54-EC13C6C61981}"/>
              </a:ext>
            </a:extLst>
          </p:cNvPr>
          <p:cNvSpPr>
            <a:spLocks noGrp="1"/>
          </p:cNvSpPr>
          <p:nvPr>
            <p:ph type="body" sz="quarter" idx="20" hasCustomPrompt="1"/>
          </p:nvPr>
        </p:nvSpPr>
        <p:spPr>
          <a:xfrm>
            <a:off x="6095700" y="2625756"/>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a:t>Caption</a:t>
            </a:r>
          </a:p>
        </p:txBody>
      </p:sp>
      <p:sp>
        <p:nvSpPr>
          <p:cNvPr id="19" name="Textplatzhalter 4">
            <a:extLst>
              <a:ext uri="{FF2B5EF4-FFF2-40B4-BE49-F238E27FC236}">
                <a16:creationId xmlns:a16="http://schemas.microsoft.com/office/drawing/2014/main" id="{9E186AF5-D057-4662-99A5-C5B72C102263}"/>
              </a:ext>
            </a:extLst>
          </p:cNvPr>
          <p:cNvSpPr>
            <a:spLocks noGrp="1"/>
          </p:cNvSpPr>
          <p:nvPr>
            <p:ph type="body" sz="quarter" idx="21" hasCustomPrompt="1"/>
          </p:nvPr>
        </p:nvSpPr>
        <p:spPr>
          <a:xfrm>
            <a:off x="3269250" y="4677984"/>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a:t>Caption</a:t>
            </a:r>
          </a:p>
        </p:txBody>
      </p:sp>
      <p:sp>
        <p:nvSpPr>
          <p:cNvPr id="20" name="Textplatzhalter 4">
            <a:extLst>
              <a:ext uri="{FF2B5EF4-FFF2-40B4-BE49-F238E27FC236}">
                <a16:creationId xmlns:a16="http://schemas.microsoft.com/office/drawing/2014/main" id="{FE28F596-0477-4144-9033-0F83600D5173}"/>
              </a:ext>
            </a:extLst>
          </p:cNvPr>
          <p:cNvSpPr>
            <a:spLocks noGrp="1"/>
          </p:cNvSpPr>
          <p:nvPr>
            <p:ph type="body" sz="quarter" idx="22" hasCustomPrompt="1"/>
          </p:nvPr>
        </p:nvSpPr>
        <p:spPr>
          <a:xfrm>
            <a:off x="6095700" y="4677984"/>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a:t>Caption</a:t>
            </a:r>
          </a:p>
        </p:txBody>
      </p:sp>
    </p:spTree>
    <p:extLst>
      <p:ext uri="{BB962C8B-B14F-4D97-AF65-F5344CB8AC3E}">
        <p14:creationId xmlns:p14="http://schemas.microsoft.com/office/powerpoint/2010/main" val="15361555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 2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7" name="Bildplatzhalter 7">
            <a:extLst>
              <a:ext uri="{FF2B5EF4-FFF2-40B4-BE49-F238E27FC236}">
                <a16:creationId xmlns:a16="http://schemas.microsoft.com/office/drawing/2014/main" id="{9B27A2E0-7828-42CC-94F2-52AC0B1B20E9}"/>
              </a:ext>
            </a:extLst>
          </p:cNvPr>
          <p:cNvSpPr>
            <a:spLocks noGrp="1"/>
          </p:cNvSpPr>
          <p:nvPr>
            <p:ph type="pic" sz="quarter" idx="12" hasCustomPrompt="1"/>
          </p:nvPr>
        </p:nvSpPr>
        <p:spPr>
          <a:xfrm>
            <a:off x="467320" y="1428299"/>
            <a:ext cx="3954150" cy="3257550"/>
          </a:xfrm>
        </p:spPr>
        <p:txBody>
          <a:bodyPr/>
          <a:lstStyle/>
          <a:p>
            <a:r>
              <a:rPr lang="en-US" noProof="0" dirty="0"/>
              <a:t>Add Image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715550" y="1428299"/>
            <a:ext cx="3954150" cy="3257550"/>
          </a:xfrm>
        </p:spPr>
        <p:txBody>
          <a:bodyPr/>
          <a:lstStyle/>
          <a:p>
            <a:r>
              <a:rPr lang="en-US" noProof="0"/>
              <a:t>Add Image</a:t>
            </a:r>
          </a:p>
        </p:txBody>
      </p:sp>
      <p:sp>
        <p:nvSpPr>
          <p:cNvPr id="5" name="Titel 4">
            <a:extLst>
              <a:ext uri="{FF2B5EF4-FFF2-40B4-BE49-F238E27FC236}">
                <a16:creationId xmlns:a16="http://schemas.microsoft.com/office/drawing/2014/main" id="{FBDA83D7-ED1C-407C-95EF-259295D21892}"/>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Tree>
    <p:extLst>
      <p:ext uri="{BB962C8B-B14F-4D97-AF65-F5344CB8AC3E}">
        <p14:creationId xmlns:p14="http://schemas.microsoft.com/office/powerpoint/2010/main" val="342232072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 Text + Imag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442800" y="1131590"/>
            <a:ext cx="8263350" cy="3434111"/>
          </a:xfrm>
        </p:spPr>
        <p:txBody>
          <a:bodyPr/>
          <a:lstStyle>
            <a:lvl1pPr marL="180000" indent="-180000">
              <a:lnSpc>
                <a:spcPct val="100000"/>
              </a:lnSpc>
              <a:spcBef>
                <a:spcPts val="600"/>
              </a:spcBef>
              <a:buFont typeface="Arial" panose="020B0604020202020204" pitchFamily="34" charset="0"/>
              <a:buChar char="•"/>
              <a:defRPr sz="1500"/>
            </a:lvl1pPr>
            <a:lvl2pPr marL="360000" indent="-180000">
              <a:lnSpc>
                <a:spcPct val="100000"/>
              </a:lnSpc>
              <a:spcBef>
                <a:spcPts val="200"/>
              </a:spcBef>
              <a:spcAft>
                <a:spcPts val="200"/>
              </a:spcAft>
              <a:defRPr sz="1400"/>
            </a:lvl2pPr>
            <a:lvl3pPr marL="540000" indent="-180000">
              <a:lnSpc>
                <a:spcPct val="100000"/>
              </a:lnSpc>
              <a:spcBef>
                <a:spcPts val="200"/>
              </a:spcBef>
              <a:spcAft>
                <a:spcPts val="200"/>
              </a:spcAft>
              <a:defRPr sz="1400"/>
            </a:lvl3pPr>
            <a:lvl4pPr marL="720000" indent="-180000">
              <a:lnSpc>
                <a:spcPct val="100000"/>
              </a:lnSpc>
              <a:spcBef>
                <a:spcPts val="200"/>
              </a:spcBef>
              <a:spcAft>
                <a:spcPts val="200"/>
              </a:spcAft>
              <a:defRPr sz="1400"/>
            </a:lvl4pPr>
            <a:lvl5pPr>
              <a:spcBef>
                <a:spcPts val="600"/>
              </a:spcBef>
              <a:defRPr sz="1400"/>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p:txBody>
      </p:sp>
      <p:sp>
        <p:nvSpPr>
          <p:cNvPr id="4" name="Titel 3">
            <a:extLst>
              <a:ext uri="{FF2B5EF4-FFF2-40B4-BE49-F238E27FC236}">
                <a16:creationId xmlns:a16="http://schemas.microsoft.com/office/drawing/2014/main" id="{25D6EFE5-C676-44A1-95E3-7BF41C1B224B}"/>
              </a:ext>
            </a:extLst>
          </p:cNvPr>
          <p:cNvSpPr>
            <a:spLocks noGrp="1"/>
          </p:cNvSpPr>
          <p:nvPr>
            <p:ph type="title" hasCustomPrompt="1"/>
          </p:nvPr>
        </p:nvSpPr>
        <p:spPr>
          <a:xfrm>
            <a:off x="442800" y="577800"/>
            <a:ext cx="8263350" cy="553790"/>
          </a:xfrm>
        </p:spPr>
        <p:txBody>
          <a:bodyPr/>
          <a:lstStyle/>
          <a:p>
            <a:r>
              <a:rPr lang="de-DE" dirty="0"/>
              <a:t>Add Title</a:t>
            </a:r>
            <a:endParaRPr lang="de-AT" dirty="0"/>
          </a:p>
        </p:txBody>
      </p:sp>
      <p:sp>
        <p:nvSpPr>
          <p:cNvPr id="12" name="Footer Placeholder 4">
            <a:extLst>
              <a:ext uri="{FF2B5EF4-FFF2-40B4-BE49-F238E27FC236}">
                <a16:creationId xmlns:a16="http://schemas.microsoft.com/office/drawing/2014/main" id="{B9F9A24C-7D35-3E62-A3A5-A4438BDD78EF}"/>
              </a:ext>
            </a:extLst>
          </p:cNvPr>
          <p:cNvSpPr>
            <a:spLocks noGrp="1"/>
          </p:cNvSpPr>
          <p:nvPr>
            <p:ph type="ftr" sz="quarter" idx="3"/>
          </p:nvPr>
        </p:nvSpPr>
        <p:spPr>
          <a:xfrm>
            <a:off x="827584" y="45383"/>
            <a:ext cx="7488832" cy="274637"/>
          </a:xfrm>
          <a:prstGeom prst="rect">
            <a:avLst/>
          </a:prstGeom>
        </p:spPr>
        <p:txBody>
          <a:bodyPr vert="horz" lIns="91440" tIns="45720" rIns="91440" bIns="45720" rtlCol="0" anchor="ctr"/>
          <a:lstStyle>
            <a:lvl1pPr algn="ctr">
              <a:defRPr sz="1000">
                <a:solidFill>
                  <a:schemeClr val="bg1"/>
                </a:solidFill>
              </a:defRPr>
            </a:lvl1pPr>
          </a:lstStyle>
          <a:p>
            <a:r>
              <a:rPr lang="en-US" dirty="0"/>
              <a:t>FCC week, June 2023, London 		SPS pre-booster option			Hannes Bartosik</a:t>
            </a:r>
          </a:p>
        </p:txBody>
      </p:sp>
    </p:spTree>
    <p:extLst>
      <p:ext uri="{BB962C8B-B14F-4D97-AF65-F5344CB8AC3E}">
        <p14:creationId xmlns:p14="http://schemas.microsoft.com/office/powerpoint/2010/main" val="364886884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 Imag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67100" y="1428299"/>
            <a:ext cx="3954150" cy="2858141"/>
          </a:xfrm>
        </p:spPr>
        <p:txBody>
          <a:body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4687200" y="1404598"/>
            <a:ext cx="40230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4687200" y="1745550"/>
            <a:ext cx="4023000" cy="2747250"/>
          </a:xfrm>
        </p:spPr>
        <p:txBody>
          <a:bodyPr/>
          <a:lstStyle>
            <a:lvl1pPr>
              <a:defRPr/>
            </a:lvl1pPr>
            <a:lvl4pPr>
              <a:defRPr/>
            </a:lvl4pPr>
          </a:lstStyle>
          <a:p>
            <a:pPr lvl="0"/>
            <a:r>
              <a:rPr lang="en-US" noProof="0" dirty="0"/>
              <a:t>First Level (Running Text)</a:t>
            </a:r>
          </a:p>
          <a:p>
            <a:pPr lvl="1"/>
            <a:r>
              <a:rPr lang="en-US" noProof="0" dirty="0"/>
              <a:t>Second Level</a:t>
            </a:r>
          </a:p>
          <a:p>
            <a:pPr lvl="2"/>
            <a:r>
              <a:rPr lang="en-US" noProof="0" dirty="0"/>
              <a:t>Third Ebene</a:t>
            </a:r>
          </a:p>
          <a:p>
            <a:pPr lvl="3"/>
            <a:r>
              <a:rPr lang="en-US" noProof="0" dirty="0"/>
              <a:t>Fourth Ebene</a:t>
            </a:r>
          </a:p>
          <a:p>
            <a:pPr lvl="4"/>
            <a:r>
              <a:rPr lang="en-US" noProof="0" dirty="0"/>
              <a:t>Fifth Ebene</a:t>
            </a:r>
          </a:p>
        </p:txBody>
      </p:sp>
      <p:sp>
        <p:nvSpPr>
          <p:cNvPr id="4" name="Titel 3">
            <a:extLst>
              <a:ext uri="{FF2B5EF4-FFF2-40B4-BE49-F238E27FC236}">
                <a16:creationId xmlns:a16="http://schemas.microsoft.com/office/drawing/2014/main" id="{3BB9C48B-306B-4B7C-AF00-BA6C2F3CB515}"/>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E54D6B9B-188A-4CB1-80C1-74394219DCF1}"/>
              </a:ext>
            </a:extLst>
          </p:cNvPr>
          <p:cNvSpPr>
            <a:spLocks noGrp="1"/>
          </p:cNvSpPr>
          <p:nvPr>
            <p:ph type="body" sz="quarter" idx="14" hasCustomPrompt="1"/>
          </p:nvPr>
        </p:nvSpPr>
        <p:spPr>
          <a:xfrm>
            <a:off x="442913" y="4623750"/>
            <a:ext cx="4023122" cy="341550"/>
          </a:xfrm>
        </p:spPr>
        <p:txBody>
          <a:bodyPr>
            <a:noAutofit/>
          </a:bodyPr>
          <a:lstStyle>
            <a:lvl1pPr>
              <a:lnSpc>
                <a:spcPts val="1013"/>
              </a:lnSpc>
              <a:defRPr sz="100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409499977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 + Text + 2 Images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3303450" y="1428300"/>
            <a:ext cx="2538413" cy="1506600"/>
          </a:xfrm>
        </p:spPr>
        <p:txBody>
          <a:bodyPr/>
          <a:lstStyle>
            <a:lvl1pPr>
              <a:defRPr/>
            </a:lvl1pPr>
          </a:lstStyle>
          <a:p>
            <a:r>
              <a:rPr lang="de-AT"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442800" y="1404598"/>
            <a:ext cx="26055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442800" y="1745550"/>
            <a:ext cx="2605500" cy="2747250"/>
          </a:xfrm>
        </p:spPr>
        <p:txBody>
          <a:bodyPr/>
          <a:lstStyle>
            <a:lvl1pPr>
              <a:defRPr/>
            </a:lvl1pPr>
            <a:lvl2pPr>
              <a:defRPr/>
            </a:lvl2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3" name="Textplatzhalter 8">
            <a:extLst>
              <a:ext uri="{FF2B5EF4-FFF2-40B4-BE49-F238E27FC236}">
                <a16:creationId xmlns:a16="http://schemas.microsoft.com/office/drawing/2014/main" id="{304CC4E7-09DC-4998-BCFA-AD280A0B1D97}"/>
              </a:ext>
            </a:extLst>
          </p:cNvPr>
          <p:cNvSpPr>
            <a:spLocks noGrp="1"/>
          </p:cNvSpPr>
          <p:nvPr>
            <p:ph type="body" sz="quarter" idx="19" hasCustomPrompt="1"/>
          </p:nvPr>
        </p:nvSpPr>
        <p:spPr>
          <a:xfrm>
            <a:off x="6095250" y="1745550"/>
            <a:ext cx="2605500" cy="274725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4" name="Bildplatzhalter 7">
            <a:extLst>
              <a:ext uri="{FF2B5EF4-FFF2-40B4-BE49-F238E27FC236}">
                <a16:creationId xmlns:a16="http://schemas.microsoft.com/office/drawing/2014/main" id="{12AEE0D9-326B-43F0-8F21-F85ED918A673}"/>
              </a:ext>
            </a:extLst>
          </p:cNvPr>
          <p:cNvSpPr>
            <a:spLocks noGrp="1"/>
          </p:cNvSpPr>
          <p:nvPr>
            <p:ph type="pic" sz="quarter" idx="20" hasCustomPrompt="1"/>
          </p:nvPr>
        </p:nvSpPr>
        <p:spPr>
          <a:xfrm>
            <a:off x="3303450" y="3123900"/>
            <a:ext cx="2538413" cy="1506600"/>
          </a:xfrm>
        </p:spPr>
        <p:txBody>
          <a:bodyPr/>
          <a:lstStyle>
            <a:lvl1pPr>
              <a:defRPr/>
            </a:lvl1pPr>
          </a:lstStyle>
          <a:p>
            <a:r>
              <a:rPr lang="de-AT" dirty="0"/>
              <a:t>Add Image</a:t>
            </a:r>
          </a:p>
        </p:txBody>
      </p:sp>
      <p:sp>
        <p:nvSpPr>
          <p:cNvPr id="4" name="Titel 3">
            <a:extLst>
              <a:ext uri="{FF2B5EF4-FFF2-40B4-BE49-F238E27FC236}">
                <a16:creationId xmlns:a16="http://schemas.microsoft.com/office/drawing/2014/main" id="{FA554AB9-2B77-4A5E-8DE0-C5B9338233CD}"/>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
        <p:nvSpPr>
          <p:cNvPr id="9" name="Textplatzhalter 5">
            <a:extLst>
              <a:ext uri="{FF2B5EF4-FFF2-40B4-BE49-F238E27FC236}">
                <a16:creationId xmlns:a16="http://schemas.microsoft.com/office/drawing/2014/main" id="{3135ED04-BF59-4DF8-B4BE-86B8797144EE}"/>
              </a:ext>
            </a:extLst>
          </p:cNvPr>
          <p:cNvSpPr>
            <a:spLocks noGrp="1"/>
          </p:cNvSpPr>
          <p:nvPr>
            <p:ph type="body" sz="quarter" idx="14" hasCustomPrompt="1"/>
          </p:nvPr>
        </p:nvSpPr>
        <p:spPr>
          <a:xfrm>
            <a:off x="442913" y="4623750"/>
            <a:ext cx="2605387" cy="341550"/>
          </a:xfrm>
        </p:spPr>
        <p:txBody>
          <a:bodyPr>
            <a:noAutofit/>
          </a:bodyPr>
          <a:lstStyle>
            <a:lvl1pPr>
              <a:lnSpc>
                <a:spcPts val="1013"/>
              </a:lnSpc>
              <a:defRPr sz="100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150538971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Full Image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339502"/>
            <a:ext cx="9144000" cy="4803998"/>
          </a:xfrm>
          <a:solidFill>
            <a:schemeClr val="bg1">
              <a:lumMod val="50000"/>
              <a:alpha val="50000"/>
            </a:schemeClr>
          </a:solidFill>
        </p:spPr>
        <p:txBody>
          <a:bodyPr anchor="t" anchorCtr="0"/>
          <a:lstStyle>
            <a:lvl1pPr algn="ctr">
              <a:lnSpc>
                <a:spcPct val="150000"/>
              </a:lnSpc>
              <a:spcBef>
                <a:spcPts val="0"/>
              </a:spcBef>
              <a:defRPr sz="3000">
                <a:solidFill>
                  <a:schemeClr val="bg1"/>
                </a:solidFill>
              </a:defRPr>
            </a:lvl1pPr>
          </a:lstStyle>
          <a:p>
            <a:r>
              <a:rPr lang="en-US" noProof="0" dirty="0"/>
              <a:t>Insert Background Image </a:t>
            </a:r>
          </a:p>
        </p:txBody>
      </p:sp>
      <p:sp>
        <p:nvSpPr>
          <p:cNvPr id="5" name="Textplatzhalter 4">
            <a:extLst>
              <a:ext uri="{FF2B5EF4-FFF2-40B4-BE49-F238E27FC236}">
                <a16:creationId xmlns:a16="http://schemas.microsoft.com/office/drawing/2014/main" id="{BD79F90D-3491-43D5-A790-90072FE11986}"/>
              </a:ext>
            </a:extLst>
          </p:cNvPr>
          <p:cNvSpPr>
            <a:spLocks noGrp="1"/>
          </p:cNvSpPr>
          <p:nvPr>
            <p:ph type="body" sz="quarter" idx="19" hasCustomPrompt="1"/>
          </p:nvPr>
        </p:nvSpPr>
        <p:spPr>
          <a:xfrm>
            <a:off x="0" y="3843450"/>
            <a:ext cx="9144000" cy="1300050"/>
          </a:xfrm>
          <a:blipFill>
            <a:blip r:embed="rId2"/>
            <a:stretch>
              <a:fillRect/>
            </a:stretch>
          </a:blipFill>
        </p:spPr>
        <p:txBody>
          <a:bodyPr/>
          <a:lstStyle>
            <a:lvl1pPr>
              <a:lnSpc>
                <a:spcPts val="0"/>
              </a:lnSpc>
              <a:defRPr/>
            </a:lvl1pPr>
          </a:lstStyle>
          <a:p>
            <a:pPr lvl="0"/>
            <a:r>
              <a:rPr lang="de-AT" dirty="0"/>
              <a:t>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8" name="Textplatzhalter 4">
            <a:extLst>
              <a:ext uri="{FF2B5EF4-FFF2-40B4-BE49-F238E27FC236}">
                <a16:creationId xmlns:a16="http://schemas.microsoft.com/office/drawing/2014/main" id="{660E39D6-6B5D-455A-A188-1048C3C9BC32}"/>
              </a:ext>
            </a:extLst>
          </p:cNvPr>
          <p:cNvSpPr>
            <a:spLocks noGrp="1"/>
          </p:cNvSpPr>
          <p:nvPr>
            <p:ph type="body" sz="quarter" idx="18" hasCustomPrompt="1"/>
          </p:nvPr>
        </p:nvSpPr>
        <p:spPr>
          <a:xfrm>
            <a:off x="442800" y="4569972"/>
            <a:ext cx="2598750" cy="283756"/>
          </a:xfrm>
        </p:spPr>
        <p:txBody>
          <a:bodyPr wrap="none">
            <a:noAutofit/>
          </a:bodyPr>
          <a:lstStyle>
            <a:lvl1pPr>
              <a:lnSpc>
                <a:spcPts val="1013"/>
              </a:lnSpc>
              <a:defRPr sz="1000" b="1">
                <a:solidFill>
                  <a:schemeClr val="bg1"/>
                </a:solidFill>
              </a:defRPr>
            </a:lvl1pPr>
            <a:lvl2pPr marL="0" indent="0">
              <a:lnSpc>
                <a:spcPts val="1013"/>
              </a:lnSpc>
              <a:buFontTx/>
              <a:buNone/>
              <a:defRPr sz="1000" b="0">
                <a:solidFill>
                  <a:schemeClr val="bg1"/>
                </a:solidFill>
              </a:defRPr>
            </a:lvl2pPr>
            <a:lvl3pPr marL="0" indent="0">
              <a:lnSpc>
                <a:spcPts val="1013"/>
              </a:lnSpc>
              <a:buFontTx/>
              <a:buNone/>
              <a:defRPr sz="750" b="0">
                <a:solidFill>
                  <a:schemeClr val="bg1"/>
                </a:solidFill>
              </a:defRPr>
            </a:lvl3pPr>
            <a:lvl4pPr marL="0" indent="0">
              <a:lnSpc>
                <a:spcPts val="1013"/>
              </a:lnSpc>
              <a:buFontTx/>
              <a:buNone/>
              <a:defRPr sz="750" b="0">
                <a:solidFill>
                  <a:schemeClr val="bg1"/>
                </a:solidFill>
              </a:defRPr>
            </a:lvl4pPr>
            <a:lvl5pPr marL="0" indent="0">
              <a:lnSpc>
                <a:spcPts val="1013"/>
              </a:lnSpc>
              <a:buFontTx/>
              <a:buNone/>
              <a:defRPr sz="750" b="0">
                <a:solidFill>
                  <a:schemeClr val="bg1"/>
                </a:solidFill>
              </a:defRPr>
            </a:lvl5pPr>
            <a:lvl6pPr marL="1714500" indent="0">
              <a:buNone/>
              <a:defRPr/>
            </a:lvl6pPr>
          </a:lstStyle>
          <a:p>
            <a:pPr lvl="0"/>
            <a:r>
              <a:rPr lang="en-US" noProof="0" dirty="0"/>
              <a:t>First Level (Strong)</a:t>
            </a:r>
          </a:p>
          <a:p>
            <a:pPr lvl="1"/>
            <a:r>
              <a:rPr lang="en-US" noProof="0" dirty="0"/>
              <a:t>Second Level (Text)</a:t>
            </a:r>
          </a:p>
        </p:txBody>
      </p:sp>
    </p:spTree>
    <p:extLst>
      <p:ext uri="{BB962C8B-B14F-4D97-AF65-F5344CB8AC3E}">
        <p14:creationId xmlns:p14="http://schemas.microsoft.com/office/powerpoint/2010/main" val="165710533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E621380A-5FB6-4DFB-922D-CC92A7225688}"/>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Tree>
    <p:extLst>
      <p:ext uri="{BB962C8B-B14F-4D97-AF65-F5344CB8AC3E}">
        <p14:creationId xmlns:p14="http://schemas.microsoft.com/office/powerpoint/2010/main" val="11356280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slide - 1">
    <p:bg>
      <p:bgPr>
        <a:solidFill>
          <a:schemeClr val="accent6"/>
        </a:solidFill>
        <a:effectLst/>
      </p:bgPr>
    </p:bg>
    <p:spTree>
      <p:nvGrpSpPr>
        <p:cNvPr id="1" name=""/>
        <p:cNvGrpSpPr/>
        <p:nvPr/>
      </p:nvGrpSpPr>
      <p:grpSpPr>
        <a:xfrm>
          <a:off x="0" y="0"/>
          <a:ext cx="0" cy="0"/>
          <a:chOff x="0" y="0"/>
          <a:chExt cx="0" cy="0"/>
        </a:xfrm>
      </p:grpSpPr>
      <p:pic>
        <p:nvPicPr>
          <p:cNvPr id="8" name="Grafik 7">
            <a:extLst>
              <a:ext uri="{FF2B5EF4-FFF2-40B4-BE49-F238E27FC236}">
                <a16:creationId xmlns:a16="http://schemas.microsoft.com/office/drawing/2014/main" id="{FD473FF2-142B-4BBC-8823-BAB28C2F9A4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442800" y="1194597"/>
            <a:ext cx="8263350" cy="1790700"/>
          </a:xfrm>
        </p:spPr>
        <p:txBody>
          <a:bodyPr anchor="b"/>
          <a:lstStyle>
            <a:lvl1pPr algn="ctr">
              <a:lnSpc>
                <a:spcPts val="3563"/>
              </a:lnSpc>
              <a:defRPr sz="3600" cap="all" baseline="0">
                <a:solidFill>
                  <a:schemeClr val="bg1"/>
                </a:solidFill>
              </a:defRPr>
            </a:lvl1pPr>
          </a:lstStyle>
          <a:p>
            <a:r>
              <a:rPr lang="en-US" noProof="0" dirty="0"/>
              <a:t>Add Title</a:t>
            </a:r>
          </a:p>
        </p:txBody>
      </p:sp>
      <p:sp>
        <p:nvSpPr>
          <p:cNvPr id="3" name="Untertitel 2">
            <a:extLst>
              <a:ext uri="{FF2B5EF4-FFF2-40B4-BE49-F238E27FC236}">
                <a16:creationId xmlns:a16="http://schemas.microsoft.com/office/drawing/2014/main" id="{50BC8719-547F-4D8D-A3C6-6842D0F18FC7}"/>
              </a:ext>
            </a:extLst>
          </p:cNvPr>
          <p:cNvSpPr>
            <a:spLocks noGrp="1"/>
          </p:cNvSpPr>
          <p:nvPr>
            <p:ph type="subTitle" idx="1" hasCustomPrompt="1"/>
          </p:nvPr>
        </p:nvSpPr>
        <p:spPr>
          <a:xfrm>
            <a:off x="442800" y="3206637"/>
            <a:ext cx="8263350" cy="1241822"/>
          </a:xfrm>
        </p:spPr>
        <p:txBody>
          <a:bodyPr>
            <a:noAutofit/>
          </a:bodyPr>
          <a:lstStyle>
            <a:lvl1pPr marL="0" indent="0" algn="ctr">
              <a:buNone/>
              <a:defRPr sz="1200">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noProof="0" dirty="0"/>
              <a:t>Add Subtitle</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8745300" y="52418"/>
            <a:ext cx="289479" cy="170071"/>
          </a:xfrm>
          <a:prstGeom prst="rect">
            <a:avLst/>
          </a:prstGeom>
        </p:spPr>
        <p:txBody>
          <a:bodyPr/>
          <a:lstStyle>
            <a:lvl1pPr>
              <a:defRPr>
                <a:solidFill>
                  <a:schemeClr val="bg1"/>
                </a:solidFill>
              </a:defRPr>
            </a:lvl1pPr>
          </a:lstStyle>
          <a:p>
            <a:fld id="{88A1DFE4-5FC5-43BD-BB7E-75EAD82B965F}" type="slidenum">
              <a:rPr lang="en-US" noProof="0" smtClean="0"/>
              <a:pPr/>
              <a:t>‹#›</a:t>
            </a:fld>
            <a:endParaRPr lang="en-US" noProof="0" dirty="0"/>
          </a:p>
        </p:txBody>
      </p:sp>
      <p:pic>
        <p:nvPicPr>
          <p:cNvPr id="16" name="Grafik 15">
            <a:extLst>
              <a:ext uri="{FF2B5EF4-FFF2-40B4-BE49-F238E27FC236}">
                <a16:creationId xmlns:a16="http://schemas.microsoft.com/office/drawing/2014/main" id="{31B0BD8A-D178-4B00-A3F1-5503D969B4CA}"/>
              </a:ext>
            </a:extLst>
          </p:cNvPr>
          <p:cNvPicPr>
            <a:picLocks noChangeAspect="1"/>
          </p:cNvPicPr>
          <p:nvPr userDrawn="1"/>
        </p:nvPicPr>
        <p:blipFill>
          <a:blip r:embed="rId3">
            <a:extLst>
              <a:ext uri="{28A0092B-C50C-407E-A947-70E740481C1C}">
                <a14:useLocalDpi xmlns:a14="http://schemas.microsoft.com/office/drawing/2010/main" val="0"/>
              </a:ext>
            </a:extLst>
          </a:blip>
          <a:srcRect/>
          <a:stretch/>
        </p:blipFill>
        <p:spPr>
          <a:xfrm>
            <a:off x="130450" y="95849"/>
            <a:ext cx="447815" cy="180000"/>
          </a:xfrm>
          <a:prstGeom prst="rect">
            <a:avLst/>
          </a:prstGeom>
        </p:spPr>
      </p:pic>
    </p:spTree>
    <p:extLst>
      <p:ext uri="{BB962C8B-B14F-4D97-AF65-F5344CB8AC3E}">
        <p14:creationId xmlns:p14="http://schemas.microsoft.com/office/powerpoint/2010/main" val="1647798049"/>
      </p:ext>
    </p:extLst>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Titleslide - 2">
    <p:bg>
      <p:bgRef idx="1001">
        <a:schemeClr val="bg1"/>
      </p:bgRef>
    </p:bg>
    <p:spTree>
      <p:nvGrpSpPr>
        <p:cNvPr id="1" name=""/>
        <p:cNvGrpSpPr/>
        <p:nvPr/>
      </p:nvGrpSpPr>
      <p:grpSpPr>
        <a:xfrm>
          <a:off x="0" y="0"/>
          <a:ext cx="0" cy="0"/>
          <a:chOff x="0" y="0"/>
          <a:chExt cx="0" cy="0"/>
        </a:xfrm>
      </p:grpSpPr>
      <p:pic>
        <p:nvPicPr>
          <p:cNvPr id="10" name="Grafik 9">
            <a:extLst>
              <a:ext uri="{FF2B5EF4-FFF2-40B4-BE49-F238E27FC236}">
                <a16:creationId xmlns:a16="http://schemas.microsoft.com/office/drawing/2014/main" id="{D343D645-9E73-4DF5-987F-AE7051A4FC65}"/>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2816805" y="830505"/>
            <a:ext cx="3537393" cy="3540098"/>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442800" y="1194597"/>
            <a:ext cx="8263350" cy="1790700"/>
          </a:xfrm>
        </p:spPr>
        <p:txBody>
          <a:bodyPr anchor="b"/>
          <a:lstStyle>
            <a:lvl1pPr algn="ctr">
              <a:lnSpc>
                <a:spcPts val="3563"/>
              </a:lnSpc>
              <a:defRPr sz="3600" cap="all" baseline="0">
                <a:solidFill>
                  <a:schemeClr val="tx1"/>
                </a:solidFill>
              </a:defRPr>
            </a:lvl1pPr>
          </a:lstStyle>
          <a:p>
            <a:r>
              <a:rPr lang="en-US" noProof="0" dirty="0"/>
              <a:t>Add Title</a:t>
            </a:r>
          </a:p>
        </p:txBody>
      </p:sp>
      <p:sp>
        <p:nvSpPr>
          <p:cNvPr id="3" name="Untertitel 2">
            <a:extLst>
              <a:ext uri="{FF2B5EF4-FFF2-40B4-BE49-F238E27FC236}">
                <a16:creationId xmlns:a16="http://schemas.microsoft.com/office/drawing/2014/main" id="{50BC8719-547F-4D8D-A3C6-6842D0F18FC7}"/>
              </a:ext>
            </a:extLst>
          </p:cNvPr>
          <p:cNvSpPr>
            <a:spLocks noGrp="1"/>
          </p:cNvSpPr>
          <p:nvPr>
            <p:ph type="subTitle" idx="1" hasCustomPrompt="1"/>
          </p:nvPr>
        </p:nvSpPr>
        <p:spPr>
          <a:xfrm>
            <a:off x="442800" y="3206637"/>
            <a:ext cx="8263350" cy="1241822"/>
          </a:xfrm>
        </p:spPr>
        <p:txBody>
          <a:bodyPr>
            <a:noAutofit/>
          </a:bodyPr>
          <a:lstStyle>
            <a:lvl1pPr marL="0" indent="0" algn="ctr">
              <a:buNone/>
              <a:defRPr sz="1200">
                <a:solidFill>
                  <a:schemeClr val="tx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noProof="0" dirty="0"/>
              <a:t>Add Subtitle</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8745300" y="52418"/>
            <a:ext cx="289479" cy="170071"/>
          </a:xfrm>
          <a:prstGeom prst="rect">
            <a:avLst/>
          </a:prstGeom>
        </p:spPr>
        <p:txBody>
          <a:bodyPr/>
          <a:lstStyle>
            <a:lvl1pPr>
              <a:defRPr>
                <a:solidFill>
                  <a:schemeClr val="tx2"/>
                </a:solidFill>
              </a:defRPr>
            </a:lvl1pPr>
          </a:lstStyle>
          <a:p>
            <a:fld id="{88A1DFE4-5FC5-43BD-BB7E-75EAD82B965F}" type="slidenum">
              <a:rPr lang="en-US" noProof="0" smtClean="0"/>
              <a:pPr/>
              <a:t>‹#›</a:t>
            </a:fld>
            <a:endParaRPr lang="en-US" noProof="0" dirty="0"/>
          </a:p>
        </p:txBody>
      </p:sp>
      <p:pic>
        <p:nvPicPr>
          <p:cNvPr id="16" name="Grafik 15">
            <a:extLst>
              <a:ext uri="{FF2B5EF4-FFF2-40B4-BE49-F238E27FC236}">
                <a16:creationId xmlns:a16="http://schemas.microsoft.com/office/drawing/2014/main" id="{31B0BD8A-D178-4B00-A3F1-5503D969B4CA}"/>
              </a:ext>
            </a:extLst>
          </p:cNvPr>
          <p:cNvPicPr>
            <a:picLocks noChangeAspect="1"/>
          </p:cNvPicPr>
          <p:nvPr userDrawn="1"/>
        </p:nvPicPr>
        <p:blipFill>
          <a:blip r:embed="rId3">
            <a:extLst>
              <a:ext uri="{28A0092B-C50C-407E-A947-70E740481C1C}">
                <a14:useLocalDpi xmlns:a14="http://schemas.microsoft.com/office/drawing/2010/main" val="0"/>
              </a:ext>
            </a:extLst>
          </a:blip>
          <a:srcRect/>
          <a:stretch/>
        </p:blipFill>
        <p:spPr>
          <a:xfrm>
            <a:off x="130449" y="96027"/>
            <a:ext cx="448964" cy="180000"/>
          </a:xfrm>
          <a:prstGeom prst="rect">
            <a:avLst/>
          </a:prstGeom>
        </p:spPr>
      </p:pic>
    </p:spTree>
    <p:extLst>
      <p:ext uri="{BB962C8B-B14F-4D97-AF65-F5344CB8AC3E}">
        <p14:creationId xmlns:p14="http://schemas.microsoft.com/office/powerpoint/2010/main" val="1299973895"/>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slide - 3">
    <p:bg>
      <p:bgRef idx="1001">
        <a:schemeClr val="bg1"/>
      </p:bgRef>
    </p:bg>
    <p:spTree>
      <p:nvGrpSpPr>
        <p:cNvPr id="1" name=""/>
        <p:cNvGrpSpPr/>
        <p:nvPr/>
      </p:nvGrpSpPr>
      <p:grpSpPr>
        <a:xfrm>
          <a:off x="0" y="0"/>
          <a:ext cx="0" cy="0"/>
          <a:chOff x="0" y="0"/>
          <a:chExt cx="0" cy="0"/>
        </a:xfrm>
      </p:grpSpPr>
      <p:pic>
        <p:nvPicPr>
          <p:cNvPr id="10" name="Grafik 9">
            <a:extLst>
              <a:ext uri="{FF2B5EF4-FFF2-40B4-BE49-F238E27FC236}">
                <a16:creationId xmlns:a16="http://schemas.microsoft.com/office/drawing/2014/main" id="{0B76ECB0-B71D-454C-9911-8489B91E5055}"/>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9144000" cy="5143500"/>
          </a:xfrm>
          <a:prstGeom prst="rect">
            <a:avLst/>
          </a:prstGeom>
        </p:spPr>
      </p:pic>
      <p:pic>
        <p:nvPicPr>
          <p:cNvPr id="12" name="Grafik 11" descr="Ein Bild, das Zeichnung enthält.&#10;&#10;Automatisch generierte Beschreibung">
            <a:extLst>
              <a:ext uri="{FF2B5EF4-FFF2-40B4-BE49-F238E27FC236}">
                <a16:creationId xmlns:a16="http://schemas.microsoft.com/office/drawing/2014/main" id="{A869517B-FA4A-4693-A73F-75823C3FCBFB}"/>
              </a:ext>
            </a:extLst>
          </p:cNvPr>
          <p:cNvPicPr>
            <a:picLocks noChangeAspect="1"/>
          </p:cNvPicPr>
          <p:nvPr userDrawn="1"/>
        </p:nvPicPr>
        <p:blipFill>
          <a:blip r:embed="rId3">
            <a:alphaModFix amt="40000"/>
            <a:extLst>
              <a:ext uri="{28A0092B-C50C-407E-A947-70E740481C1C}">
                <a14:useLocalDpi xmlns:a14="http://schemas.microsoft.com/office/drawing/2010/main" val="0"/>
              </a:ext>
            </a:extLst>
          </a:blip>
          <a:stretch>
            <a:fillRect/>
          </a:stretch>
        </p:blipFill>
        <p:spPr>
          <a:xfrm>
            <a:off x="2629800" y="849150"/>
            <a:ext cx="4099482" cy="3599100"/>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442800" y="1046081"/>
            <a:ext cx="8263350" cy="1790700"/>
          </a:xfrm>
        </p:spPr>
        <p:txBody>
          <a:bodyPr anchor="b"/>
          <a:lstStyle>
            <a:lvl1pPr algn="ctr">
              <a:lnSpc>
                <a:spcPts val="3563"/>
              </a:lnSpc>
              <a:defRPr sz="3600" cap="all" baseline="0">
                <a:solidFill>
                  <a:schemeClr val="bg1"/>
                </a:solidFill>
              </a:defRPr>
            </a:lvl1pPr>
          </a:lstStyle>
          <a:p>
            <a:r>
              <a:rPr lang="en-US" noProof="0" dirty="0"/>
              <a:t>Add Title</a:t>
            </a:r>
          </a:p>
        </p:txBody>
      </p:sp>
      <p:sp>
        <p:nvSpPr>
          <p:cNvPr id="3" name="Untertitel 2">
            <a:extLst>
              <a:ext uri="{FF2B5EF4-FFF2-40B4-BE49-F238E27FC236}">
                <a16:creationId xmlns:a16="http://schemas.microsoft.com/office/drawing/2014/main" id="{50BC8719-547F-4D8D-A3C6-6842D0F18FC7}"/>
              </a:ext>
            </a:extLst>
          </p:cNvPr>
          <p:cNvSpPr>
            <a:spLocks noGrp="1"/>
          </p:cNvSpPr>
          <p:nvPr>
            <p:ph type="subTitle" idx="1" hasCustomPrompt="1"/>
          </p:nvPr>
        </p:nvSpPr>
        <p:spPr>
          <a:xfrm>
            <a:off x="442800" y="2895786"/>
            <a:ext cx="8263350" cy="1241822"/>
          </a:xfrm>
        </p:spPr>
        <p:txBody>
          <a:bodyPr>
            <a:noAutofit/>
          </a:bodyPr>
          <a:lstStyle>
            <a:lvl1pPr marL="0" indent="0" algn="ctr">
              <a:buNone/>
              <a:defRPr sz="1200">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noProof="0" dirty="0"/>
              <a:t>Add Subtitle</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8745300" y="52418"/>
            <a:ext cx="289479" cy="170071"/>
          </a:xfrm>
          <a:prstGeom prst="rect">
            <a:avLst/>
          </a:prstGeom>
        </p:spPr>
        <p:txBody>
          <a:bodyPr/>
          <a:lstStyle>
            <a:lvl1pPr>
              <a:defRPr>
                <a:solidFill>
                  <a:schemeClr val="bg1"/>
                </a:solidFill>
              </a:defRPr>
            </a:lvl1pPr>
          </a:lstStyle>
          <a:p>
            <a:fld id="{88A1DFE4-5FC5-43BD-BB7E-75EAD82B965F}" type="slidenum">
              <a:rPr lang="en-US" noProof="0" smtClean="0"/>
              <a:pPr/>
              <a:t>‹#›</a:t>
            </a:fld>
            <a:endParaRPr lang="en-US" noProof="0" dirty="0"/>
          </a:p>
        </p:txBody>
      </p:sp>
      <p:pic>
        <p:nvPicPr>
          <p:cNvPr id="16" name="Grafik 15">
            <a:extLst>
              <a:ext uri="{FF2B5EF4-FFF2-40B4-BE49-F238E27FC236}">
                <a16:creationId xmlns:a16="http://schemas.microsoft.com/office/drawing/2014/main" id="{31B0BD8A-D178-4B00-A3F1-5503D969B4CA}"/>
              </a:ext>
            </a:extLst>
          </p:cNvPr>
          <p:cNvPicPr>
            <a:picLocks noChangeAspect="1"/>
          </p:cNvPicPr>
          <p:nvPr userDrawn="1"/>
        </p:nvPicPr>
        <p:blipFill>
          <a:blip r:embed="rId4">
            <a:extLst>
              <a:ext uri="{28A0092B-C50C-407E-A947-70E740481C1C}">
                <a14:useLocalDpi xmlns:a14="http://schemas.microsoft.com/office/drawing/2010/main" val="0"/>
              </a:ext>
            </a:extLst>
          </a:blip>
          <a:srcRect/>
          <a:stretch/>
        </p:blipFill>
        <p:spPr>
          <a:xfrm>
            <a:off x="130450" y="95849"/>
            <a:ext cx="447815" cy="180000"/>
          </a:xfrm>
          <a:prstGeom prst="rect">
            <a:avLst/>
          </a:prstGeom>
        </p:spPr>
      </p:pic>
    </p:spTree>
    <p:extLst>
      <p:ext uri="{BB962C8B-B14F-4D97-AF65-F5344CB8AC3E}">
        <p14:creationId xmlns:p14="http://schemas.microsoft.com/office/powerpoint/2010/main" val="1437966118"/>
      </p:ext>
    </p:extLst>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Goodbye Slide">
    <p:bg>
      <p:bgPr>
        <a:solidFill>
          <a:schemeClr val="accent6"/>
        </a:solidFill>
        <a:effectLst/>
      </p:bgPr>
    </p:bg>
    <p:spTree>
      <p:nvGrpSpPr>
        <p:cNvPr id="1" name=""/>
        <p:cNvGrpSpPr/>
        <p:nvPr/>
      </p:nvGrpSpPr>
      <p:grpSpPr>
        <a:xfrm>
          <a:off x="0" y="0"/>
          <a:ext cx="0" cy="0"/>
          <a:chOff x="0" y="0"/>
          <a:chExt cx="0" cy="0"/>
        </a:xfrm>
      </p:grpSpPr>
      <p:pic>
        <p:nvPicPr>
          <p:cNvPr id="8" name="Grafik 7">
            <a:extLst>
              <a:ext uri="{FF2B5EF4-FFF2-40B4-BE49-F238E27FC236}">
                <a16:creationId xmlns:a16="http://schemas.microsoft.com/office/drawing/2014/main" id="{FD473FF2-142B-4BBC-8823-BAB28C2F9A4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1472"/>
            <a:ext cx="9144000" cy="5143500"/>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442800" y="1788663"/>
            <a:ext cx="8263350" cy="1790700"/>
          </a:xfrm>
        </p:spPr>
        <p:txBody>
          <a:bodyPr anchor="ctr" anchorCtr="0"/>
          <a:lstStyle>
            <a:lvl1pPr algn="ctr">
              <a:lnSpc>
                <a:spcPts val="3563"/>
              </a:lnSpc>
              <a:defRPr sz="3375" cap="none" baseline="0">
                <a:solidFill>
                  <a:schemeClr val="bg1"/>
                </a:solidFill>
              </a:defRPr>
            </a:lvl1pPr>
          </a:lstStyle>
          <a:p>
            <a:r>
              <a:rPr lang="en-US" noProof="0" dirty="0"/>
              <a:t>Add Your Final Greetings</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8745300" y="52418"/>
            <a:ext cx="289479" cy="170071"/>
          </a:xfrm>
          <a:prstGeom prst="rect">
            <a:avLst/>
          </a:prstGeom>
        </p:spPr>
        <p:txBody>
          <a:bodyPr/>
          <a:lstStyle>
            <a:lvl1pPr>
              <a:defRPr>
                <a:solidFill>
                  <a:schemeClr val="bg1"/>
                </a:solidFill>
              </a:defRPr>
            </a:lvl1pPr>
          </a:lstStyle>
          <a:p>
            <a:fld id="{88A1DFE4-5FC5-43BD-BB7E-75EAD82B965F}" type="slidenum">
              <a:rPr lang="en-US" noProof="0" smtClean="0"/>
              <a:pPr/>
              <a:t>‹#›</a:t>
            </a:fld>
            <a:endParaRPr lang="en-US" noProof="0" dirty="0"/>
          </a:p>
        </p:txBody>
      </p:sp>
      <p:pic>
        <p:nvPicPr>
          <p:cNvPr id="16" name="Grafik 15">
            <a:extLst>
              <a:ext uri="{FF2B5EF4-FFF2-40B4-BE49-F238E27FC236}">
                <a16:creationId xmlns:a16="http://schemas.microsoft.com/office/drawing/2014/main" id="{31B0BD8A-D178-4B00-A3F1-5503D969B4CA}"/>
              </a:ext>
            </a:extLst>
          </p:cNvPr>
          <p:cNvPicPr>
            <a:picLocks noChangeAspect="1"/>
          </p:cNvPicPr>
          <p:nvPr userDrawn="1"/>
        </p:nvPicPr>
        <p:blipFill>
          <a:blip r:embed="rId3">
            <a:extLst>
              <a:ext uri="{28A0092B-C50C-407E-A947-70E740481C1C}">
                <a14:useLocalDpi xmlns:a14="http://schemas.microsoft.com/office/drawing/2010/main" val="0"/>
              </a:ext>
            </a:extLst>
          </a:blip>
          <a:srcRect/>
          <a:stretch/>
        </p:blipFill>
        <p:spPr>
          <a:xfrm>
            <a:off x="130450" y="95849"/>
            <a:ext cx="447815" cy="180000"/>
          </a:xfrm>
          <a:prstGeom prst="rect">
            <a:avLst/>
          </a:prstGeom>
        </p:spPr>
      </p:pic>
    </p:spTree>
    <p:extLst>
      <p:ext uri="{BB962C8B-B14F-4D97-AF65-F5344CB8AC3E}">
        <p14:creationId xmlns:p14="http://schemas.microsoft.com/office/powerpoint/2010/main" val="1240709275"/>
      </p:ext>
    </p:extLst>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able of conten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442800" y="1404000"/>
            <a:ext cx="4023000" cy="3088800"/>
          </a:xfrm>
        </p:spPr>
        <p:txBody>
          <a:bodyPr/>
          <a:lstStyle>
            <a:lvl1pPr>
              <a:spcBef>
                <a:spcPts val="1388"/>
              </a:spcBef>
              <a:defRPr sz="1400" b="1"/>
            </a:lvl1pPr>
            <a:lvl2pPr marL="472500" indent="0">
              <a:buNone/>
              <a:tabLst>
                <a:tab pos="3955500" algn="r"/>
              </a:tabLst>
              <a:defRPr/>
            </a:lvl2pPr>
            <a:lvl3pPr marL="1120500" indent="0">
              <a:buFont typeface="Arial" panose="020B0604020202020204" pitchFamily="34" charset="0"/>
              <a:buNone/>
              <a:tabLst>
                <a:tab pos="3955500" algn="r"/>
              </a:tabLst>
              <a:defRPr/>
            </a:lvl3pPr>
            <a:lvl4pPr marL="1120500" indent="0">
              <a:buFont typeface="Arial" panose="020B0604020202020204" pitchFamily="34" charset="0"/>
              <a:buNone/>
              <a:tabLst>
                <a:tab pos="3955500" algn="r"/>
              </a:tabLst>
              <a:defRPr/>
            </a:lvl4pPr>
            <a:lvl5pPr marL="1120500" indent="0">
              <a:buFont typeface="Arial" panose="020B0604020202020204" pitchFamily="34" charset="0"/>
              <a:buNone/>
              <a:tabLst>
                <a:tab pos="3955500"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12" name="Textplatzhalter 8">
            <a:extLst>
              <a:ext uri="{FF2B5EF4-FFF2-40B4-BE49-F238E27FC236}">
                <a16:creationId xmlns:a16="http://schemas.microsoft.com/office/drawing/2014/main" id="{E69F34A5-EA9B-4A0A-A8FB-63CF2456D5B6}"/>
              </a:ext>
            </a:extLst>
          </p:cNvPr>
          <p:cNvSpPr>
            <a:spLocks noGrp="1"/>
          </p:cNvSpPr>
          <p:nvPr>
            <p:ph type="body" sz="quarter" idx="13" hasCustomPrompt="1"/>
          </p:nvPr>
        </p:nvSpPr>
        <p:spPr>
          <a:xfrm>
            <a:off x="4687200" y="1404000"/>
            <a:ext cx="4023000" cy="3088800"/>
          </a:xfrm>
        </p:spPr>
        <p:txBody>
          <a:bodyPr/>
          <a:lstStyle>
            <a:lvl1pPr>
              <a:spcBef>
                <a:spcPts val="1388"/>
              </a:spcBef>
              <a:defRPr sz="1400" b="1"/>
            </a:lvl1pPr>
            <a:lvl2pPr marL="472500" indent="0">
              <a:buNone/>
              <a:tabLst>
                <a:tab pos="3955500" algn="r"/>
              </a:tabLst>
              <a:defRPr/>
            </a:lvl2pPr>
            <a:lvl3pPr marL="1120500" indent="0">
              <a:buFont typeface="Arial" panose="020B0604020202020204" pitchFamily="34" charset="0"/>
              <a:buNone/>
              <a:tabLst>
                <a:tab pos="3955500" algn="r"/>
              </a:tabLst>
              <a:defRPr/>
            </a:lvl3pPr>
            <a:lvl4pPr marL="1120500" indent="0">
              <a:buFont typeface="Arial" panose="020B0604020202020204" pitchFamily="34" charset="0"/>
              <a:buNone/>
              <a:tabLst>
                <a:tab pos="3955500" algn="r"/>
              </a:tabLst>
              <a:defRPr/>
            </a:lvl4pPr>
            <a:lvl5pPr marL="1120500" indent="0">
              <a:buFont typeface="Arial" panose="020B0604020202020204" pitchFamily="34" charset="0"/>
              <a:buNone/>
              <a:tabLst>
                <a:tab pos="3955500"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4" name="Titel 3">
            <a:extLst>
              <a:ext uri="{FF2B5EF4-FFF2-40B4-BE49-F238E27FC236}">
                <a16:creationId xmlns:a16="http://schemas.microsoft.com/office/drawing/2014/main" id="{24C33D56-EDA7-4D6B-80CE-52842ECCEC5A}"/>
              </a:ext>
            </a:extLst>
          </p:cNvPr>
          <p:cNvSpPr>
            <a:spLocks noGrp="1"/>
          </p:cNvSpPr>
          <p:nvPr>
            <p:ph type="title" hasCustomPrompt="1"/>
          </p:nvPr>
        </p:nvSpPr>
        <p:spPr>
          <a:xfrm>
            <a:off x="442800" y="577800"/>
            <a:ext cx="8263350" cy="804066"/>
          </a:xfrm>
          <a:prstGeom prst="rect">
            <a:avLst/>
          </a:prstGeom>
        </p:spPr>
        <p:txBody>
          <a:bodyPr/>
          <a:lstStyle>
            <a:lvl1pPr>
              <a:defRPr/>
            </a:lvl1pPr>
          </a:lstStyle>
          <a:p>
            <a:r>
              <a:rPr lang="en-US" noProof="0" dirty="0"/>
              <a:t>Add Title</a:t>
            </a:r>
          </a:p>
        </p:txBody>
      </p:sp>
    </p:spTree>
    <p:extLst>
      <p:ext uri="{BB962C8B-B14F-4D97-AF65-F5344CB8AC3E}">
        <p14:creationId xmlns:p14="http://schemas.microsoft.com/office/powerpoint/2010/main" val="9908342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hapter Opening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180" y="339502"/>
            <a:ext cx="9144000" cy="4803998"/>
          </a:xfrm>
          <a:solidFill>
            <a:schemeClr val="bg1">
              <a:lumMod val="50000"/>
              <a:alpha val="50000"/>
            </a:schemeClr>
          </a:solidFill>
        </p:spPr>
        <p:txBody>
          <a:bodyPr anchor="t" anchorCtr="0"/>
          <a:lstStyle>
            <a:lvl1pPr algn="ctr">
              <a:lnSpc>
                <a:spcPct val="150000"/>
              </a:lnSpc>
              <a:spcBef>
                <a:spcPts val="0"/>
              </a:spcBef>
              <a:defRPr sz="3000">
                <a:solidFill>
                  <a:schemeClr val="bg1"/>
                </a:solidFill>
              </a:defRPr>
            </a:lvl1pPr>
          </a:lstStyle>
          <a:p>
            <a:r>
              <a:rPr lang="de-AT" dirty="0"/>
              <a:t>Insert </a:t>
            </a:r>
            <a:r>
              <a:rPr lang="en-US" noProof="0" dirty="0"/>
              <a:t>Background</a:t>
            </a:r>
            <a:r>
              <a:rPr lang="de-AT" dirty="0"/>
              <a:t> Image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itel 1">
            <a:extLst>
              <a:ext uri="{FF2B5EF4-FFF2-40B4-BE49-F238E27FC236}">
                <a16:creationId xmlns:a16="http://schemas.microsoft.com/office/drawing/2014/main" id="{0B952560-8B22-4EC2-A520-BB0D9A9A2134}"/>
              </a:ext>
            </a:extLst>
          </p:cNvPr>
          <p:cNvSpPr>
            <a:spLocks noGrp="1"/>
          </p:cNvSpPr>
          <p:nvPr>
            <p:ph type="ctrTitle" hasCustomPrompt="1"/>
          </p:nvPr>
        </p:nvSpPr>
        <p:spPr>
          <a:xfrm>
            <a:off x="442800" y="1046081"/>
            <a:ext cx="8263350" cy="1790700"/>
          </a:xfrm>
          <a:prstGeom prst="rect">
            <a:avLst/>
          </a:prstGeom>
        </p:spPr>
        <p:txBody>
          <a:bodyPr anchor="b"/>
          <a:lstStyle>
            <a:lvl1pPr algn="ctr">
              <a:lnSpc>
                <a:spcPts val="3563"/>
              </a:lnSpc>
              <a:defRPr sz="3375" cap="all" baseline="0">
                <a:solidFill>
                  <a:schemeClr val="bg1"/>
                </a:solidFill>
              </a:defRPr>
            </a:lvl1pPr>
          </a:lstStyle>
          <a:p>
            <a:r>
              <a:rPr lang="en-US" noProof="0" dirty="0"/>
              <a:t>Chapter</a:t>
            </a:r>
            <a:r>
              <a:rPr lang="de-AT" dirty="0"/>
              <a:t> Title</a:t>
            </a:r>
          </a:p>
        </p:txBody>
      </p:sp>
      <p:sp>
        <p:nvSpPr>
          <p:cNvPr id="10" name="Untertitel 2">
            <a:extLst>
              <a:ext uri="{FF2B5EF4-FFF2-40B4-BE49-F238E27FC236}">
                <a16:creationId xmlns:a16="http://schemas.microsoft.com/office/drawing/2014/main" id="{3ADE6088-5D10-4D28-890C-D6F29F2A1C2A}"/>
              </a:ext>
            </a:extLst>
          </p:cNvPr>
          <p:cNvSpPr>
            <a:spLocks noGrp="1"/>
          </p:cNvSpPr>
          <p:nvPr>
            <p:ph type="subTitle" idx="1" hasCustomPrompt="1"/>
          </p:nvPr>
        </p:nvSpPr>
        <p:spPr>
          <a:xfrm>
            <a:off x="442800" y="2882284"/>
            <a:ext cx="8263350" cy="1241822"/>
          </a:xfrm>
        </p:spPr>
        <p:txBody>
          <a:bodyPr>
            <a:noAutofit/>
          </a:bodyPr>
          <a:lstStyle>
            <a:lvl1pPr marL="0" indent="0" algn="ctr">
              <a:buNone/>
              <a:defRPr sz="1125">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noProof="0" dirty="0"/>
              <a:t>Chapter</a:t>
            </a:r>
            <a:r>
              <a:rPr lang="de-AT" dirty="0"/>
              <a:t> </a:t>
            </a:r>
            <a:r>
              <a:rPr lang="en-US" noProof="0" dirty="0"/>
              <a:t>Subtitle</a:t>
            </a:r>
          </a:p>
        </p:txBody>
      </p:sp>
    </p:spTree>
    <p:extLst>
      <p:ext uri="{BB962C8B-B14F-4D97-AF65-F5344CB8AC3E}">
        <p14:creationId xmlns:p14="http://schemas.microsoft.com/office/powerpoint/2010/main" val="36551242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442800" y="1404598"/>
            <a:ext cx="40230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442800" y="1745550"/>
            <a:ext cx="8263350" cy="2747250"/>
          </a:xfrm>
        </p:spPr>
        <p:txBody>
          <a:bodyPr/>
          <a:lstStyle>
            <a:lvl1pPr>
              <a:lnSpc>
                <a:spcPts val="1950"/>
              </a:lnSpc>
              <a:defRPr sz="1600"/>
            </a:lvl1pPr>
            <a:lvl2pPr marL="340200" indent="-340200">
              <a:lnSpc>
                <a:spcPts val="1950"/>
              </a:lnSpc>
              <a:defRPr sz="1600"/>
            </a:lvl2pPr>
            <a:lvl3pPr marL="680400" indent="-340200">
              <a:lnSpc>
                <a:spcPts val="1950"/>
              </a:lnSpc>
              <a:defRPr sz="1600"/>
            </a:lvl3pPr>
            <a:lvl4pPr marL="1020600" indent="-340200">
              <a:lnSpc>
                <a:spcPts val="1950"/>
              </a:lnSpc>
              <a:defRPr sz="1600"/>
            </a:lvl4pPr>
            <a:lvl5pPr marL="1360800" indent="-340200">
              <a:lnSpc>
                <a:spcPts val="1950"/>
              </a:lnSpc>
              <a:defRPr sz="1600"/>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442913" y="4623750"/>
            <a:ext cx="4023122" cy="341550"/>
          </a:xfrm>
        </p:spPr>
        <p:txBody>
          <a:bodyPr>
            <a:noAutofit/>
          </a:bodyPr>
          <a:lstStyle>
            <a:lvl1pPr>
              <a:lnSpc>
                <a:spcPts val="1013"/>
              </a:lnSpc>
              <a:defRPr sz="75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17570573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 Text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442800" y="1404598"/>
            <a:ext cx="40230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442800" y="1745550"/>
            <a:ext cx="4023000" cy="2747250"/>
          </a:xfrm>
        </p:spPr>
        <p:txBody>
          <a:bodyPr/>
          <a:lstStyle>
            <a:lvl1pPr>
              <a:defRPr/>
            </a:lvl1pPr>
            <a:lvl2pPr>
              <a:defRPr/>
            </a:lvl2pPr>
            <a:lvl5pPr>
              <a:defRPr/>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0" name="Textplatzhalter 8">
            <a:extLst>
              <a:ext uri="{FF2B5EF4-FFF2-40B4-BE49-F238E27FC236}">
                <a16:creationId xmlns:a16="http://schemas.microsoft.com/office/drawing/2014/main" id="{B620B50C-303A-44DC-8838-2B1CB9466574}"/>
              </a:ext>
            </a:extLst>
          </p:cNvPr>
          <p:cNvSpPr>
            <a:spLocks noGrp="1"/>
          </p:cNvSpPr>
          <p:nvPr>
            <p:ph type="body" sz="quarter" idx="13" hasCustomPrompt="1"/>
          </p:nvPr>
        </p:nvSpPr>
        <p:spPr>
          <a:xfrm>
            <a:off x="4687200" y="1745496"/>
            <a:ext cx="4023000" cy="2747250"/>
          </a:xfrm>
        </p:spPr>
        <p:txBody>
          <a:bodyPr/>
          <a:lstStyle>
            <a:lvl1pPr>
              <a:defRPr/>
            </a:lvl1pPr>
            <a:lvl3pPr>
              <a:defRPr/>
            </a:lvl3pPr>
            <a:lvl5pPr>
              <a:defRPr/>
            </a:lvl5pPr>
          </a:lstStyle>
          <a:p>
            <a:pPr marL="0" marR="0" lvl="0" indent="0" algn="l" defTabSz="685800" rtl="0" eaLnBrk="1" fontAlgn="auto" latinLnBrk="0" hangingPunct="1">
              <a:lnSpc>
                <a:spcPts val="1388"/>
              </a:lnSpc>
              <a:spcBef>
                <a:spcPts val="0"/>
              </a:spcBef>
              <a:spcAft>
                <a:spcPts val="0"/>
              </a:spcAft>
              <a:buClrTx/>
              <a:buSzTx/>
              <a:buFont typeface="Arial" panose="020B0604020202020204" pitchFamily="34" charset="0"/>
              <a:buNone/>
              <a:tabLst/>
              <a:defRPr/>
            </a:pPr>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442913" y="4623750"/>
            <a:ext cx="4023122" cy="341550"/>
          </a:xfrm>
        </p:spPr>
        <p:txBody>
          <a:bodyPr>
            <a:noAutofit/>
          </a:bodyPr>
          <a:lstStyle>
            <a:lvl1pPr>
              <a:lnSpc>
                <a:spcPts val="1013"/>
              </a:lnSpc>
              <a:defRPr sz="75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1308009938"/>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5" Type="http://schemas.openxmlformats.org/officeDocument/2006/relationships/theme" Target="../theme/theme2.xml"/><Relationship Id="rId4" Type="http://schemas.openxmlformats.org/officeDocument/2006/relationships/slideLayout" Target="../slideLayouts/slideLayout5.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13.xml"/><Relationship Id="rId13" Type="http://schemas.openxmlformats.org/officeDocument/2006/relationships/image" Target="../media/image2.png"/><Relationship Id="rId3" Type="http://schemas.openxmlformats.org/officeDocument/2006/relationships/slideLayout" Target="../slideLayouts/slideLayout8.xml"/><Relationship Id="rId7" Type="http://schemas.openxmlformats.org/officeDocument/2006/relationships/slideLayout" Target="../slideLayouts/slideLayout12.xml"/><Relationship Id="rId12" Type="http://schemas.openxmlformats.org/officeDocument/2006/relationships/theme" Target="../theme/theme3.xml"/><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slideLayout" Target="../slideLayouts/slideLayout11.xml"/><Relationship Id="rId11" Type="http://schemas.openxmlformats.org/officeDocument/2006/relationships/slideLayout" Target="../slideLayouts/slideLayout16.xml"/><Relationship Id="rId5" Type="http://schemas.openxmlformats.org/officeDocument/2006/relationships/slideLayout" Target="../slideLayouts/slideLayout10.xml"/><Relationship Id="rId10" Type="http://schemas.openxmlformats.org/officeDocument/2006/relationships/slideLayout" Target="../slideLayouts/slideLayout15.xml"/><Relationship Id="rId4" Type="http://schemas.openxmlformats.org/officeDocument/2006/relationships/slideLayout" Target="../slideLayouts/slideLayout9.xml"/><Relationship Id="rId9"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442800" y="577800"/>
            <a:ext cx="8263350" cy="804066"/>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442800" y="1745437"/>
            <a:ext cx="8263350" cy="274725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First</a:t>
            </a:r>
            <a:r>
              <a:rPr lang="de-DE" dirty="0"/>
              <a:t> Level</a:t>
            </a:r>
          </a:p>
          <a:p>
            <a:pPr lvl="2"/>
            <a:r>
              <a:rPr lang="en-US" noProof="0" dirty="0"/>
              <a:t>Second</a:t>
            </a:r>
            <a:r>
              <a:rPr lang="de-DE" dirty="0"/>
              <a:t> Level</a:t>
            </a:r>
          </a:p>
          <a:p>
            <a:pPr lvl="3"/>
            <a:r>
              <a:rPr lang="en-US" noProof="0" dirty="0"/>
              <a:t>Third</a:t>
            </a:r>
            <a:r>
              <a:rPr lang="de-DE" dirty="0"/>
              <a:t> Level</a:t>
            </a:r>
          </a:p>
          <a:p>
            <a:pPr lvl="4"/>
            <a:r>
              <a:rPr lang="en-US" noProof="0" dirty="0"/>
              <a:t>Fourth Level</a:t>
            </a:r>
          </a:p>
        </p:txBody>
      </p:sp>
    </p:spTree>
    <p:extLst>
      <p:ext uri="{BB962C8B-B14F-4D97-AF65-F5344CB8AC3E}">
        <p14:creationId xmlns:p14="http://schemas.microsoft.com/office/powerpoint/2010/main" val="2137442623"/>
      </p:ext>
    </p:extLst>
  </p:cSld>
  <p:clrMap bg1="lt1" tx1="dk1" bg2="lt2" tx2="dk2" accent1="accent1" accent2="accent2" accent3="accent3" accent4="accent4" accent5="accent5" accent6="accent6" hlink="hlink" folHlink="folHlink"/>
  <p:sldLayoutIdLst>
    <p:sldLayoutId id="2147483666" r:id="rId1"/>
  </p:sldLayoutIdLst>
  <p:hf hdr="0" dt="0"/>
  <p:txStyles>
    <p:titleStyle>
      <a:lvl1pPr algn="l" defTabSz="685800" rtl="0" eaLnBrk="1" latinLnBrk="0" hangingPunct="1">
        <a:lnSpc>
          <a:spcPts val="3000"/>
        </a:lnSpc>
        <a:spcBef>
          <a:spcPct val="0"/>
        </a:spcBef>
        <a:buNone/>
        <a:defRPr sz="3000" kern="1200">
          <a:solidFill>
            <a:schemeClr val="tx1"/>
          </a:solidFill>
          <a:latin typeface="+mj-lt"/>
          <a:ea typeface="+mj-ea"/>
          <a:cs typeface="+mj-cs"/>
        </a:defRPr>
      </a:lvl1pPr>
    </p:titleStyle>
    <p:bodyStyle>
      <a:lvl1pPr marL="0" indent="0" algn="l" defTabSz="685800" rtl="0" eaLnBrk="1" latinLnBrk="0" hangingPunct="1">
        <a:lnSpc>
          <a:spcPts val="1388"/>
        </a:lnSpc>
        <a:spcBef>
          <a:spcPts val="0"/>
        </a:spcBef>
        <a:buFont typeface="Arial" panose="020B0604020202020204" pitchFamily="34" charset="0"/>
        <a:buNone/>
        <a:defRPr sz="1200" kern="1200">
          <a:solidFill>
            <a:schemeClr val="tx1"/>
          </a:solidFill>
          <a:latin typeface="+mn-lt"/>
          <a:ea typeface="+mn-ea"/>
          <a:cs typeface="+mn-cs"/>
        </a:defRPr>
      </a:lvl1pPr>
      <a:lvl2pPr marL="243000" indent="-243000" algn="l" defTabSz="685800" rtl="0" eaLnBrk="1" latinLnBrk="0" hangingPunct="1">
        <a:lnSpc>
          <a:spcPts val="1388"/>
        </a:lnSpc>
        <a:spcBef>
          <a:spcPts val="0"/>
        </a:spcBef>
        <a:buFont typeface="Arial" panose="020B0604020202020204" pitchFamily="34" charset="0"/>
        <a:buChar char="•"/>
        <a:defRPr sz="1200" kern="1200">
          <a:solidFill>
            <a:schemeClr val="tx1"/>
          </a:solidFill>
          <a:latin typeface="+mn-lt"/>
          <a:ea typeface="+mn-ea"/>
          <a:cs typeface="+mn-cs"/>
        </a:defRPr>
      </a:lvl2pPr>
      <a:lvl3pPr marL="486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3pPr>
      <a:lvl4pPr marL="729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4pPr>
      <a:lvl5pPr marL="972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de-D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3117" userDrawn="1">
          <p15:clr>
            <a:srgbClr val="F26B43"/>
          </p15:clr>
        </p15:guide>
        <p15:guide id="3" pos="90" userDrawn="1">
          <p15:clr>
            <a:srgbClr val="F26B43"/>
          </p15:clr>
        </p15:guide>
        <p15:guide id="4" pos="294" userDrawn="1">
          <p15:clr>
            <a:srgbClr val="F26B43"/>
          </p15:clr>
        </p15:guide>
        <p15:guide id="5" pos="1009" userDrawn="1">
          <p15:clr>
            <a:srgbClr val="F26B43"/>
          </p15:clr>
        </p15:guide>
        <p15:guide id="6" pos="1196" userDrawn="1">
          <p15:clr>
            <a:srgbClr val="F26B43"/>
          </p15:clr>
        </p15:guide>
        <p15:guide id="7" pos="5670" userDrawn="1">
          <p15:clr>
            <a:srgbClr val="F26B43"/>
          </p15:clr>
        </p15:guide>
        <p15:guide id="8" pos="5466" userDrawn="1">
          <p15:clr>
            <a:srgbClr val="F26B43"/>
          </p15:clr>
        </p15:guide>
        <p15:guide id="9" pos="2081" userDrawn="1">
          <p15:clr>
            <a:srgbClr val="F26B43"/>
          </p15:clr>
        </p15:guide>
        <p15:guide id="10" pos="1893" userDrawn="1">
          <p15:clr>
            <a:srgbClr val="F26B43"/>
          </p15:clr>
        </p15:guide>
        <p15:guide id="12" pos="2973" userDrawn="1">
          <p15:clr>
            <a:srgbClr val="F26B43"/>
          </p15:clr>
        </p15:guide>
        <p15:guide id="13" pos="2787" userDrawn="1">
          <p15:clr>
            <a:srgbClr val="F26B43"/>
          </p15:clr>
        </p15:guide>
        <p15:guide id="14" pos="4751" userDrawn="1">
          <p15:clr>
            <a:srgbClr val="F26B43"/>
          </p15:clr>
        </p15:guide>
        <p15:guide id="15" pos="4564" userDrawn="1">
          <p15:clr>
            <a:srgbClr val="F26B43"/>
          </p15:clr>
        </p15:guide>
        <p15:guide id="16" pos="3867" userDrawn="1">
          <p15:clr>
            <a:srgbClr val="F26B43"/>
          </p15:clr>
        </p15:guide>
        <p15:guide id="17" pos="3680" userDrawn="1">
          <p15:clr>
            <a:srgbClr val="F26B43"/>
          </p15:clr>
        </p15:guide>
        <p15:guide id="19" orient="horz" pos="123" userDrawn="1">
          <p15:clr>
            <a:srgbClr val="F26B43"/>
          </p15:clr>
        </p15:guide>
        <p15:guide id="21" orient="horz" pos="200" userDrawn="1">
          <p15:clr>
            <a:srgbClr val="F26B43"/>
          </p15:clr>
        </p15:guide>
        <p15:guide id="23" orient="horz" pos="387" userDrawn="1">
          <p15:clr>
            <a:srgbClr val="F26B43"/>
          </p15:clr>
        </p15:guide>
        <p15:guide id="24" orient="horz" pos="2819" userDrawn="1">
          <p15:clr>
            <a:srgbClr val="F26B43"/>
          </p15:clr>
        </p15:guide>
        <p15:guide id="25" orient="horz" pos="2938"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442800" y="579552"/>
            <a:ext cx="8263350" cy="804066"/>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442800" y="1745437"/>
            <a:ext cx="8263350" cy="274725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First</a:t>
            </a:r>
            <a:r>
              <a:rPr lang="de-DE" dirty="0"/>
              <a:t> Level</a:t>
            </a:r>
          </a:p>
          <a:p>
            <a:pPr lvl="2"/>
            <a:r>
              <a:rPr lang="en-US" noProof="0" dirty="0"/>
              <a:t>Second</a:t>
            </a:r>
            <a:r>
              <a:rPr lang="de-DE" dirty="0"/>
              <a:t> Level</a:t>
            </a:r>
          </a:p>
          <a:p>
            <a:pPr lvl="3"/>
            <a:r>
              <a:rPr lang="en-US" noProof="0" dirty="0"/>
              <a:t>Third</a:t>
            </a:r>
            <a:r>
              <a:rPr lang="de-DE" dirty="0"/>
              <a:t> Level</a:t>
            </a:r>
          </a:p>
          <a:p>
            <a:pPr lvl="4"/>
            <a:r>
              <a:rPr lang="en-US" noProof="0" dirty="0"/>
              <a:t>Fourth Level</a:t>
            </a:r>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8745300" y="52418"/>
            <a:ext cx="289479" cy="170071"/>
          </a:xfrm>
          <a:prstGeom prst="rect">
            <a:avLst/>
          </a:prstGeom>
        </p:spPr>
        <p:txBody>
          <a:bodyPr vert="horz" wrap="none" lIns="91440" tIns="45720" rIns="91440" bIns="45720" rtlCol="0" anchor="ctr">
            <a:noAutofit/>
          </a:bodyPr>
          <a:lstStyle>
            <a:lvl1pPr algn="r">
              <a:lnSpc>
                <a:spcPts val="1238"/>
              </a:lnSpc>
              <a:defRPr sz="800">
                <a:solidFill>
                  <a:schemeClr val="tx2"/>
                </a:solidFill>
              </a:defRPr>
            </a:lvl1pPr>
          </a:lstStyle>
          <a:p>
            <a:r>
              <a:rPr lang="de-AT"/>
              <a:t> </a:t>
            </a:r>
            <a:fld id="{88A1DFE4-5FC5-43BD-BB7E-75EAD82B965F}" type="slidenum">
              <a:rPr lang="en-US" smtClean="0"/>
              <a:pPr/>
              <a:t>‹#›</a:t>
            </a:fld>
            <a:endParaRPr lang="en-US" dirty="0"/>
          </a:p>
        </p:txBody>
      </p:sp>
    </p:spTree>
    <p:extLst>
      <p:ext uri="{BB962C8B-B14F-4D97-AF65-F5344CB8AC3E}">
        <p14:creationId xmlns:p14="http://schemas.microsoft.com/office/powerpoint/2010/main" val="2319903011"/>
      </p:ext>
    </p:extLst>
  </p:cSld>
  <p:clrMap bg1="lt1" tx1="dk1" bg2="lt2" tx2="dk2" accent1="accent1" accent2="accent2" accent3="accent3" accent4="accent4" accent5="accent5" accent6="accent6" hlink="hlink" folHlink="folHlink"/>
  <p:sldLayoutIdLst>
    <p:sldLayoutId id="2147483651" r:id="rId1"/>
    <p:sldLayoutId id="2147483652" r:id="rId2"/>
    <p:sldLayoutId id="2147483659" r:id="rId3"/>
    <p:sldLayoutId id="2147483663" r:id="rId4"/>
  </p:sldLayoutIdLst>
  <p:hf hdr="0" dt="0"/>
  <p:txStyles>
    <p:titleStyle>
      <a:lvl1pPr algn="l" defTabSz="685800" rtl="0" eaLnBrk="1" latinLnBrk="0" hangingPunct="1">
        <a:lnSpc>
          <a:spcPts val="3000"/>
        </a:lnSpc>
        <a:spcBef>
          <a:spcPct val="0"/>
        </a:spcBef>
        <a:buNone/>
        <a:defRPr sz="3000" kern="1200">
          <a:solidFill>
            <a:schemeClr val="tx1"/>
          </a:solidFill>
          <a:latin typeface="+mj-lt"/>
          <a:ea typeface="+mj-ea"/>
          <a:cs typeface="+mj-cs"/>
        </a:defRPr>
      </a:lvl1pPr>
    </p:titleStyle>
    <p:bodyStyle>
      <a:lvl1pPr marL="0" indent="0" algn="l" defTabSz="685800" rtl="0" eaLnBrk="1" latinLnBrk="0" hangingPunct="1">
        <a:lnSpc>
          <a:spcPts val="1388"/>
        </a:lnSpc>
        <a:spcBef>
          <a:spcPts val="0"/>
        </a:spcBef>
        <a:buFont typeface="Arial" panose="020B0604020202020204" pitchFamily="34" charset="0"/>
        <a:buNone/>
        <a:defRPr sz="1200" kern="1200">
          <a:solidFill>
            <a:schemeClr val="tx1"/>
          </a:solidFill>
          <a:latin typeface="+mn-lt"/>
          <a:ea typeface="+mn-ea"/>
          <a:cs typeface="+mn-cs"/>
        </a:defRPr>
      </a:lvl1pPr>
      <a:lvl2pPr marL="243000" indent="-243000" algn="l" defTabSz="685800" rtl="0" eaLnBrk="1" latinLnBrk="0" hangingPunct="1">
        <a:lnSpc>
          <a:spcPts val="1388"/>
        </a:lnSpc>
        <a:spcBef>
          <a:spcPts val="0"/>
        </a:spcBef>
        <a:buFont typeface="Arial" panose="020B0604020202020204" pitchFamily="34" charset="0"/>
        <a:buChar char="•"/>
        <a:defRPr sz="1200" kern="1200">
          <a:solidFill>
            <a:schemeClr val="tx1"/>
          </a:solidFill>
          <a:latin typeface="+mn-lt"/>
          <a:ea typeface="+mn-ea"/>
          <a:cs typeface="+mn-cs"/>
        </a:defRPr>
      </a:lvl2pPr>
      <a:lvl3pPr marL="486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3pPr>
      <a:lvl4pPr marL="729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4pPr>
      <a:lvl5pPr marL="972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de-D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3117" userDrawn="1">
          <p15:clr>
            <a:srgbClr val="F26B43"/>
          </p15:clr>
        </p15:guide>
        <p15:guide id="3" pos="90" userDrawn="1">
          <p15:clr>
            <a:srgbClr val="F26B43"/>
          </p15:clr>
        </p15:guide>
        <p15:guide id="4" pos="294" userDrawn="1">
          <p15:clr>
            <a:srgbClr val="F26B43"/>
          </p15:clr>
        </p15:guide>
        <p15:guide id="5" pos="1009" userDrawn="1">
          <p15:clr>
            <a:srgbClr val="F26B43"/>
          </p15:clr>
        </p15:guide>
        <p15:guide id="6" pos="1196" userDrawn="1">
          <p15:clr>
            <a:srgbClr val="F26B43"/>
          </p15:clr>
        </p15:guide>
        <p15:guide id="7" pos="5670" userDrawn="1">
          <p15:clr>
            <a:srgbClr val="F26B43"/>
          </p15:clr>
        </p15:guide>
        <p15:guide id="8" pos="5466" userDrawn="1">
          <p15:clr>
            <a:srgbClr val="F26B43"/>
          </p15:clr>
        </p15:guide>
        <p15:guide id="9" pos="2081" userDrawn="1">
          <p15:clr>
            <a:srgbClr val="F26B43"/>
          </p15:clr>
        </p15:guide>
        <p15:guide id="10" pos="1893" userDrawn="1">
          <p15:clr>
            <a:srgbClr val="F26B43"/>
          </p15:clr>
        </p15:guide>
        <p15:guide id="12" pos="2973" userDrawn="1">
          <p15:clr>
            <a:srgbClr val="F26B43"/>
          </p15:clr>
        </p15:guide>
        <p15:guide id="13" pos="2787" userDrawn="1">
          <p15:clr>
            <a:srgbClr val="F26B43"/>
          </p15:clr>
        </p15:guide>
        <p15:guide id="14" pos="4751" userDrawn="1">
          <p15:clr>
            <a:srgbClr val="F26B43"/>
          </p15:clr>
        </p15:guide>
        <p15:guide id="15" pos="4564" userDrawn="1">
          <p15:clr>
            <a:srgbClr val="F26B43"/>
          </p15:clr>
        </p15:guide>
        <p15:guide id="16" pos="3867" userDrawn="1">
          <p15:clr>
            <a:srgbClr val="F26B43"/>
          </p15:clr>
        </p15:guide>
        <p15:guide id="17" pos="3680" userDrawn="1">
          <p15:clr>
            <a:srgbClr val="F26B43"/>
          </p15:clr>
        </p15:guide>
        <p15:guide id="19" orient="horz" pos="123" userDrawn="1">
          <p15:clr>
            <a:srgbClr val="F26B43"/>
          </p15:clr>
        </p15:guide>
        <p15:guide id="21" orient="horz" pos="200" userDrawn="1">
          <p15:clr>
            <a:srgbClr val="F26B43"/>
          </p15:clr>
        </p15:guide>
        <p15:guide id="23" orient="horz" pos="387" userDrawn="1">
          <p15:clr>
            <a:srgbClr val="F26B43"/>
          </p15:clr>
        </p15:guide>
        <p15:guide id="24" orient="horz" pos="2819" userDrawn="1">
          <p15:clr>
            <a:srgbClr val="F26B43"/>
          </p15:clr>
        </p15:guide>
        <p15:guide id="25" orient="horz" pos="2938" userDrawn="1">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442800" y="577800"/>
            <a:ext cx="8263350" cy="553790"/>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442800" y="1275606"/>
            <a:ext cx="8263350" cy="3217081"/>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p:txBody>
      </p:sp>
      <p:sp>
        <p:nvSpPr>
          <p:cNvPr id="4" name="Rechteck 3">
            <a:extLst>
              <a:ext uri="{FF2B5EF4-FFF2-40B4-BE49-F238E27FC236}">
                <a16:creationId xmlns:a16="http://schemas.microsoft.com/office/drawing/2014/main" id="{9180CF0C-837C-4BFD-ADEC-CF0F22B3929F}"/>
              </a:ext>
            </a:extLst>
          </p:cNvPr>
          <p:cNvSpPr/>
          <p:nvPr userDrawn="1"/>
        </p:nvSpPr>
        <p:spPr>
          <a:xfrm>
            <a:off x="0" y="0"/>
            <a:ext cx="9144000" cy="360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sz="506" dirty="0"/>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8745300" y="94965"/>
            <a:ext cx="289479" cy="170071"/>
          </a:xfrm>
          <a:prstGeom prst="rect">
            <a:avLst/>
          </a:prstGeom>
        </p:spPr>
        <p:txBody>
          <a:bodyPr vert="horz" wrap="none" lIns="91440" tIns="45720" rIns="91440" bIns="45720" rtlCol="0" anchor="ctr">
            <a:noAutofit/>
          </a:bodyPr>
          <a:lstStyle>
            <a:lvl1pPr algn="r">
              <a:lnSpc>
                <a:spcPts val="1238"/>
              </a:lnSpc>
              <a:defRPr sz="800">
                <a:solidFill>
                  <a:schemeClr val="bg1"/>
                </a:solidFill>
              </a:defRPr>
            </a:lvl1pPr>
          </a:lstStyle>
          <a:p>
            <a:fld id="{88A1DFE4-5FC5-43BD-BB7E-75EAD82B965F}" type="slidenum">
              <a:rPr lang="en-US" smtClean="0"/>
              <a:pPr/>
              <a:t>‹#›</a:t>
            </a:fld>
            <a:endParaRPr lang="en-US" dirty="0"/>
          </a:p>
        </p:txBody>
      </p:sp>
      <p:pic>
        <p:nvPicPr>
          <p:cNvPr id="17" name="Grafik 16">
            <a:extLst>
              <a:ext uri="{FF2B5EF4-FFF2-40B4-BE49-F238E27FC236}">
                <a16:creationId xmlns:a16="http://schemas.microsoft.com/office/drawing/2014/main" id="{15072D71-1E30-4F23-8B4C-14B3F8F78932}"/>
              </a:ext>
            </a:extLst>
          </p:cNvPr>
          <p:cNvPicPr>
            <a:picLocks noChangeAspect="1"/>
          </p:cNvPicPr>
          <p:nvPr userDrawn="1"/>
        </p:nvPicPr>
        <p:blipFill>
          <a:blip r:embed="rId13">
            <a:extLst>
              <a:ext uri="{28A0092B-C50C-407E-A947-70E740481C1C}">
                <a14:useLocalDpi xmlns:a14="http://schemas.microsoft.com/office/drawing/2010/main" val="0"/>
              </a:ext>
            </a:extLst>
          </a:blip>
          <a:srcRect/>
          <a:stretch/>
        </p:blipFill>
        <p:spPr>
          <a:xfrm>
            <a:off x="109221" y="90000"/>
            <a:ext cx="447815" cy="180000"/>
          </a:xfrm>
          <a:prstGeom prst="rect">
            <a:avLst/>
          </a:prstGeom>
        </p:spPr>
      </p:pic>
      <p:sp>
        <p:nvSpPr>
          <p:cNvPr id="11" name="Footer Placeholder 4">
            <a:extLst>
              <a:ext uri="{FF2B5EF4-FFF2-40B4-BE49-F238E27FC236}">
                <a16:creationId xmlns:a16="http://schemas.microsoft.com/office/drawing/2014/main" id="{FEC56CEC-2CAE-9C1B-C73A-489C36451728}"/>
              </a:ext>
            </a:extLst>
          </p:cNvPr>
          <p:cNvSpPr>
            <a:spLocks noGrp="1"/>
          </p:cNvSpPr>
          <p:nvPr>
            <p:ph type="ftr" sz="quarter" idx="3"/>
          </p:nvPr>
        </p:nvSpPr>
        <p:spPr>
          <a:xfrm>
            <a:off x="827584" y="45383"/>
            <a:ext cx="7488832" cy="274637"/>
          </a:xfrm>
          <a:prstGeom prst="rect">
            <a:avLst/>
          </a:prstGeom>
        </p:spPr>
        <p:txBody>
          <a:bodyPr vert="horz" lIns="91440" tIns="45720" rIns="91440" bIns="45720" rtlCol="0" anchor="ctr"/>
          <a:lstStyle>
            <a:lvl1pPr algn="ctr">
              <a:defRPr sz="1000">
                <a:solidFill>
                  <a:schemeClr val="bg1"/>
                </a:solidFill>
              </a:defRPr>
            </a:lvl1pPr>
          </a:lstStyle>
          <a:p>
            <a:r>
              <a:rPr lang="en-US" dirty="0"/>
              <a:t>FCC week, June 2023, London 		SPS pre-booster option			Hannes Bartosik</a:t>
            </a:r>
          </a:p>
        </p:txBody>
      </p:sp>
    </p:spTree>
    <p:extLst>
      <p:ext uri="{BB962C8B-B14F-4D97-AF65-F5344CB8AC3E}">
        <p14:creationId xmlns:p14="http://schemas.microsoft.com/office/powerpoint/2010/main" val="3684260606"/>
      </p:ext>
    </p:extLst>
  </p:cSld>
  <p:clrMap bg1="lt1" tx1="dk1" bg2="lt2" tx2="dk2" accent1="accent1" accent2="accent2" accent3="accent3" accent4="accent4" accent5="accent5" accent6="accent6" hlink="hlink" folHlink="folHlink"/>
  <p:sldLayoutIdLst>
    <p:sldLayoutId id="2147483654" r:id="rId1"/>
    <p:sldLayoutId id="2147483660" r:id="rId2"/>
    <p:sldLayoutId id="2147483668" r:id="rId3"/>
    <p:sldLayoutId id="2147483653" r:id="rId4"/>
    <p:sldLayoutId id="2147483655" r:id="rId5"/>
    <p:sldLayoutId id="2147483656" r:id="rId6"/>
    <p:sldLayoutId id="2147483657" r:id="rId7"/>
    <p:sldLayoutId id="2147483658" r:id="rId8"/>
    <p:sldLayoutId id="2147483661" r:id="rId9"/>
    <p:sldLayoutId id="2147483662" r:id="rId10"/>
    <p:sldLayoutId id="2147483667" r:id="rId11"/>
  </p:sldLayoutIdLst>
  <p:hf hdr="0" dt="0"/>
  <p:txStyles>
    <p:titleStyle>
      <a:lvl1pPr algn="l" defTabSz="685800" rtl="0" eaLnBrk="1" latinLnBrk="0" hangingPunct="1">
        <a:lnSpc>
          <a:spcPts val="3000"/>
        </a:lnSpc>
        <a:spcBef>
          <a:spcPct val="0"/>
        </a:spcBef>
        <a:buNone/>
        <a:defRPr sz="3000" kern="1200">
          <a:solidFill>
            <a:schemeClr val="tx1"/>
          </a:solidFill>
          <a:latin typeface="+mj-lt"/>
          <a:ea typeface="+mj-ea"/>
          <a:cs typeface="+mj-cs"/>
        </a:defRPr>
      </a:lvl1pPr>
    </p:titleStyle>
    <p:bodyStyle>
      <a:lvl1pPr marL="180000" indent="-180000" algn="l" defTabSz="685800" rtl="0" eaLnBrk="1" latinLnBrk="0" hangingPunct="1">
        <a:lnSpc>
          <a:spcPts val="1388"/>
        </a:lnSpc>
        <a:spcBef>
          <a:spcPts val="1200"/>
        </a:spcBef>
        <a:buFont typeface="Arial" panose="020B0604020202020204" pitchFamily="34" charset="0"/>
        <a:buChar char="•"/>
        <a:defRPr sz="1500" kern="1200">
          <a:solidFill>
            <a:schemeClr val="tx1"/>
          </a:solidFill>
          <a:latin typeface="+mn-lt"/>
          <a:ea typeface="+mn-ea"/>
          <a:cs typeface="+mn-cs"/>
        </a:defRPr>
      </a:lvl1pPr>
      <a:lvl2pPr marL="360000" indent="-180000" algn="l" defTabSz="685800" rtl="0" eaLnBrk="1" latinLnBrk="0" hangingPunct="1">
        <a:lnSpc>
          <a:spcPts val="1388"/>
        </a:lnSpc>
        <a:spcBef>
          <a:spcPts val="400"/>
        </a:spcBef>
        <a:spcAft>
          <a:spcPts val="400"/>
        </a:spcAft>
        <a:buFont typeface="Arial" panose="020B0604020202020204" pitchFamily="34" charset="0"/>
        <a:buChar char="•"/>
        <a:defRPr sz="1400" kern="1200">
          <a:solidFill>
            <a:schemeClr val="tx1"/>
          </a:solidFill>
          <a:latin typeface="+mn-lt"/>
          <a:ea typeface="+mn-ea"/>
          <a:cs typeface="+mn-cs"/>
        </a:defRPr>
      </a:lvl2pPr>
      <a:lvl3pPr marL="540000" indent="-180000" algn="l" defTabSz="685800" rtl="0" eaLnBrk="1" latinLnBrk="0" hangingPunct="1">
        <a:lnSpc>
          <a:spcPts val="1388"/>
        </a:lnSpc>
        <a:spcBef>
          <a:spcPts val="400"/>
        </a:spcBef>
        <a:spcAft>
          <a:spcPts val="400"/>
        </a:spcAft>
        <a:buSzPct val="100000"/>
        <a:buFont typeface="Arial" panose="020B0604020202020204" pitchFamily="34" charset="0"/>
        <a:buChar char="•"/>
        <a:defRPr sz="1400" kern="1200">
          <a:solidFill>
            <a:schemeClr val="tx1"/>
          </a:solidFill>
          <a:latin typeface="+mn-lt"/>
          <a:ea typeface="+mn-ea"/>
          <a:cs typeface="+mn-cs"/>
        </a:defRPr>
      </a:lvl3pPr>
      <a:lvl4pPr marL="720000" indent="-180000" algn="l" defTabSz="685800" rtl="0" eaLnBrk="1" latinLnBrk="0" hangingPunct="1">
        <a:lnSpc>
          <a:spcPts val="1388"/>
        </a:lnSpc>
        <a:spcBef>
          <a:spcPts val="400"/>
        </a:spcBef>
        <a:spcAft>
          <a:spcPts val="400"/>
        </a:spcAft>
        <a:buSzPct val="100000"/>
        <a:buFont typeface="Arial" panose="020B0604020202020204" pitchFamily="34" charset="0"/>
        <a:buChar char="•"/>
        <a:defRPr sz="1400" kern="1200">
          <a:solidFill>
            <a:schemeClr val="tx1"/>
          </a:solidFill>
          <a:latin typeface="+mn-lt"/>
          <a:ea typeface="+mn-ea"/>
          <a:cs typeface="+mn-cs"/>
        </a:defRPr>
      </a:lvl4pPr>
      <a:lvl5pPr marL="972000" indent="-243000" algn="l" defTabSz="685800" rtl="0" eaLnBrk="1" latinLnBrk="0" hangingPunct="1">
        <a:lnSpc>
          <a:spcPts val="1388"/>
        </a:lnSpc>
        <a:spcBef>
          <a:spcPts val="600"/>
        </a:spcBef>
        <a:buSzPct val="100000"/>
        <a:buFont typeface="Arial" panose="020B0604020202020204" pitchFamily="34" charset="0"/>
        <a:buChar char="•"/>
        <a:defRPr sz="16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de-D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3117" userDrawn="1">
          <p15:clr>
            <a:srgbClr val="F26B43"/>
          </p15:clr>
        </p15:guide>
        <p15:guide id="3" pos="90" userDrawn="1">
          <p15:clr>
            <a:srgbClr val="F26B43"/>
          </p15:clr>
        </p15:guide>
        <p15:guide id="4" pos="294" userDrawn="1">
          <p15:clr>
            <a:srgbClr val="F26B43"/>
          </p15:clr>
        </p15:guide>
        <p15:guide id="5" pos="1009" userDrawn="1">
          <p15:clr>
            <a:srgbClr val="F26B43"/>
          </p15:clr>
        </p15:guide>
        <p15:guide id="6" pos="1196" userDrawn="1">
          <p15:clr>
            <a:srgbClr val="F26B43"/>
          </p15:clr>
        </p15:guide>
        <p15:guide id="7" pos="5670" userDrawn="1">
          <p15:clr>
            <a:srgbClr val="F26B43"/>
          </p15:clr>
        </p15:guide>
        <p15:guide id="8" pos="5466" userDrawn="1">
          <p15:clr>
            <a:srgbClr val="F26B43"/>
          </p15:clr>
        </p15:guide>
        <p15:guide id="9" pos="2081" userDrawn="1">
          <p15:clr>
            <a:srgbClr val="F26B43"/>
          </p15:clr>
        </p15:guide>
        <p15:guide id="10" pos="1893" userDrawn="1">
          <p15:clr>
            <a:srgbClr val="F26B43"/>
          </p15:clr>
        </p15:guide>
        <p15:guide id="12" pos="2973" userDrawn="1">
          <p15:clr>
            <a:srgbClr val="F26B43"/>
          </p15:clr>
        </p15:guide>
        <p15:guide id="13" pos="2787" userDrawn="1">
          <p15:clr>
            <a:srgbClr val="F26B43"/>
          </p15:clr>
        </p15:guide>
        <p15:guide id="14" pos="4751" userDrawn="1">
          <p15:clr>
            <a:srgbClr val="F26B43"/>
          </p15:clr>
        </p15:guide>
        <p15:guide id="15" pos="4564" userDrawn="1">
          <p15:clr>
            <a:srgbClr val="F26B43"/>
          </p15:clr>
        </p15:guide>
        <p15:guide id="16" pos="3867" userDrawn="1">
          <p15:clr>
            <a:srgbClr val="F26B43"/>
          </p15:clr>
        </p15:guide>
        <p15:guide id="17" pos="3680" userDrawn="1">
          <p15:clr>
            <a:srgbClr val="F26B43"/>
          </p15:clr>
        </p15:guide>
        <p15:guide id="19" orient="horz" pos="123" userDrawn="1">
          <p15:clr>
            <a:srgbClr val="F26B43"/>
          </p15:clr>
        </p15:guide>
        <p15:guide id="21" orient="horz" pos="200" userDrawn="1">
          <p15:clr>
            <a:srgbClr val="F26B43"/>
          </p15:clr>
        </p15:guide>
        <p15:guide id="23" orient="horz" pos="387" userDrawn="1">
          <p15:clr>
            <a:srgbClr val="F26B43"/>
          </p15:clr>
        </p15:guide>
        <p15:guide id="24" orient="horz" pos="2819" userDrawn="1">
          <p15:clr>
            <a:srgbClr val="F26B43"/>
          </p15:clr>
        </p15:guide>
        <p15:guide id="25" orient="horz" pos="2938"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a:extLst>
              <a:ext uri="{FF2B5EF4-FFF2-40B4-BE49-F238E27FC236}">
                <a16:creationId xmlns:a16="http://schemas.microsoft.com/office/drawing/2014/main" id="{674071BD-B290-42F5-9B7A-FB812D611CC0}"/>
              </a:ext>
            </a:extLst>
          </p:cNvPr>
          <p:cNvSpPr>
            <a:spLocks noGrp="1"/>
          </p:cNvSpPr>
          <p:nvPr>
            <p:ph type="ctrTitle"/>
          </p:nvPr>
        </p:nvSpPr>
        <p:spPr>
          <a:xfrm>
            <a:off x="442800" y="1194597"/>
            <a:ext cx="8263350" cy="1377153"/>
          </a:xfrm>
        </p:spPr>
        <p:txBody>
          <a:bodyPr/>
          <a:lstStyle/>
          <a:p>
            <a:r>
              <a:rPr lang="en-US" dirty="0"/>
              <a:t>SPS pre-booster option</a:t>
            </a:r>
          </a:p>
        </p:txBody>
      </p:sp>
      <p:sp>
        <p:nvSpPr>
          <p:cNvPr id="7" name="Untertitel 6">
            <a:extLst>
              <a:ext uri="{FF2B5EF4-FFF2-40B4-BE49-F238E27FC236}">
                <a16:creationId xmlns:a16="http://schemas.microsoft.com/office/drawing/2014/main" id="{BDDF5FE7-61C3-4A63-AC5B-BA33D7F62E61}"/>
              </a:ext>
            </a:extLst>
          </p:cNvPr>
          <p:cNvSpPr>
            <a:spLocks noGrp="1"/>
          </p:cNvSpPr>
          <p:nvPr>
            <p:ph type="subTitle" idx="1"/>
          </p:nvPr>
        </p:nvSpPr>
        <p:spPr>
          <a:xfrm>
            <a:off x="440325" y="2859782"/>
            <a:ext cx="8263350" cy="1453345"/>
          </a:xfrm>
        </p:spPr>
        <p:txBody>
          <a:bodyPr/>
          <a:lstStyle/>
          <a:p>
            <a:pPr>
              <a:lnSpc>
                <a:spcPct val="100000"/>
              </a:lnSpc>
              <a:spcAft>
                <a:spcPts val="600"/>
              </a:spcAft>
            </a:pPr>
            <a:r>
              <a:rPr lang="en-US" sz="1800" b="1" dirty="0"/>
              <a:t>H. Bartosik</a:t>
            </a:r>
            <a:r>
              <a:rPr lang="en-US" sz="1800" dirty="0"/>
              <a:t>, O. </a:t>
            </a:r>
            <a:r>
              <a:rPr lang="en-US" sz="1800" dirty="0" err="1"/>
              <a:t>Etisken</a:t>
            </a:r>
            <a:r>
              <a:rPr lang="en-US" sz="1800" dirty="0"/>
              <a:t>, Y. </a:t>
            </a:r>
            <a:r>
              <a:rPr lang="en-US" sz="1800" dirty="0" err="1"/>
              <a:t>Papaphilippou</a:t>
            </a:r>
            <a:r>
              <a:rPr lang="en-US" sz="1800" dirty="0"/>
              <a:t>,</a:t>
            </a:r>
          </a:p>
          <a:p>
            <a:pPr>
              <a:lnSpc>
                <a:spcPct val="100000"/>
              </a:lnSpc>
              <a:spcAft>
                <a:spcPts val="600"/>
              </a:spcAft>
            </a:pPr>
            <a:r>
              <a:rPr lang="en-US" sz="1800" dirty="0"/>
              <a:t>with input from </a:t>
            </a:r>
            <a:br>
              <a:rPr lang="en-US" sz="1800" dirty="0"/>
            </a:br>
            <a:r>
              <a:rPr lang="en-US" sz="1800" dirty="0"/>
              <a:t>F. Antoniou, JP. Burnet, A. Chance, P. </a:t>
            </a:r>
            <a:r>
              <a:rPr lang="en-US" sz="1800" dirty="0" err="1"/>
              <a:t>Craievich</a:t>
            </a:r>
            <a:r>
              <a:rPr lang="en-US" sz="1800" dirty="0"/>
              <a:t>, B. </a:t>
            </a:r>
            <a:r>
              <a:rPr lang="en-US" sz="1800" dirty="0" err="1"/>
              <a:t>Dalena</a:t>
            </a:r>
            <a:r>
              <a:rPr lang="en-US" sz="1800" dirty="0"/>
              <a:t>, </a:t>
            </a:r>
            <a:br>
              <a:rPr lang="en-US" sz="1800" dirty="0"/>
            </a:br>
            <a:r>
              <a:rPr lang="en-US" sz="1800" dirty="0"/>
              <a:t>A. </a:t>
            </a:r>
            <a:r>
              <a:rPr lang="en-US" sz="1800" dirty="0" err="1"/>
              <a:t>Grudiev</a:t>
            </a:r>
            <a:r>
              <a:rPr lang="en-US" sz="1800" dirty="0"/>
              <a:t>, R. </a:t>
            </a:r>
            <a:r>
              <a:rPr lang="en-US" sz="1800" dirty="0" err="1"/>
              <a:t>Kersevan</a:t>
            </a:r>
            <a:r>
              <a:rPr lang="en-US" sz="1800" dirty="0"/>
              <a:t>, G. Le </a:t>
            </a:r>
            <a:r>
              <a:rPr lang="en-US" sz="1800" dirty="0" err="1"/>
              <a:t>Godec</a:t>
            </a:r>
            <a:r>
              <a:rPr lang="en-US" sz="1800" dirty="0"/>
              <a:t>, F. Zimmermann</a:t>
            </a:r>
          </a:p>
          <a:p>
            <a:endParaRPr lang="en-US" sz="1800" dirty="0"/>
          </a:p>
          <a:p>
            <a:r>
              <a:rPr lang="en-US" sz="1800" dirty="0">
                <a:solidFill>
                  <a:schemeClr val="bg1"/>
                </a:solidFill>
              </a:rPr>
              <a:t>June 2023, FCC week, London</a:t>
            </a:r>
            <a:r>
              <a:rPr lang="en-US" sz="1800" dirty="0"/>
              <a:t> </a:t>
            </a:r>
          </a:p>
          <a:p>
            <a:endParaRPr lang="de-AT" sz="1800" dirty="0"/>
          </a:p>
        </p:txBody>
      </p:sp>
      <p:sp>
        <p:nvSpPr>
          <p:cNvPr id="8" name="Foliennummernplatzhalter 7">
            <a:extLst>
              <a:ext uri="{FF2B5EF4-FFF2-40B4-BE49-F238E27FC236}">
                <a16:creationId xmlns:a16="http://schemas.microsoft.com/office/drawing/2014/main" id="{EA65A794-1675-4AFB-B2F6-BBBC54F8E4C9}"/>
              </a:ext>
            </a:extLst>
          </p:cNvPr>
          <p:cNvSpPr>
            <a:spLocks noGrp="1"/>
          </p:cNvSpPr>
          <p:nvPr>
            <p:ph type="sldNum" sz="quarter" idx="12"/>
          </p:nvPr>
        </p:nvSpPr>
        <p:spPr>
          <a:xfrm>
            <a:off x="8745300" y="87494"/>
            <a:ext cx="289479" cy="170071"/>
          </a:xfrm>
        </p:spPr>
        <p:txBody>
          <a:bodyPr/>
          <a:lstStyle/>
          <a:p>
            <a:fld id="{88A1DFE4-5FC5-43BD-BB7E-75EAD82B965F}" type="slidenum">
              <a:rPr lang="de-AT" smtClean="0"/>
              <a:pPr/>
              <a:t>1</a:t>
            </a:fld>
            <a:endParaRPr lang="de-AT" dirty="0"/>
          </a:p>
        </p:txBody>
      </p:sp>
    </p:spTree>
    <p:extLst>
      <p:ext uri="{BB962C8B-B14F-4D97-AF65-F5344CB8AC3E}">
        <p14:creationId xmlns:p14="http://schemas.microsoft.com/office/powerpoint/2010/main" val="366075730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59260F56-D88A-9CC5-30A0-ADB77F1CA76A}"/>
              </a:ext>
            </a:extLst>
          </p:cNvPr>
          <p:cNvSpPr>
            <a:spLocks noGrp="1"/>
          </p:cNvSpPr>
          <p:nvPr>
            <p:ph type="sldNum" sz="quarter" idx="10"/>
          </p:nvPr>
        </p:nvSpPr>
        <p:spPr/>
        <p:txBody>
          <a:bodyPr/>
          <a:lstStyle/>
          <a:p>
            <a:fld id="{88A1DFE4-5FC5-43BD-BB7E-75EAD82B965F}" type="slidenum">
              <a:rPr lang="en-US" noProof="0" smtClean="0"/>
              <a:pPr/>
              <a:t>10</a:t>
            </a:fld>
            <a:endParaRPr lang="en-US" noProof="0" dirty="0"/>
          </a:p>
        </p:txBody>
      </p:sp>
      <p:sp>
        <p:nvSpPr>
          <p:cNvPr id="3" name="Text Placeholder 2">
            <a:extLst>
              <a:ext uri="{FF2B5EF4-FFF2-40B4-BE49-F238E27FC236}">
                <a16:creationId xmlns:a16="http://schemas.microsoft.com/office/drawing/2014/main" id="{158FB2CB-ACE1-26FE-DFA7-62D3FDA8B9D3}"/>
              </a:ext>
            </a:extLst>
          </p:cNvPr>
          <p:cNvSpPr>
            <a:spLocks noGrp="1"/>
          </p:cNvSpPr>
          <p:nvPr>
            <p:ph type="body" sz="quarter" idx="12"/>
          </p:nvPr>
        </p:nvSpPr>
        <p:spPr>
          <a:xfrm>
            <a:off x="442800" y="1131590"/>
            <a:ext cx="5281328" cy="3434111"/>
          </a:xfrm>
        </p:spPr>
        <p:txBody>
          <a:bodyPr/>
          <a:lstStyle/>
          <a:p>
            <a:r>
              <a:rPr lang="en-US" b="1" dirty="0"/>
              <a:t>SPS mains </a:t>
            </a:r>
            <a:r>
              <a:rPr lang="en-US" dirty="0"/>
              <a:t>(Thyristor based) are </a:t>
            </a:r>
            <a:r>
              <a:rPr lang="en-US" b="1" dirty="0"/>
              <a:t>not able to operate at the low current needed for leptons</a:t>
            </a:r>
            <a:endParaRPr lang="en-US" dirty="0"/>
          </a:p>
          <a:p>
            <a:pPr lvl="1"/>
            <a:r>
              <a:rPr lang="en-US" b="1" dirty="0"/>
              <a:t>During LEP times</a:t>
            </a:r>
            <a:r>
              <a:rPr lang="en-US" dirty="0"/>
              <a:t>, there were </a:t>
            </a:r>
            <a:r>
              <a:rPr lang="en-US" b="1" dirty="0"/>
              <a:t>bleeders</a:t>
            </a:r>
            <a:r>
              <a:rPr lang="en-US" dirty="0"/>
              <a:t> installed on the mains to create an offset in current</a:t>
            </a:r>
          </a:p>
          <a:p>
            <a:pPr lvl="1"/>
            <a:r>
              <a:rPr lang="en-US" dirty="0"/>
              <a:t>In order to achieve the required precision on the regulation,  </a:t>
            </a:r>
            <a:r>
              <a:rPr lang="en-US" b="1" dirty="0"/>
              <a:t>additional DCCTs and power converter regulation </a:t>
            </a:r>
            <a:r>
              <a:rPr lang="en-US" dirty="0"/>
              <a:t>electronics were installed with a system to switch between proton and lepton operation</a:t>
            </a:r>
          </a:p>
          <a:p>
            <a:pPr lvl="1"/>
            <a:r>
              <a:rPr lang="en-US" b="1" dirty="0"/>
              <a:t>All these systems have been decommissioned</a:t>
            </a:r>
            <a:r>
              <a:rPr lang="en-US" dirty="0"/>
              <a:t> and are not available any longer. </a:t>
            </a:r>
          </a:p>
          <a:p>
            <a:r>
              <a:rPr lang="en-US" dirty="0"/>
              <a:t>As </a:t>
            </a:r>
            <a:r>
              <a:rPr lang="en-US" dirty="0" err="1"/>
              <a:t>FCCee</a:t>
            </a:r>
            <a:r>
              <a:rPr lang="en-US" dirty="0"/>
              <a:t> injector, </a:t>
            </a:r>
            <a:r>
              <a:rPr lang="en-US" b="1" dirty="0"/>
              <a:t>a similar system of bleeders and additional regulation electronics would be needed</a:t>
            </a:r>
          </a:p>
          <a:p>
            <a:pPr lvl="1"/>
            <a:r>
              <a:rPr lang="en-US" dirty="0"/>
              <a:t>This </a:t>
            </a:r>
            <a:r>
              <a:rPr lang="en-US" b="1" dirty="0"/>
              <a:t>could even allow for bipolar operation for electrons/positrons in the same direction of the ring </a:t>
            </a:r>
            <a:r>
              <a:rPr lang="en-US" dirty="0"/>
              <a:t>(e.g. injection in BA4, extraction in BA4 and BA6)</a:t>
            </a:r>
          </a:p>
          <a:p>
            <a:endParaRPr lang="en-US" dirty="0"/>
          </a:p>
          <a:p>
            <a:endParaRPr lang="en-US" dirty="0"/>
          </a:p>
        </p:txBody>
      </p:sp>
      <p:sp>
        <p:nvSpPr>
          <p:cNvPr id="4" name="Title 3">
            <a:extLst>
              <a:ext uri="{FF2B5EF4-FFF2-40B4-BE49-F238E27FC236}">
                <a16:creationId xmlns:a16="http://schemas.microsoft.com/office/drawing/2014/main" id="{78308CFA-93AE-5106-53C0-08A6456A55E2}"/>
              </a:ext>
            </a:extLst>
          </p:cNvPr>
          <p:cNvSpPr>
            <a:spLocks noGrp="1"/>
          </p:cNvSpPr>
          <p:nvPr>
            <p:ph type="title"/>
          </p:nvPr>
        </p:nvSpPr>
        <p:spPr/>
        <p:txBody>
          <a:bodyPr/>
          <a:lstStyle/>
          <a:p>
            <a:r>
              <a:rPr lang="en-US" dirty="0"/>
              <a:t>Power converter modifications</a:t>
            </a:r>
          </a:p>
        </p:txBody>
      </p:sp>
      <p:sp>
        <p:nvSpPr>
          <p:cNvPr id="5" name="Footer Placeholder 4">
            <a:extLst>
              <a:ext uri="{FF2B5EF4-FFF2-40B4-BE49-F238E27FC236}">
                <a16:creationId xmlns:a16="http://schemas.microsoft.com/office/drawing/2014/main" id="{2A1D3133-FF4C-747A-F82A-B43D18029FDC}"/>
              </a:ext>
            </a:extLst>
          </p:cNvPr>
          <p:cNvSpPr>
            <a:spLocks noGrp="1"/>
          </p:cNvSpPr>
          <p:nvPr>
            <p:ph type="ftr" sz="quarter" idx="3"/>
          </p:nvPr>
        </p:nvSpPr>
        <p:spPr/>
        <p:txBody>
          <a:bodyPr/>
          <a:lstStyle/>
          <a:p>
            <a:r>
              <a:rPr lang="en-US"/>
              <a:t>FCC week, June 2023, London 		SPS pre-booster option			Hannes Bartosik</a:t>
            </a:r>
            <a:endParaRPr lang="en-US" dirty="0"/>
          </a:p>
        </p:txBody>
      </p:sp>
      <p:pic>
        <p:nvPicPr>
          <p:cNvPr id="6" name="Picture 5" descr="A picture containing diagram, line, plot&#10;&#10;Description automatically generated">
            <a:extLst>
              <a:ext uri="{FF2B5EF4-FFF2-40B4-BE49-F238E27FC236}">
                <a16:creationId xmlns:a16="http://schemas.microsoft.com/office/drawing/2014/main" id="{51092C5D-4C66-1311-5119-20473DAA989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644881" y="1259435"/>
            <a:ext cx="3389898" cy="3389898"/>
          </a:xfrm>
          <a:prstGeom prst="rect">
            <a:avLst/>
          </a:prstGeom>
        </p:spPr>
      </p:pic>
      <p:sp>
        <p:nvSpPr>
          <p:cNvPr id="7" name="TextBox 6">
            <a:extLst>
              <a:ext uri="{FF2B5EF4-FFF2-40B4-BE49-F238E27FC236}">
                <a16:creationId xmlns:a16="http://schemas.microsoft.com/office/drawing/2014/main" id="{4031B678-1D4A-DFC1-B0DF-77CBD955BDA8}"/>
              </a:ext>
            </a:extLst>
          </p:cNvPr>
          <p:cNvSpPr txBox="1"/>
          <p:nvPr/>
        </p:nvSpPr>
        <p:spPr>
          <a:xfrm>
            <a:off x="7596336" y="4409171"/>
            <a:ext cx="1005403" cy="480324"/>
          </a:xfrm>
          <a:prstGeom prst="rect">
            <a:avLst/>
          </a:prstGeom>
          <a:noFill/>
        </p:spPr>
        <p:txBody>
          <a:bodyPr wrap="none" rtlCol="0">
            <a:spAutoFit/>
          </a:bodyPr>
          <a:lstStyle/>
          <a:p>
            <a:pPr algn="l">
              <a:lnSpc>
                <a:spcPts val="3700"/>
              </a:lnSpc>
            </a:pPr>
            <a:r>
              <a:rPr lang="en-US" sz="1100" dirty="0">
                <a:solidFill>
                  <a:srgbClr val="00B050"/>
                </a:solidFill>
              </a:rPr>
              <a:t>W. </a:t>
            </a:r>
            <a:r>
              <a:rPr lang="en-US" sz="1100" dirty="0" err="1">
                <a:solidFill>
                  <a:srgbClr val="00B050"/>
                </a:solidFill>
              </a:rPr>
              <a:t>Bartmann</a:t>
            </a:r>
            <a:endParaRPr lang="en-US" sz="1100" dirty="0">
              <a:solidFill>
                <a:srgbClr val="00B050"/>
              </a:solidFill>
            </a:endParaRPr>
          </a:p>
        </p:txBody>
      </p:sp>
    </p:spTree>
    <p:extLst>
      <p:ext uri="{BB962C8B-B14F-4D97-AF65-F5344CB8AC3E}">
        <p14:creationId xmlns:p14="http://schemas.microsoft.com/office/powerpoint/2010/main" val="90069583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1A2B2CF-40EF-BEA4-39BB-885C8F9FF7DB}"/>
              </a:ext>
            </a:extLst>
          </p:cNvPr>
          <p:cNvSpPr>
            <a:spLocks noGrp="1"/>
          </p:cNvSpPr>
          <p:nvPr>
            <p:ph type="sldNum" sz="quarter" idx="10"/>
          </p:nvPr>
        </p:nvSpPr>
        <p:spPr/>
        <p:txBody>
          <a:bodyPr/>
          <a:lstStyle/>
          <a:p>
            <a:fld id="{88A1DFE4-5FC5-43BD-BB7E-75EAD82B965F}" type="slidenum">
              <a:rPr lang="en-US" noProof="0" smtClean="0"/>
              <a:pPr/>
              <a:t>11</a:t>
            </a:fld>
            <a:endParaRPr lang="en-US" noProof="0" dirty="0"/>
          </a:p>
        </p:txBody>
      </p:sp>
      <p:sp>
        <p:nvSpPr>
          <p:cNvPr id="3" name="Text Placeholder 2">
            <a:extLst>
              <a:ext uri="{FF2B5EF4-FFF2-40B4-BE49-F238E27FC236}">
                <a16:creationId xmlns:a16="http://schemas.microsoft.com/office/drawing/2014/main" id="{C299D915-0C74-0D69-8E14-510237A4111C}"/>
              </a:ext>
            </a:extLst>
          </p:cNvPr>
          <p:cNvSpPr>
            <a:spLocks noGrp="1"/>
          </p:cNvSpPr>
          <p:nvPr>
            <p:ph type="body" sz="quarter" idx="12"/>
          </p:nvPr>
        </p:nvSpPr>
        <p:spPr/>
        <p:txBody>
          <a:bodyPr/>
          <a:lstStyle/>
          <a:p>
            <a:r>
              <a:rPr lang="en-US" b="1" dirty="0"/>
              <a:t>Ramping of SPS magnets from 6 GeV to 16 GeV is relatively fast </a:t>
            </a:r>
            <a:r>
              <a:rPr lang="en-US" dirty="0"/>
              <a:t>(~0.125 s)</a:t>
            </a:r>
          </a:p>
          <a:p>
            <a:r>
              <a:rPr lang="en-US" dirty="0"/>
              <a:t>Long accumulation time (e.g. 3 s for Z mode) to fill the ring, </a:t>
            </a:r>
            <a:r>
              <a:rPr lang="en-US" b="1" dirty="0"/>
              <a:t>acceleration time is ~negligible</a:t>
            </a:r>
          </a:p>
          <a:p>
            <a:pPr lvl="1"/>
            <a:r>
              <a:rPr lang="en-US" b="1" dirty="0"/>
              <a:t>Similar filling time as for HE-</a:t>
            </a:r>
            <a:r>
              <a:rPr lang="en-US" b="1" dirty="0" err="1"/>
              <a:t>Linac</a:t>
            </a:r>
            <a:r>
              <a:rPr lang="en-US" b="1" dirty="0"/>
              <a:t> option</a:t>
            </a:r>
            <a:r>
              <a:rPr lang="en-US" dirty="0"/>
              <a:t>, details to be worked out for latest parameter set</a:t>
            </a:r>
          </a:p>
          <a:p>
            <a:r>
              <a:rPr lang="en-US" b="1" dirty="0"/>
              <a:t>During Z mode operation, not much machine time left for protons</a:t>
            </a:r>
          </a:p>
          <a:p>
            <a:pPr lvl="1"/>
            <a:r>
              <a:rPr lang="en-US" dirty="0"/>
              <a:t>High duty factor (&gt;76%) for leptons and continuous top-up</a:t>
            </a:r>
          </a:p>
        </p:txBody>
      </p:sp>
      <p:sp>
        <p:nvSpPr>
          <p:cNvPr id="4" name="Title 3">
            <a:extLst>
              <a:ext uri="{FF2B5EF4-FFF2-40B4-BE49-F238E27FC236}">
                <a16:creationId xmlns:a16="http://schemas.microsoft.com/office/drawing/2014/main" id="{00D8A869-D099-FA1D-7B53-1A7BFF2C8EEB}"/>
              </a:ext>
            </a:extLst>
          </p:cNvPr>
          <p:cNvSpPr>
            <a:spLocks noGrp="1"/>
          </p:cNvSpPr>
          <p:nvPr>
            <p:ph type="title"/>
          </p:nvPr>
        </p:nvSpPr>
        <p:spPr/>
        <p:txBody>
          <a:bodyPr/>
          <a:lstStyle/>
          <a:p>
            <a:r>
              <a:rPr lang="en-CH" dirty="0"/>
              <a:t>Filling time studies</a:t>
            </a:r>
            <a:endParaRPr lang="en-US" dirty="0"/>
          </a:p>
        </p:txBody>
      </p:sp>
      <p:sp>
        <p:nvSpPr>
          <p:cNvPr id="5" name="Footer Placeholder 4">
            <a:extLst>
              <a:ext uri="{FF2B5EF4-FFF2-40B4-BE49-F238E27FC236}">
                <a16:creationId xmlns:a16="http://schemas.microsoft.com/office/drawing/2014/main" id="{8F382513-315C-0D6F-67E5-90B111B88AE7}"/>
              </a:ext>
            </a:extLst>
          </p:cNvPr>
          <p:cNvSpPr>
            <a:spLocks noGrp="1"/>
          </p:cNvSpPr>
          <p:nvPr>
            <p:ph type="ftr" sz="quarter" idx="3"/>
          </p:nvPr>
        </p:nvSpPr>
        <p:spPr/>
        <p:txBody>
          <a:bodyPr/>
          <a:lstStyle/>
          <a:p>
            <a:r>
              <a:rPr lang="en-US"/>
              <a:t>FCC week, June 2023, London 		SPS pre-booster option			Hannes Bartosik</a:t>
            </a:r>
            <a:endParaRPr lang="en-US" dirty="0"/>
          </a:p>
        </p:txBody>
      </p:sp>
      <p:pic>
        <p:nvPicPr>
          <p:cNvPr id="7" name="Picture 6" descr="A picture containing text, line, diagram, plot&#10;&#10;Description automatically generated">
            <a:extLst>
              <a:ext uri="{FF2B5EF4-FFF2-40B4-BE49-F238E27FC236}">
                <a16:creationId xmlns:a16="http://schemas.microsoft.com/office/drawing/2014/main" id="{6FB2E284-8D46-22AC-CD42-F3D5FB4A720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7850" y="2731326"/>
            <a:ext cx="4068918" cy="2193401"/>
          </a:xfrm>
          <a:prstGeom prst="rect">
            <a:avLst/>
          </a:prstGeom>
        </p:spPr>
      </p:pic>
      <p:pic>
        <p:nvPicPr>
          <p:cNvPr id="8" name="Content Placeholder 6">
            <a:extLst>
              <a:ext uri="{FF2B5EF4-FFF2-40B4-BE49-F238E27FC236}">
                <a16:creationId xmlns:a16="http://schemas.microsoft.com/office/drawing/2014/main" id="{9CC12175-660B-A62C-E492-1F0598F625D4}"/>
              </a:ext>
            </a:extLst>
          </p:cNvPr>
          <p:cNvPicPr>
            <a:picLocks noChangeAspect="1"/>
          </p:cNvPicPr>
          <p:nvPr/>
        </p:nvPicPr>
        <p:blipFill>
          <a:blip r:embed="rId3"/>
          <a:stretch>
            <a:fillRect/>
          </a:stretch>
        </p:blipFill>
        <p:spPr>
          <a:xfrm>
            <a:off x="4932040" y="2556398"/>
            <a:ext cx="3656505" cy="2400324"/>
          </a:xfrm>
          <a:prstGeom prst="rect">
            <a:avLst/>
          </a:prstGeom>
        </p:spPr>
      </p:pic>
    </p:spTree>
    <p:extLst>
      <p:ext uri="{BB962C8B-B14F-4D97-AF65-F5344CB8AC3E}">
        <p14:creationId xmlns:p14="http://schemas.microsoft.com/office/powerpoint/2010/main" val="153507421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F82685C8-9323-B858-62E4-AC87B8F8EF61}"/>
              </a:ext>
            </a:extLst>
          </p:cNvPr>
          <p:cNvSpPr>
            <a:spLocks noGrp="1"/>
          </p:cNvSpPr>
          <p:nvPr>
            <p:ph type="sldNum" sz="quarter" idx="10"/>
          </p:nvPr>
        </p:nvSpPr>
        <p:spPr/>
        <p:txBody>
          <a:bodyPr/>
          <a:lstStyle/>
          <a:p>
            <a:fld id="{88A1DFE4-5FC5-43BD-BB7E-75EAD82B965F}" type="slidenum">
              <a:rPr lang="en-US" noProof="0" smtClean="0"/>
              <a:pPr/>
              <a:t>12</a:t>
            </a:fld>
            <a:endParaRPr lang="en-US" noProof="0" dirty="0"/>
          </a:p>
        </p:txBody>
      </p:sp>
      <p:sp>
        <p:nvSpPr>
          <p:cNvPr id="3" name="Text Placeholder 2">
            <a:extLst>
              <a:ext uri="{FF2B5EF4-FFF2-40B4-BE49-F238E27FC236}">
                <a16:creationId xmlns:a16="http://schemas.microsoft.com/office/drawing/2014/main" id="{7C934A9D-A16E-21DD-AEB2-0DD94FD723F8}"/>
              </a:ext>
            </a:extLst>
          </p:cNvPr>
          <p:cNvSpPr>
            <a:spLocks noGrp="1"/>
          </p:cNvSpPr>
          <p:nvPr>
            <p:ph type="body" sz="quarter" idx="12"/>
          </p:nvPr>
        </p:nvSpPr>
        <p:spPr/>
        <p:txBody>
          <a:bodyPr/>
          <a:lstStyle/>
          <a:p>
            <a:r>
              <a:rPr lang="en-US" dirty="0"/>
              <a:t>Aperture</a:t>
            </a:r>
          </a:p>
          <a:p>
            <a:pPr lvl="1"/>
            <a:r>
              <a:rPr lang="en-US" dirty="0"/>
              <a:t>Studies indicate </a:t>
            </a:r>
            <a:r>
              <a:rPr lang="en-US" b="1" dirty="0"/>
              <a:t>Dynamic Aperture is OK </a:t>
            </a:r>
            <a:r>
              <a:rPr lang="en-US" dirty="0"/>
              <a:t>(but errors not included yet) even for off axis injection</a:t>
            </a:r>
          </a:p>
          <a:p>
            <a:pPr lvl="1"/>
            <a:r>
              <a:rPr lang="en-US" dirty="0"/>
              <a:t>Acceptable emittance in horizontal and vertical planes are 15 and 60 </a:t>
            </a:r>
            <a:r>
              <a:rPr lang="en-US" dirty="0" err="1"/>
              <a:t>nm.rad</a:t>
            </a:r>
            <a:r>
              <a:rPr lang="en-US" dirty="0"/>
              <a:t> respectively assuming 0.3% rms energy spread of the incoming beam </a:t>
            </a:r>
          </a:p>
          <a:p>
            <a:r>
              <a:rPr lang="en-US" dirty="0"/>
              <a:t>Injection schemes</a:t>
            </a:r>
          </a:p>
          <a:p>
            <a:pPr lvl="1"/>
            <a:r>
              <a:rPr lang="en-US" b="1" dirty="0"/>
              <a:t>ON-axis injection</a:t>
            </a:r>
            <a:r>
              <a:rPr lang="en-US" dirty="0"/>
              <a:t>: short pulse kicker (10-20 ns) </a:t>
            </a:r>
            <a:r>
              <a:rPr lang="en-US" b="1" dirty="0"/>
              <a:t>is possible with high repetition rate </a:t>
            </a:r>
            <a:r>
              <a:rPr lang="en-US" dirty="0"/>
              <a:t>(100-200 Hz) according to PSI kicker specialist</a:t>
            </a:r>
          </a:p>
          <a:p>
            <a:pPr lvl="1"/>
            <a:r>
              <a:rPr lang="en-US" b="1" dirty="0"/>
              <a:t>OFF-axis injection: seems also feasible</a:t>
            </a:r>
          </a:p>
          <a:p>
            <a:r>
              <a:rPr lang="en-US" dirty="0"/>
              <a:t>Extraction</a:t>
            </a:r>
          </a:p>
          <a:p>
            <a:pPr lvl="1"/>
            <a:r>
              <a:rPr lang="en-US" dirty="0"/>
              <a:t>Fast extraction channels in BA4 and BA6 are available from protons – maybe could be re-used</a:t>
            </a:r>
          </a:p>
          <a:p>
            <a:r>
              <a:rPr lang="en-US" dirty="0"/>
              <a:t>Collective effects</a:t>
            </a:r>
          </a:p>
          <a:p>
            <a:pPr lvl="1"/>
            <a:r>
              <a:rPr lang="en-US" dirty="0"/>
              <a:t>Studies for various collective effects highlight </a:t>
            </a:r>
            <a:r>
              <a:rPr lang="en-US" b="1" dirty="0"/>
              <a:t>potential limitation from TMCI</a:t>
            </a:r>
          </a:p>
          <a:p>
            <a:pPr lvl="1"/>
            <a:r>
              <a:rPr lang="en-US" b="1" dirty="0"/>
              <a:t>SPS vacuum needs to be considerably improved to cope with fast ion instability </a:t>
            </a:r>
            <a:r>
              <a:rPr lang="en-US" dirty="0"/>
              <a:t>even with radiation damping and feedback system</a:t>
            </a:r>
          </a:p>
          <a:p>
            <a:endParaRPr lang="en-US" dirty="0"/>
          </a:p>
          <a:p>
            <a:endParaRPr lang="en-US" dirty="0"/>
          </a:p>
        </p:txBody>
      </p:sp>
      <p:sp>
        <p:nvSpPr>
          <p:cNvPr id="4" name="Title 3">
            <a:extLst>
              <a:ext uri="{FF2B5EF4-FFF2-40B4-BE49-F238E27FC236}">
                <a16:creationId xmlns:a16="http://schemas.microsoft.com/office/drawing/2014/main" id="{43A32674-5E23-7855-5355-E472FBCA03C0}"/>
              </a:ext>
            </a:extLst>
          </p:cNvPr>
          <p:cNvSpPr>
            <a:spLocks noGrp="1"/>
          </p:cNvSpPr>
          <p:nvPr>
            <p:ph type="title"/>
          </p:nvPr>
        </p:nvSpPr>
        <p:spPr/>
        <p:txBody>
          <a:bodyPr/>
          <a:lstStyle/>
          <a:p>
            <a:r>
              <a:rPr lang="en-CH" dirty="0"/>
              <a:t>Other points</a:t>
            </a:r>
            <a:endParaRPr lang="en-US" dirty="0"/>
          </a:p>
        </p:txBody>
      </p:sp>
      <p:sp>
        <p:nvSpPr>
          <p:cNvPr id="5" name="Footer Placeholder 4">
            <a:extLst>
              <a:ext uri="{FF2B5EF4-FFF2-40B4-BE49-F238E27FC236}">
                <a16:creationId xmlns:a16="http://schemas.microsoft.com/office/drawing/2014/main" id="{B9625880-0B95-D357-76FE-A321B9BDD238}"/>
              </a:ext>
            </a:extLst>
          </p:cNvPr>
          <p:cNvSpPr>
            <a:spLocks noGrp="1"/>
          </p:cNvSpPr>
          <p:nvPr>
            <p:ph type="ftr" sz="quarter" idx="3"/>
          </p:nvPr>
        </p:nvSpPr>
        <p:spPr/>
        <p:txBody>
          <a:bodyPr/>
          <a:lstStyle/>
          <a:p>
            <a:r>
              <a:rPr lang="en-US"/>
              <a:t>FCC week, June 2023, London 		SPS pre-booster option			Hannes Bartosik</a:t>
            </a:r>
            <a:endParaRPr lang="en-US" dirty="0"/>
          </a:p>
        </p:txBody>
      </p:sp>
    </p:spTree>
    <p:extLst>
      <p:ext uri="{BB962C8B-B14F-4D97-AF65-F5344CB8AC3E}">
        <p14:creationId xmlns:p14="http://schemas.microsoft.com/office/powerpoint/2010/main" val="174113379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DF3B72A8-EB1D-0E3E-1263-F9AE1DADC4E9}"/>
              </a:ext>
            </a:extLst>
          </p:cNvPr>
          <p:cNvSpPr>
            <a:spLocks noGrp="1"/>
          </p:cNvSpPr>
          <p:nvPr>
            <p:ph type="sldNum" sz="quarter" idx="10"/>
          </p:nvPr>
        </p:nvSpPr>
        <p:spPr/>
        <p:txBody>
          <a:bodyPr/>
          <a:lstStyle/>
          <a:p>
            <a:fld id="{88A1DFE4-5FC5-43BD-BB7E-75EAD82B965F}" type="slidenum">
              <a:rPr lang="en-US" noProof="0" smtClean="0"/>
              <a:pPr/>
              <a:t>13</a:t>
            </a:fld>
            <a:endParaRPr lang="en-US" noProof="0" dirty="0"/>
          </a:p>
        </p:txBody>
      </p:sp>
      <p:sp>
        <p:nvSpPr>
          <p:cNvPr id="3" name="Text Placeholder 2">
            <a:extLst>
              <a:ext uri="{FF2B5EF4-FFF2-40B4-BE49-F238E27FC236}">
                <a16:creationId xmlns:a16="http://schemas.microsoft.com/office/drawing/2014/main" id="{F4E050C2-DA78-22FB-64E4-A5D237063DF0}"/>
              </a:ext>
            </a:extLst>
          </p:cNvPr>
          <p:cNvSpPr>
            <a:spLocks noGrp="1"/>
          </p:cNvSpPr>
          <p:nvPr>
            <p:ph type="body" sz="quarter" idx="12"/>
          </p:nvPr>
        </p:nvSpPr>
        <p:spPr/>
        <p:txBody>
          <a:bodyPr/>
          <a:lstStyle/>
          <a:p>
            <a:r>
              <a:rPr lang="en-US" b="1" dirty="0"/>
              <a:t>Ongoing work to consolidate the option of using the SPS as </a:t>
            </a:r>
            <a:r>
              <a:rPr lang="en-US" b="1" dirty="0" err="1"/>
              <a:t>FCCee</a:t>
            </a:r>
            <a:r>
              <a:rPr lang="en-US" b="1" dirty="0"/>
              <a:t> pre-booster </a:t>
            </a:r>
            <a:r>
              <a:rPr lang="en-US" dirty="0"/>
              <a:t>for cost comparison to HE-</a:t>
            </a:r>
            <a:r>
              <a:rPr lang="en-US" dirty="0" err="1"/>
              <a:t>Linac</a:t>
            </a:r>
            <a:r>
              <a:rPr lang="en-US" dirty="0"/>
              <a:t> option at mid-term review</a:t>
            </a:r>
          </a:p>
          <a:p>
            <a:r>
              <a:rPr lang="en-US" dirty="0"/>
              <a:t>We consider the </a:t>
            </a:r>
            <a:r>
              <a:rPr lang="en-US" b="1" dirty="0"/>
              <a:t>16 GeV extraction energy </a:t>
            </a:r>
            <a:r>
              <a:rPr lang="en-US" dirty="0"/>
              <a:t>as </a:t>
            </a:r>
            <a:r>
              <a:rPr lang="en-US" b="1" dirty="0"/>
              <a:t>most interesting</a:t>
            </a:r>
          </a:p>
          <a:p>
            <a:r>
              <a:rPr lang="en-US" b="1" dirty="0"/>
              <a:t>High synchrotron radiation power </a:t>
            </a:r>
            <a:r>
              <a:rPr lang="en-US" dirty="0"/>
              <a:t>and required </a:t>
            </a:r>
            <a:r>
              <a:rPr lang="en-US" b="1" dirty="0"/>
              <a:t>vacuum levels are challenging </a:t>
            </a:r>
            <a:r>
              <a:rPr lang="en-US" dirty="0"/>
              <a:t>– ongoing work by vacuum experts</a:t>
            </a:r>
          </a:p>
          <a:p>
            <a:r>
              <a:rPr lang="en-US" dirty="0"/>
              <a:t>Installation of </a:t>
            </a:r>
            <a:r>
              <a:rPr lang="en-US" b="1" dirty="0"/>
              <a:t>damping wigglers </a:t>
            </a:r>
            <a:r>
              <a:rPr lang="en-US" dirty="0"/>
              <a:t>(and Robinson wiggler) </a:t>
            </a:r>
            <a:r>
              <a:rPr lang="en-US" b="1" dirty="0"/>
              <a:t>might be required </a:t>
            </a:r>
            <a:r>
              <a:rPr lang="en-US" dirty="0"/>
              <a:t>– ongoing studies by booster colleagues if larger horizontal emittance could be accepted </a:t>
            </a:r>
          </a:p>
          <a:p>
            <a:r>
              <a:rPr lang="en-US" b="1" dirty="0"/>
              <a:t>Additional RF system would be required </a:t>
            </a:r>
            <a:r>
              <a:rPr lang="en-US" dirty="0"/>
              <a:t>– with very high voltage at extraction when using wiggler magnets</a:t>
            </a:r>
          </a:p>
          <a:p>
            <a:r>
              <a:rPr lang="en-US" b="1" dirty="0"/>
              <a:t>Modification of power converters for bi-polar operation seems feasible</a:t>
            </a:r>
          </a:p>
          <a:p>
            <a:r>
              <a:rPr lang="en-US" b="1" dirty="0"/>
              <a:t>Collective effects to be further studied </a:t>
            </a:r>
            <a:r>
              <a:rPr lang="en-US" dirty="0"/>
              <a:t>(in particular the fast ion instabilities and TMCI)</a:t>
            </a:r>
          </a:p>
          <a:p>
            <a:r>
              <a:rPr lang="en-US" b="1" dirty="0"/>
              <a:t>Filling time compatible with collider request </a:t>
            </a:r>
            <a:r>
              <a:rPr lang="en-US" dirty="0"/>
              <a:t>(at least for latest parameter set)</a:t>
            </a:r>
          </a:p>
          <a:p>
            <a:endParaRPr lang="en-US" dirty="0"/>
          </a:p>
        </p:txBody>
      </p:sp>
      <p:sp>
        <p:nvSpPr>
          <p:cNvPr id="4" name="Title 3">
            <a:extLst>
              <a:ext uri="{FF2B5EF4-FFF2-40B4-BE49-F238E27FC236}">
                <a16:creationId xmlns:a16="http://schemas.microsoft.com/office/drawing/2014/main" id="{2D17C269-93BA-2B4E-85AC-DEA7C37A7EA7}"/>
              </a:ext>
            </a:extLst>
          </p:cNvPr>
          <p:cNvSpPr>
            <a:spLocks noGrp="1"/>
          </p:cNvSpPr>
          <p:nvPr>
            <p:ph type="title"/>
          </p:nvPr>
        </p:nvSpPr>
        <p:spPr/>
        <p:txBody>
          <a:bodyPr/>
          <a:lstStyle/>
          <a:p>
            <a:r>
              <a:rPr lang="en-US" dirty="0"/>
              <a:t>Conclusions</a:t>
            </a:r>
          </a:p>
        </p:txBody>
      </p:sp>
      <p:sp>
        <p:nvSpPr>
          <p:cNvPr id="5" name="Footer Placeholder 4">
            <a:extLst>
              <a:ext uri="{FF2B5EF4-FFF2-40B4-BE49-F238E27FC236}">
                <a16:creationId xmlns:a16="http://schemas.microsoft.com/office/drawing/2014/main" id="{D633E68E-BFF3-05D9-5938-C8D41F0A770A}"/>
              </a:ext>
            </a:extLst>
          </p:cNvPr>
          <p:cNvSpPr>
            <a:spLocks noGrp="1"/>
          </p:cNvSpPr>
          <p:nvPr>
            <p:ph type="ftr" sz="quarter" idx="3"/>
          </p:nvPr>
        </p:nvSpPr>
        <p:spPr/>
        <p:txBody>
          <a:bodyPr/>
          <a:lstStyle/>
          <a:p>
            <a:r>
              <a:rPr lang="en-US"/>
              <a:t>FCC week, June 2023, London 		SPS pre-booster option			Hannes Bartosik</a:t>
            </a:r>
            <a:endParaRPr lang="en-US" dirty="0"/>
          </a:p>
        </p:txBody>
      </p:sp>
    </p:spTree>
    <p:extLst>
      <p:ext uri="{BB962C8B-B14F-4D97-AF65-F5344CB8AC3E}">
        <p14:creationId xmlns:p14="http://schemas.microsoft.com/office/powerpoint/2010/main" val="300546990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2885523F-6C3F-0682-DA29-8422D5ECADA6}"/>
              </a:ext>
            </a:extLst>
          </p:cNvPr>
          <p:cNvSpPr>
            <a:spLocks noGrp="1"/>
          </p:cNvSpPr>
          <p:nvPr>
            <p:ph type="sldNum" sz="quarter" idx="10"/>
          </p:nvPr>
        </p:nvSpPr>
        <p:spPr/>
        <p:txBody>
          <a:bodyPr/>
          <a:lstStyle/>
          <a:p>
            <a:fld id="{88A1DFE4-5FC5-43BD-BB7E-75EAD82B965F}" type="slidenum">
              <a:rPr lang="en-US" noProof="0" smtClean="0"/>
              <a:pPr/>
              <a:t>2</a:t>
            </a:fld>
            <a:endParaRPr lang="en-US" noProof="0" dirty="0"/>
          </a:p>
        </p:txBody>
      </p:sp>
      <p:sp>
        <p:nvSpPr>
          <p:cNvPr id="3" name="Text Placeholder 2">
            <a:extLst>
              <a:ext uri="{FF2B5EF4-FFF2-40B4-BE49-F238E27FC236}">
                <a16:creationId xmlns:a16="http://schemas.microsoft.com/office/drawing/2014/main" id="{A705D360-3DF4-9185-554D-C3D1D9BC31E7}"/>
              </a:ext>
            </a:extLst>
          </p:cNvPr>
          <p:cNvSpPr>
            <a:spLocks noGrp="1"/>
          </p:cNvSpPr>
          <p:nvPr>
            <p:ph type="body" sz="quarter" idx="12"/>
          </p:nvPr>
        </p:nvSpPr>
        <p:spPr>
          <a:xfrm>
            <a:off x="442800" y="1131590"/>
            <a:ext cx="5641368" cy="3434111"/>
          </a:xfrm>
        </p:spPr>
        <p:txBody>
          <a:bodyPr/>
          <a:lstStyle/>
          <a:p>
            <a:pPr marL="285750" indent="-285750">
              <a:buFont typeface="Arial" panose="020B0604020202020204" pitchFamily="34" charset="0"/>
              <a:buChar char="•"/>
            </a:pPr>
            <a:r>
              <a:rPr lang="en-US" dirty="0"/>
              <a:t>The Super Proton Synchrotron (SPS, 1976) </a:t>
            </a:r>
            <a:br>
              <a:rPr lang="en-US" dirty="0"/>
            </a:br>
            <a:r>
              <a:rPr lang="en-US" dirty="0"/>
              <a:t>serves the North Area with slow extracted beam </a:t>
            </a:r>
            <a:br>
              <a:rPr lang="en-US" dirty="0"/>
            </a:br>
            <a:r>
              <a:rPr lang="en-US" dirty="0"/>
              <a:t>and as LHC injector (protons and ions)</a:t>
            </a:r>
            <a:endParaRPr lang="en-CH" dirty="0"/>
          </a:p>
          <a:p>
            <a:endParaRPr lang="en-US" dirty="0"/>
          </a:p>
        </p:txBody>
      </p:sp>
      <p:sp>
        <p:nvSpPr>
          <p:cNvPr id="4" name="Title 3">
            <a:extLst>
              <a:ext uri="{FF2B5EF4-FFF2-40B4-BE49-F238E27FC236}">
                <a16:creationId xmlns:a16="http://schemas.microsoft.com/office/drawing/2014/main" id="{A365F187-DD59-9798-B73E-95E34DA1FF7E}"/>
              </a:ext>
            </a:extLst>
          </p:cNvPr>
          <p:cNvSpPr>
            <a:spLocks noGrp="1"/>
          </p:cNvSpPr>
          <p:nvPr>
            <p:ph type="title"/>
          </p:nvPr>
        </p:nvSpPr>
        <p:spPr/>
        <p:txBody>
          <a:bodyPr/>
          <a:lstStyle/>
          <a:p>
            <a:r>
              <a:rPr lang="en-US" dirty="0"/>
              <a:t>Introduction</a:t>
            </a:r>
          </a:p>
        </p:txBody>
      </p:sp>
      <p:sp>
        <p:nvSpPr>
          <p:cNvPr id="5" name="Footer Placeholder 4">
            <a:extLst>
              <a:ext uri="{FF2B5EF4-FFF2-40B4-BE49-F238E27FC236}">
                <a16:creationId xmlns:a16="http://schemas.microsoft.com/office/drawing/2014/main" id="{E4011CA2-D11D-82E9-4EB2-074916DD1F15}"/>
              </a:ext>
            </a:extLst>
          </p:cNvPr>
          <p:cNvSpPr>
            <a:spLocks noGrp="1"/>
          </p:cNvSpPr>
          <p:nvPr>
            <p:ph type="ftr" sz="quarter" idx="3"/>
          </p:nvPr>
        </p:nvSpPr>
        <p:spPr/>
        <p:txBody>
          <a:bodyPr/>
          <a:lstStyle/>
          <a:p>
            <a:r>
              <a:rPr lang="en-US" dirty="0"/>
              <a:t>FCC week, June 2023, London 		SPS pre-booster option			Hannes Bartosik</a:t>
            </a:r>
          </a:p>
        </p:txBody>
      </p:sp>
      <p:pic>
        <p:nvPicPr>
          <p:cNvPr id="12" name="Picture 11">
            <a:extLst>
              <a:ext uri="{FF2B5EF4-FFF2-40B4-BE49-F238E27FC236}">
                <a16:creationId xmlns:a16="http://schemas.microsoft.com/office/drawing/2014/main" id="{5CFBF63D-B206-ED28-23AE-1A259044D886}"/>
              </a:ext>
            </a:extLst>
          </p:cNvPr>
          <p:cNvPicPr>
            <a:picLocks noChangeAspect="1"/>
          </p:cNvPicPr>
          <p:nvPr/>
        </p:nvPicPr>
        <p:blipFill>
          <a:blip r:embed="rId2"/>
          <a:stretch>
            <a:fillRect/>
          </a:stretch>
        </p:blipFill>
        <p:spPr>
          <a:xfrm>
            <a:off x="4860032" y="1302467"/>
            <a:ext cx="4216257" cy="3434111"/>
          </a:xfrm>
          <a:prstGeom prst="rect">
            <a:avLst/>
          </a:prstGeom>
        </p:spPr>
      </p:pic>
    </p:spTree>
    <p:extLst>
      <p:ext uri="{BB962C8B-B14F-4D97-AF65-F5344CB8AC3E}">
        <p14:creationId xmlns:p14="http://schemas.microsoft.com/office/powerpoint/2010/main" val="402066902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2885523F-6C3F-0682-DA29-8422D5ECADA6}"/>
              </a:ext>
            </a:extLst>
          </p:cNvPr>
          <p:cNvSpPr>
            <a:spLocks noGrp="1"/>
          </p:cNvSpPr>
          <p:nvPr>
            <p:ph type="sldNum" sz="quarter" idx="10"/>
          </p:nvPr>
        </p:nvSpPr>
        <p:spPr/>
        <p:txBody>
          <a:bodyPr/>
          <a:lstStyle/>
          <a:p>
            <a:fld id="{88A1DFE4-5FC5-43BD-BB7E-75EAD82B965F}" type="slidenum">
              <a:rPr lang="en-US" noProof="0" smtClean="0"/>
              <a:pPr/>
              <a:t>3</a:t>
            </a:fld>
            <a:endParaRPr lang="en-US" noProof="0" dirty="0"/>
          </a:p>
        </p:txBody>
      </p:sp>
      <p:sp>
        <p:nvSpPr>
          <p:cNvPr id="3" name="Text Placeholder 2">
            <a:extLst>
              <a:ext uri="{FF2B5EF4-FFF2-40B4-BE49-F238E27FC236}">
                <a16:creationId xmlns:a16="http://schemas.microsoft.com/office/drawing/2014/main" id="{A705D360-3DF4-9185-554D-C3D1D9BC31E7}"/>
              </a:ext>
            </a:extLst>
          </p:cNvPr>
          <p:cNvSpPr>
            <a:spLocks noGrp="1"/>
          </p:cNvSpPr>
          <p:nvPr>
            <p:ph type="body" sz="quarter" idx="12"/>
          </p:nvPr>
        </p:nvSpPr>
        <p:spPr>
          <a:xfrm>
            <a:off x="442800" y="1131590"/>
            <a:ext cx="5641368" cy="3434111"/>
          </a:xfrm>
        </p:spPr>
        <p:txBody>
          <a:bodyPr/>
          <a:lstStyle/>
          <a:p>
            <a:pPr marL="285750" indent="-285750">
              <a:buFont typeface="Arial" panose="020B0604020202020204" pitchFamily="34" charset="0"/>
              <a:buChar char="•"/>
            </a:pPr>
            <a:r>
              <a:rPr lang="en-US" dirty="0"/>
              <a:t>The Super Proton Synchrotron (SPS, 1976) </a:t>
            </a:r>
            <a:br>
              <a:rPr lang="en-US" dirty="0"/>
            </a:br>
            <a:r>
              <a:rPr lang="en-US" dirty="0"/>
              <a:t>serves the North Area with slow extracted beam </a:t>
            </a:r>
            <a:br>
              <a:rPr lang="en-US" dirty="0"/>
            </a:br>
            <a:r>
              <a:rPr lang="en-US" dirty="0"/>
              <a:t>and as LHC injector (protons and ions)</a:t>
            </a:r>
            <a:endParaRPr lang="en-CH" dirty="0"/>
          </a:p>
          <a:p>
            <a:pPr marL="285750" indent="-285750"/>
            <a:r>
              <a:rPr lang="en-GB" dirty="0"/>
              <a:t>The SPS served as injector for LEP in the past </a:t>
            </a:r>
            <a:br>
              <a:rPr lang="en-GB" dirty="0"/>
            </a:br>
            <a:r>
              <a:rPr lang="en-GB" dirty="0"/>
              <a:t>(accelerating e</a:t>
            </a:r>
            <a:r>
              <a:rPr lang="en-GB" baseline="30000" dirty="0"/>
              <a:t>+</a:t>
            </a:r>
            <a:r>
              <a:rPr lang="en-GB" dirty="0"/>
              <a:t>/e</a:t>
            </a:r>
            <a:r>
              <a:rPr lang="en-GB" baseline="30000" dirty="0"/>
              <a:t>-</a:t>
            </a:r>
            <a:r>
              <a:rPr lang="en-GB" dirty="0"/>
              <a:t> from 3.5 GeV to 20 GeV)</a:t>
            </a:r>
          </a:p>
          <a:p>
            <a:endParaRPr lang="en-US" dirty="0"/>
          </a:p>
        </p:txBody>
      </p:sp>
      <p:sp>
        <p:nvSpPr>
          <p:cNvPr id="4" name="Title 3">
            <a:extLst>
              <a:ext uri="{FF2B5EF4-FFF2-40B4-BE49-F238E27FC236}">
                <a16:creationId xmlns:a16="http://schemas.microsoft.com/office/drawing/2014/main" id="{A365F187-DD59-9798-B73E-95E34DA1FF7E}"/>
              </a:ext>
            </a:extLst>
          </p:cNvPr>
          <p:cNvSpPr>
            <a:spLocks noGrp="1"/>
          </p:cNvSpPr>
          <p:nvPr>
            <p:ph type="title"/>
          </p:nvPr>
        </p:nvSpPr>
        <p:spPr/>
        <p:txBody>
          <a:bodyPr/>
          <a:lstStyle/>
          <a:p>
            <a:r>
              <a:rPr lang="en-US" dirty="0"/>
              <a:t>Introduction</a:t>
            </a:r>
          </a:p>
        </p:txBody>
      </p:sp>
      <p:sp>
        <p:nvSpPr>
          <p:cNvPr id="5" name="Footer Placeholder 4">
            <a:extLst>
              <a:ext uri="{FF2B5EF4-FFF2-40B4-BE49-F238E27FC236}">
                <a16:creationId xmlns:a16="http://schemas.microsoft.com/office/drawing/2014/main" id="{E4011CA2-D11D-82E9-4EB2-074916DD1F15}"/>
              </a:ext>
            </a:extLst>
          </p:cNvPr>
          <p:cNvSpPr>
            <a:spLocks noGrp="1"/>
          </p:cNvSpPr>
          <p:nvPr>
            <p:ph type="ftr" sz="quarter" idx="3"/>
          </p:nvPr>
        </p:nvSpPr>
        <p:spPr/>
        <p:txBody>
          <a:bodyPr/>
          <a:lstStyle/>
          <a:p>
            <a:r>
              <a:rPr lang="en-US"/>
              <a:t>FCC week, June 2023, London 		SPS pre-booster option			Hannes Bartosik</a:t>
            </a:r>
            <a:endParaRPr lang="en-US" dirty="0"/>
          </a:p>
        </p:txBody>
      </p:sp>
      <p:sp>
        <p:nvSpPr>
          <p:cNvPr id="8" name="TextBox 7">
            <a:extLst>
              <a:ext uri="{FF2B5EF4-FFF2-40B4-BE49-F238E27FC236}">
                <a16:creationId xmlns:a16="http://schemas.microsoft.com/office/drawing/2014/main" id="{F8B9A59F-9B15-6088-927A-A19762D07EBA}"/>
              </a:ext>
            </a:extLst>
          </p:cNvPr>
          <p:cNvSpPr txBox="1"/>
          <p:nvPr/>
        </p:nvSpPr>
        <p:spPr>
          <a:xfrm>
            <a:off x="4821983" y="4798797"/>
            <a:ext cx="4322017" cy="261610"/>
          </a:xfrm>
          <a:prstGeom prst="rect">
            <a:avLst/>
          </a:prstGeom>
          <a:noFill/>
        </p:spPr>
        <p:txBody>
          <a:bodyPr wrap="none" rtlCol="0">
            <a:spAutoFit/>
          </a:bodyPr>
          <a:lstStyle/>
          <a:p>
            <a:r>
              <a:rPr lang="en-CH" sz="1100" dirty="0">
                <a:solidFill>
                  <a:srgbClr val="008B3E"/>
                </a:solidFill>
              </a:rPr>
              <a:t>K. Cornelis, R. Schmidt, “Commissioning the SPS as LEP injector”</a:t>
            </a:r>
          </a:p>
        </p:txBody>
      </p:sp>
      <p:pic>
        <p:nvPicPr>
          <p:cNvPr id="9" name="Picture 8" descr="Diagram&#10;&#10;Description automatically generated">
            <a:extLst>
              <a:ext uri="{FF2B5EF4-FFF2-40B4-BE49-F238E27FC236}">
                <a16:creationId xmlns:a16="http://schemas.microsoft.com/office/drawing/2014/main" id="{CBFDA68A-74A4-ADE7-55FB-418E7E007615}"/>
              </a:ext>
            </a:extLst>
          </p:cNvPr>
          <p:cNvPicPr>
            <a:picLocks noChangeAspect="1"/>
          </p:cNvPicPr>
          <p:nvPr/>
        </p:nvPicPr>
        <p:blipFill>
          <a:blip r:embed="rId2"/>
          <a:stretch>
            <a:fillRect/>
          </a:stretch>
        </p:blipFill>
        <p:spPr>
          <a:xfrm>
            <a:off x="5591302" y="915566"/>
            <a:ext cx="3265104" cy="3657788"/>
          </a:xfrm>
          <a:prstGeom prst="rect">
            <a:avLst/>
          </a:prstGeom>
        </p:spPr>
      </p:pic>
      <p:sp>
        <p:nvSpPr>
          <p:cNvPr id="10" name="Rectangle 9">
            <a:extLst>
              <a:ext uri="{FF2B5EF4-FFF2-40B4-BE49-F238E27FC236}">
                <a16:creationId xmlns:a16="http://schemas.microsoft.com/office/drawing/2014/main" id="{3087F71C-976B-F13A-B595-E5EEAEB4454A}"/>
              </a:ext>
            </a:extLst>
          </p:cNvPr>
          <p:cNvSpPr/>
          <p:nvPr/>
        </p:nvSpPr>
        <p:spPr>
          <a:xfrm>
            <a:off x="7020272" y="1960688"/>
            <a:ext cx="587829" cy="370114"/>
          </a:xfrm>
          <a:prstGeom prst="rect">
            <a:avLst/>
          </a:prstGeom>
          <a:solidFill>
            <a:srgbClr val="00B050">
              <a:alpha val="23888"/>
            </a:srgbClr>
          </a:solidFill>
          <a:ln>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a:p>
        </p:txBody>
      </p:sp>
      <p:sp>
        <p:nvSpPr>
          <p:cNvPr id="11" name="Rectangle 10">
            <a:extLst>
              <a:ext uri="{FF2B5EF4-FFF2-40B4-BE49-F238E27FC236}">
                <a16:creationId xmlns:a16="http://schemas.microsoft.com/office/drawing/2014/main" id="{9168DCEB-D5B4-FCC8-7AB9-59062325B6BA}"/>
              </a:ext>
            </a:extLst>
          </p:cNvPr>
          <p:cNvSpPr/>
          <p:nvPr/>
        </p:nvSpPr>
        <p:spPr>
          <a:xfrm>
            <a:off x="6160302" y="3264176"/>
            <a:ext cx="478971" cy="315686"/>
          </a:xfrm>
          <a:prstGeom prst="rect">
            <a:avLst/>
          </a:prstGeom>
          <a:solidFill>
            <a:srgbClr val="00B050">
              <a:alpha val="23888"/>
            </a:srgbClr>
          </a:solidFill>
          <a:ln>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a:p>
        </p:txBody>
      </p:sp>
    </p:spTree>
    <p:extLst>
      <p:ext uri="{BB962C8B-B14F-4D97-AF65-F5344CB8AC3E}">
        <p14:creationId xmlns:p14="http://schemas.microsoft.com/office/powerpoint/2010/main" val="58775845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2885523F-6C3F-0682-DA29-8422D5ECADA6}"/>
              </a:ext>
            </a:extLst>
          </p:cNvPr>
          <p:cNvSpPr>
            <a:spLocks noGrp="1"/>
          </p:cNvSpPr>
          <p:nvPr>
            <p:ph type="sldNum" sz="quarter" idx="10"/>
          </p:nvPr>
        </p:nvSpPr>
        <p:spPr/>
        <p:txBody>
          <a:bodyPr/>
          <a:lstStyle/>
          <a:p>
            <a:fld id="{88A1DFE4-5FC5-43BD-BB7E-75EAD82B965F}" type="slidenum">
              <a:rPr lang="en-US" noProof="0" smtClean="0"/>
              <a:pPr/>
              <a:t>4</a:t>
            </a:fld>
            <a:endParaRPr lang="en-US" noProof="0" dirty="0"/>
          </a:p>
        </p:txBody>
      </p:sp>
      <p:sp>
        <p:nvSpPr>
          <p:cNvPr id="3" name="Text Placeholder 2">
            <a:extLst>
              <a:ext uri="{FF2B5EF4-FFF2-40B4-BE49-F238E27FC236}">
                <a16:creationId xmlns:a16="http://schemas.microsoft.com/office/drawing/2014/main" id="{A705D360-3DF4-9185-554D-C3D1D9BC31E7}"/>
              </a:ext>
            </a:extLst>
          </p:cNvPr>
          <p:cNvSpPr>
            <a:spLocks noGrp="1"/>
          </p:cNvSpPr>
          <p:nvPr>
            <p:ph type="body" sz="quarter" idx="12"/>
          </p:nvPr>
        </p:nvSpPr>
        <p:spPr>
          <a:xfrm>
            <a:off x="442800" y="1131590"/>
            <a:ext cx="5641368" cy="3434111"/>
          </a:xfrm>
        </p:spPr>
        <p:txBody>
          <a:bodyPr/>
          <a:lstStyle/>
          <a:p>
            <a:pPr marL="285750" indent="-285750">
              <a:buFont typeface="Arial" panose="020B0604020202020204" pitchFamily="34" charset="0"/>
              <a:buChar char="•"/>
            </a:pPr>
            <a:r>
              <a:rPr lang="en-US" dirty="0"/>
              <a:t>The Super Proton Synchrotron (SPS, 1976) </a:t>
            </a:r>
            <a:br>
              <a:rPr lang="en-US" dirty="0"/>
            </a:br>
            <a:r>
              <a:rPr lang="en-US" dirty="0"/>
              <a:t>serves the North Area with slow extracted beam </a:t>
            </a:r>
            <a:br>
              <a:rPr lang="en-US" dirty="0"/>
            </a:br>
            <a:r>
              <a:rPr lang="en-US" dirty="0"/>
              <a:t>and as LHC injector (protons and ions)</a:t>
            </a:r>
            <a:endParaRPr lang="en-CH" dirty="0"/>
          </a:p>
          <a:p>
            <a:pPr marL="285750" indent="-285750"/>
            <a:r>
              <a:rPr lang="en-GB" dirty="0"/>
              <a:t>The SPS served as injector for LEP in the past </a:t>
            </a:r>
            <a:br>
              <a:rPr lang="en-GB" dirty="0"/>
            </a:br>
            <a:r>
              <a:rPr lang="en-GB" dirty="0"/>
              <a:t>(accelerating e</a:t>
            </a:r>
            <a:r>
              <a:rPr lang="en-GB" baseline="30000" dirty="0"/>
              <a:t>+</a:t>
            </a:r>
            <a:r>
              <a:rPr lang="en-GB" dirty="0"/>
              <a:t>/e</a:t>
            </a:r>
            <a:r>
              <a:rPr lang="en-GB" baseline="30000" dirty="0"/>
              <a:t>-</a:t>
            </a:r>
            <a:r>
              <a:rPr lang="en-GB" dirty="0"/>
              <a:t> from 3.5 GeV to 20 GeV)</a:t>
            </a:r>
          </a:p>
          <a:p>
            <a:pPr marL="528750" lvl="1" indent="-285750"/>
            <a:r>
              <a:rPr lang="en-GB" dirty="0"/>
              <a:t>To achieve a precision of </a:t>
            </a:r>
            <a:r>
              <a:rPr lang="en-GB" dirty="0">
                <a:latin typeface="Symbol" pitchFamily="2" charset="2"/>
              </a:rPr>
              <a:t>D</a:t>
            </a:r>
            <a:r>
              <a:rPr lang="en-GB" dirty="0"/>
              <a:t>I/I &lt; 10</a:t>
            </a:r>
            <a:r>
              <a:rPr lang="en-GB" baseline="30000" dirty="0"/>
              <a:t>-3</a:t>
            </a:r>
            <a:r>
              <a:rPr lang="en-GB" dirty="0"/>
              <a:t> for dipoles and quadrupoles at injection, low-level </a:t>
            </a:r>
            <a:r>
              <a:rPr lang="en-GB" b="1" dirty="0"/>
              <a:t>current control loops were switched between proton and lepton cycles</a:t>
            </a:r>
          </a:p>
          <a:p>
            <a:pPr marL="528750" lvl="1" indent="-285750"/>
            <a:r>
              <a:rPr lang="en-GB" b="1" dirty="0"/>
              <a:t>Synchrotron radiation </a:t>
            </a:r>
            <a:r>
              <a:rPr lang="en-GB" dirty="0"/>
              <a:t>required installation of </a:t>
            </a:r>
            <a:r>
              <a:rPr lang="en-GB" b="1" dirty="0"/>
              <a:t>masks both inside and outside the vacuum chamber to protect main magnets</a:t>
            </a:r>
            <a:r>
              <a:rPr lang="en-GB" dirty="0"/>
              <a:t>, and </a:t>
            </a:r>
            <a:r>
              <a:rPr lang="en-GB" b="1" dirty="0"/>
              <a:t>shutters for extraction septa</a:t>
            </a:r>
          </a:p>
          <a:p>
            <a:pPr marL="528750" lvl="1" indent="-285750"/>
            <a:r>
              <a:rPr lang="en-GB" dirty="0"/>
              <a:t>The SPS travelling wave cavities are “directional” and could only be used for positrons – </a:t>
            </a:r>
            <a:r>
              <a:rPr lang="en-GB" b="1" dirty="0"/>
              <a:t>additional 200 MHz standing wave cavities</a:t>
            </a:r>
            <a:r>
              <a:rPr lang="en-GB" dirty="0"/>
              <a:t> were installed for electrons, </a:t>
            </a:r>
            <a:r>
              <a:rPr lang="en-GB" b="1" dirty="0"/>
              <a:t>and a superconducting cavity at 352 MHz</a:t>
            </a:r>
            <a:r>
              <a:rPr lang="en-GB" dirty="0"/>
              <a:t> for acceleration of positrons to 20 GeV</a:t>
            </a:r>
          </a:p>
          <a:p>
            <a:endParaRPr lang="en-US" dirty="0"/>
          </a:p>
        </p:txBody>
      </p:sp>
      <p:sp>
        <p:nvSpPr>
          <p:cNvPr id="4" name="Title 3">
            <a:extLst>
              <a:ext uri="{FF2B5EF4-FFF2-40B4-BE49-F238E27FC236}">
                <a16:creationId xmlns:a16="http://schemas.microsoft.com/office/drawing/2014/main" id="{A365F187-DD59-9798-B73E-95E34DA1FF7E}"/>
              </a:ext>
            </a:extLst>
          </p:cNvPr>
          <p:cNvSpPr>
            <a:spLocks noGrp="1"/>
          </p:cNvSpPr>
          <p:nvPr>
            <p:ph type="title"/>
          </p:nvPr>
        </p:nvSpPr>
        <p:spPr/>
        <p:txBody>
          <a:bodyPr/>
          <a:lstStyle/>
          <a:p>
            <a:r>
              <a:rPr lang="en-US" dirty="0"/>
              <a:t>Introduction</a:t>
            </a:r>
          </a:p>
        </p:txBody>
      </p:sp>
      <p:sp>
        <p:nvSpPr>
          <p:cNvPr id="5" name="Footer Placeholder 4">
            <a:extLst>
              <a:ext uri="{FF2B5EF4-FFF2-40B4-BE49-F238E27FC236}">
                <a16:creationId xmlns:a16="http://schemas.microsoft.com/office/drawing/2014/main" id="{E4011CA2-D11D-82E9-4EB2-074916DD1F15}"/>
              </a:ext>
            </a:extLst>
          </p:cNvPr>
          <p:cNvSpPr>
            <a:spLocks noGrp="1"/>
          </p:cNvSpPr>
          <p:nvPr>
            <p:ph type="ftr" sz="quarter" idx="3"/>
          </p:nvPr>
        </p:nvSpPr>
        <p:spPr/>
        <p:txBody>
          <a:bodyPr/>
          <a:lstStyle/>
          <a:p>
            <a:r>
              <a:rPr lang="en-US"/>
              <a:t>FCC week, June 2023, London 		SPS pre-booster option			Hannes Bartosik</a:t>
            </a:r>
            <a:endParaRPr lang="en-US" dirty="0"/>
          </a:p>
        </p:txBody>
      </p:sp>
      <p:pic>
        <p:nvPicPr>
          <p:cNvPr id="6" name="Picture 5" descr="Chart&#10;&#10;Description automatically generated with medium confidence">
            <a:extLst>
              <a:ext uri="{FF2B5EF4-FFF2-40B4-BE49-F238E27FC236}">
                <a16:creationId xmlns:a16="http://schemas.microsoft.com/office/drawing/2014/main" id="{3799DC8E-74A8-D423-0162-738E5F15B46C}"/>
              </a:ext>
            </a:extLst>
          </p:cNvPr>
          <p:cNvPicPr>
            <a:picLocks noChangeAspect="1"/>
          </p:cNvPicPr>
          <p:nvPr/>
        </p:nvPicPr>
        <p:blipFill>
          <a:blip r:embed="rId2"/>
          <a:stretch>
            <a:fillRect/>
          </a:stretch>
        </p:blipFill>
        <p:spPr>
          <a:xfrm>
            <a:off x="6156176" y="2587309"/>
            <a:ext cx="2553644" cy="2233738"/>
          </a:xfrm>
          <a:prstGeom prst="rect">
            <a:avLst/>
          </a:prstGeom>
        </p:spPr>
      </p:pic>
      <p:pic>
        <p:nvPicPr>
          <p:cNvPr id="7" name="Picture 6" descr="Chart, line chart&#10;&#10;Description automatically generated">
            <a:extLst>
              <a:ext uri="{FF2B5EF4-FFF2-40B4-BE49-F238E27FC236}">
                <a16:creationId xmlns:a16="http://schemas.microsoft.com/office/drawing/2014/main" id="{6A0AAE95-08D2-9CD6-9C8C-778B10187F06}"/>
              </a:ext>
            </a:extLst>
          </p:cNvPr>
          <p:cNvPicPr>
            <a:picLocks noChangeAspect="1"/>
          </p:cNvPicPr>
          <p:nvPr/>
        </p:nvPicPr>
        <p:blipFill>
          <a:blip r:embed="rId3"/>
          <a:stretch>
            <a:fillRect/>
          </a:stretch>
        </p:blipFill>
        <p:spPr>
          <a:xfrm>
            <a:off x="6156176" y="511774"/>
            <a:ext cx="2535444" cy="2100797"/>
          </a:xfrm>
          <a:prstGeom prst="rect">
            <a:avLst/>
          </a:prstGeom>
        </p:spPr>
      </p:pic>
      <p:sp>
        <p:nvSpPr>
          <p:cNvPr id="8" name="TextBox 7">
            <a:extLst>
              <a:ext uri="{FF2B5EF4-FFF2-40B4-BE49-F238E27FC236}">
                <a16:creationId xmlns:a16="http://schemas.microsoft.com/office/drawing/2014/main" id="{F8B9A59F-9B15-6088-927A-A19762D07EBA}"/>
              </a:ext>
            </a:extLst>
          </p:cNvPr>
          <p:cNvSpPr txBox="1"/>
          <p:nvPr/>
        </p:nvSpPr>
        <p:spPr>
          <a:xfrm>
            <a:off x="4821983" y="4798797"/>
            <a:ext cx="4322017" cy="261610"/>
          </a:xfrm>
          <a:prstGeom prst="rect">
            <a:avLst/>
          </a:prstGeom>
          <a:noFill/>
        </p:spPr>
        <p:txBody>
          <a:bodyPr wrap="none" rtlCol="0">
            <a:spAutoFit/>
          </a:bodyPr>
          <a:lstStyle/>
          <a:p>
            <a:r>
              <a:rPr lang="en-CH" sz="1100" dirty="0">
                <a:solidFill>
                  <a:srgbClr val="008B3E"/>
                </a:solidFill>
              </a:rPr>
              <a:t>K. Cornelis, R. Schmidt, “Commissioning the SPS as LEP injector”</a:t>
            </a:r>
          </a:p>
        </p:txBody>
      </p:sp>
    </p:spTree>
    <p:extLst>
      <p:ext uri="{BB962C8B-B14F-4D97-AF65-F5344CB8AC3E}">
        <p14:creationId xmlns:p14="http://schemas.microsoft.com/office/powerpoint/2010/main" val="65464592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1670C39B-81A5-097B-D5CB-CA748B2CE4D3}"/>
              </a:ext>
            </a:extLst>
          </p:cNvPr>
          <p:cNvSpPr>
            <a:spLocks noGrp="1"/>
          </p:cNvSpPr>
          <p:nvPr>
            <p:ph type="sldNum" sz="quarter" idx="10"/>
          </p:nvPr>
        </p:nvSpPr>
        <p:spPr/>
        <p:txBody>
          <a:bodyPr/>
          <a:lstStyle/>
          <a:p>
            <a:fld id="{88A1DFE4-5FC5-43BD-BB7E-75EAD82B965F}" type="slidenum">
              <a:rPr lang="en-US" noProof="0" smtClean="0"/>
              <a:pPr/>
              <a:t>5</a:t>
            </a:fld>
            <a:endParaRPr lang="en-US" noProof="0" dirty="0"/>
          </a:p>
        </p:txBody>
      </p:sp>
      <p:sp>
        <p:nvSpPr>
          <p:cNvPr id="3" name="Text Placeholder 2">
            <a:extLst>
              <a:ext uri="{FF2B5EF4-FFF2-40B4-BE49-F238E27FC236}">
                <a16:creationId xmlns:a16="http://schemas.microsoft.com/office/drawing/2014/main" id="{CEDBB8AD-5AB3-1593-6724-6E990A6415BD}"/>
              </a:ext>
            </a:extLst>
          </p:cNvPr>
          <p:cNvSpPr>
            <a:spLocks noGrp="1"/>
          </p:cNvSpPr>
          <p:nvPr>
            <p:ph type="body" sz="quarter" idx="12"/>
          </p:nvPr>
        </p:nvSpPr>
        <p:spPr/>
        <p:txBody>
          <a:bodyPr/>
          <a:lstStyle/>
          <a:p>
            <a:r>
              <a:rPr lang="en-GB" dirty="0"/>
              <a:t>The SPS consists of regular FODO cells with 6-fold symmetry (90 degree phase advance)</a:t>
            </a:r>
          </a:p>
          <a:p>
            <a:r>
              <a:rPr lang="en-GB" b="1" dirty="0"/>
              <a:t>Horizontal phase advance of 135 degree optimizes horizontal emittance</a:t>
            </a:r>
          </a:p>
          <a:p>
            <a:pPr lvl="1"/>
            <a:r>
              <a:rPr lang="en-GB" dirty="0"/>
              <a:t>But still large emittance @extraction and damping time @injection (instabilities)​</a:t>
            </a:r>
          </a:p>
          <a:p>
            <a:endParaRPr lang="en-US" dirty="0"/>
          </a:p>
        </p:txBody>
      </p:sp>
      <p:sp>
        <p:nvSpPr>
          <p:cNvPr id="4" name="Title 3">
            <a:extLst>
              <a:ext uri="{FF2B5EF4-FFF2-40B4-BE49-F238E27FC236}">
                <a16:creationId xmlns:a16="http://schemas.microsoft.com/office/drawing/2014/main" id="{93D2BED5-7F40-34C4-6440-CF788F80D2C5}"/>
              </a:ext>
            </a:extLst>
          </p:cNvPr>
          <p:cNvSpPr>
            <a:spLocks noGrp="1"/>
          </p:cNvSpPr>
          <p:nvPr>
            <p:ph type="title"/>
          </p:nvPr>
        </p:nvSpPr>
        <p:spPr/>
        <p:txBody>
          <a:bodyPr/>
          <a:lstStyle/>
          <a:p>
            <a:r>
              <a:rPr lang="en-CH" dirty="0"/>
              <a:t>Optimization of SPS optics</a:t>
            </a:r>
            <a:endParaRPr lang="en-US" dirty="0"/>
          </a:p>
        </p:txBody>
      </p:sp>
      <p:sp>
        <p:nvSpPr>
          <p:cNvPr id="5" name="Footer Placeholder 4">
            <a:extLst>
              <a:ext uri="{FF2B5EF4-FFF2-40B4-BE49-F238E27FC236}">
                <a16:creationId xmlns:a16="http://schemas.microsoft.com/office/drawing/2014/main" id="{56874A49-1954-FEBA-ED18-19EA6CAC4850}"/>
              </a:ext>
            </a:extLst>
          </p:cNvPr>
          <p:cNvSpPr>
            <a:spLocks noGrp="1"/>
          </p:cNvSpPr>
          <p:nvPr>
            <p:ph type="ftr" sz="quarter" idx="3"/>
          </p:nvPr>
        </p:nvSpPr>
        <p:spPr/>
        <p:txBody>
          <a:bodyPr/>
          <a:lstStyle/>
          <a:p>
            <a:r>
              <a:rPr lang="en-US"/>
              <a:t>FCC week, June 2023, London 		SPS pre-booster option			Hannes Bartosik</a:t>
            </a:r>
            <a:endParaRPr lang="en-US" dirty="0"/>
          </a:p>
        </p:txBody>
      </p:sp>
      <p:pic>
        <p:nvPicPr>
          <p:cNvPr id="6" name="Picture 5">
            <a:extLst>
              <a:ext uri="{FF2B5EF4-FFF2-40B4-BE49-F238E27FC236}">
                <a16:creationId xmlns:a16="http://schemas.microsoft.com/office/drawing/2014/main" id="{5C5B8C1C-7F98-E600-C503-43577E5EF5CC}"/>
              </a:ext>
            </a:extLst>
          </p:cNvPr>
          <p:cNvPicPr>
            <a:picLocks noChangeAspect="1"/>
          </p:cNvPicPr>
          <p:nvPr/>
        </p:nvPicPr>
        <p:blipFill>
          <a:blip r:embed="rId2"/>
          <a:stretch>
            <a:fillRect/>
          </a:stretch>
        </p:blipFill>
        <p:spPr>
          <a:xfrm>
            <a:off x="827584" y="2355726"/>
            <a:ext cx="3350854" cy="2511976"/>
          </a:xfrm>
          <a:prstGeom prst="rect">
            <a:avLst/>
          </a:prstGeom>
        </p:spPr>
      </p:pic>
      <p:graphicFrame>
        <p:nvGraphicFramePr>
          <p:cNvPr id="7" name="Table 6">
            <a:extLst>
              <a:ext uri="{FF2B5EF4-FFF2-40B4-BE49-F238E27FC236}">
                <a16:creationId xmlns:a16="http://schemas.microsoft.com/office/drawing/2014/main" id="{20E94947-5904-C650-BEAC-06F9369972C2}"/>
              </a:ext>
            </a:extLst>
          </p:cNvPr>
          <p:cNvGraphicFramePr>
            <a:graphicFrameLocks noGrp="1"/>
          </p:cNvGraphicFramePr>
          <p:nvPr>
            <p:extLst>
              <p:ext uri="{D42A27DB-BD31-4B8C-83A1-F6EECF244321}">
                <p14:modId xmlns:p14="http://schemas.microsoft.com/office/powerpoint/2010/main" val="3998358604"/>
              </p:ext>
            </p:extLst>
          </p:nvPr>
        </p:nvGraphicFramePr>
        <p:xfrm>
          <a:off x="4860032" y="2283718"/>
          <a:ext cx="3697864" cy="2511976"/>
        </p:xfrm>
        <a:graphic>
          <a:graphicData uri="http://schemas.openxmlformats.org/drawingml/2006/table">
            <a:tbl>
              <a:tblPr/>
              <a:tblGrid>
                <a:gridCol w="2242389">
                  <a:extLst>
                    <a:ext uri="{9D8B030D-6E8A-4147-A177-3AD203B41FA5}">
                      <a16:colId xmlns:a16="http://schemas.microsoft.com/office/drawing/2014/main" val="1007735034"/>
                    </a:ext>
                  </a:extLst>
                </a:gridCol>
                <a:gridCol w="623775">
                  <a:extLst>
                    <a:ext uri="{9D8B030D-6E8A-4147-A177-3AD203B41FA5}">
                      <a16:colId xmlns:a16="http://schemas.microsoft.com/office/drawing/2014/main" val="1934525304"/>
                    </a:ext>
                  </a:extLst>
                </a:gridCol>
                <a:gridCol w="831700">
                  <a:extLst>
                    <a:ext uri="{9D8B030D-6E8A-4147-A177-3AD203B41FA5}">
                      <a16:colId xmlns:a16="http://schemas.microsoft.com/office/drawing/2014/main" val="2895570320"/>
                    </a:ext>
                  </a:extLst>
                </a:gridCol>
              </a:tblGrid>
              <a:tr h="287380">
                <a:tc gridSpan="2">
                  <a:txBody>
                    <a:bodyPr/>
                    <a:lstStyle/>
                    <a:p>
                      <a:pPr algn="ctr"/>
                      <a:r>
                        <a:rPr lang="en-GB" sz="900" b="1" dirty="0">
                          <a:solidFill>
                            <a:srgbClr val="073A6C"/>
                          </a:solidFill>
                          <a:effectLst/>
                          <a:latin typeface="Trebuchet MS" panose="020B0703020202090204" pitchFamily="34" charset="0"/>
                        </a:rPr>
                        <a:t>SPS Parameters *</a:t>
                      </a:r>
                      <a:endParaRPr lang="en-GB" sz="900" dirty="0">
                        <a:effectLst/>
                      </a:endParaRPr>
                    </a:p>
                    <a:p>
                      <a:pPr algn="ctr"/>
                      <a:r>
                        <a:rPr lang="en-GB" sz="900" dirty="0">
                          <a:solidFill>
                            <a:srgbClr val="073A6C"/>
                          </a:solidFill>
                          <a:effectLst/>
                          <a:latin typeface="Trebuchet MS" panose="020B0703020202090204" pitchFamily="34" charset="0"/>
                        </a:rPr>
                        <a:t>*phase advance is close to 135</a:t>
                      </a:r>
                      <a:r>
                        <a:rPr lang="en-GB" sz="900" baseline="30000" dirty="0">
                          <a:solidFill>
                            <a:srgbClr val="073A6C"/>
                          </a:solidFill>
                          <a:effectLst/>
                          <a:latin typeface="Trebuchet MS" panose="020B0703020202090204" pitchFamily="34" charset="0"/>
                        </a:rPr>
                        <a:t>0</a:t>
                      </a:r>
                      <a:endParaRPr lang="en-GB" sz="900" dirty="0">
                        <a:effectLst/>
                      </a:endParaRPr>
                    </a:p>
                  </a:txBody>
                  <a:tcPr marL="3314" marR="3314" marT="3314" marB="3314" anchor="b">
                    <a:lnL w="19050" cap="flat" cmpd="sng" algn="ctr">
                      <a:solidFill>
                        <a:srgbClr val="3B68AD"/>
                      </a:solidFill>
                      <a:prstDash val="solid"/>
                      <a:round/>
                      <a:headEnd type="none" w="med" len="med"/>
                      <a:tailEnd type="none" w="med" len="med"/>
                    </a:lnL>
                    <a:lnR w="19050" cap="flat" cmpd="sng" algn="ctr">
                      <a:solidFill>
                        <a:srgbClr val="3B68AD"/>
                      </a:solidFill>
                      <a:prstDash val="solid"/>
                      <a:round/>
                      <a:headEnd type="none" w="med" len="med"/>
                      <a:tailEnd type="none" w="med" len="med"/>
                    </a:lnR>
                    <a:lnT w="19050" cap="flat" cmpd="sng" algn="ctr">
                      <a:solidFill>
                        <a:srgbClr val="3B68AD"/>
                      </a:solidFill>
                      <a:prstDash val="solid"/>
                      <a:round/>
                      <a:headEnd type="none" w="med" len="med"/>
                      <a:tailEnd type="none" w="med" len="med"/>
                    </a:lnT>
                    <a:lnB w="19050" cap="flat" cmpd="sng" algn="ctr">
                      <a:solidFill>
                        <a:srgbClr val="3B68AD"/>
                      </a:solidFill>
                      <a:prstDash val="solid"/>
                      <a:round/>
                      <a:headEnd type="none" w="med" len="med"/>
                      <a:tailEnd type="none" w="med" len="med"/>
                    </a:lnB>
                  </a:tcPr>
                </a:tc>
                <a:tc hMerge="1">
                  <a:txBody>
                    <a:bodyPr/>
                    <a:lstStyle/>
                    <a:p>
                      <a:endParaRPr lang="en-CH"/>
                    </a:p>
                  </a:txBody>
                  <a:tcPr/>
                </a:tc>
                <a:tc>
                  <a:txBody>
                    <a:bodyPr/>
                    <a:lstStyle/>
                    <a:p>
                      <a:pPr algn="ctr"/>
                      <a:r>
                        <a:rPr lang="en-GB" sz="900" b="1" dirty="0">
                          <a:solidFill>
                            <a:srgbClr val="073A6C"/>
                          </a:solidFill>
                          <a:effectLst/>
                          <a:latin typeface="Trebuchet MS" panose="020B0703020202090204" pitchFamily="34" charset="0"/>
                        </a:rPr>
                        <a:t>Requirements</a:t>
                      </a:r>
                      <a:endParaRPr lang="en-GB" sz="900" dirty="0">
                        <a:effectLst/>
                      </a:endParaRPr>
                    </a:p>
                  </a:txBody>
                  <a:tcPr marL="3314" marR="3314" marT="3314" marB="3314" anchor="b">
                    <a:lnL w="19050" cap="flat" cmpd="sng" algn="ctr">
                      <a:solidFill>
                        <a:srgbClr val="3B68AD"/>
                      </a:solidFill>
                      <a:prstDash val="solid"/>
                      <a:round/>
                      <a:headEnd type="none" w="med" len="med"/>
                      <a:tailEnd type="none" w="med" len="med"/>
                    </a:lnL>
                    <a:lnR w="19050" cap="flat" cmpd="sng" algn="ctr">
                      <a:solidFill>
                        <a:srgbClr val="073A6C"/>
                      </a:solidFill>
                      <a:prstDash val="solid"/>
                      <a:round/>
                      <a:headEnd type="none" w="med" len="med"/>
                      <a:tailEnd type="none" w="med" len="med"/>
                    </a:lnR>
                    <a:lnT w="19050" cap="flat" cmpd="sng" algn="ctr">
                      <a:solidFill>
                        <a:srgbClr val="3B68AD"/>
                      </a:solidFill>
                      <a:prstDash val="solid"/>
                      <a:round/>
                      <a:headEnd type="none" w="med" len="med"/>
                      <a:tailEnd type="none" w="med" len="med"/>
                    </a:lnT>
                    <a:lnB w="19050" cap="flat" cmpd="sng" algn="ctr">
                      <a:solidFill>
                        <a:srgbClr val="3B68AD"/>
                      </a:solidFill>
                      <a:prstDash val="solid"/>
                      <a:round/>
                      <a:headEnd type="none" w="med" len="med"/>
                      <a:tailEnd type="none" w="med" len="med"/>
                    </a:lnB>
                  </a:tcPr>
                </a:tc>
                <a:extLst>
                  <a:ext uri="{0D108BD9-81ED-4DB2-BD59-A6C34878D82A}">
                    <a16:rowId xmlns:a16="http://schemas.microsoft.com/office/drawing/2014/main" val="3770384369"/>
                  </a:ext>
                </a:extLst>
              </a:tr>
              <a:tr h="161799">
                <a:tc>
                  <a:txBody>
                    <a:bodyPr/>
                    <a:lstStyle/>
                    <a:p>
                      <a:r>
                        <a:rPr lang="en-GB" sz="900" dirty="0">
                          <a:solidFill>
                            <a:srgbClr val="073A6C"/>
                          </a:solidFill>
                          <a:effectLst/>
                          <a:latin typeface="Trebuchet MS" panose="020B0703020202090204" pitchFamily="34" charset="0"/>
                        </a:rPr>
                        <a:t>SPS Bending radius [m]</a:t>
                      </a:r>
                      <a:endParaRPr lang="en-GB" sz="900" dirty="0">
                        <a:effectLst/>
                      </a:endParaRPr>
                    </a:p>
                  </a:txBody>
                  <a:tcPr marL="3314" marR="3314" marT="3314" marB="3314" anchor="b">
                    <a:lnL w="19050" cap="flat" cmpd="sng" algn="ctr">
                      <a:solidFill>
                        <a:srgbClr val="3B68AD"/>
                      </a:solidFill>
                      <a:prstDash val="solid"/>
                      <a:round/>
                      <a:headEnd type="none" w="med" len="med"/>
                      <a:tailEnd type="none" w="med" len="med"/>
                    </a:lnL>
                    <a:lnR w="19050" cap="flat" cmpd="sng" algn="ctr">
                      <a:solidFill>
                        <a:srgbClr val="3B68AD"/>
                      </a:solidFill>
                      <a:prstDash val="solid"/>
                      <a:round/>
                      <a:headEnd type="none" w="med" len="med"/>
                      <a:tailEnd type="none" w="med" len="med"/>
                    </a:lnR>
                    <a:lnT w="19050" cap="flat" cmpd="sng" algn="ctr">
                      <a:solidFill>
                        <a:srgbClr val="3B68AD"/>
                      </a:solidFill>
                      <a:prstDash val="solid"/>
                      <a:round/>
                      <a:headEnd type="none" w="med" len="med"/>
                      <a:tailEnd type="none" w="med" len="med"/>
                    </a:lnT>
                    <a:lnB w="19050" cap="flat" cmpd="sng" algn="ctr">
                      <a:solidFill>
                        <a:srgbClr val="3B68AD"/>
                      </a:solidFill>
                      <a:prstDash val="solid"/>
                      <a:round/>
                      <a:headEnd type="none" w="med" len="med"/>
                      <a:tailEnd type="none" w="med" len="med"/>
                    </a:lnB>
                  </a:tcPr>
                </a:tc>
                <a:tc>
                  <a:txBody>
                    <a:bodyPr/>
                    <a:lstStyle/>
                    <a:p>
                      <a:pPr algn="ctr"/>
                      <a:r>
                        <a:rPr lang="en-CH" sz="900" dirty="0">
                          <a:solidFill>
                            <a:srgbClr val="073A6C"/>
                          </a:solidFill>
                          <a:effectLst/>
                          <a:latin typeface="Trebuchet MS" panose="020B0703020202090204" pitchFamily="34" charset="0"/>
                        </a:rPr>
                        <a:t>741.63</a:t>
                      </a:r>
                      <a:endParaRPr lang="en-CH" sz="900" dirty="0">
                        <a:effectLst/>
                      </a:endParaRPr>
                    </a:p>
                  </a:txBody>
                  <a:tcPr marL="3314" marR="3314" marT="3314" marB="3314" anchor="b">
                    <a:lnL w="19050" cap="flat" cmpd="sng" algn="ctr">
                      <a:solidFill>
                        <a:srgbClr val="3B68AD"/>
                      </a:solidFill>
                      <a:prstDash val="solid"/>
                      <a:round/>
                      <a:headEnd type="none" w="med" len="med"/>
                      <a:tailEnd type="none" w="med" len="med"/>
                    </a:lnL>
                    <a:lnR w="19050" cap="flat" cmpd="sng" algn="ctr">
                      <a:solidFill>
                        <a:srgbClr val="3B68AD"/>
                      </a:solidFill>
                      <a:prstDash val="solid"/>
                      <a:round/>
                      <a:headEnd type="none" w="med" len="med"/>
                      <a:tailEnd type="none" w="med" len="med"/>
                    </a:lnR>
                    <a:lnT w="19050" cap="flat" cmpd="sng" algn="ctr">
                      <a:solidFill>
                        <a:srgbClr val="3B68AD"/>
                      </a:solidFill>
                      <a:prstDash val="solid"/>
                      <a:round/>
                      <a:headEnd type="none" w="med" len="med"/>
                      <a:tailEnd type="none" w="med" len="med"/>
                    </a:lnT>
                    <a:lnB w="19050" cap="flat" cmpd="sng" algn="ctr">
                      <a:solidFill>
                        <a:srgbClr val="3B68AD"/>
                      </a:solidFill>
                      <a:prstDash val="solid"/>
                      <a:round/>
                      <a:headEnd type="none" w="med" len="med"/>
                      <a:tailEnd type="none" w="med" len="med"/>
                    </a:lnB>
                  </a:tcPr>
                </a:tc>
                <a:tc>
                  <a:txBody>
                    <a:bodyPr/>
                    <a:lstStyle/>
                    <a:p>
                      <a:endParaRPr lang="en-CH" sz="900" dirty="0">
                        <a:effectLst/>
                        <a:latin typeface="Helvetica" pitchFamily="2" charset="0"/>
                      </a:endParaRPr>
                    </a:p>
                  </a:txBody>
                  <a:tcPr marL="3314" marR="3314" marT="3314" marB="3314" anchor="b">
                    <a:lnL w="19050" cap="flat" cmpd="sng" algn="ctr">
                      <a:solidFill>
                        <a:srgbClr val="3B68AD"/>
                      </a:solidFill>
                      <a:prstDash val="solid"/>
                      <a:round/>
                      <a:headEnd type="none" w="med" len="med"/>
                      <a:tailEnd type="none" w="med" len="med"/>
                    </a:lnL>
                    <a:lnR w="19050" cap="flat" cmpd="sng" algn="ctr">
                      <a:solidFill>
                        <a:srgbClr val="3B68AD"/>
                      </a:solidFill>
                      <a:prstDash val="solid"/>
                      <a:round/>
                      <a:headEnd type="none" w="med" len="med"/>
                      <a:tailEnd type="none" w="med" len="med"/>
                    </a:lnR>
                    <a:lnT w="19050" cap="flat" cmpd="sng" algn="ctr">
                      <a:solidFill>
                        <a:srgbClr val="3B68AD"/>
                      </a:solidFill>
                      <a:prstDash val="solid"/>
                      <a:round/>
                      <a:headEnd type="none" w="med" len="med"/>
                      <a:tailEnd type="none" w="med" len="med"/>
                    </a:lnT>
                    <a:lnB w="19050" cap="flat" cmpd="sng" algn="ctr">
                      <a:solidFill>
                        <a:srgbClr val="3B68AD"/>
                      </a:solidFill>
                      <a:prstDash val="solid"/>
                      <a:round/>
                      <a:headEnd type="none" w="med" len="med"/>
                      <a:tailEnd type="none" w="med" len="med"/>
                    </a:lnB>
                  </a:tcPr>
                </a:tc>
                <a:extLst>
                  <a:ext uri="{0D108BD9-81ED-4DB2-BD59-A6C34878D82A}">
                    <a16:rowId xmlns:a16="http://schemas.microsoft.com/office/drawing/2014/main" val="964412713"/>
                  </a:ext>
                </a:extLst>
              </a:tr>
              <a:tr h="188894">
                <a:tc>
                  <a:txBody>
                    <a:bodyPr/>
                    <a:lstStyle/>
                    <a:p>
                      <a:r>
                        <a:rPr lang="en-GB" sz="900" dirty="0">
                          <a:solidFill>
                            <a:srgbClr val="073A6C"/>
                          </a:solidFill>
                          <a:effectLst/>
                          <a:latin typeface="Trebuchet MS" panose="020B0703020202090204" pitchFamily="34" charset="0"/>
                        </a:rPr>
                        <a:t>SPS injection energy [GeV]</a:t>
                      </a:r>
                      <a:endParaRPr lang="en-GB" sz="900" dirty="0">
                        <a:effectLst/>
                      </a:endParaRPr>
                    </a:p>
                  </a:txBody>
                  <a:tcPr marL="3314" marR="3314" marT="3314" marB="3314" anchor="b">
                    <a:lnL w="19050" cap="flat" cmpd="sng" algn="ctr">
                      <a:solidFill>
                        <a:srgbClr val="3B68AD"/>
                      </a:solidFill>
                      <a:prstDash val="solid"/>
                      <a:round/>
                      <a:headEnd type="none" w="med" len="med"/>
                      <a:tailEnd type="none" w="med" len="med"/>
                    </a:lnL>
                    <a:lnR w="19050" cap="flat" cmpd="sng" algn="ctr">
                      <a:solidFill>
                        <a:srgbClr val="3B68AD"/>
                      </a:solidFill>
                      <a:prstDash val="solid"/>
                      <a:round/>
                      <a:headEnd type="none" w="med" len="med"/>
                      <a:tailEnd type="none" w="med" len="med"/>
                    </a:lnR>
                    <a:lnT w="19050" cap="flat" cmpd="sng" algn="ctr">
                      <a:solidFill>
                        <a:srgbClr val="3B68AD"/>
                      </a:solidFill>
                      <a:prstDash val="solid"/>
                      <a:round/>
                      <a:headEnd type="none" w="med" len="med"/>
                      <a:tailEnd type="none" w="med" len="med"/>
                    </a:lnT>
                    <a:lnB w="19050" cap="flat" cmpd="sng" algn="ctr">
                      <a:solidFill>
                        <a:srgbClr val="3B68AD"/>
                      </a:solidFill>
                      <a:prstDash val="solid"/>
                      <a:round/>
                      <a:headEnd type="none" w="med" len="med"/>
                      <a:tailEnd type="none" w="med" len="med"/>
                    </a:lnB>
                  </a:tcPr>
                </a:tc>
                <a:tc>
                  <a:txBody>
                    <a:bodyPr/>
                    <a:lstStyle/>
                    <a:p>
                      <a:pPr algn="ctr"/>
                      <a:r>
                        <a:rPr lang="en-CH" sz="900" dirty="0">
                          <a:solidFill>
                            <a:srgbClr val="073A6C"/>
                          </a:solidFill>
                          <a:effectLst/>
                          <a:latin typeface="Trebuchet MS" panose="020B0703020202090204" pitchFamily="34" charset="0"/>
                        </a:rPr>
                        <a:t>6</a:t>
                      </a:r>
                      <a:endParaRPr lang="en-CH" sz="900" dirty="0">
                        <a:effectLst/>
                      </a:endParaRPr>
                    </a:p>
                  </a:txBody>
                  <a:tcPr marL="3314" marR="3314" marT="3314" marB="3314" anchor="b">
                    <a:lnL w="19050" cap="flat" cmpd="sng" algn="ctr">
                      <a:solidFill>
                        <a:srgbClr val="3B68AD"/>
                      </a:solidFill>
                      <a:prstDash val="solid"/>
                      <a:round/>
                      <a:headEnd type="none" w="med" len="med"/>
                      <a:tailEnd type="none" w="med" len="med"/>
                    </a:lnL>
                    <a:lnR w="19050" cap="flat" cmpd="sng" algn="ctr">
                      <a:solidFill>
                        <a:srgbClr val="3B68AD"/>
                      </a:solidFill>
                      <a:prstDash val="solid"/>
                      <a:round/>
                      <a:headEnd type="none" w="med" len="med"/>
                      <a:tailEnd type="none" w="med" len="med"/>
                    </a:lnR>
                    <a:lnT w="19050" cap="flat" cmpd="sng" algn="ctr">
                      <a:solidFill>
                        <a:srgbClr val="3B68AD"/>
                      </a:solidFill>
                      <a:prstDash val="solid"/>
                      <a:round/>
                      <a:headEnd type="none" w="med" len="med"/>
                      <a:tailEnd type="none" w="med" len="med"/>
                    </a:lnT>
                    <a:lnB w="19050" cap="flat" cmpd="sng" algn="ctr">
                      <a:solidFill>
                        <a:srgbClr val="3B68AD"/>
                      </a:solidFill>
                      <a:prstDash val="solid"/>
                      <a:round/>
                      <a:headEnd type="none" w="med" len="med"/>
                      <a:tailEnd type="none" w="med" len="med"/>
                    </a:lnB>
                  </a:tcPr>
                </a:tc>
                <a:tc>
                  <a:txBody>
                    <a:bodyPr/>
                    <a:lstStyle/>
                    <a:p>
                      <a:endParaRPr lang="en-CH" sz="900" dirty="0">
                        <a:effectLst/>
                        <a:latin typeface="Helvetica" pitchFamily="2" charset="0"/>
                      </a:endParaRPr>
                    </a:p>
                  </a:txBody>
                  <a:tcPr marL="3314" marR="3314" marT="3314" marB="3314" anchor="b">
                    <a:lnL w="19050" cap="flat" cmpd="sng" algn="ctr">
                      <a:solidFill>
                        <a:srgbClr val="3B68AD"/>
                      </a:solidFill>
                      <a:prstDash val="solid"/>
                      <a:round/>
                      <a:headEnd type="none" w="med" len="med"/>
                      <a:tailEnd type="none" w="med" len="med"/>
                    </a:lnL>
                    <a:lnR w="19050" cap="flat" cmpd="sng" algn="ctr">
                      <a:solidFill>
                        <a:srgbClr val="3B68AD"/>
                      </a:solidFill>
                      <a:prstDash val="solid"/>
                      <a:round/>
                      <a:headEnd type="none" w="med" len="med"/>
                      <a:tailEnd type="none" w="med" len="med"/>
                    </a:lnR>
                    <a:lnT w="19050" cap="flat" cmpd="sng" algn="ctr">
                      <a:solidFill>
                        <a:srgbClr val="3B68AD"/>
                      </a:solidFill>
                      <a:prstDash val="solid"/>
                      <a:round/>
                      <a:headEnd type="none" w="med" len="med"/>
                      <a:tailEnd type="none" w="med" len="med"/>
                    </a:lnT>
                    <a:lnB w="19050" cap="flat" cmpd="sng" algn="ctr">
                      <a:solidFill>
                        <a:srgbClr val="3B68AD"/>
                      </a:solidFill>
                      <a:prstDash val="solid"/>
                      <a:round/>
                      <a:headEnd type="none" w="med" len="med"/>
                      <a:tailEnd type="none" w="med" len="med"/>
                    </a:lnB>
                  </a:tcPr>
                </a:tc>
                <a:extLst>
                  <a:ext uri="{0D108BD9-81ED-4DB2-BD59-A6C34878D82A}">
                    <a16:rowId xmlns:a16="http://schemas.microsoft.com/office/drawing/2014/main" val="3999642397"/>
                  </a:ext>
                </a:extLst>
              </a:tr>
              <a:tr h="198339">
                <a:tc>
                  <a:txBody>
                    <a:bodyPr/>
                    <a:lstStyle/>
                    <a:p>
                      <a:r>
                        <a:rPr lang="en-GB" sz="900" dirty="0">
                          <a:solidFill>
                            <a:srgbClr val="073A6C"/>
                          </a:solidFill>
                          <a:effectLst/>
                          <a:latin typeface="Trebuchet MS" panose="020B0703020202090204" pitchFamily="34" charset="0"/>
                        </a:rPr>
                        <a:t>SPS extraction energy [GeV]</a:t>
                      </a:r>
                      <a:endParaRPr lang="en-GB" sz="900" dirty="0">
                        <a:effectLst/>
                      </a:endParaRPr>
                    </a:p>
                  </a:txBody>
                  <a:tcPr marL="3314" marR="3314" marT="3314" marB="3314" anchor="b">
                    <a:lnL w="19050" cap="flat" cmpd="sng" algn="ctr">
                      <a:solidFill>
                        <a:srgbClr val="3B68AD"/>
                      </a:solidFill>
                      <a:prstDash val="solid"/>
                      <a:round/>
                      <a:headEnd type="none" w="med" len="med"/>
                      <a:tailEnd type="none" w="med" len="med"/>
                    </a:lnL>
                    <a:lnR w="19050" cap="flat" cmpd="sng" algn="ctr">
                      <a:solidFill>
                        <a:srgbClr val="3B68AD"/>
                      </a:solidFill>
                      <a:prstDash val="solid"/>
                      <a:round/>
                      <a:headEnd type="none" w="med" len="med"/>
                      <a:tailEnd type="none" w="med" len="med"/>
                    </a:lnR>
                    <a:lnT w="19050" cap="flat" cmpd="sng" algn="ctr">
                      <a:solidFill>
                        <a:srgbClr val="3B68AD"/>
                      </a:solidFill>
                      <a:prstDash val="solid"/>
                      <a:round/>
                      <a:headEnd type="none" w="med" len="med"/>
                      <a:tailEnd type="none" w="med" len="med"/>
                    </a:lnT>
                    <a:lnB w="19050" cap="flat" cmpd="sng" algn="ctr">
                      <a:solidFill>
                        <a:srgbClr val="3B68AD"/>
                      </a:solidFill>
                      <a:prstDash val="solid"/>
                      <a:round/>
                      <a:headEnd type="none" w="med" len="med"/>
                      <a:tailEnd type="none" w="med" len="med"/>
                    </a:lnB>
                  </a:tcPr>
                </a:tc>
                <a:tc>
                  <a:txBody>
                    <a:bodyPr/>
                    <a:lstStyle/>
                    <a:p>
                      <a:pPr algn="ctr"/>
                      <a:r>
                        <a:rPr lang="en-CH" sz="900" dirty="0">
                          <a:solidFill>
                            <a:srgbClr val="073A6C"/>
                          </a:solidFill>
                          <a:effectLst/>
                          <a:latin typeface="Trebuchet MS" panose="020B0703020202090204" pitchFamily="34" charset="0"/>
                        </a:rPr>
                        <a:t>16</a:t>
                      </a:r>
                      <a:endParaRPr lang="en-CH" sz="900" dirty="0">
                        <a:effectLst/>
                      </a:endParaRPr>
                    </a:p>
                  </a:txBody>
                  <a:tcPr marL="3314" marR="3314" marT="3314" marB="3314" anchor="b">
                    <a:lnL w="19050" cap="flat" cmpd="sng" algn="ctr">
                      <a:solidFill>
                        <a:srgbClr val="3B68AD"/>
                      </a:solidFill>
                      <a:prstDash val="solid"/>
                      <a:round/>
                      <a:headEnd type="none" w="med" len="med"/>
                      <a:tailEnd type="none" w="med" len="med"/>
                    </a:lnL>
                    <a:lnR w="19050" cap="flat" cmpd="sng" algn="ctr">
                      <a:solidFill>
                        <a:srgbClr val="3B68AD"/>
                      </a:solidFill>
                      <a:prstDash val="solid"/>
                      <a:round/>
                      <a:headEnd type="none" w="med" len="med"/>
                      <a:tailEnd type="none" w="med" len="med"/>
                    </a:lnR>
                    <a:lnT w="19050" cap="flat" cmpd="sng" algn="ctr">
                      <a:solidFill>
                        <a:srgbClr val="3B68AD"/>
                      </a:solidFill>
                      <a:prstDash val="solid"/>
                      <a:round/>
                      <a:headEnd type="none" w="med" len="med"/>
                      <a:tailEnd type="none" w="med" len="med"/>
                    </a:lnT>
                    <a:lnB w="19050" cap="flat" cmpd="sng" algn="ctr">
                      <a:solidFill>
                        <a:srgbClr val="3B68AD"/>
                      </a:solidFill>
                      <a:prstDash val="solid"/>
                      <a:round/>
                      <a:headEnd type="none" w="med" len="med"/>
                      <a:tailEnd type="none" w="med" len="med"/>
                    </a:lnB>
                  </a:tcPr>
                </a:tc>
                <a:tc>
                  <a:txBody>
                    <a:bodyPr/>
                    <a:lstStyle/>
                    <a:p>
                      <a:endParaRPr lang="en-CH" sz="900" dirty="0">
                        <a:effectLst/>
                        <a:latin typeface="Helvetica" pitchFamily="2" charset="0"/>
                      </a:endParaRPr>
                    </a:p>
                  </a:txBody>
                  <a:tcPr marL="3314" marR="3314" marT="3314" marB="3314" anchor="b">
                    <a:lnL w="19050" cap="flat" cmpd="sng" algn="ctr">
                      <a:solidFill>
                        <a:srgbClr val="3B68AD"/>
                      </a:solidFill>
                      <a:prstDash val="solid"/>
                      <a:round/>
                      <a:headEnd type="none" w="med" len="med"/>
                      <a:tailEnd type="none" w="med" len="med"/>
                    </a:lnL>
                    <a:lnR w="19050" cap="flat" cmpd="sng" algn="ctr">
                      <a:solidFill>
                        <a:srgbClr val="3B68AD"/>
                      </a:solidFill>
                      <a:prstDash val="solid"/>
                      <a:round/>
                      <a:headEnd type="none" w="med" len="med"/>
                      <a:tailEnd type="none" w="med" len="med"/>
                    </a:lnR>
                    <a:lnT w="19050" cap="flat" cmpd="sng" algn="ctr">
                      <a:solidFill>
                        <a:srgbClr val="3B68AD"/>
                      </a:solidFill>
                      <a:prstDash val="solid"/>
                      <a:round/>
                      <a:headEnd type="none" w="med" len="med"/>
                      <a:tailEnd type="none" w="med" len="med"/>
                    </a:lnT>
                    <a:lnB w="19050" cap="flat" cmpd="sng" algn="ctr">
                      <a:solidFill>
                        <a:srgbClr val="3B68AD"/>
                      </a:solidFill>
                      <a:prstDash val="solid"/>
                      <a:round/>
                      <a:headEnd type="none" w="med" len="med"/>
                      <a:tailEnd type="none" w="med" len="med"/>
                    </a:lnB>
                  </a:tcPr>
                </a:tc>
                <a:extLst>
                  <a:ext uri="{0D108BD9-81ED-4DB2-BD59-A6C34878D82A}">
                    <a16:rowId xmlns:a16="http://schemas.microsoft.com/office/drawing/2014/main" val="1203650661"/>
                  </a:ext>
                </a:extLst>
              </a:tr>
              <a:tr h="176828">
                <a:tc>
                  <a:txBody>
                    <a:bodyPr/>
                    <a:lstStyle/>
                    <a:p>
                      <a:r>
                        <a:rPr lang="en-GB" sz="900" dirty="0">
                          <a:solidFill>
                            <a:srgbClr val="073A6C"/>
                          </a:solidFill>
                          <a:effectLst/>
                          <a:latin typeface="Trebuchet MS" panose="020B0703020202090204" pitchFamily="34" charset="0"/>
                        </a:rPr>
                        <a:t>Dipole length</a:t>
                      </a:r>
                      <a:endParaRPr lang="en-GB" sz="900" dirty="0">
                        <a:effectLst/>
                      </a:endParaRPr>
                    </a:p>
                  </a:txBody>
                  <a:tcPr marL="3314" marR="3314" marT="3314" marB="3314" anchor="b">
                    <a:lnL w="19050" cap="flat" cmpd="sng" algn="ctr">
                      <a:solidFill>
                        <a:srgbClr val="3B68AD"/>
                      </a:solidFill>
                      <a:prstDash val="solid"/>
                      <a:round/>
                      <a:headEnd type="none" w="med" len="med"/>
                      <a:tailEnd type="none" w="med" len="med"/>
                    </a:lnL>
                    <a:lnR w="19050" cap="flat" cmpd="sng" algn="ctr">
                      <a:solidFill>
                        <a:srgbClr val="3B68AD"/>
                      </a:solidFill>
                      <a:prstDash val="solid"/>
                      <a:round/>
                      <a:headEnd type="none" w="med" len="med"/>
                      <a:tailEnd type="none" w="med" len="med"/>
                    </a:lnR>
                    <a:lnT w="19050" cap="flat" cmpd="sng" algn="ctr">
                      <a:solidFill>
                        <a:srgbClr val="3B68AD"/>
                      </a:solidFill>
                      <a:prstDash val="solid"/>
                      <a:round/>
                      <a:headEnd type="none" w="med" len="med"/>
                      <a:tailEnd type="none" w="med" len="med"/>
                    </a:lnT>
                    <a:lnB w="19050" cap="flat" cmpd="sng" algn="ctr">
                      <a:solidFill>
                        <a:srgbClr val="3B68AD"/>
                      </a:solidFill>
                      <a:prstDash val="solid"/>
                      <a:round/>
                      <a:headEnd type="none" w="med" len="med"/>
                      <a:tailEnd type="none" w="med" len="med"/>
                    </a:lnB>
                  </a:tcPr>
                </a:tc>
                <a:tc>
                  <a:txBody>
                    <a:bodyPr/>
                    <a:lstStyle/>
                    <a:p>
                      <a:pPr algn="ctr"/>
                      <a:r>
                        <a:rPr lang="en-CH" sz="900" dirty="0">
                          <a:solidFill>
                            <a:srgbClr val="073A6C"/>
                          </a:solidFill>
                          <a:effectLst/>
                          <a:latin typeface="Trebuchet MS" panose="020B0703020202090204" pitchFamily="34" charset="0"/>
                        </a:rPr>
                        <a:t>6.26</a:t>
                      </a:r>
                      <a:endParaRPr lang="en-CH" sz="900" dirty="0">
                        <a:effectLst/>
                      </a:endParaRPr>
                    </a:p>
                  </a:txBody>
                  <a:tcPr marL="3314" marR="3314" marT="3314" marB="3314" anchor="b">
                    <a:lnL w="19050" cap="flat" cmpd="sng" algn="ctr">
                      <a:solidFill>
                        <a:srgbClr val="3B68AD"/>
                      </a:solidFill>
                      <a:prstDash val="solid"/>
                      <a:round/>
                      <a:headEnd type="none" w="med" len="med"/>
                      <a:tailEnd type="none" w="med" len="med"/>
                    </a:lnL>
                    <a:lnR w="19050" cap="flat" cmpd="sng" algn="ctr">
                      <a:solidFill>
                        <a:srgbClr val="3B68AD"/>
                      </a:solidFill>
                      <a:prstDash val="solid"/>
                      <a:round/>
                      <a:headEnd type="none" w="med" len="med"/>
                      <a:tailEnd type="none" w="med" len="med"/>
                    </a:lnR>
                    <a:lnT w="19050" cap="flat" cmpd="sng" algn="ctr">
                      <a:solidFill>
                        <a:srgbClr val="3B68AD"/>
                      </a:solidFill>
                      <a:prstDash val="solid"/>
                      <a:round/>
                      <a:headEnd type="none" w="med" len="med"/>
                      <a:tailEnd type="none" w="med" len="med"/>
                    </a:lnT>
                    <a:lnB w="19050" cap="flat" cmpd="sng" algn="ctr">
                      <a:solidFill>
                        <a:srgbClr val="3B68AD"/>
                      </a:solidFill>
                      <a:prstDash val="solid"/>
                      <a:round/>
                      <a:headEnd type="none" w="med" len="med"/>
                      <a:tailEnd type="none" w="med" len="med"/>
                    </a:lnB>
                  </a:tcPr>
                </a:tc>
                <a:tc>
                  <a:txBody>
                    <a:bodyPr/>
                    <a:lstStyle/>
                    <a:p>
                      <a:endParaRPr lang="en-CH" sz="900" dirty="0">
                        <a:effectLst/>
                        <a:latin typeface="Helvetica" pitchFamily="2" charset="0"/>
                      </a:endParaRPr>
                    </a:p>
                  </a:txBody>
                  <a:tcPr marL="3314" marR="3314" marT="3314" marB="3314" anchor="b">
                    <a:lnL w="19050" cap="flat" cmpd="sng" algn="ctr">
                      <a:solidFill>
                        <a:srgbClr val="3B68AD"/>
                      </a:solidFill>
                      <a:prstDash val="solid"/>
                      <a:round/>
                      <a:headEnd type="none" w="med" len="med"/>
                      <a:tailEnd type="none" w="med" len="med"/>
                    </a:lnL>
                    <a:lnR w="19050" cap="flat" cmpd="sng" algn="ctr">
                      <a:solidFill>
                        <a:srgbClr val="3B68AD"/>
                      </a:solidFill>
                      <a:prstDash val="solid"/>
                      <a:round/>
                      <a:headEnd type="none" w="med" len="med"/>
                      <a:tailEnd type="none" w="med" len="med"/>
                    </a:lnR>
                    <a:lnT w="19050" cap="flat" cmpd="sng" algn="ctr">
                      <a:solidFill>
                        <a:srgbClr val="3B68AD"/>
                      </a:solidFill>
                      <a:prstDash val="solid"/>
                      <a:round/>
                      <a:headEnd type="none" w="med" len="med"/>
                      <a:tailEnd type="none" w="med" len="med"/>
                    </a:lnT>
                    <a:lnB w="19050" cap="flat" cmpd="sng" algn="ctr">
                      <a:solidFill>
                        <a:srgbClr val="3B68AD"/>
                      </a:solidFill>
                      <a:prstDash val="solid"/>
                      <a:round/>
                      <a:headEnd type="none" w="med" len="med"/>
                      <a:tailEnd type="none" w="med" len="med"/>
                    </a:lnB>
                  </a:tcPr>
                </a:tc>
                <a:extLst>
                  <a:ext uri="{0D108BD9-81ED-4DB2-BD59-A6C34878D82A}">
                    <a16:rowId xmlns:a16="http://schemas.microsoft.com/office/drawing/2014/main" val="4064457593"/>
                  </a:ext>
                </a:extLst>
              </a:tr>
              <a:tr h="179450">
                <a:tc>
                  <a:txBody>
                    <a:bodyPr/>
                    <a:lstStyle/>
                    <a:p>
                      <a:r>
                        <a:rPr lang="en-GB" sz="900" dirty="0">
                          <a:solidFill>
                            <a:srgbClr val="073A6C"/>
                          </a:solidFill>
                          <a:effectLst/>
                          <a:latin typeface="Trebuchet MS" panose="020B0703020202090204" pitchFamily="34" charset="0"/>
                        </a:rPr>
                        <a:t>Bending field @ injection [Gauss]</a:t>
                      </a:r>
                      <a:endParaRPr lang="en-GB" sz="900" dirty="0">
                        <a:effectLst/>
                      </a:endParaRPr>
                    </a:p>
                  </a:txBody>
                  <a:tcPr marL="3314" marR="3314" marT="3314" marB="3314" anchor="b">
                    <a:lnL w="19050" cap="flat" cmpd="sng" algn="ctr">
                      <a:solidFill>
                        <a:srgbClr val="3B68AD"/>
                      </a:solidFill>
                      <a:prstDash val="solid"/>
                      <a:round/>
                      <a:headEnd type="none" w="med" len="med"/>
                      <a:tailEnd type="none" w="med" len="med"/>
                    </a:lnL>
                    <a:lnR w="19050" cap="flat" cmpd="sng" algn="ctr">
                      <a:solidFill>
                        <a:srgbClr val="3B68AD"/>
                      </a:solidFill>
                      <a:prstDash val="solid"/>
                      <a:round/>
                      <a:headEnd type="none" w="med" len="med"/>
                      <a:tailEnd type="none" w="med" len="med"/>
                    </a:lnR>
                    <a:lnT w="19050" cap="flat" cmpd="sng" algn="ctr">
                      <a:solidFill>
                        <a:srgbClr val="3B68AD"/>
                      </a:solidFill>
                      <a:prstDash val="solid"/>
                      <a:round/>
                      <a:headEnd type="none" w="med" len="med"/>
                      <a:tailEnd type="none" w="med" len="med"/>
                    </a:lnT>
                    <a:lnB w="19050" cap="flat" cmpd="sng" algn="ctr">
                      <a:solidFill>
                        <a:srgbClr val="3B68AD"/>
                      </a:solidFill>
                      <a:prstDash val="solid"/>
                      <a:round/>
                      <a:headEnd type="none" w="med" len="med"/>
                      <a:tailEnd type="none" w="med" len="med"/>
                    </a:lnB>
                  </a:tcPr>
                </a:tc>
                <a:tc>
                  <a:txBody>
                    <a:bodyPr/>
                    <a:lstStyle/>
                    <a:p>
                      <a:pPr algn="ctr"/>
                      <a:r>
                        <a:rPr lang="en-CH" sz="900" dirty="0">
                          <a:solidFill>
                            <a:srgbClr val="073A6C"/>
                          </a:solidFill>
                          <a:effectLst/>
                          <a:latin typeface="Trebuchet MS" panose="020B0703020202090204" pitchFamily="34" charset="0"/>
                        </a:rPr>
                        <a:t>269.811</a:t>
                      </a:r>
                      <a:endParaRPr lang="en-CH" sz="900" dirty="0">
                        <a:effectLst/>
                      </a:endParaRPr>
                    </a:p>
                  </a:txBody>
                  <a:tcPr marL="3314" marR="3314" marT="3314" marB="3314" anchor="b">
                    <a:lnL w="19050" cap="flat" cmpd="sng" algn="ctr">
                      <a:solidFill>
                        <a:srgbClr val="3B68AD"/>
                      </a:solidFill>
                      <a:prstDash val="solid"/>
                      <a:round/>
                      <a:headEnd type="none" w="med" len="med"/>
                      <a:tailEnd type="none" w="med" len="med"/>
                    </a:lnL>
                    <a:lnR w="19050" cap="flat" cmpd="sng" algn="ctr">
                      <a:solidFill>
                        <a:srgbClr val="3B68AD"/>
                      </a:solidFill>
                      <a:prstDash val="solid"/>
                      <a:round/>
                      <a:headEnd type="none" w="med" len="med"/>
                      <a:tailEnd type="none" w="med" len="med"/>
                    </a:lnR>
                    <a:lnT w="19050" cap="flat" cmpd="sng" algn="ctr">
                      <a:solidFill>
                        <a:srgbClr val="3B68AD"/>
                      </a:solidFill>
                      <a:prstDash val="solid"/>
                      <a:round/>
                      <a:headEnd type="none" w="med" len="med"/>
                      <a:tailEnd type="none" w="med" len="med"/>
                    </a:lnT>
                    <a:lnB w="19050" cap="flat" cmpd="sng" algn="ctr">
                      <a:solidFill>
                        <a:srgbClr val="3B68AD"/>
                      </a:solidFill>
                      <a:prstDash val="solid"/>
                      <a:round/>
                      <a:headEnd type="none" w="med" len="med"/>
                      <a:tailEnd type="none" w="med" len="med"/>
                    </a:lnB>
                  </a:tcPr>
                </a:tc>
                <a:tc>
                  <a:txBody>
                    <a:bodyPr/>
                    <a:lstStyle/>
                    <a:p>
                      <a:endParaRPr lang="en-CH" sz="900" dirty="0">
                        <a:effectLst/>
                        <a:latin typeface="Helvetica" pitchFamily="2" charset="0"/>
                      </a:endParaRPr>
                    </a:p>
                  </a:txBody>
                  <a:tcPr marL="3314" marR="3314" marT="3314" marB="3314" anchor="b">
                    <a:lnL w="19050" cap="flat" cmpd="sng" algn="ctr">
                      <a:solidFill>
                        <a:srgbClr val="3B68AD"/>
                      </a:solidFill>
                      <a:prstDash val="solid"/>
                      <a:round/>
                      <a:headEnd type="none" w="med" len="med"/>
                      <a:tailEnd type="none" w="med" len="med"/>
                    </a:lnL>
                    <a:lnR w="19050" cap="flat" cmpd="sng" algn="ctr">
                      <a:solidFill>
                        <a:srgbClr val="3B68AD"/>
                      </a:solidFill>
                      <a:prstDash val="solid"/>
                      <a:round/>
                      <a:headEnd type="none" w="med" len="med"/>
                      <a:tailEnd type="none" w="med" len="med"/>
                    </a:lnR>
                    <a:lnT w="19050" cap="flat" cmpd="sng" algn="ctr">
                      <a:solidFill>
                        <a:srgbClr val="3B68AD"/>
                      </a:solidFill>
                      <a:prstDash val="solid"/>
                      <a:round/>
                      <a:headEnd type="none" w="med" len="med"/>
                      <a:tailEnd type="none" w="med" len="med"/>
                    </a:lnT>
                    <a:lnB w="19050" cap="flat" cmpd="sng" algn="ctr">
                      <a:solidFill>
                        <a:srgbClr val="3B68AD"/>
                      </a:solidFill>
                      <a:prstDash val="solid"/>
                      <a:round/>
                      <a:headEnd type="none" w="med" len="med"/>
                      <a:tailEnd type="none" w="med" len="med"/>
                    </a:lnB>
                  </a:tcPr>
                </a:tc>
                <a:extLst>
                  <a:ext uri="{0D108BD9-81ED-4DB2-BD59-A6C34878D82A}">
                    <a16:rowId xmlns:a16="http://schemas.microsoft.com/office/drawing/2014/main" val="1198037849"/>
                  </a:ext>
                </a:extLst>
              </a:tr>
              <a:tr h="198339">
                <a:tc>
                  <a:txBody>
                    <a:bodyPr/>
                    <a:lstStyle/>
                    <a:p>
                      <a:r>
                        <a:rPr lang="en-GB" sz="900" dirty="0">
                          <a:solidFill>
                            <a:srgbClr val="073A6C"/>
                          </a:solidFill>
                          <a:effectLst/>
                          <a:latin typeface="Trebuchet MS" panose="020B0703020202090204" pitchFamily="34" charset="0"/>
                        </a:rPr>
                        <a:t>Bending field @ extraction [Gauss]</a:t>
                      </a:r>
                      <a:endParaRPr lang="en-GB" sz="900" dirty="0">
                        <a:effectLst/>
                      </a:endParaRPr>
                    </a:p>
                  </a:txBody>
                  <a:tcPr marL="3314" marR="3314" marT="3314" marB="3314" anchor="b">
                    <a:lnL w="19050" cap="flat" cmpd="sng" algn="ctr">
                      <a:solidFill>
                        <a:srgbClr val="3B68AD"/>
                      </a:solidFill>
                      <a:prstDash val="solid"/>
                      <a:round/>
                      <a:headEnd type="none" w="med" len="med"/>
                      <a:tailEnd type="none" w="med" len="med"/>
                    </a:lnL>
                    <a:lnR w="19050" cap="flat" cmpd="sng" algn="ctr">
                      <a:solidFill>
                        <a:srgbClr val="3B68AD"/>
                      </a:solidFill>
                      <a:prstDash val="solid"/>
                      <a:round/>
                      <a:headEnd type="none" w="med" len="med"/>
                      <a:tailEnd type="none" w="med" len="med"/>
                    </a:lnR>
                    <a:lnT w="19050" cap="flat" cmpd="sng" algn="ctr">
                      <a:solidFill>
                        <a:srgbClr val="3B68AD"/>
                      </a:solidFill>
                      <a:prstDash val="solid"/>
                      <a:round/>
                      <a:headEnd type="none" w="med" len="med"/>
                      <a:tailEnd type="none" w="med" len="med"/>
                    </a:lnT>
                    <a:lnB w="19050" cap="flat" cmpd="sng" algn="ctr">
                      <a:solidFill>
                        <a:srgbClr val="3B68AD"/>
                      </a:solidFill>
                      <a:prstDash val="solid"/>
                      <a:round/>
                      <a:headEnd type="none" w="med" len="med"/>
                      <a:tailEnd type="none" w="med" len="med"/>
                    </a:lnB>
                  </a:tcPr>
                </a:tc>
                <a:tc>
                  <a:txBody>
                    <a:bodyPr/>
                    <a:lstStyle/>
                    <a:p>
                      <a:pPr algn="ctr"/>
                      <a:r>
                        <a:rPr lang="en-CH" sz="900" dirty="0">
                          <a:solidFill>
                            <a:srgbClr val="073A6C"/>
                          </a:solidFill>
                          <a:effectLst/>
                          <a:latin typeface="Trebuchet MS" panose="020B0703020202090204" pitchFamily="34" charset="0"/>
                        </a:rPr>
                        <a:t>899.3703</a:t>
                      </a:r>
                      <a:endParaRPr lang="en-CH" sz="900" dirty="0">
                        <a:effectLst/>
                      </a:endParaRPr>
                    </a:p>
                  </a:txBody>
                  <a:tcPr marL="3314" marR="3314" marT="3314" marB="3314" anchor="b">
                    <a:lnL w="19050" cap="flat" cmpd="sng" algn="ctr">
                      <a:solidFill>
                        <a:srgbClr val="3B68AD"/>
                      </a:solidFill>
                      <a:prstDash val="solid"/>
                      <a:round/>
                      <a:headEnd type="none" w="med" len="med"/>
                      <a:tailEnd type="none" w="med" len="med"/>
                    </a:lnL>
                    <a:lnR w="19050" cap="flat" cmpd="sng" algn="ctr">
                      <a:solidFill>
                        <a:srgbClr val="3B68AD"/>
                      </a:solidFill>
                      <a:prstDash val="solid"/>
                      <a:round/>
                      <a:headEnd type="none" w="med" len="med"/>
                      <a:tailEnd type="none" w="med" len="med"/>
                    </a:lnR>
                    <a:lnT w="19050" cap="flat" cmpd="sng" algn="ctr">
                      <a:solidFill>
                        <a:srgbClr val="3B68AD"/>
                      </a:solidFill>
                      <a:prstDash val="solid"/>
                      <a:round/>
                      <a:headEnd type="none" w="med" len="med"/>
                      <a:tailEnd type="none" w="med" len="med"/>
                    </a:lnT>
                    <a:lnB w="19050" cap="flat" cmpd="sng" algn="ctr">
                      <a:solidFill>
                        <a:srgbClr val="3B68AD"/>
                      </a:solidFill>
                      <a:prstDash val="solid"/>
                      <a:round/>
                      <a:headEnd type="none" w="med" len="med"/>
                      <a:tailEnd type="none" w="med" len="med"/>
                    </a:lnB>
                  </a:tcPr>
                </a:tc>
                <a:tc>
                  <a:txBody>
                    <a:bodyPr/>
                    <a:lstStyle/>
                    <a:p>
                      <a:endParaRPr lang="en-CH" sz="900" dirty="0">
                        <a:effectLst/>
                        <a:latin typeface="Helvetica" pitchFamily="2" charset="0"/>
                      </a:endParaRPr>
                    </a:p>
                  </a:txBody>
                  <a:tcPr marL="3314" marR="3314" marT="3314" marB="3314" anchor="b">
                    <a:lnL w="19050" cap="flat" cmpd="sng" algn="ctr">
                      <a:solidFill>
                        <a:srgbClr val="3B68AD"/>
                      </a:solidFill>
                      <a:prstDash val="solid"/>
                      <a:round/>
                      <a:headEnd type="none" w="med" len="med"/>
                      <a:tailEnd type="none" w="med" len="med"/>
                    </a:lnL>
                    <a:lnR w="19050" cap="flat" cmpd="sng" algn="ctr">
                      <a:solidFill>
                        <a:srgbClr val="3B68AD"/>
                      </a:solidFill>
                      <a:prstDash val="solid"/>
                      <a:round/>
                      <a:headEnd type="none" w="med" len="med"/>
                      <a:tailEnd type="none" w="med" len="med"/>
                    </a:lnR>
                    <a:lnT w="19050" cap="flat" cmpd="sng" algn="ctr">
                      <a:solidFill>
                        <a:srgbClr val="3B68AD"/>
                      </a:solidFill>
                      <a:prstDash val="solid"/>
                      <a:round/>
                      <a:headEnd type="none" w="med" len="med"/>
                      <a:tailEnd type="none" w="med" len="med"/>
                    </a:lnT>
                    <a:lnB w="19050" cap="flat" cmpd="sng" algn="ctr">
                      <a:solidFill>
                        <a:srgbClr val="3B68AD"/>
                      </a:solidFill>
                      <a:prstDash val="solid"/>
                      <a:round/>
                      <a:headEnd type="none" w="med" len="med"/>
                      <a:tailEnd type="none" w="med" len="med"/>
                    </a:lnB>
                  </a:tcPr>
                </a:tc>
                <a:extLst>
                  <a:ext uri="{0D108BD9-81ED-4DB2-BD59-A6C34878D82A}">
                    <a16:rowId xmlns:a16="http://schemas.microsoft.com/office/drawing/2014/main" val="1739104339"/>
                  </a:ext>
                </a:extLst>
              </a:tr>
              <a:tr h="170005">
                <a:tc>
                  <a:txBody>
                    <a:bodyPr/>
                    <a:lstStyle/>
                    <a:p>
                      <a:r>
                        <a:rPr lang="en-GB" sz="900" dirty="0">
                          <a:solidFill>
                            <a:srgbClr val="073A6C"/>
                          </a:solidFill>
                          <a:effectLst/>
                          <a:latin typeface="Trebuchet MS" panose="020B0703020202090204" pitchFamily="34" charset="0"/>
                        </a:rPr>
                        <a:t>Emittance @ injection [</a:t>
                      </a:r>
                      <a:r>
                        <a:rPr lang="en-GB" sz="900" dirty="0" err="1">
                          <a:solidFill>
                            <a:srgbClr val="073A6C"/>
                          </a:solidFill>
                          <a:effectLst/>
                          <a:latin typeface="Trebuchet MS" panose="020B0703020202090204" pitchFamily="34" charset="0"/>
                        </a:rPr>
                        <a:t>m.rad</a:t>
                      </a:r>
                      <a:r>
                        <a:rPr lang="en-GB" sz="900" dirty="0">
                          <a:solidFill>
                            <a:srgbClr val="073A6C"/>
                          </a:solidFill>
                          <a:effectLst/>
                          <a:latin typeface="Trebuchet MS" panose="020B0703020202090204" pitchFamily="34" charset="0"/>
                        </a:rPr>
                        <a:t>]</a:t>
                      </a:r>
                      <a:endParaRPr lang="en-GB" sz="900" dirty="0">
                        <a:effectLst/>
                      </a:endParaRPr>
                    </a:p>
                  </a:txBody>
                  <a:tcPr marL="3314" marR="3314" marT="3314" marB="3314" anchor="b">
                    <a:lnL w="19050" cap="flat" cmpd="sng" algn="ctr">
                      <a:solidFill>
                        <a:srgbClr val="3B68AD"/>
                      </a:solidFill>
                      <a:prstDash val="solid"/>
                      <a:round/>
                      <a:headEnd type="none" w="med" len="med"/>
                      <a:tailEnd type="none" w="med" len="med"/>
                    </a:lnL>
                    <a:lnR w="19050" cap="flat" cmpd="sng" algn="ctr">
                      <a:solidFill>
                        <a:srgbClr val="3B68AD"/>
                      </a:solidFill>
                      <a:prstDash val="solid"/>
                      <a:round/>
                      <a:headEnd type="none" w="med" len="med"/>
                      <a:tailEnd type="none" w="med" len="med"/>
                    </a:lnR>
                    <a:lnT w="19050" cap="flat" cmpd="sng" algn="ctr">
                      <a:solidFill>
                        <a:srgbClr val="3B68AD"/>
                      </a:solidFill>
                      <a:prstDash val="solid"/>
                      <a:round/>
                      <a:headEnd type="none" w="med" len="med"/>
                      <a:tailEnd type="none" w="med" len="med"/>
                    </a:lnT>
                    <a:lnB w="19050" cap="flat" cmpd="sng" algn="ctr">
                      <a:solidFill>
                        <a:srgbClr val="3B68AD"/>
                      </a:solidFill>
                      <a:prstDash val="solid"/>
                      <a:round/>
                      <a:headEnd type="none" w="med" len="med"/>
                      <a:tailEnd type="none" w="med" len="med"/>
                    </a:lnB>
                  </a:tcPr>
                </a:tc>
                <a:tc>
                  <a:txBody>
                    <a:bodyPr/>
                    <a:lstStyle/>
                    <a:p>
                      <a:pPr algn="ctr"/>
                      <a:r>
                        <a:rPr lang="en-GB" sz="900" dirty="0">
                          <a:solidFill>
                            <a:srgbClr val="073A6C"/>
                          </a:solidFill>
                          <a:effectLst/>
                          <a:latin typeface="Trebuchet MS" panose="020B0703020202090204" pitchFamily="34" charset="0"/>
                        </a:rPr>
                        <a:t>4.8x10</a:t>
                      </a:r>
                      <a:r>
                        <a:rPr lang="en-GB" sz="900" baseline="30000" dirty="0">
                          <a:solidFill>
                            <a:srgbClr val="073A6C"/>
                          </a:solidFill>
                          <a:effectLst/>
                          <a:latin typeface="Trebuchet MS" panose="020B0703020202090204" pitchFamily="34" charset="0"/>
                        </a:rPr>
                        <a:t>-9</a:t>
                      </a:r>
                      <a:endParaRPr lang="en-GB" sz="900" dirty="0">
                        <a:effectLst/>
                      </a:endParaRPr>
                    </a:p>
                  </a:txBody>
                  <a:tcPr marL="3314" marR="3314" marT="3314" marB="3314" anchor="b">
                    <a:lnL w="19050" cap="flat" cmpd="sng" algn="ctr">
                      <a:solidFill>
                        <a:srgbClr val="3B68AD"/>
                      </a:solidFill>
                      <a:prstDash val="solid"/>
                      <a:round/>
                      <a:headEnd type="none" w="med" len="med"/>
                      <a:tailEnd type="none" w="med" len="med"/>
                    </a:lnL>
                    <a:lnR w="19050" cap="flat" cmpd="sng" algn="ctr">
                      <a:solidFill>
                        <a:srgbClr val="3B68AD"/>
                      </a:solidFill>
                      <a:prstDash val="solid"/>
                      <a:round/>
                      <a:headEnd type="none" w="med" len="med"/>
                      <a:tailEnd type="none" w="med" len="med"/>
                    </a:lnR>
                    <a:lnT w="19050" cap="flat" cmpd="sng" algn="ctr">
                      <a:solidFill>
                        <a:srgbClr val="3B68AD"/>
                      </a:solidFill>
                      <a:prstDash val="solid"/>
                      <a:round/>
                      <a:headEnd type="none" w="med" len="med"/>
                      <a:tailEnd type="none" w="med" len="med"/>
                    </a:lnT>
                    <a:lnB w="19050" cap="flat" cmpd="sng" algn="ctr">
                      <a:solidFill>
                        <a:srgbClr val="3B68AD"/>
                      </a:solidFill>
                      <a:prstDash val="solid"/>
                      <a:round/>
                      <a:headEnd type="none" w="med" len="med"/>
                      <a:tailEnd type="none" w="med" len="med"/>
                    </a:lnB>
                  </a:tcPr>
                </a:tc>
                <a:tc>
                  <a:txBody>
                    <a:bodyPr/>
                    <a:lstStyle/>
                    <a:p>
                      <a:endParaRPr lang="en-CH" sz="900" dirty="0">
                        <a:effectLst/>
                        <a:latin typeface="Helvetica" pitchFamily="2" charset="0"/>
                      </a:endParaRPr>
                    </a:p>
                  </a:txBody>
                  <a:tcPr marL="3314" marR="3314" marT="3314" marB="3314" anchor="b">
                    <a:lnL w="19050" cap="flat" cmpd="sng" algn="ctr">
                      <a:solidFill>
                        <a:srgbClr val="3B68AD"/>
                      </a:solidFill>
                      <a:prstDash val="solid"/>
                      <a:round/>
                      <a:headEnd type="none" w="med" len="med"/>
                      <a:tailEnd type="none" w="med" len="med"/>
                    </a:lnL>
                    <a:lnR w="19050" cap="flat" cmpd="sng" algn="ctr">
                      <a:solidFill>
                        <a:srgbClr val="3B68AD"/>
                      </a:solidFill>
                      <a:prstDash val="solid"/>
                      <a:round/>
                      <a:headEnd type="none" w="med" len="med"/>
                      <a:tailEnd type="none" w="med" len="med"/>
                    </a:lnR>
                    <a:lnT w="19050" cap="flat" cmpd="sng" algn="ctr">
                      <a:solidFill>
                        <a:srgbClr val="3B68AD"/>
                      </a:solidFill>
                      <a:prstDash val="solid"/>
                      <a:round/>
                      <a:headEnd type="none" w="med" len="med"/>
                      <a:tailEnd type="none" w="med" len="med"/>
                    </a:lnT>
                    <a:lnB w="19050" cap="flat" cmpd="sng" algn="ctr">
                      <a:solidFill>
                        <a:srgbClr val="3B68AD"/>
                      </a:solidFill>
                      <a:prstDash val="solid"/>
                      <a:round/>
                      <a:headEnd type="none" w="med" len="med"/>
                      <a:tailEnd type="none" w="med" len="med"/>
                    </a:lnB>
                  </a:tcPr>
                </a:tc>
                <a:extLst>
                  <a:ext uri="{0D108BD9-81ED-4DB2-BD59-A6C34878D82A}">
                    <a16:rowId xmlns:a16="http://schemas.microsoft.com/office/drawing/2014/main" val="510409241"/>
                  </a:ext>
                </a:extLst>
              </a:tr>
              <a:tr h="160561">
                <a:tc>
                  <a:txBody>
                    <a:bodyPr/>
                    <a:lstStyle/>
                    <a:p>
                      <a:r>
                        <a:rPr lang="en-GB" sz="900" b="1" dirty="0">
                          <a:solidFill>
                            <a:srgbClr val="E6000E"/>
                          </a:solidFill>
                          <a:effectLst/>
                          <a:latin typeface="Trebuchet MS" panose="020B0703020202090204" pitchFamily="34" charset="0"/>
                        </a:rPr>
                        <a:t>Emittance @ extraction [</a:t>
                      </a:r>
                      <a:r>
                        <a:rPr lang="en-GB" sz="900" b="1" dirty="0" err="1">
                          <a:solidFill>
                            <a:srgbClr val="E6000E"/>
                          </a:solidFill>
                          <a:effectLst/>
                          <a:latin typeface="Trebuchet MS" panose="020B0703020202090204" pitchFamily="34" charset="0"/>
                        </a:rPr>
                        <a:t>nm.rad</a:t>
                      </a:r>
                      <a:r>
                        <a:rPr lang="en-GB" sz="900" b="1" dirty="0">
                          <a:solidFill>
                            <a:srgbClr val="E6000E"/>
                          </a:solidFill>
                          <a:effectLst/>
                          <a:latin typeface="Trebuchet MS" panose="020B0703020202090204" pitchFamily="34" charset="0"/>
                        </a:rPr>
                        <a:t>]</a:t>
                      </a:r>
                      <a:endParaRPr lang="en-GB" sz="900" dirty="0">
                        <a:effectLst/>
                      </a:endParaRPr>
                    </a:p>
                  </a:txBody>
                  <a:tcPr marL="3314" marR="3314" marT="3314" marB="3314" anchor="b">
                    <a:lnL w="19050" cap="flat" cmpd="sng" algn="ctr">
                      <a:solidFill>
                        <a:srgbClr val="3B68AD"/>
                      </a:solidFill>
                      <a:prstDash val="solid"/>
                      <a:round/>
                      <a:headEnd type="none" w="med" len="med"/>
                      <a:tailEnd type="none" w="med" len="med"/>
                    </a:lnL>
                    <a:lnR w="19050" cap="flat" cmpd="sng" algn="ctr">
                      <a:solidFill>
                        <a:srgbClr val="3B68AD"/>
                      </a:solidFill>
                      <a:prstDash val="solid"/>
                      <a:round/>
                      <a:headEnd type="none" w="med" len="med"/>
                      <a:tailEnd type="none" w="med" len="med"/>
                    </a:lnR>
                    <a:lnT w="19050" cap="flat" cmpd="sng" algn="ctr">
                      <a:solidFill>
                        <a:srgbClr val="3B68AD"/>
                      </a:solidFill>
                      <a:prstDash val="solid"/>
                      <a:round/>
                      <a:headEnd type="none" w="med" len="med"/>
                      <a:tailEnd type="none" w="med" len="med"/>
                    </a:lnT>
                    <a:lnB w="19050" cap="flat" cmpd="sng" algn="ctr">
                      <a:solidFill>
                        <a:srgbClr val="3B68AD"/>
                      </a:solidFill>
                      <a:prstDash val="solid"/>
                      <a:round/>
                      <a:headEnd type="none" w="med" len="med"/>
                      <a:tailEnd type="none" w="med" len="med"/>
                    </a:lnB>
                  </a:tcPr>
                </a:tc>
                <a:tc>
                  <a:txBody>
                    <a:bodyPr/>
                    <a:lstStyle/>
                    <a:p>
                      <a:pPr algn="ctr"/>
                      <a:r>
                        <a:rPr lang="en-CH" sz="900" b="1" dirty="0">
                          <a:solidFill>
                            <a:srgbClr val="E6000E"/>
                          </a:solidFill>
                          <a:effectLst/>
                          <a:latin typeface="Trebuchet MS" panose="020B0703020202090204" pitchFamily="34" charset="0"/>
                        </a:rPr>
                        <a:t>34</a:t>
                      </a:r>
                      <a:endParaRPr lang="en-CH" sz="900" dirty="0">
                        <a:effectLst/>
                      </a:endParaRPr>
                    </a:p>
                  </a:txBody>
                  <a:tcPr marL="3314" marR="3314" marT="3314" marB="3314" anchor="b">
                    <a:lnL w="19050" cap="flat" cmpd="sng" algn="ctr">
                      <a:solidFill>
                        <a:srgbClr val="3B68AD"/>
                      </a:solidFill>
                      <a:prstDash val="solid"/>
                      <a:round/>
                      <a:headEnd type="none" w="med" len="med"/>
                      <a:tailEnd type="none" w="med" len="med"/>
                    </a:lnL>
                    <a:lnR w="19050" cap="flat" cmpd="sng" algn="ctr">
                      <a:solidFill>
                        <a:srgbClr val="3B68AD"/>
                      </a:solidFill>
                      <a:prstDash val="solid"/>
                      <a:round/>
                      <a:headEnd type="none" w="med" len="med"/>
                      <a:tailEnd type="none" w="med" len="med"/>
                    </a:lnR>
                    <a:lnT w="19050" cap="flat" cmpd="sng" algn="ctr">
                      <a:solidFill>
                        <a:srgbClr val="3B68AD"/>
                      </a:solidFill>
                      <a:prstDash val="solid"/>
                      <a:round/>
                      <a:headEnd type="none" w="med" len="med"/>
                      <a:tailEnd type="none" w="med" len="med"/>
                    </a:lnT>
                    <a:lnB w="19050" cap="flat" cmpd="sng" algn="ctr">
                      <a:solidFill>
                        <a:srgbClr val="3B68AD"/>
                      </a:solidFill>
                      <a:prstDash val="solid"/>
                      <a:round/>
                      <a:headEnd type="none" w="med" len="med"/>
                      <a:tailEnd type="none" w="med" len="med"/>
                    </a:lnB>
                  </a:tcPr>
                </a:tc>
                <a:tc>
                  <a:txBody>
                    <a:bodyPr/>
                    <a:lstStyle/>
                    <a:p>
                      <a:pPr algn="ctr"/>
                      <a:r>
                        <a:rPr lang="en-CH" sz="900" b="1" dirty="0">
                          <a:solidFill>
                            <a:srgbClr val="E6000E"/>
                          </a:solidFill>
                          <a:effectLst/>
                          <a:latin typeface="Trebuchet MS" panose="020B0703020202090204" pitchFamily="34" charset="0"/>
                        </a:rPr>
                        <a:t>5</a:t>
                      </a:r>
                      <a:endParaRPr lang="en-CH" sz="900" dirty="0">
                        <a:effectLst/>
                      </a:endParaRPr>
                    </a:p>
                  </a:txBody>
                  <a:tcPr marL="3314" marR="3314" marT="3314" marB="3314" anchor="b">
                    <a:lnL w="19050" cap="flat" cmpd="sng" algn="ctr">
                      <a:solidFill>
                        <a:srgbClr val="3B68AD"/>
                      </a:solidFill>
                      <a:prstDash val="solid"/>
                      <a:round/>
                      <a:headEnd type="none" w="med" len="med"/>
                      <a:tailEnd type="none" w="med" len="med"/>
                    </a:lnL>
                    <a:lnR w="19050" cap="flat" cmpd="sng" algn="ctr">
                      <a:solidFill>
                        <a:srgbClr val="3B68AD"/>
                      </a:solidFill>
                      <a:prstDash val="solid"/>
                      <a:round/>
                      <a:headEnd type="none" w="med" len="med"/>
                      <a:tailEnd type="none" w="med" len="med"/>
                    </a:lnR>
                    <a:lnT w="19050" cap="flat" cmpd="sng" algn="ctr">
                      <a:solidFill>
                        <a:srgbClr val="3B68AD"/>
                      </a:solidFill>
                      <a:prstDash val="solid"/>
                      <a:round/>
                      <a:headEnd type="none" w="med" len="med"/>
                      <a:tailEnd type="none" w="med" len="med"/>
                    </a:lnT>
                    <a:lnB w="19050" cap="flat" cmpd="sng" algn="ctr">
                      <a:solidFill>
                        <a:srgbClr val="3B68AD"/>
                      </a:solidFill>
                      <a:prstDash val="solid"/>
                      <a:round/>
                      <a:headEnd type="none" w="med" len="med"/>
                      <a:tailEnd type="none" w="med" len="med"/>
                    </a:lnB>
                  </a:tcPr>
                </a:tc>
                <a:extLst>
                  <a:ext uri="{0D108BD9-81ED-4DB2-BD59-A6C34878D82A}">
                    <a16:rowId xmlns:a16="http://schemas.microsoft.com/office/drawing/2014/main" val="3874083383"/>
                  </a:ext>
                </a:extLst>
              </a:tr>
              <a:tr h="160561">
                <a:tc>
                  <a:txBody>
                    <a:bodyPr/>
                    <a:lstStyle/>
                    <a:p>
                      <a:r>
                        <a:rPr lang="en-GB" sz="900" dirty="0">
                          <a:solidFill>
                            <a:srgbClr val="073A6C"/>
                          </a:solidFill>
                          <a:effectLst/>
                          <a:latin typeface="Trebuchet MS" panose="020B0703020202090204" pitchFamily="34" charset="0"/>
                        </a:rPr>
                        <a:t>Energy Loss / turn @ injection [MeV]</a:t>
                      </a:r>
                      <a:endParaRPr lang="en-GB" sz="900" dirty="0">
                        <a:effectLst/>
                      </a:endParaRPr>
                    </a:p>
                  </a:txBody>
                  <a:tcPr marL="3314" marR="3314" marT="3314" marB="3314" anchor="b">
                    <a:lnL w="19050" cap="flat" cmpd="sng" algn="ctr">
                      <a:solidFill>
                        <a:srgbClr val="3B68AD"/>
                      </a:solidFill>
                      <a:prstDash val="solid"/>
                      <a:round/>
                      <a:headEnd type="none" w="med" len="med"/>
                      <a:tailEnd type="none" w="med" len="med"/>
                    </a:lnL>
                    <a:lnR w="19050" cap="flat" cmpd="sng" algn="ctr">
                      <a:solidFill>
                        <a:srgbClr val="3B68AD"/>
                      </a:solidFill>
                      <a:prstDash val="solid"/>
                      <a:round/>
                      <a:headEnd type="none" w="med" len="med"/>
                      <a:tailEnd type="none" w="med" len="med"/>
                    </a:lnR>
                    <a:lnT w="19050" cap="flat" cmpd="sng" algn="ctr">
                      <a:solidFill>
                        <a:srgbClr val="3B68AD"/>
                      </a:solidFill>
                      <a:prstDash val="solid"/>
                      <a:round/>
                      <a:headEnd type="none" w="med" len="med"/>
                      <a:tailEnd type="none" w="med" len="med"/>
                    </a:lnT>
                    <a:lnB w="19050" cap="flat" cmpd="sng" algn="ctr">
                      <a:solidFill>
                        <a:srgbClr val="3B68AD"/>
                      </a:solidFill>
                      <a:prstDash val="solid"/>
                      <a:round/>
                      <a:headEnd type="none" w="med" len="med"/>
                      <a:tailEnd type="none" w="med" len="med"/>
                    </a:lnB>
                  </a:tcPr>
                </a:tc>
                <a:tc>
                  <a:txBody>
                    <a:bodyPr/>
                    <a:lstStyle/>
                    <a:p>
                      <a:pPr algn="ctr"/>
                      <a:r>
                        <a:rPr lang="en-CH" sz="900" dirty="0">
                          <a:solidFill>
                            <a:srgbClr val="073A6C"/>
                          </a:solidFill>
                          <a:effectLst/>
                          <a:latin typeface="Trebuchet MS" panose="020B0703020202090204" pitchFamily="34" charset="0"/>
                        </a:rPr>
                        <a:t>0.154</a:t>
                      </a:r>
                      <a:endParaRPr lang="en-CH" sz="900" dirty="0">
                        <a:effectLst/>
                      </a:endParaRPr>
                    </a:p>
                  </a:txBody>
                  <a:tcPr marL="3314" marR="3314" marT="3314" marB="3314" anchor="b">
                    <a:lnL w="19050" cap="flat" cmpd="sng" algn="ctr">
                      <a:solidFill>
                        <a:srgbClr val="3B68AD"/>
                      </a:solidFill>
                      <a:prstDash val="solid"/>
                      <a:round/>
                      <a:headEnd type="none" w="med" len="med"/>
                      <a:tailEnd type="none" w="med" len="med"/>
                    </a:lnL>
                    <a:lnR w="19050" cap="flat" cmpd="sng" algn="ctr">
                      <a:solidFill>
                        <a:srgbClr val="3B68AD"/>
                      </a:solidFill>
                      <a:prstDash val="solid"/>
                      <a:round/>
                      <a:headEnd type="none" w="med" len="med"/>
                      <a:tailEnd type="none" w="med" len="med"/>
                    </a:lnR>
                    <a:lnT w="19050" cap="flat" cmpd="sng" algn="ctr">
                      <a:solidFill>
                        <a:srgbClr val="3B68AD"/>
                      </a:solidFill>
                      <a:prstDash val="solid"/>
                      <a:round/>
                      <a:headEnd type="none" w="med" len="med"/>
                      <a:tailEnd type="none" w="med" len="med"/>
                    </a:lnT>
                    <a:lnB w="19050" cap="flat" cmpd="sng" algn="ctr">
                      <a:solidFill>
                        <a:srgbClr val="3B68AD"/>
                      </a:solidFill>
                      <a:prstDash val="solid"/>
                      <a:round/>
                      <a:headEnd type="none" w="med" len="med"/>
                      <a:tailEnd type="none" w="med" len="med"/>
                    </a:lnB>
                  </a:tcPr>
                </a:tc>
                <a:tc>
                  <a:txBody>
                    <a:bodyPr/>
                    <a:lstStyle/>
                    <a:p>
                      <a:endParaRPr lang="en-CH" sz="900" dirty="0">
                        <a:effectLst/>
                        <a:latin typeface="Helvetica" pitchFamily="2" charset="0"/>
                      </a:endParaRPr>
                    </a:p>
                  </a:txBody>
                  <a:tcPr marL="3314" marR="3314" marT="3314" marB="3314" anchor="b">
                    <a:lnL w="19050" cap="flat" cmpd="sng" algn="ctr">
                      <a:solidFill>
                        <a:srgbClr val="3B68AD"/>
                      </a:solidFill>
                      <a:prstDash val="solid"/>
                      <a:round/>
                      <a:headEnd type="none" w="med" len="med"/>
                      <a:tailEnd type="none" w="med" len="med"/>
                    </a:lnL>
                    <a:lnR w="19050" cap="flat" cmpd="sng" algn="ctr">
                      <a:solidFill>
                        <a:srgbClr val="3B68AD"/>
                      </a:solidFill>
                      <a:prstDash val="solid"/>
                      <a:round/>
                      <a:headEnd type="none" w="med" len="med"/>
                      <a:tailEnd type="none" w="med" len="med"/>
                    </a:lnR>
                    <a:lnT w="19050" cap="flat" cmpd="sng" algn="ctr">
                      <a:solidFill>
                        <a:srgbClr val="3B68AD"/>
                      </a:solidFill>
                      <a:prstDash val="solid"/>
                      <a:round/>
                      <a:headEnd type="none" w="med" len="med"/>
                      <a:tailEnd type="none" w="med" len="med"/>
                    </a:lnT>
                    <a:lnB w="19050" cap="flat" cmpd="sng" algn="ctr">
                      <a:solidFill>
                        <a:srgbClr val="3B68AD"/>
                      </a:solidFill>
                      <a:prstDash val="solid"/>
                      <a:round/>
                      <a:headEnd type="none" w="med" len="med"/>
                      <a:tailEnd type="none" w="med" len="med"/>
                    </a:lnB>
                  </a:tcPr>
                </a:tc>
                <a:extLst>
                  <a:ext uri="{0D108BD9-81ED-4DB2-BD59-A6C34878D82A}">
                    <a16:rowId xmlns:a16="http://schemas.microsoft.com/office/drawing/2014/main" val="3217145085"/>
                  </a:ext>
                </a:extLst>
              </a:tr>
              <a:tr h="162281">
                <a:tc>
                  <a:txBody>
                    <a:bodyPr/>
                    <a:lstStyle/>
                    <a:p>
                      <a:r>
                        <a:rPr lang="en-GB" sz="900">
                          <a:solidFill>
                            <a:srgbClr val="073A6C"/>
                          </a:solidFill>
                          <a:effectLst/>
                          <a:latin typeface="Trebuchet MS" panose="020B0703020202090204" pitchFamily="34" charset="0"/>
                        </a:rPr>
                        <a:t>Energy Loss / turn @ extraction [MeV]</a:t>
                      </a:r>
                      <a:endParaRPr lang="en-GB" sz="900">
                        <a:effectLst/>
                      </a:endParaRPr>
                    </a:p>
                  </a:txBody>
                  <a:tcPr marL="3314" marR="3314" marT="3314" marB="3314" anchor="b">
                    <a:lnL w="19050" cap="flat" cmpd="sng" algn="ctr">
                      <a:solidFill>
                        <a:srgbClr val="3B68AD"/>
                      </a:solidFill>
                      <a:prstDash val="solid"/>
                      <a:round/>
                      <a:headEnd type="none" w="med" len="med"/>
                      <a:tailEnd type="none" w="med" len="med"/>
                    </a:lnL>
                    <a:lnR w="19050" cap="flat" cmpd="sng" algn="ctr">
                      <a:solidFill>
                        <a:srgbClr val="3B68AD"/>
                      </a:solidFill>
                      <a:prstDash val="solid"/>
                      <a:round/>
                      <a:headEnd type="none" w="med" len="med"/>
                      <a:tailEnd type="none" w="med" len="med"/>
                    </a:lnR>
                    <a:lnT w="19050" cap="flat" cmpd="sng" algn="ctr">
                      <a:solidFill>
                        <a:srgbClr val="3B68AD"/>
                      </a:solidFill>
                      <a:prstDash val="solid"/>
                      <a:round/>
                      <a:headEnd type="none" w="med" len="med"/>
                      <a:tailEnd type="none" w="med" len="med"/>
                    </a:lnT>
                    <a:lnB w="19050" cap="flat" cmpd="sng" algn="ctr">
                      <a:solidFill>
                        <a:srgbClr val="3B68AD"/>
                      </a:solidFill>
                      <a:prstDash val="solid"/>
                      <a:round/>
                      <a:headEnd type="none" w="med" len="med"/>
                      <a:tailEnd type="none" w="med" len="med"/>
                    </a:lnB>
                  </a:tcPr>
                </a:tc>
                <a:tc>
                  <a:txBody>
                    <a:bodyPr/>
                    <a:lstStyle/>
                    <a:p>
                      <a:pPr algn="ctr"/>
                      <a:r>
                        <a:rPr lang="en-CH" sz="900" dirty="0">
                          <a:solidFill>
                            <a:srgbClr val="073A6C"/>
                          </a:solidFill>
                          <a:effectLst/>
                          <a:latin typeface="Trebuchet MS" panose="020B0703020202090204" pitchFamily="34" charset="0"/>
                        </a:rPr>
                        <a:t>7.8</a:t>
                      </a:r>
                      <a:endParaRPr lang="en-CH" sz="900" dirty="0">
                        <a:effectLst/>
                      </a:endParaRPr>
                    </a:p>
                  </a:txBody>
                  <a:tcPr marL="3314" marR="3314" marT="3314" marB="3314" anchor="b">
                    <a:lnL w="19050" cap="flat" cmpd="sng" algn="ctr">
                      <a:solidFill>
                        <a:srgbClr val="3B68AD"/>
                      </a:solidFill>
                      <a:prstDash val="solid"/>
                      <a:round/>
                      <a:headEnd type="none" w="med" len="med"/>
                      <a:tailEnd type="none" w="med" len="med"/>
                    </a:lnL>
                    <a:lnR w="19050" cap="flat" cmpd="sng" algn="ctr">
                      <a:solidFill>
                        <a:srgbClr val="3B68AD"/>
                      </a:solidFill>
                      <a:prstDash val="solid"/>
                      <a:round/>
                      <a:headEnd type="none" w="med" len="med"/>
                      <a:tailEnd type="none" w="med" len="med"/>
                    </a:lnR>
                    <a:lnT w="19050" cap="flat" cmpd="sng" algn="ctr">
                      <a:solidFill>
                        <a:srgbClr val="3B68AD"/>
                      </a:solidFill>
                      <a:prstDash val="solid"/>
                      <a:round/>
                      <a:headEnd type="none" w="med" len="med"/>
                      <a:tailEnd type="none" w="med" len="med"/>
                    </a:lnT>
                    <a:lnB w="19050" cap="flat" cmpd="sng" algn="ctr">
                      <a:solidFill>
                        <a:srgbClr val="3B68AD"/>
                      </a:solidFill>
                      <a:prstDash val="solid"/>
                      <a:round/>
                      <a:headEnd type="none" w="med" len="med"/>
                      <a:tailEnd type="none" w="med" len="med"/>
                    </a:lnB>
                  </a:tcPr>
                </a:tc>
                <a:tc>
                  <a:txBody>
                    <a:bodyPr/>
                    <a:lstStyle/>
                    <a:p>
                      <a:endParaRPr lang="en-CH" sz="900" dirty="0">
                        <a:effectLst/>
                        <a:latin typeface="Helvetica" pitchFamily="2" charset="0"/>
                      </a:endParaRPr>
                    </a:p>
                  </a:txBody>
                  <a:tcPr marL="3314" marR="3314" marT="3314" marB="3314" anchor="b">
                    <a:lnL w="19050" cap="flat" cmpd="sng" algn="ctr">
                      <a:solidFill>
                        <a:srgbClr val="3B68AD"/>
                      </a:solidFill>
                      <a:prstDash val="solid"/>
                      <a:round/>
                      <a:headEnd type="none" w="med" len="med"/>
                      <a:tailEnd type="none" w="med" len="med"/>
                    </a:lnL>
                    <a:lnR w="19050" cap="flat" cmpd="sng" algn="ctr">
                      <a:solidFill>
                        <a:srgbClr val="3B68AD"/>
                      </a:solidFill>
                      <a:prstDash val="solid"/>
                      <a:round/>
                      <a:headEnd type="none" w="med" len="med"/>
                      <a:tailEnd type="none" w="med" len="med"/>
                    </a:lnR>
                    <a:lnT w="19050" cap="flat" cmpd="sng" algn="ctr">
                      <a:solidFill>
                        <a:srgbClr val="3B68AD"/>
                      </a:solidFill>
                      <a:prstDash val="solid"/>
                      <a:round/>
                      <a:headEnd type="none" w="med" len="med"/>
                      <a:tailEnd type="none" w="med" len="med"/>
                    </a:lnT>
                    <a:lnB w="19050" cap="flat" cmpd="sng" algn="ctr">
                      <a:solidFill>
                        <a:srgbClr val="3B68AD"/>
                      </a:solidFill>
                      <a:prstDash val="solid"/>
                      <a:round/>
                      <a:headEnd type="none" w="med" len="med"/>
                      <a:tailEnd type="none" w="med" len="med"/>
                    </a:lnB>
                  </a:tcPr>
                </a:tc>
                <a:extLst>
                  <a:ext uri="{0D108BD9-81ED-4DB2-BD59-A6C34878D82A}">
                    <a16:rowId xmlns:a16="http://schemas.microsoft.com/office/drawing/2014/main" val="2923165657"/>
                  </a:ext>
                </a:extLst>
              </a:tr>
              <a:tr h="158421">
                <a:tc>
                  <a:txBody>
                    <a:bodyPr/>
                    <a:lstStyle/>
                    <a:p>
                      <a:r>
                        <a:rPr lang="en-GB" sz="900" b="1" dirty="0">
                          <a:solidFill>
                            <a:srgbClr val="E6000E"/>
                          </a:solidFill>
                          <a:effectLst/>
                          <a:latin typeface="Trebuchet MS" panose="020B0703020202090204" pitchFamily="34" charset="0"/>
                        </a:rPr>
                        <a:t>Transverse Damping time @ injection [s]</a:t>
                      </a:r>
                      <a:endParaRPr lang="en-GB" sz="900" dirty="0">
                        <a:effectLst/>
                      </a:endParaRPr>
                    </a:p>
                  </a:txBody>
                  <a:tcPr marL="3314" marR="3314" marT="3314" marB="3314" anchor="b">
                    <a:lnL w="19050" cap="flat" cmpd="sng" algn="ctr">
                      <a:solidFill>
                        <a:srgbClr val="3B68AD"/>
                      </a:solidFill>
                      <a:prstDash val="solid"/>
                      <a:round/>
                      <a:headEnd type="none" w="med" len="med"/>
                      <a:tailEnd type="none" w="med" len="med"/>
                    </a:lnL>
                    <a:lnR w="19050" cap="flat" cmpd="sng" algn="ctr">
                      <a:solidFill>
                        <a:srgbClr val="3B68AD"/>
                      </a:solidFill>
                      <a:prstDash val="solid"/>
                      <a:round/>
                      <a:headEnd type="none" w="med" len="med"/>
                      <a:tailEnd type="none" w="med" len="med"/>
                    </a:lnR>
                    <a:lnT w="19050" cap="flat" cmpd="sng" algn="ctr">
                      <a:solidFill>
                        <a:srgbClr val="3B68AD"/>
                      </a:solidFill>
                      <a:prstDash val="solid"/>
                      <a:round/>
                      <a:headEnd type="none" w="med" len="med"/>
                      <a:tailEnd type="none" w="med" len="med"/>
                    </a:lnT>
                    <a:lnB w="19050" cap="flat" cmpd="sng" algn="ctr">
                      <a:solidFill>
                        <a:srgbClr val="3B68AD"/>
                      </a:solidFill>
                      <a:prstDash val="solid"/>
                      <a:round/>
                      <a:headEnd type="none" w="med" len="med"/>
                      <a:tailEnd type="none" w="med" len="med"/>
                    </a:lnB>
                  </a:tcPr>
                </a:tc>
                <a:tc>
                  <a:txBody>
                    <a:bodyPr/>
                    <a:lstStyle/>
                    <a:p>
                      <a:pPr algn="ctr"/>
                      <a:r>
                        <a:rPr lang="en-CH" sz="900" b="1" dirty="0">
                          <a:solidFill>
                            <a:srgbClr val="E6000E"/>
                          </a:solidFill>
                          <a:effectLst/>
                          <a:latin typeface="Trebuchet MS" panose="020B0703020202090204" pitchFamily="34" charset="0"/>
                        </a:rPr>
                        <a:t>1.79</a:t>
                      </a:r>
                      <a:endParaRPr lang="en-CH" sz="900" dirty="0">
                        <a:effectLst/>
                      </a:endParaRPr>
                    </a:p>
                  </a:txBody>
                  <a:tcPr marL="3314" marR="3314" marT="3314" marB="3314" anchor="b">
                    <a:lnL w="19050" cap="flat" cmpd="sng" algn="ctr">
                      <a:solidFill>
                        <a:srgbClr val="3B68AD"/>
                      </a:solidFill>
                      <a:prstDash val="solid"/>
                      <a:round/>
                      <a:headEnd type="none" w="med" len="med"/>
                      <a:tailEnd type="none" w="med" len="med"/>
                    </a:lnL>
                    <a:lnR w="19050" cap="flat" cmpd="sng" algn="ctr">
                      <a:solidFill>
                        <a:srgbClr val="3B68AD"/>
                      </a:solidFill>
                      <a:prstDash val="solid"/>
                      <a:round/>
                      <a:headEnd type="none" w="med" len="med"/>
                      <a:tailEnd type="none" w="med" len="med"/>
                    </a:lnR>
                    <a:lnT w="19050" cap="flat" cmpd="sng" algn="ctr">
                      <a:solidFill>
                        <a:srgbClr val="3B68AD"/>
                      </a:solidFill>
                      <a:prstDash val="solid"/>
                      <a:round/>
                      <a:headEnd type="none" w="med" len="med"/>
                      <a:tailEnd type="none" w="med" len="med"/>
                    </a:lnT>
                    <a:lnB w="19050" cap="flat" cmpd="sng" algn="ctr">
                      <a:solidFill>
                        <a:srgbClr val="3B68AD"/>
                      </a:solidFill>
                      <a:prstDash val="solid"/>
                      <a:round/>
                      <a:headEnd type="none" w="med" len="med"/>
                      <a:tailEnd type="none" w="med" len="med"/>
                    </a:lnB>
                  </a:tcPr>
                </a:tc>
                <a:tc>
                  <a:txBody>
                    <a:bodyPr/>
                    <a:lstStyle/>
                    <a:p>
                      <a:pPr algn="ctr"/>
                      <a:r>
                        <a:rPr lang="en-CH" sz="900" b="1" dirty="0">
                          <a:solidFill>
                            <a:srgbClr val="E6000E"/>
                          </a:solidFill>
                          <a:effectLst/>
                          <a:latin typeface="Trebuchet MS" panose="020B0703020202090204" pitchFamily="34" charset="0"/>
                        </a:rPr>
                        <a:t>0.1</a:t>
                      </a:r>
                      <a:endParaRPr lang="en-CH" sz="900" dirty="0">
                        <a:effectLst/>
                      </a:endParaRPr>
                    </a:p>
                  </a:txBody>
                  <a:tcPr marL="3314" marR="3314" marT="3314" marB="3314" anchor="b">
                    <a:lnL w="19050" cap="flat" cmpd="sng" algn="ctr">
                      <a:solidFill>
                        <a:srgbClr val="3B68AD"/>
                      </a:solidFill>
                      <a:prstDash val="solid"/>
                      <a:round/>
                      <a:headEnd type="none" w="med" len="med"/>
                      <a:tailEnd type="none" w="med" len="med"/>
                    </a:lnL>
                    <a:lnR w="19050" cap="flat" cmpd="sng" algn="ctr">
                      <a:solidFill>
                        <a:srgbClr val="3B68AD"/>
                      </a:solidFill>
                      <a:prstDash val="solid"/>
                      <a:round/>
                      <a:headEnd type="none" w="med" len="med"/>
                      <a:tailEnd type="none" w="med" len="med"/>
                    </a:lnR>
                    <a:lnT w="19050" cap="flat" cmpd="sng" algn="ctr">
                      <a:solidFill>
                        <a:srgbClr val="3B68AD"/>
                      </a:solidFill>
                      <a:prstDash val="solid"/>
                      <a:round/>
                      <a:headEnd type="none" w="med" len="med"/>
                      <a:tailEnd type="none" w="med" len="med"/>
                    </a:lnT>
                    <a:lnB w="19050" cap="flat" cmpd="sng" algn="ctr">
                      <a:solidFill>
                        <a:srgbClr val="3B68AD"/>
                      </a:solidFill>
                      <a:prstDash val="solid"/>
                      <a:round/>
                      <a:headEnd type="none" w="med" len="med"/>
                      <a:tailEnd type="none" w="med" len="med"/>
                    </a:lnB>
                  </a:tcPr>
                </a:tc>
                <a:extLst>
                  <a:ext uri="{0D108BD9-81ED-4DB2-BD59-A6C34878D82A}">
                    <a16:rowId xmlns:a16="http://schemas.microsoft.com/office/drawing/2014/main" val="3349474149"/>
                  </a:ext>
                </a:extLst>
              </a:tr>
              <a:tr h="154559">
                <a:tc>
                  <a:txBody>
                    <a:bodyPr/>
                    <a:lstStyle/>
                    <a:p>
                      <a:r>
                        <a:rPr lang="en-GB" sz="900" dirty="0">
                          <a:solidFill>
                            <a:srgbClr val="073A6C"/>
                          </a:solidFill>
                          <a:effectLst/>
                          <a:latin typeface="Trebuchet MS" panose="020B0703020202090204" pitchFamily="34" charset="0"/>
                        </a:rPr>
                        <a:t>Natural chromaticity h/v</a:t>
                      </a:r>
                      <a:endParaRPr lang="en-GB" sz="900" dirty="0">
                        <a:effectLst/>
                      </a:endParaRPr>
                    </a:p>
                  </a:txBody>
                  <a:tcPr marL="3314" marR="3314" marT="3314" marB="3314" anchor="b">
                    <a:lnL w="19050" cap="flat" cmpd="sng" algn="ctr">
                      <a:solidFill>
                        <a:srgbClr val="3B68AD"/>
                      </a:solidFill>
                      <a:prstDash val="solid"/>
                      <a:round/>
                      <a:headEnd type="none" w="med" len="med"/>
                      <a:tailEnd type="none" w="med" len="med"/>
                    </a:lnL>
                    <a:lnR w="19050" cap="flat" cmpd="sng" algn="ctr">
                      <a:solidFill>
                        <a:srgbClr val="3B68AD"/>
                      </a:solidFill>
                      <a:prstDash val="solid"/>
                      <a:round/>
                      <a:headEnd type="none" w="med" len="med"/>
                      <a:tailEnd type="none" w="med" len="med"/>
                    </a:lnR>
                    <a:lnT w="19050" cap="flat" cmpd="sng" algn="ctr">
                      <a:solidFill>
                        <a:srgbClr val="3B68AD"/>
                      </a:solidFill>
                      <a:prstDash val="solid"/>
                      <a:round/>
                      <a:headEnd type="none" w="med" len="med"/>
                      <a:tailEnd type="none" w="med" len="med"/>
                    </a:lnT>
                    <a:lnB w="19050" cap="flat" cmpd="sng" algn="ctr">
                      <a:solidFill>
                        <a:srgbClr val="3B68AD"/>
                      </a:solidFill>
                      <a:prstDash val="solid"/>
                      <a:round/>
                      <a:headEnd type="none" w="med" len="med"/>
                      <a:tailEnd type="none" w="med" len="med"/>
                    </a:lnB>
                  </a:tcPr>
                </a:tc>
                <a:tc>
                  <a:txBody>
                    <a:bodyPr/>
                    <a:lstStyle/>
                    <a:p>
                      <a:pPr algn="ctr"/>
                      <a:r>
                        <a:rPr lang="en-CH" sz="900" dirty="0">
                          <a:solidFill>
                            <a:srgbClr val="073A6C"/>
                          </a:solidFill>
                          <a:effectLst/>
                          <a:latin typeface="Trebuchet MS" panose="020B0703020202090204" pitchFamily="34" charset="0"/>
                        </a:rPr>
                        <a:t>-72/-40</a:t>
                      </a:r>
                      <a:endParaRPr lang="en-CH" sz="900" dirty="0">
                        <a:effectLst/>
                      </a:endParaRPr>
                    </a:p>
                  </a:txBody>
                  <a:tcPr marL="3314" marR="3314" marT="3314" marB="3314" anchor="b">
                    <a:lnL w="19050" cap="flat" cmpd="sng" algn="ctr">
                      <a:solidFill>
                        <a:srgbClr val="3B68AD"/>
                      </a:solidFill>
                      <a:prstDash val="solid"/>
                      <a:round/>
                      <a:headEnd type="none" w="med" len="med"/>
                      <a:tailEnd type="none" w="med" len="med"/>
                    </a:lnL>
                    <a:lnR w="19050" cap="flat" cmpd="sng" algn="ctr">
                      <a:solidFill>
                        <a:srgbClr val="3B68AD"/>
                      </a:solidFill>
                      <a:prstDash val="solid"/>
                      <a:round/>
                      <a:headEnd type="none" w="med" len="med"/>
                      <a:tailEnd type="none" w="med" len="med"/>
                    </a:lnR>
                    <a:lnT w="19050" cap="flat" cmpd="sng" algn="ctr">
                      <a:solidFill>
                        <a:srgbClr val="3B68AD"/>
                      </a:solidFill>
                      <a:prstDash val="solid"/>
                      <a:round/>
                      <a:headEnd type="none" w="med" len="med"/>
                      <a:tailEnd type="none" w="med" len="med"/>
                    </a:lnT>
                    <a:lnB w="19050" cap="flat" cmpd="sng" algn="ctr">
                      <a:solidFill>
                        <a:srgbClr val="3B68AD"/>
                      </a:solidFill>
                      <a:prstDash val="solid"/>
                      <a:round/>
                      <a:headEnd type="none" w="med" len="med"/>
                      <a:tailEnd type="none" w="med" len="med"/>
                    </a:lnB>
                  </a:tcPr>
                </a:tc>
                <a:tc>
                  <a:txBody>
                    <a:bodyPr/>
                    <a:lstStyle/>
                    <a:p>
                      <a:endParaRPr lang="en-CH" sz="900" dirty="0">
                        <a:effectLst/>
                        <a:latin typeface="Helvetica" pitchFamily="2" charset="0"/>
                      </a:endParaRPr>
                    </a:p>
                  </a:txBody>
                  <a:tcPr marL="3314" marR="3314" marT="3314" marB="3314" anchor="b">
                    <a:lnL w="19050" cap="flat" cmpd="sng" algn="ctr">
                      <a:solidFill>
                        <a:srgbClr val="3B68AD"/>
                      </a:solidFill>
                      <a:prstDash val="solid"/>
                      <a:round/>
                      <a:headEnd type="none" w="med" len="med"/>
                      <a:tailEnd type="none" w="med" len="med"/>
                    </a:lnL>
                    <a:lnR w="19050" cap="flat" cmpd="sng" algn="ctr">
                      <a:solidFill>
                        <a:srgbClr val="3B68AD"/>
                      </a:solidFill>
                      <a:prstDash val="solid"/>
                      <a:round/>
                      <a:headEnd type="none" w="med" len="med"/>
                      <a:tailEnd type="none" w="med" len="med"/>
                    </a:lnR>
                    <a:lnT w="19050" cap="flat" cmpd="sng" algn="ctr">
                      <a:solidFill>
                        <a:srgbClr val="3B68AD"/>
                      </a:solidFill>
                      <a:prstDash val="solid"/>
                      <a:round/>
                      <a:headEnd type="none" w="med" len="med"/>
                      <a:tailEnd type="none" w="med" len="med"/>
                    </a:lnT>
                    <a:lnB w="19050" cap="flat" cmpd="sng" algn="ctr">
                      <a:solidFill>
                        <a:srgbClr val="3B68AD"/>
                      </a:solidFill>
                      <a:prstDash val="solid"/>
                      <a:round/>
                      <a:headEnd type="none" w="med" len="med"/>
                      <a:tailEnd type="none" w="med" len="med"/>
                    </a:lnB>
                  </a:tcPr>
                </a:tc>
                <a:extLst>
                  <a:ext uri="{0D108BD9-81ED-4DB2-BD59-A6C34878D82A}">
                    <a16:rowId xmlns:a16="http://schemas.microsoft.com/office/drawing/2014/main" val="2023701518"/>
                  </a:ext>
                </a:extLst>
              </a:tr>
              <a:tr h="154559">
                <a:tc>
                  <a:txBody>
                    <a:bodyPr/>
                    <a:lstStyle/>
                    <a:p>
                      <a:r>
                        <a:rPr lang="en-GB" sz="900" dirty="0">
                          <a:solidFill>
                            <a:srgbClr val="073A6C"/>
                          </a:solidFill>
                          <a:effectLst/>
                        </a:rPr>
                        <a:t>Energy acceptance at @ injection</a:t>
                      </a:r>
                    </a:p>
                  </a:txBody>
                  <a:tcPr marL="3314" marR="3314" marT="3314" marB="3314" anchor="b">
                    <a:lnL w="19050" cap="flat" cmpd="sng" algn="ctr">
                      <a:solidFill>
                        <a:srgbClr val="3B68AD"/>
                      </a:solidFill>
                      <a:prstDash val="solid"/>
                      <a:round/>
                      <a:headEnd type="none" w="med" len="med"/>
                      <a:tailEnd type="none" w="med" len="med"/>
                    </a:lnL>
                    <a:lnR w="19050" cap="flat" cmpd="sng" algn="ctr">
                      <a:solidFill>
                        <a:srgbClr val="3B68AD"/>
                      </a:solidFill>
                      <a:prstDash val="solid"/>
                      <a:round/>
                      <a:headEnd type="none" w="med" len="med"/>
                      <a:tailEnd type="none" w="med" len="med"/>
                    </a:lnR>
                    <a:lnT w="19050" cap="flat" cmpd="sng" algn="ctr">
                      <a:solidFill>
                        <a:srgbClr val="3B68AD"/>
                      </a:solidFill>
                      <a:prstDash val="solid"/>
                      <a:round/>
                      <a:headEnd type="none" w="med" len="med"/>
                      <a:tailEnd type="none" w="med" len="med"/>
                    </a:lnT>
                    <a:lnB w="19050" cap="flat" cmpd="sng" algn="ctr">
                      <a:solidFill>
                        <a:srgbClr val="3B68AD"/>
                      </a:solidFill>
                      <a:prstDash val="solid"/>
                      <a:round/>
                      <a:headEnd type="none" w="med" len="med"/>
                      <a:tailEnd type="none" w="med" len="med"/>
                    </a:lnB>
                  </a:tcPr>
                </a:tc>
                <a:tc>
                  <a:txBody>
                    <a:bodyPr/>
                    <a:lstStyle/>
                    <a:p>
                      <a:pPr algn="ctr"/>
                      <a:r>
                        <a:rPr lang="en-CH" sz="900" dirty="0">
                          <a:solidFill>
                            <a:srgbClr val="073A6C"/>
                          </a:solidFill>
                          <a:effectLst/>
                        </a:rPr>
                        <a:t>1%</a:t>
                      </a:r>
                    </a:p>
                  </a:txBody>
                  <a:tcPr marL="3314" marR="3314" marT="3314" marB="3314" anchor="b">
                    <a:lnL w="19050" cap="flat" cmpd="sng" algn="ctr">
                      <a:solidFill>
                        <a:srgbClr val="3B68AD"/>
                      </a:solidFill>
                      <a:prstDash val="solid"/>
                      <a:round/>
                      <a:headEnd type="none" w="med" len="med"/>
                      <a:tailEnd type="none" w="med" len="med"/>
                    </a:lnL>
                    <a:lnR w="19050" cap="flat" cmpd="sng" algn="ctr">
                      <a:solidFill>
                        <a:srgbClr val="3B68AD"/>
                      </a:solidFill>
                      <a:prstDash val="solid"/>
                      <a:round/>
                      <a:headEnd type="none" w="med" len="med"/>
                      <a:tailEnd type="none" w="med" len="med"/>
                    </a:lnR>
                    <a:lnT w="19050" cap="flat" cmpd="sng" algn="ctr">
                      <a:solidFill>
                        <a:srgbClr val="3B68AD"/>
                      </a:solidFill>
                      <a:prstDash val="solid"/>
                      <a:round/>
                      <a:headEnd type="none" w="med" len="med"/>
                      <a:tailEnd type="none" w="med" len="med"/>
                    </a:lnT>
                    <a:lnB w="19050" cap="flat" cmpd="sng" algn="ctr">
                      <a:solidFill>
                        <a:srgbClr val="3B68AD"/>
                      </a:solidFill>
                      <a:prstDash val="solid"/>
                      <a:round/>
                      <a:headEnd type="none" w="med" len="med"/>
                      <a:tailEnd type="none" w="med" len="med"/>
                    </a:lnB>
                  </a:tcPr>
                </a:tc>
                <a:tc>
                  <a:txBody>
                    <a:bodyPr/>
                    <a:lstStyle/>
                    <a:p>
                      <a:endParaRPr lang="en-CH" sz="900" dirty="0">
                        <a:effectLst/>
                        <a:latin typeface="Helvetica" pitchFamily="2" charset="0"/>
                      </a:endParaRPr>
                    </a:p>
                  </a:txBody>
                  <a:tcPr marL="3314" marR="3314" marT="3314" marB="3314" anchor="b">
                    <a:lnL w="19050" cap="flat" cmpd="sng" algn="ctr">
                      <a:solidFill>
                        <a:srgbClr val="3B68AD"/>
                      </a:solidFill>
                      <a:prstDash val="solid"/>
                      <a:round/>
                      <a:headEnd type="none" w="med" len="med"/>
                      <a:tailEnd type="none" w="med" len="med"/>
                    </a:lnL>
                    <a:lnR w="19050" cap="flat" cmpd="sng" algn="ctr">
                      <a:solidFill>
                        <a:srgbClr val="3B68AD"/>
                      </a:solidFill>
                      <a:prstDash val="solid"/>
                      <a:round/>
                      <a:headEnd type="none" w="med" len="med"/>
                      <a:tailEnd type="none" w="med" len="med"/>
                    </a:lnR>
                    <a:lnT w="19050" cap="flat" cmpd="sng" algn="ctr">
                      <a:solidFill>
                        <a:srgbClr val="3B68AD"/>
                      </a:solidFill>
                      <a:prstDash val="solid"/>
                      <a:round/>
                      <a:headEnd type="none" w="med" len="med"/>
                      <a:tailEnd type="none" w="med" len="med"/>
                    </a:lnT>
                    <a:lnB w="19050" cap="flat" cmpd="sng" algn="ctr">
                      <a:solidFill>
                        <a:srgbClr val="3B68AD"/>
                      </a:solidFill>
                      <a:prstDash val="solid"/>
                      <a:round/>
                      <a:headEnd type="none" w="med" len="med"/>
                      <a:tailEnd type="none" w="med" len="med"/>
                    </a:lnB>
                  </a:tcPr>
                </a:tc>
                <a:extLst>
                  <a:ext uri="{0D108BD9-81ED-4DB2-BD59-A6C34878D82A}">
                    <a16:rowId xmlns:a16="http://schemas.microsoft.com/office/drawing/2014/main" val="2169195825"/>
                  </a:ext>
                </a:extLst>
              </a:tr>
            </a:tbl>
          </a:graphicData>
        </a:graphic>
      </p:graphicFrame>
    </p:spTree>
    <p:extLst>
      <p:ext uri="{BB962C8B-B14F-4D97-AF65-F5344CB8AC3E}">
        <p14:creationId xmlns:p14="http://schemas.microsoft.com/office/powerpoint/2010/main" val="395446994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1E489352-D2E4-DBCA-9B23-AE6E2A7EA911}"/>
              </a:ext>
            </a:extLst>
          </p:cNvPr>
          <p:cNvSpPr>
            <a:spLocks noGrp="1"/>
          </p:cNvSpPr>
          <p:nvPr>
            <p:ph type="sldNum" sz="quarter" idx="10"/>
          </p:nvPr>
        </p:nvSpPr>
        <p:spPr/>
        <p:txBody>
          <a:bodyPr/>
          <a:lstStyle/>
          <a:p>
            <a:fld id="{88A1DFE4-5FC5-43BD-BB7E-75EAD82B965F}" type="slidenum">
              <a:rPr lang="en-US" noProof="0" smtClean="0"/>
              <a:pPr/>
              <a:t>6</a:t>
            </a:fld>
            <a:endParaRPr lang="en-US" noProof="0" dirty="0"/>
          </a:p>
        </p:txBody>
      </p:sp>
      <p:sp>
        <p:nvSpPr>
          <p:cNvPr id="3" name="Text Placeholder 2">
            <a:extLst>
              <a:ext uri="{FF2B5EF4-FFF2-40B4-BE49-F238E27FC236}">
                <a16:creationId xmlns:a16="http://schemas.microsoft.com/office/drawing/2014/main" id="{BB788581-750E-0110-122E-BDEB382A3352}"/>
              </a:ext>
            </a:extLst>
          </p:cNvPr>
          <p:cNvSpPr>
            <a:spLocks noGrp="1"/>
          </p:cNvSpPr>
          <p:nvPr>
            <p:ph type="body" sz="quarter" idx="12"/>
          </p:nvPr>
        </p:nvSpPr>
        <p:spPr/>
        <p:txBody>
          <a:bodyPr/>
          <a:lstStyle/>
          <a:p>
            <a:r>
              <a:rPr lang="en-US" b="1" dirty="0"/>
              <a:t>Smaller horizontal emittance at extraction</a:t>
            </a:r>
            <a:r>
              <a:rPr lang="en-US" dirty="0"/>
              <a:t> and damping time at injection can be achieved with a </a:t>
            </a:r>
            <a:r>
              <a:rPr lang="en-US" b="1" dirty="0"/>
              <a:t>wiggler of length 23 m and 3.5 T peak field</a:t>
            </a:r>
          </a:p>
          <a:p>
            <a:r>
              <a:rPr lang="en-US" dirty="0"/>
              <a:t>Energy loss per turn is however very large (&gt;60 MeV)</a:t>
            </a:r>
          </a:p>
          <a:p>
            <a:r>
              <a:rPr lang="en-US" dirty="0"/>
              <a:t>Damping wigglers also needed to mitigate coherent instabilities, in addition to feedback ​</a:t>
            </a:r>
          </a:p>
          <a:p>
            <a:r>
              <a:rPr lang="en-US" b="1" dirty="0"/>
              <a:t>Robinson wiggler studied</a:t>
            </a:r>
            <a:r>
              <a:rPr lang="en-US" dirty="0"/>
              <a:t> to further reduce horizontal emittance (but larger energy spread)</a:t>
            </a:r>
          </a:p>
          <a:p>
            <a:endParaRPr lang="en-US" dirty="0"/>
          </a:p>
        </p:txBody>
      </p:sp>
      <p:sp>
        <p:nvSpPr>
          <p:cNvPr id="4" name="Title 3">
            <a:extLst>
              <a:ext uri="{FF2B5EF4-FFF2-40B4-BE49-F238E27FC236}">
                <a16:creationId xmlns:a16="http://schemas.microsoft.com/office/drawing/2014/main" id="{882507B6-A54C-FBB1-EC56-82410CA51E56}"/>
              </a:ext>
            </a:extLst>
          </p:cNvPr>
          <p:cNvSpPr>
            <a:spLocks noGrp="1"/>
          </p:cNvSpPr>
          <p:nvPr>
            <p:ph type="title"/>
          </p:nvPr>
        </p:nvSpPr>
        <p:spPr/>
        <p:txBody>
          <a:bodyPr/>
          <a:lstStyle/>
          <a:p>
            <a:r>
              <a:rPr lang="en-CH" dirty="0"/>
              <a:t>Installation of damping and Robinson wigglers</a:t>
            </a:r>
            <a:endParaRPr lang="en-US" dirty="0"/>
          </a:p>
        </p:txBody>
      </p:sp>
      <p:sp>
        <p:nvSpPr>
          <p:cNvPr id="5" name="Footer Placeholder 4">
            <a:extLst>
              <a:ext uri="{FF2B5EF4-FFF2-40B4-BE49-F238E27FC236}">
                <a16:creationId xmlns:a16="http://schemas.microsoft.com/office/drawing/2014/main" id="{9B6C5027-3DE6-94AA-08BC-A1385FC37609}"/>
              </a:ext>
            </a:extLst>
          </p:cNvPr>
          <p:cNvSpPr>
            <a:spLocks noGrp="1"/>
          </p:cNvSpPr>
          <p:nvPr>
            <p:ph type="ftr" sz="quarter" idx="3"/>
          </p:nvPr>
        </p:nvSpPr>
        <p:spPr/>
        <p:txBody>
          <a:bodyPr/>
          <a:lstStyle/>
          <a:p>
            <a:r>
              <a:rPr lang="en-US"/>
              <a:t>FCC week, June 2023, London 		SPS pre-booster option			Hannes Bartosik</a:t>
            </a:r>
            <a:endParaRPr lang="en-US" dirty="0"/>
          </a:p>
        </p:txBody>
      </p:sp>
      <p:pic>
        <p:nvPicPr>
          <p:cNvPr id="6" name="Picture 5">
            <a:extLst>
              <a:ext uri="{FF2B5EF4-FFF2-40B4-BE49-F238E27FC236}">
                <a16:creationId xmlns:a16="http://schemas.microsoft.com/office/drawing/2014/main" id="{34C8EA6D-C3BE-FFBC-AD93-BBD9C32F86EF}"/>
              </a:ext>
            </a:extLst>
          </p:cNvPr>
          <p:cNvPicPr>
            <a:picLocks noChangeAspect="1"/>
          </p:cNvPicPr>
          <p:nvPr/>
        </p:nvPicPr>
        <p:blipFill rotWithShape="1">
          <a:blip r:embed="rId2"/>
          <a:srcRect r="66775"/>
          <a:stretch/>
        </p:blipFill>
        <p:spPr>
          <a:xfrm>
            <a:off x="179512" y="3057172"/>
            <a:ext cx="2350600" cy="1985766"/>
          </a:xfrm>
          <a:prstGeom prst="rect">
            <a:avLst/>
          </a:prstGeom>
        </p:spPr>
      </p:pic>
      <p:pic>
        <p:nvPicPr>
          <p:cNvPr id="7" name="Picture 6">
            <a:extLst>
              <a:ext uri="{FF2B5EF4-FFF2-40B4-BE49-F238E27FC236}">
                <a16:creationId xmlns:a16="http://schemas.microsoft.com/office/drawing/2014/main" id="{F25A59D4-D1F7-0FE8-B851-95EE72D842D3}"/>
              </a:ext>
            </a:extLst>
          </p:cNvPr>
          <p:cNvPicPr>
            <a:picLocks noChangeAspect="1"/>
          </p:cNvPicPr>
          <p:nvPr/>
        </p:nvPicPr>
        <p:blipFill rotWithShape="1">
          <a:blip r:embed="rId2"/>
          <a:srcRect l="35067" r="32963"/>
          <a:stretch/>
        </p:blipFill>
        <p:spPr>
          <a:xfrm>
            <a:off x="2310202" y="3030155"/>
            <a:ext cx="2313760" cy="2031329"/>
          </a:xfrm>
          <a:prstGeom prst="rect">
            <a:avLst/>
          </a:prstGeom>
        </p:spPr>
      </p:pic>
      <p:pic>
        <p:nvPicPr>
          <p:cNvPr id="8" name="Picture 7">
            <a:extLst>
              <a:ext uri="{FF2B5EF4-FFF2-40B4-BE49-F238E27FC236}">
                <a16:creationId xmlns:a16="http://schemas.microsoft.com/office/drawing/2014/main" id="{4097A7A7-CD4D-EE04-44EB-93B72F1FE218}"/>
              </a:ext>
            </a:extLst>
          </p:cNvPr>
          <p:cNvPicPr>
            <a:picLocks noChangeAspect="1"/>
          </p:cNvPicPr>
          <p:nvPr/>
        </p:nvPicPr>
        <p:blipFill rotWithShape="1">
          <a:blip r:embed="rId2"/>
          <a:srcRect l="70586"/>
          <a:stretch/>
        </p:blipFill>
        <p:spPr>
          <a:xfrm>
            <a:off x="4397514" y="3030155"/>
            <a:ext cx="2160720" cy="2061875"/>
          </a:xfrm>
          <a:prstGeom prst="rect">
            <a:avLst/>
          </a:prstGeom>
        </p:spPr>
      </p:pic>
      <p:pic>
        <p:nvPicPr>
          <p:cNvPr id="9" name="Picture 8">
            <a:extLst>
              <a:ext uri="{FF2B5EF4-FFF2-40B4-BE49-F238E27FC236}">
                <a16:creationId xmlns:a16="http://schemas.microsoft.com/office/drawing/2014/main" id="{D5E86AD4-70DE-A57C-D5CF-D120F115885B}"/>
              </a:ext>
            </a:extLst>
          </p:cNvPr>
          <p:cNvPicPr>
            <a:picLocks noChangeAspect="1"/>
          </p:cNvPicPr>
          <p:nvPr/>
        </p:nvPicPr>
        <p:blipFill>
          <a:blip r:embed="rId3"/>
          <a:stretch>
            <a:fillRect/>
          </a:stretch>
        </p:blipFill>
        <p:spPr>
          <a:xfrm>
            <a:off x="6516216" y="3013466"/>
            <a:ext cx="2644975" cy="1985766"/>
          </a:xfrm>
          <a:prstGeom prst="rect">
            <a:avLst/>
          </a:prstGeom>
        </p:spPr>
      </p:pic>
      <p:sp>
        <p:nvSpPr>
          <p:cNvPr id="10" name="TextBox 9">
            <a:extLst>
              <a:ext uri="{FF2B5EF4-FFF2-40B4-BE49-F238E27FC236}">
                <a16:creationId xmlns:a16="http://schemas.microsoft.com/office/drawing/2014/main" id="{4711775B-BE4E-0A71-CD64-9318B9863641}"/>
              </a:ext>
            </a:extLst>
          </p:cNvPr>
          <p:cNvSpPr txBox="1"/>
          <p:nvPr/>
        </p:nvSpPr>
        <p:spPr>
          <a:xfrm>
            <a:off x="6697959" y="2610256"/>
            <a:ext cx="2449710" cy="489045"/>
          </a:xfrm>
          <a:prstGeom prst="rect">
            <a:avLst/>
          </a:prstGeom>
          <a:noFill/>
        </p:spPr>
        <p:txBody>
          <a:bodyPr wrap="none" rtlCol="0">
            <a:spAutoFit/>
          </a:bodyPr>
          <a:lstStyle/>
          <a:p>
            <a:pPr algn="l">
              <a:lnSpc>
                <a:spcPts val="3700"/>
              </a:lnSpc>
            </a:pPr>
            <a:r>
              <a:rPr lang="en-US" sz="1400" b="1" dirty="0"/>
              <a:t>Effect of Robinson wiggler</a:t>
            </a:r>
          </a:p>
        </p:txBody>
      </p:sp>
      <p:sp>
        <p:nvSpPr>
          <p:cNvPr id="11" name="TextBox 10">
            <a:extLst>
              <a:ext uri="{FF2B5EF4-FFF2-40B4-BE49-F238E27FC236}">
                <a16:creationId xmlns:a16="http://schemas.microsoft.com/office/drawing/2014/main" id="{080EEBF2-BA34-E95C-7275-DFD43801CA07}"/>
              </a:ext>
            </a:extLst>
          </p:cNvPr>
          <p:cNvSpPr txBox="1"/>
          <p:nvPr/>
        </p:nvSpPr>
        <p:spPr>
          <a:xfrm>
            <a:off x="1934282" y="2561389"/>
            <a:ext cx="2470548" cy="489045"/>
          </a:xfrm>
          <a:prstGeom prst="rect">
            <a:avLst/>
          </a:prstGeom>
          <a:noFill/>
        </p:spPr>
        <p:txBody>
          <a:bodyPr wrap="none" rtlCol="0">
            <a:spAutoFit/>
          </a:bodyPr>
          <a:lstStyle/>
          <a:p>
            <a:pPr algn="l">
              <a:lnSpc>
                <a:spcPts val="3700"/>
              </a:lnSpc>
            </a:pPr>
            <a:r>
              <a:rPr lang="en-US" sz="1400" b="1" dirty="0"/>
              <a:t>Effect of damping wigglers</a:t>
            </a:r>
          </a:p>
        </p:txBody>
      </p:sp>
    </p:spTree>
    <p:extLst>
      <p:ext uri="{BB962C8B-B14F-4D97-AF65-F5344CB8AC3E}">
        <p14:creationId xmlns:p14="http://schemas.microsoft.com/office/powerpoint/2010/main" val="62668202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FE6C7D7D-CAB7-BFD4-17BE-D87BCA85712A}"/>
              </a:ext>
            </a:extLst>
          </p:cNvPr>
          <p:cNvSpPr>
            <a:spLocks noGrp="1"/>
          </p:cNvSpPr>
          <p:nvPr>
            <p:ph type="sldNum" sz="quarter" idx="10"/>
          </p:nvPr>
        </p:nvSpPr>
        <p:spPr/>
        <p:txBody>
          <a:bodyPr/>
          <a:lstStyle/>
          <a:p>
            <a:fld id="{88A1DFE4-5FC5-43BD-BB7E-75EAD82B965F}" type="slidenum">
              <a:rPr lang="en-US" noProof="0" smtClean="0"/>
              <a:pPr/>
              <a:t>7</a:t>
            </a:fld>
            <a:endParaRPr lang="en-US" noProof="0" dirty="0"/>
          </a:p>
        </p:txBody>
      </p:sp>
      <p:sp>
        <p:nvSpPr>
          <p:cNvPr id="3" name="Text Placeholder 2">
            <a:extLst>
              <a:ext uri="{FF2B5EF4-FFF2-40B4-BE49-F238E27FC236}">
                <a16:creationId xmlns:a16="http://schemas.microsoft.com/office/drawing/2014/main" id="{71C724C2-0321-61B6-DA7D-7A5F32ABE991}"/>
              </a:ext>
            </a:extLst>
          </p:cNvPr>
          <p:cNvSpPr>
            <a:spLocks noGrp="1"/>
          </p:cNvSpPr>
          <p:nvPr>
            <p:ph type="body" sz="quarter" idx="12"/>
          </p:nvPr>
        </p:nvSpPr>
        <p:spPr/>
        <p:txBody>
          <a:bodyPr/>
          <a:lstStyle/>
          <a:p>
            <a:r>
              <a:rPr lang="en-US" dirty="0"/>
              <a:t>The CDR extraction energy is 20 GeV</a:t>
            </a:r>
          </a:p>
          <a:p>
            <a:r>
              <a:rPr lang="en-US" dirty="0"/>
              <a:t>As this however leads to a very large energy loss per turn, </a:t>
            </a:r>
            <a:r>
              <a:rPr lang="en-US" b="1" dirty="0"/>
              <a:t>different extraction energy options </a:t>
            </a:r>
            <a:r>
              <a:rPr lang="en-US" b="1"/>
              <a:t>were investigated</a:t>
            </a:r>
            <a:endParaRPr lang="en-US" dirty="0"/>
          </a:p>
          <a:p>
            <a:r>
              <a:rPr lang="en-US" b="1" dirty="0"/>
              <a:t>The 16 GeV option provides a reasonable energy spread</a:t>
            </a:r>
            <a:r>
              <a:rPr lang="en-US" dirty="0"/>
              <a:t>, </a:t>
            </a:r>
            <a:r>
              <a:rPr lang="en-US" b="1" dirty="0"/>
              <a:t>energy loss per turn and emittance</a:t>
            </a:r>
          </a:p>
          <a:p>
            <a:endParaRPr lang="en-US" dirty="0"/>
          </a:p>
        </p:txBody>
      </p:sp>
      <p:sp>
        <p:nvSpPr>
          <p:cNvPr id="4" name="Title 3">
            <a:extLst>
              <a:ext uri="{FF2B5EF4-FFF2-40B4-BE49-F238E27FC236}">
                <a16:creationId xmlns:a16="http://schemas.microsoft.com/office/drawing/2014/main" id="{2118E146-E064-1B40-E75D-882D57C9F471}"/>
              </a:ext>
            </a:extLst>
          </p:cNvPr>
          <p:cNvSpPr>
            <a:spLocks noGrp="1"/>
          </p:cNvSpPr>
          <p:nvPr>
            <p:ph type="title"/>
          </p:nvPr>
        </p:nvSpPr>
        <p:spPr/>
        <p:txBody>
          <a:bodyPr/>
          <a:lstStyle/>
          <a:p>
            <a:r>
              <a:rPr lang="en-CH" dirty="0"/>
              <a:t>Extraction energy considerations</a:t>
            </a:r>
            <a:endParaRPr lang="en-US" dirty="0"/>
          </a:p>
        </p:txBody>
      </p:sp>
      <p:sp>
        <p:nvSpPr>
          <p:cNvPr id="5" name="Footer Placeholder 4">
            <a:extLst>
              <a:ext uri="{FF2B5EF4-FFF2-40B4-BE49-F238E27FC236}">
                <a16:creationId xmlns:a16="http://schemas.microsoft.com/office/drawing/2014/main" id="{482F9173-505E-A8E3-7D60-BB4C32BA0823}"/>
              </a:ext>
            </a:extLst>
          </p:cNvPr>
          <p:cNvSpPr>
            <a:spLocks noGrp="1"/>
          </p:cNvSpPr>
          <p:nvPr>
            <p:ph type="ftr" sz="quarter" idx="3"/>
          </p:nvPr>
        </p:nvSpPr>
        <p:spPr/>
        <p:txBody>
          <a:bodyPr/>
          <a:lstStyle/>
          <a:p>
            <a:r>
              <a:rPr lang="en-US"/>
              <a:t>FCC week, June 2023, London 		SPS pre-booster option			Hannes Bartosik</a:t>
            </a:r>
            <a:endParaRPr lang="en-US" dirty="0"/>
          </a:p>
        </p:txBody>
      </p:sp>
      <p:graphicFrame>
        <p:nvGraphicFramePr>
          <p:cNvPr id="6" name="Content Placeholder 5">
            <a:extLst>
              <a:ext uri="{FF2B5EF4-FFF2-40B4-BE49-F238E27FC236}">
                <a16:creationId xmlns:a16="http://schemas.microsoft.com/office/drawing/2014/main" id="{7E961877-7A4F-F9B8-3942-0A2FAD2DB6E4}"/>
              </a:ext>
            </a:extLst>
          </p:cNvPr>
          <p:cNvGraphicFramePr>
            <a:graphicFrameLocks/>
          </p:cNvGraphicFramePr>
          <p:nvPr>
            <p:extLst>
              <p:ext uri="{D42A27DB-BD31-4B8C-83A1-F6EECF244321}">
                <p14:modId xmlns:p14="http://schemas.microsoft.com/office/powerpoint/2010/main" val="3256384265"/>
              </p:ext>
            </p:extLst>
          </p:nvPr>
        </p:nvGraphicFramePr>
        <p:xfrm>
          <a:off x="654624" y="2701923"/>
          <a:ext cx="7834752" cy="2246091"/>
        </p:xfrm>
        <a:graphic>
          <a:graphicData uri="http://schemas.openxmlformats.org/drawingml/2006/table">
            <a:tbl>
              <a:tblPr/>
              <a:tblGrid>
                <a:gridCol w="1758034">
                  <a:extLst>
                    <a:ext uri="{9D8B030D-6E8A-4147-A177-3AD203B41FA5}">
                      <a16:colId xmlns:a16="http://schemas.microsoft.com/office/drawing/2014/main" val="1509497998"/>
                    </a:ext>
                  </a:extLst>
                </a:gridCol>
                <a:gridCol w="506808">
                  <a:extLst>
                    <a:ext uri="{9D8B030D-6E8A-4147-A177-3AD203B41FA5}">
                      <a16:colId xmlns:a16="http://schemas.microsoft.com/office/drawing/2014/main" val="2773069783"/>
                    </a:ext>
                  </a:extLst>
                </a:gridCol>
                <a:gridCol w="501830">
                  <a:extLst>
                    <a:ext uri="{9D8B030D-6E8A-4147-A177-3AD203B41FA5}">
                      <a16:colId xmlns:a16="http://schemas.microsoft.com/office/drawing/2014/main" val="2224838248"/>
                    </a:ext>
                  </a:extLst>
                </a:gridCol>
                <a:gridCol w="506808">
                  <a:extLst>
                    <a:ext uri="{9D8B030D-6E8A-4147-A177-3AD203B41FA5}">
                      <a16:colId xmlns:a16="http://schemas.microsoft.com/office/drawing/2014/main" val="3866538485"/>
                    </a:ext>
                  </a:extLst>
                </a:gridCol>
                <a:gridCol w="506808">
                  <a:extLst>
                    <a:ext uri="{9D8B030D-6E8A-4147-A177-3AD203B41FA5}">
                      <a16:colId xmlns:a16="http://schemas.microsoft.com/office/drawing/2014/main" val="3139702206"/>
                    </a:ext>
                  </a:extLst>
                </a:gridCol>
                <a:gridCol w="506808">
                  <a:extLst>
                    <a:ext uri="{9D8B030D-6E8A-4147-A177-3AD203B41FA5}">
                      <a16:colId xmlns:a16="http://schemas.microsoft.com/office/drawing/2014/main" val="23278749"/>
                    </a:ext>
                  </a:extLst>
                </a:gridCol>
                <a:gridCol w="506808">
                  <a:extLst>
                    <a:ext uri="{9D8B030D-6E8A-4147-A177-3AD203B41FA5}">
                      <a16:colId xmlns:a16="http://schemas.microsoft.com/office/drawing/2014/main" val="2658671471"/>
                    </a:ext>
                  </a:extLst>
                </a:gridCol>
                <a:gridCol w="506808">
                  <a:extLst>
                    <a:ext uri="{9D8B030D-6E8A-4147-A177-3AD203B41FA5}">
                      <a16:colId xmlns:a16="http://schemas.microsoft.com/office/drawing/2014/main" val="2216999336"/>
                    </a:ext>
                  </a:extLst>
                </a:gridCol>
                <a:gridCol w="506808">
                  <a:extLst>
                    <a:ext uri="{9D8B030D-6E8A-4147-A177-3AD203B41FA5}">
                      <a16:colId xmlns:a16="http://schemas.microsoft.com/office/drawing/2014/main" val="2328672372"/>
                    </a:ext>
                  </a:extLst>
                </a:gridCol>
                <a:gridCol w="506808">
                  <a:extLst>
                    <a:ext uri="{9D8B030D-6E8A-4147-A177-3AD203B41FA5}">
                      <a16:colId xmlns:a16="http://schemas.microsoft.com/office/drawing/2014/main" val="1490004560"/>
                    </a:ext>
                  </a:extLst>
                </a:gridCol>
                <a:gridCol w="506808">
                  <a:extLst>
                    <a:ext uri="{9D8B030D-6E8A-4147-A177-3AD203B41FA5}">
                      <a16:colId xmlns:a16="http://schemas.microsoft.com/office/drawing/2014/main" val="4044716163"/>
                    </a:ext>
                  </a:extLst>
                </a:gridCol>
                <a:gridCol w="506808">
                  <a:extLst>
                    <a:ext uri="{9D8B030D-6E8A-4147-A177-3AD203B41FA5}">
                      <a16:colId xmlns:a16="http://schemas.microsoft.com/office/drawing/2014/main" val="1403086262"/>
                    </a:ext>
                  </a:extLst>
                </a:gridCol>
                <a:gridCol w="506808">
                  <a:extLst>
                    <a:ext uri="{9D8B030D-6E8A-4147-A177-3AD203B41FA5}">
                      <a16:colId xmlns:a16="http://schemas.microsoft.com/office/drawing/2014/main" val="2090661684"/>
                    </a:ext>
                  </a:extLst>
                </a:gridCol>
              </a:tblGrid>
              <a:tr h="191192">
                <a:tc>
                  <a:txBody>
                    <a:bodyPr/>
                    <a:lstStyle/>
                    <a:p>
                      <a:endParaRPr lang="en-CH" sz="900" dirty="0">
                        <a:effectLst/>
                        <a:latin typeface="Arial" panose="020B0604020202020204" pitchFamily="34" charset="0"/>
                        <a:cs typeface="Arial" panose="020B0604020202020204" pitchFamily="34" charset="0"/>
                      </a:endParaRPr>
                    </a:p>
                  </a:txBody>
                  <a:tcPr marL="17922" marR="17922" marT="17922" marB="17922">
                    <a:lnL w="9525" cap="flat" cmpd="sng" algn="ctr">
                      <a:solidFill>
                        <a:srgbClr val="073A6C"/>
                      </a:solidFill>
                      <a:prstDash val="solid"/>
                      <a:round/>
                      <a:headEnd type="none" w="med" len="med"/>
                      <a:tailEnd type="none" w="med" len="med"/>
                    </a:lnL>
                    <a:lnR w="9525" cap="flat" cmpd="sng" algn="ctr">
                      <a:solidFill>
                        <a:srgbClr val="073A6C"/>
                      </a:solidFill>
                      <a:prstDash val="solid"/>
                      <a:round/>
                      <a:headEnd type="none" w="med" len="med"/>
                      <a:tailEnd type="none" w="med" len="med"/>
                    </a:lnR>
                    <a:lnT w="9525" cap="flat" cmpd="sng" algn="ctr">
                      <a:solidFill>
                        <a:srgbClr val="073A6C"/>
                      </a:solidFill>
                      <a:prstDash val="solid"/>
                      <a:round/>
                      <a:headEnd type="none" w="med" len="med"/>
                      <a:tailEnd type="none" w="med" len="med"/>
                    </a:lnT>
                    <a:lnB w="9525" cap="flat" cmpd="sng" algn="ctr">
                      <a:solidFill>
                        <a:srgbClr val="073A6C"/>
                      </a:solidFill>
                      <a:prstDash val="solid"/>
                      <a:round/>
                      <a:headEnd type="none" w="med" len="med"/>
                      <a:tailEnd type="none" w="med" len="med"/>
                    </a:lnB>
                  </a:tcPr>
                </a:tc>
                <a:tc gridSpan="4">
                  <a:txBody>
                    <a:bodyPr/>
                    <a:lstStyle/>
                    <a:p>
                      <a:pPr algn="ctr"/>
                      <a:r>
                        <a:rPr lang="en-GB" sz="1200" b="1" dirty="0">
                          <a:solidFill>
                            <a:srgbClr val="073A6C"/>
                          </a:solidFill>
                          <a:effectLst/>
                          <a:latin typeface="Arial" panose="020B0604020202020204" pitchFamily="34" charset="0"/>
                          <a:cs typeface="Arial" panose="020B0604020202020204" pitchFamily="34" charset="0"/>
                        </a:rPr>
                        <a:t>20 GeV option</a:t>
                      </a:r>
                      <a:endParaRPr lang="en-GB" sz="1200" dirty="0">
                        <a:effectLst/>
                        <a:latin typeface="Arial" panose="020B0604020202020204" pitchFamily="34" charset="0"/>
                        <a:cs typeface="Arial" panose="020B0604020202020204" pitchFamily="34" charset="0"/>
                      </a:endParaRPr>
                    </a:p>
                  </a:txBody>
                  <a:tcPr marL="17922" marR="17922" marT="17922" marB="17922">
                    <a:lnL w="9525" cap="flat" cmpd="sng" algn="ctr">
                      <a:solidFill>
                        <a:srgbClr val="073A6C"/>
                      </a:solidFill>
                      <a:prstDash val="solid"/>
                      <a:round/>
                      <a:headEnd type="none" w="med" len="med"/>
                      <a:tailEnd type="none" w="med" len="med"/>
                    </a:lnL>
                    <a:lnR w="9525" cap="flat" cmpd="sng" algn="ctr">
                      <a:solidFill>
                        <a:srgbClr val="073A6C"/>
                      </a:solidFill>
                      <a:prstDash val="solid"/>
                      <a:round/>
                      <a:headEnd type="none" w="med" len="med"/>
                      <a:tailEnd type="none" w="med" len="med"/>
                    </a:lnR>
                    <a:lnT w="9525" cap="flat" cmpd="sng" algn="ctr">
                      <a:solidFill>
                        <a:srgbClr val="073A6C"/>
                      </a:solidFill>
                      <a:prstDash val="solid"/>
                      <a:round/>
                      <a:headEnd type="none" w="med" len="med"/>
                      <a:tailEnd type="none" w="med" len="med"/>
                    </a:lnT>
                    <a:lnB w="9525" cap="flat" cmpd="sng" algn="ctr">
                      <a:solidFill>
                        <a:srgbClr val="073A6C"/>
                      </a:solidFill>
                      <a:prstDash val="solid"/>
                      <a:round/>
                      <a:headEnd type="none" w="med" len="med"/>
                      <a:tailEnd type="none" w="med" len="med"/>
                    </a:lnB>
                  </a:tcPr>
                </a:tc>
                <a:tc hMerge="1">
                  <a:txBody>
                    <a:bodyPr/>
                    <a:lstStyle/>
                    <a:p>
                      <a:endParaRPr lang="en-CH"/>
                    </a:p>
                  </a:txBody>
                  <a:tcPr/>
                </a:tc>
                <a:tc hMerge="1">
                  <a:txBody>
                    <a:bodyPr/>
                    <a:lstStyle/>
                    <a:p>
                      <a:endParaRPr lang="en-CH"/>
                    </a:p>
                  </a:txBody>
                  <a:tcPr/>
                </a:tc>
                <a:tc hMerge="1">
                  <a:txBody>
                    <a:bodyPr/>
                    <a:lstStyle/>
                    <a:p>
                      <a:endParaRPr lang="en-CH"/>
                    </a:p>
                  </a:txBody>
                  <a:tcPr/>
                </a:tc>
                <a:tc gridSpan="4">
                  <a:txBody>
                    <a:bodyPr/>
                    <a:lstStyle/>
                    <a:p>
                      <a:pPr algn="ctr"/>
                      <a:r>
                        <a:rPr lang="en-GB" sz="1200" b="1" dirty="0">
                          <a:solidFill>
                            <a:srgbClr val="073A6C"/>
                          </a:solidFill>
                          <a:effectLst/>
                          <a:latin typeface="Arial" panose="020B0604020202020204" pitchFamily="34" charset="0"/>
                          <a:cs typeface="Arial" panose="020B0604020202020204" pitchFamily="34" charset="0"/>
                        </a:rPr>
                        <a:t>18 GeV option</a:t>
                      </a:r>
                      <a:endParaRPr lang="en-GB" sz="1200" dirty="0">
                        <a:effectLst/>
                        <a:latin typeface="Arial" panose="020B0604020202020204" pitchFamily="34" charset="0"/>
                        <a:cs typeface="Arial" panose="020B0604020202020204" pitchFamily="34" charset="0"/>
                      </a:endParaRPr>
                    </a:p>
                  </a:txBody>
                  <a:tcPr marL="17922" marR="17922" marT="17922" marB="17922">
                    <a:lnL w="9525" cap="flat" cmpd="sng" algn="ctr">
                      <a:solidFill>
                        <a:srgbClr val="073A6C"/>
                      </a:solidFill>
                      <a:prstDash val="solid"/>
                      <a:round/>
                      <a:headEnd type="none" w="med" len="med"/>
                      <a:tailEnd type="none" w="med" len="med"/>
                    </a:lnL>
                    <a:lnR w="9525" cap="flat" cmpd="sng" algn="ctr">
                      <a:solidFill>
                        <a:srgbClr val="073A6C"/>
                      </a:solidFill>
                      <a:prstDash val="solid"/>
                      <a:round/>
                      <a:headEnd type="none" w="med" len="med"/>
                      <a:tailEnd type="none" w="med" len="med"/>
                    </a:lnR>
                    <a:lnT w="9525" cap="flat" cmpd="sng" algn="ctr">
                      <a:solidFill>
                        <a:srgbClr val="073A6C"/>
                      </a:solidFill>
                      <a:prstDash val="solid"/>
                      <a:round/>
                      <a:headEnd type="none" w="med" len="med"/>
                      <a:tailEnd type="none" w="med" len="med"/>
                    </a:lnT>
                    <a:lnB w="9525" cap="flat" cmpd="sng" algn="ctr">
                      <a:solidFill>
                        <a:srgbClr val="073A6C"/>
                      </a:solidFill>
                      <a:prstDash val="solid"/>
                      <a:round/>
                      <a:headEnd type="none" w="med" len="med"/>
                      <a:tailEnd type="none" w="med" len="med"/>
                    </a:lnB>
                  </a:tcPr>
                </a:tc>
                <a:tc hMerge="1">
                  <a:txBody>
                    <a:bodyPr/>
                    <a:lstStyle/>
                    <a:p>
                      <a:endParaRPr lang="en-CH"/>
                    </a:p>
                  </a:txBody>
                  <a:tcPr/>
                </a:tc>
                <a:tc hMerge="1">
                  <a:txBody>
                    <a:bodyPr/>
                    <a:lstStyle/>
                    <a:p>
                      <a:endParaRPr lang="en-CH"/>
                    </a:p>
                  </a:txBody>
                  <a:tcPr/>
                </a:tc>
                <a:tc hMerge="1">
                  <a:txBody>
                    <a:bodyPr/>
                    <a:lstStyle/>
                    <a:p>
                      <a:endParaRPr lang="en-CH"/>
                    </a:p>
                  </a:txBody>
                  <a:tcPr/>
                </a:tc>
                <a:tc gridSpan="4">
                  <a:txBody>
                    <a:bodyPr/>
                    <a:lstStyle/>
                    <a:p>
                      <a:pPr algn="ctr"/>
                      <a:r>
                        <a:rPr lang="en-GB" sz="1200" b="1" dirty="0">
                          <a:solidFill>
                            <a:srgbClr val="073A6C"/>
                          </a:solidFill>
                          <a:effectLst/>
                          <a:latin typeface="Arial" panose="020B0604020202020204" pitchFamily="34" charset="0"/>
                          <a:cs typeface="Arial" panose="020B0604020202020204" pitchFamily="34" charset="0"/>
                        </a:rPr>
                        <a:t>16 GeV option </a:t>
                      </a:r>
                      <a:endParaRPr lang="en-GB" sz="1200" dirty="0">
                        <a:effectLst/>
                        <a:latin typeface="Arial" panose="020B0604020202020204" pitchFamily="34" charset="0"/>
                        <a:cs typeface="Arial" panose="020B0604020202020204" pitchFamily="34" charset="0"/>
                      </a:endParaRPr>
                    </a:p>
                  </a:txBody>
                  <a:tcPr marL="17922" marR="17922" marT="17922" marB="17922">
                    <a:lnL w="9525" cap="flat" cmpd="sng" algn="ctr">
                      <a:solidFill>
                        <a:srgbClr val="073A6C"/>
                      </a:solidFill>
                      <a:prstDash val="solid"/>
                      <a:round/>
                      <a:headEnd type="none" w="med" len="med"/>
                      <a:tailEnd type="none" w="med" len="med"/>
                    </a:lnL>
                    <a:lnR w="9525" cap="flat" cmpd="sng" algn="ctr">
                      <a:solidFill>
                        <a:srgbClr val="073A6C"/>
                      </a:solidFill>
                      <a:prstDash val="solid"/>
                      <a:round/>
                      <a:headEnd type="none" w="med" len="med"/>
                      <a:tailEnd type="none" w="med" len="med"/>
                    </a:lnR>
                    <a:lnT w="9525" cap="flat" cmpd="sng" algn="ctr">
                      <a:solidFill>
                        <a:srgbClr val="073A6C"/>
                      </a:solidFill>
                      <a:prstDash val="solid"/>
                      <a:round/>
                      <a:headEnd type="none" w="med" len="med"/>
                      <a:tailEnd type="none" w="med" len="med"/>
                    </a:lnT>
                    <a:lnB w="9525" cap="flat" cmpd="sng" algn="ctr">
                      <a:solidFill>
                        <a:srgbClr val="073A6C"/>
                      </a:solidFill>
                      <a:prstDash val="solid"/>
                      <a:round/>
                      <a:headEnd type="none" w="med" len="med"/>
                      <a:tailEnd type="none" w="med" len="med"/>
                    </a:lnB>
                  </a:tcPr>
                </a:tc>
                <a:tc hMerge="1">
                  <a:txBody>
                    <a:bodyPr/>
                    <a:lstStyle/>
                    <a:p>
                      <a:endParaRPr lang="en-CH"/>
                    </a:p>
                  </a:txBody>
                  <a:tcPr/>
                </a:tc>
                <a:tc hMerge="1">
                  <a:txBody>
                    <a:bodyPr/>
                    <a:lstStyle/>
                    <a:p>
                      <a:endParaRPr lang="en-CH"/>
                    </a:p>
                  </a:txBody>
                  <a:tcPr/>
                </a:tc>
                <a:tc hMerge="1">
                  <a:txBody>
                    <a:bodyPr/>
                    <a:lstStyle/>
                    <a:p>
                      <a:endParaRPr lang="en-CH"/>
                    </a:p>
                  </a:txBody>
                  <a:tcPr/>
                </a:tc>
                <a:extLst>
                  <a:ext uri="{0D108BD9-81ED-4DB2-BD59-A6C34878D82A}">
                    <a16:rowId xmlns:a16="http://schemas.microsoft.com/office/drawing/2014/main" val="3564509765"/>
                  </a:ext>
                </a:extLst>
              </a:tr>
              <a:tr h="180369">
                <a:tc>
                  <a:txBody>
                    <a:bodyPr/>
                    <a:lstStyle/>
                    <a:p>
                      <a:endParaRPr lang="en-CH" sz="900" dirty="0">
                        <a:effectLst/>
                        <a:latin typeface="Arial" panose="020B0604020202020204" pitchFamily="34" charset="0"/>
                        <a:cs typeface="Arial" panose="020B0604020202020204" pitchFamily="34" charset="0"/>
                      </a:endParaRPr>
                    </a:p>
                  </a:txBody>
                  <a:tcPr marL="17922" marR="17922" marT="17922" marB="17922">
                    <a:lnL w="9525" cap="flat" cmpd="sng" algn="ctr">
                      <a:solidFill>
                        <a:srgbClr val="073A6C"/>
                      </a:solidFill>
                      <a:prstDash val="solid"/>
                      <a:round/>
                      <a:headEnd type="none" w="med" len="med"/>
                      <a:tailEnd type="none" w="med" len="med"/>
                    </a:lnL>
                    <a:lnR w="9525" cap="flat" cmpd="sng" algn="ctr">
                      <a:solidFill>
                        <a:srgbClr val="073A6C"/>
                      </a:solidFill>
                      <a:prstDash val="solid"/>
                      <a:round/>
                      <a:headEnd type="none" w="med" len="med"/>
                      <a:tailEnd type="none" w="med" len="med"/>
                    </a:lnR>
                    <a:lnT w="9525" cap="flat" cmpd="sng" algn="ctr">
                      <a:solidFill>
                        <a:srgbClr val="073A6C"/>
                      </a:solidFill>
                      <a:prstDash val="solid"/>
                      <a:round/>
                      <a:headEnd type="none" w="med" len="med"/>
                      <a:tailEnd type="none" w="med" len="med"/>
                    </a:lnT>
                    <a:lnB w="9525" cap="flat" cmpd="sng" algn="ctr">
                      <a:solidFill>
                        <a:srgbClr val="073A6C"/>
                      </a:solidFill>
                      <a:prstDash val="solid"/>
                      <a:round/>
                      <a:headEnd type="none" w="med" len="med"/>
                      <a:tailEnd type="none" w="med" len="med"/>
                    </a:lnB>
                  </a:tcPr>
                </a:tc>
                <a:tc gridSpan="2">
                  <a:txBody>
                    <a:bodyPr/>
                    <a:lstStyle/>
                    <a:p>
                      <a:pPr algn="ctr"/>
                      <a:r>
                        <a:rPr lang="en-GB" sz="900" b="1" dirty="0">
                          <a:solidFill>
                            <a:srgbClr val="073A6C"/>
                          </a:solidFill>
                          <a:effectLst/>
                          <a:latin typeface="Arial" panose="020B0604020202020204" pitchFamily="34" charset="0"/>
                          <a:cs typeface="Arial" panose="020B0604020202020204" pitchFamily="34" charset="0"/>
                        </a:rPr>
                        <a:t>@ injection</a:t>
                      </a:r>
                      <a:endParaRPr lang="en-GB" sz="900" dirty="0">
                        <a:effectLst/>
                        <a:latin typeface="Arial" panose="020B0604020202020204" pitchFamily="34" charset="0"/>
                        <a:cs typeface="Arial" panose="020B0604020202020204" pitchFamily="34" charset="0"/>
                      </a:endParaRPr>
                    </a:p>
                  </a:txBody>
                  <a:tcPr marL="17922" marR="17922" marT="17922" marB="17922">
                    <a:lnL w="9525" cap="flat" cmpd="sng" algn="ctr">
                      <a:solidFill>
                        <a:srgbClr val="073A6C"/>
                      </a:solidFill>
                      <a:prstDash val="solid"/>
                      <a:round/>
                      <a:headEnd type="none" w="med" len="med"/>
                      <a:tailEnd type="none" w="med" len="med"/>
                    </a:lnL>
                    <a:lnR w="9525" cap="flat" cmpd="sng" algn="ctr">
                      <a:solidFill>
                        <a:srgbClr val="073A6C"/>
                      </a:solidFill>
                      <a:prstDash val="solid"/>
                      <a:round/>
                      <a:headEnd type="none" w="med" len="med"/>
                      <a:tailEnd type="none" w="med" len="med"/>
                    </a:lnR>
                    <a:lnT w="9525" cap="flat" cmpd="sng" algn="ctr">
                      <a:solidFill>
                        <a:srgbClr val="073A6C"/>
                      </a:solidFill>
                      <a:prstDash val="solid"/>
                      <a:round/>
                      <a:headEnd type="none" w="med" len="med"/>
                      <a:tailEnd type="none" w="med" len="med"/>
                    </a:lnT>
                    <a:lnB w="9525" cap="flat" cmpd="sng" algn="ctr">
                      <a:solidFill>
                        <a:srgbClr val="073A6C"/>
                      </a:solidFill>
                      <a:prstDash val="solid"/>
                      <a:round/>
                      <a:headEnd type="none" w="med" len="med"/>
                      <a:tailEnd type="none" w="med" len="med"/>
                    </a:lnB>
                  </a:tcPr>
                </a:tc>
                <a:tc hMerge="1">
                  <a:txBody>
                    <a:bodyPr/>
                    <a:lstStyle/>
                    <a:p>
                      <a:endParaRPr lang="en-CH"/>
                    </a:p>
                  </a:txBody>
                  <a:tcPr/>
                </a:tc>
                <a:tc gridSpan="2">
                  <a:txBody>
                    <a:bodyPr/>
                    <a:lstStyle/>
                    <a:p>
                      <a:pPr algn="ctr"/>
                      <a:r>
                        <a:rPr lang="en-GB" sz="900" b="1" dirty="0">
                          <a:solidFill>
                            <a:srgbClr val="073A6C"/>
                          </a:solidFill>
                          <a:effectLst/>
                          <a:latin typeface="Arial" panose="020B0604020202020204" pitchFamily="34" charset="0"/>
                          <a:cs typeface="Arial" panose="020B0604020202020204" pitchFamily="34" charset="0"/>
                        </a:rPr>
                        <a:t>@ extraction</a:t>
                      </a:r>
                      <a:endParaRPr lang="en-GB" sz="900" dirty="0">
                        <a:effectLst/>
                        <a:latin typeface="Arial" panose="020B0604020202020204" pitchFamily="34" charset="0"/>
                        <a:cs typeface="Arial" panose="020B0604020202020204" pitchFamily="34" charset="0"/>
                      </a:endParaRPr>
                    </a:p>
                  </a:txBody>
                  <a:tcPr marL="17922" marR="17922" marT="17922" marB="17922">
                    <a:lnL w="9525" cap="flat" cmpd="sng" algn="ctr">
                      <a:solidFill>
                        <a:srgbClr val="073A6C"/>
                      </a:solidFill>
                      <a:prstDash val="solid"/>
                      <a:round/>
                      <a:headEnd type="none" w="med" len="med"/>
                      <a:tailEnd type="none" w="med" len="med"/>
                    </a:lnL>
                    <a:lnR w="9525" cap="flat" cmpd="sng" algn="ctr">
                      <a:solidFill>
                        <a:srgbClr val="073A6C"/>
                      </a:solidFill>
                      <a:prstDash val="solid"/>
                      <a:round/>
                      <a:headEnd type="none" w="med" len="med"/>
                      <a:tailEnd type="none" w="med" len="med"/>
                    </a:lnR>
                    <a:lnT w="9525" cap="flat" cmpd="sng" algn="ctr">
                      <a:solidFill>
                        <a:srgbClr val="073A6C"/>
                      </a:solidFill>
                      <a:prstDash val="solid"/>
                      <a:round/>
                      <a:headEnd type="none" w="med" len="med"/>
                      <a:tailEnd type="none" w="med" len="med"/>
                    </a:lnT>
                    <a:lnB w="9525" cap="flat" cmpd="sng" algn="ctr">
                      <a:solidFill>
                        <a:srgbClr val="073A6C"/>
                      </a:solidFill>
                      <a:prstDash val="solid"/>
                      <a:round/>
                      <a:headEnd type="none" w="med" len="med"/>
                      <a:tailEnd type="none" w="med" len="med"/>
                    </a:lnB>
                  </a:tcPr>
                </a:tc>
                <a:tc hMerge="1">
                  <a:txBody>
                    <a:bodyPr/>
                    <a:lstStyle/>
                    <a:p>
                      <a:endParaRPr lang="en-CH"/>
                    </a:p>
                  </a:txBody>
                  <a:tcPr/>
                </a:tc>
                <a:tc gridSpan="2">
                  <a:txBody>
                    <a:bodyPr/>
                    <a:lstStyle/>
                    <a:p>
                      <a:pPr algn="ctr"/>
                      <a:r>
                        <a:rPr lang="en-GB" sz="900" b="1" dirty="0">
                          <a:solidFill>
                            <a:srgbClr val="073A6C"/>
                          </a:solidFill>
                          <a:effectLst/>
                          <a:latin typeface="Arial" panose="020B0604020202020204" pitchFamily="34" charset="0"/>
                          <a:cs typeface="Arial" panose="020B0604020202020204" pitchFamily="34" charset="0"/>
                        </a:rPr>
                        <a:t>@ injection</a:t>
                      </a:r>
                      <a:endParaRPr lang="en-GB" sz="900" dirty="0">
                        <a:effectLst/>
                        <a:latin typeface="Arial" panose="020B0604020202020204" pitchFamily="34" charset="0"/>
                        <a:cs typeface="Arial" panose="020B0604020202020204" pitchFamily="34" charset="0"/>
                      </a:endParaRPr>
                    </a:p>
                  </a:txBody>
                  <a:tcPr marL="17922" marR="17922" marT="17922" marB="17922">
                    <a:lnL w="9525" cap="flat" cmpd="sng" algn="ctr">
                      <a:solidFill>
                        <a:srgbClr val="073A6C"/>
                      </a:solidFill>
                      <a:prstDash val="solid"/>
                      <a:round/>
                      <a:headEnd type="none" w="med" len="med"/>
                      <a:tailEnd type="none" w="med" len="med"/>
                    </a:lnL>
                    <a:lnR w="9525" cap="flat" cmpd="sng" algn="ctr">
                      <a:solidFill>
                        <a:srgbClr val="073A6C"/>
                      </a:solidFill>
                      <a:prstDash val="solid"/>
                      <a:round/>
                      <a:headEnd type="none" w="med" len="med"/>
                      <a:tailEnd type="none" w="med" len="med"/>
                    </a:lnR>
                    <a:lnT w="9525" cap="flat" cmpd="sng" algn="ctr">
                      <a:solidFill>
                        <a:srgbClr val="073A6C"/>
                      </a:solidFill>
                      <a:prstDash val="solid"/>
                      <a:round/>
                      <a:headEnd type="none" w="med" len="med"/>
                      <a:tailEnd type="none" w="med" len="med"/>
                    </a:lnT>
                    <a:lnB w="9525" cap="flat" cmpd="sng" algn="ctr">
                      <a:solidFill>
                        <a:srgbClr val="073A6C"/>
                      </a:solidFill>
                      <a:prstDash val="solid"/>
                      <a:round/>
                      <a:headEnd type="none" w="med" len="med"/>
                      <a:tailEnd type="none" w="med" len="med"/>
                    </a:lnB>
                  </a:tcPr>
                </a:tc>
                <a:tc hMerge="1">
                  <a:txBody>
                    <a:bodyPr/>
                    <a:lstStyle/>
                    <a:p>
                      <a:endParaRPr lang="en-CH"/>
                    </a:p>
                  </a:txBody>
                  <a:tcPr/>
                </a:tc>
                <a:tc gridSpan="2">
                  <a:txBody>
                    <a:bodyPr/>
                    <a:lstStyle/>
                    <a:p>
                      <a:pPr algn="ctr"/>
                      <a:r>
                        <a:rPr lang="en-GB" sz="900" b="1" dirty="0">
                          <a:solidFill>
                            <a:srgbClr val="073A6C"/>
                          </a:solidFill>
                          <a:effectLst/>
                          <a:latin typeface="Arial" panose="020B0604020202020204" pitchFamily="34" charset="0"/>
                          <a:cs typeface="Arial" panose="020B0604020202020204" pitchFamily="34" charset="0"/>
                        </a:rPr>
                        <a:t>@ extraction</a:t>
                      </a:r>
                      <a:endParaRPr lang="en-GB" sz="900" dirty="0">
                        <a:effectLst/>
                        <a:latin typeface="Arial" panose="020B0604020202020204" pitchFamily="34" charset="0"/>
                        <a:cs typeface="Arial" panose="020B0604020202020204" pitchFamily="34" charset="0"/>
                      </a:endParaRPr>
                    </a:p>
                  </a:txBody>
                  <a:tcPr marL="17922" marR="17922" marT="17922" marB="17922">
                    <a:lnL w="9525" cap="flat" cmpd="sng" algn="ctr">
                      <a:solidFill>
                        <a:srgbClr val="073A6C"/>
                      </a:solidFill>
                      <a:prstDash val="solid"/>
                      <a:round/>
                      <a:headEnd type="none" w="med" len="med"/>
                      <a:tailEnd type="none" w="med" len="med"/>
                    </a:lnL>
                    <a:lnR w="9525" cap="flat" cmpd="sng" algn="ctr">
                      <a:solidFill>
                        <a:srgbClr val="073A6C"/>
                      </a:solidFill>
                      <a:prstDash val="solid"/>
                      <a:round/>
                      <a:headEnd type="none" w="med" len="med"/>
                      <a:tailEnd type="none" w="med" len="med"/>
                    </a:lnR>
                    <a:lnT w="9525" cap="flat" cmpd="sng" algn="ctr">
                      <a:solidFill>
                        <a:srgbClr val="073A6C"/>
                      </a:solidFill>
                      <a:prstDash val="solid"/>
                      <a:round/>
                      <a:headEnd type="none" w="med" len="med"/>
                      <a:tailEnd type="none" w="med" len="med"/>
                    </a:lnT>
                    <a:lnB w="9525" cap="flat" cmpd="sng" algn="ctr">
                      <a:solidFill>
                        <a:srgbClr val="073A6C"/>
                      </a:solidFill>
                      <a:prstDash val="solid"/>
                      <a:round/>
                      <a:headEnd type="none" w="med" len="med"/>
                      <a:tailEnd type="none" w="med" len="med"/>
                    </a:lnB>
                  </a:tcPr>
                </a:tc>
                <a:tc hMerge="1">
                  <a:txBody>
                    <a:bodyPr/>
                    <a:lstStyle/>
                    <a:p>
                      <a:endParaRPr lang="en-CH"/>
                    </a:p>
                  </a:txBody>
                  <a:tcPr/>
                </a:tc>
                <a:tc gridSpan="2">
                  <a:txBody>
                    <a:bodyPr/>
                    <a:lstStyle/>
                    <a:p>
                      <a:pPr algn="ctr"/>
                      <a:r>
                        <a:rPr lang="en-GB" sz="900" b="1" dirty="0">
                          <a:solidFill>
                            <a:srgbClr val="073A6C"/>
                          </a:solidFill>
                          <a:effectLst/>
                          <a:latin typeface="Arial" panose="020B0604020202020204" pitchFamily="34" charset="0"/>
                          <a:cs typeface="Arial" panose="020B0604020202020204" pitchFamily="34" charset="0"/>
                        </a:rPr>
                        <a:t>@ injection</a:t>
                      </a:r>
                      <a:endParaRPr lang="en-GB" sz="900" dirty="0">
                        <a:effectLst/>
                        <a:latin typeface="Arial" panose="020B0604020202020204" pitchFamily="34" charset="0"/>
                        <a:cs typeface="Arial" panose="020B0604020202020204" pitchFamily="34" charset="0"/>
                      </a:endParaRPr>
                    </a:p>
                  </a:txBody>
                  <a:tcPr marL="17922" marR="17922" marT="17922" marB="17922">
                    <a:lnL w="9525" cap="flat" cmpd="sng" algn="ctr">
                      <a:solidFill>
                        <a:srgbClr val="073A6C"/>
                      </a:solidFill>
                      <a:prstDash val="solid"/>
                      <a:round/>
                      <a:headEnd type="none" w="med" len="med"/>
                      <a:tailEnd type="none" w="med" len="med"/>
                    </a:lnL>
                    <a:lnR w="9525" cap="flat" cmpd="sng" algn="ctr">
                      <a:solidFill>
                        <a:srgbClr val="073A6C"/>
                      </a:solidFill>
                      <a:prstDash val="solid"/>
                      <a:round/>
                      <a:headEnd type="none" w="med" len="med"/>
                      <a:tailEnd type="none" w="med" len="med"/>
                    </a:lnR>
                    <a:lnT w="9525" cap="flat" cmpd="sng" algn="ctr">
                      <a:solidFill>
                        <a:srgbClr val="073A6C"/>
                      </a:solidFill>
                      <a:prstDash val="solid"/>
                      <a:round/>
                      <a:headEnd type="none" w="med" len="med"/>
                      <a:tailEnd type="none" w="med" len="med"/>
                    </a:lnT>
                    <a:lnB w="9525" cap="flat" cmpd="sng" algn="ctr">
                      <a:solidFill>
                        <a:srgbClr val="073A6C"/>
                      </a:solidFill>
                      <a:prstDash val="solid"/>
                      <a:round/>
                      <a:headEnd type="none" w="med" len="med"/>
                      <a:tailEnd type="none" w="med" len="med"/>
                    </a:lnB>
                  </a:tcPr>
                </a:tc>
                <a:tc hMerge="1">
                  <a:txBody>
                    <a:bodyPr/>
                    <a:lstStyle/>
                    <a:p>
                      <a:endParaRPr lang="en-CH"/>
                    </a:p>
                  </a:txBody>
                  <a:tcPr/>
                </a:tc>
                <a:tc gridSpan="2">
                  <a:txBody>
                    <a:bodyPr/>
                    <a:lstStyle/>
                    <a:p>
                      <a:pPr algn="ctr"/>
                      <a:r>
                        <a:rPr lang="en-GB" sz="900" b="1" dirty="0">
                          <a:solidFill>
                            <a:srgbClr val="073A6C"/>
                          </a:solidFill>
                          <a:effectLst/>
                          <a:latin typeface="Arial" panose="020B0604020202020204" pitchFamily="34" charset="0"/>
                          <a:cs typeface="Arial" panose="020B0604020202020204" pitchFamily="34" charset="0"/>
                        </a:rPr>
                        <a:t>@ extraction</a:t>
                      </a:r>
                      <a:endParaRPr lang="en-GB" sz="900" dirty="0">
                        <a:effectLst/>
                        <a:latin typeface="Arial" panose="020B0604020202020204" pitchFamily="34" charset="0"/>
                        <a:cs typeface="Arial" panose="020B0604020202020204" pitchFamily="34" charset="0"/>
                      </a:endParaRPr>
                    </a:p>
                  </a:txBody>
                  <a:tcPr marL="17922" marR="17922" marT="17922" marB="17922">
                    <a:lnL w="9525" cap="flat" cmpd="sng" algn="ctr">
                      <a:solidFill>
                        <a:srgbClr val="073A6C"/>
                      </a:solidFill>
                      <a:prstDash val="solid"/>
                      <a:round/>
                      <a:headEnd type="none" w="med" len="med"/>
                      <a:tailEnd type="none" w="med" len="med"/>
                    </a:lnL>
                    <a:lnR w="9525" cap="flat" cmpd="sng" algn="ctr">
                      <a:solidFill>
                        <a:srgbClr val="073A6C"/>
                      </a:solidFill>
                      <a:prstDash val="solid"/>
                      <a:round/>
                      <a:headEnd type="none" w="med" len="med"/>
                      <a:tailEnd type="none" w="med" len="med"/>
                    </a:lnR>
                    <a:lnT w="9525" cap="flat" cmpd="sng" algn="ctr">
                      <a:solidFill>
                        <a:srgbClr val="073A6C"/>
                      </a:solidFill>
                      <a:prstDash val="solid"/>
                      <a:round/>
                      <a:headEnd type="none" w="med" len="med"/>
                      <a:tailEnd type="none" w="med" len="med"/>
                    </a:lnT>
                    <a:lnB w="9525" cap="flat" cmpd="sng" algn="ctr">
                      <a:solidFill>
                        <a:srgbClr val="073A6C"/>
                      </a:solidFill>
                      <a:prstDash val="solid"/>
                      <a:round/>
                      <a:headEnd type="none" w="med" len="med"/>
                      <a:tailEnd type="none" w="med" len="med"/>
                    </a:lnB>
                  </a:tcPr>
                </a:tc>
                <a:tc hMerge="1">
                  <a:txBody>
                    <a:bodyPr/>
                    <a:lstStyle/>
                    <a:p>
                      <a:endParaRPr lang="en-CH"/>
                    </a:p>
                  </a:txBody>
                  <a:tcPr/>
                </a:tc>
                <a:extLst>
                  <a:ext uri="{0D108BD9-81ED-4DB2-BD59-A6C34878D82A}">
                    <a16:rowId xmlns:a16="http://schemas.microsoft.com/office/drawing/2014/main" val="4064284031"/>
                  </a:ext>
                </a:extLst>
              </a:tr>
              <a:tr h="379797">
                <a:tc>
                  <a:txBody>
                    <a:bodyPr/>
                    <a:lstStyle/>
                    <a:p>
                      <a:endParaRPr lang="en-CH" sz="900" dirty="0">
                        <a:effectLst/>
                        <a:latin typeface="Arial" panose="020B0604020202020204" pitchFamily="34" charset="0"/>
                        <a:cs typeface="Arial" panose="020B0604020202020204" pitchFamily="34" charset="0"/>
                      </a:endParaRPr>
                    </a:p>
                  </a:txBody>
                  <a:tcPr marL="17922" marR="17922" marT="17922" marB="17922">
                    <a:lnL w="9525" cap="flat" cmpd="sng" algn="ctr">
                      <a:solidFill>
                        <a:srgbClr val="073A6C"/>
                      </a:solidFill>
                      <a:prstDash val="solid"/>
                      <a:round/>
                      <a:headEnd type="none" w="med" len="med"/>
                      <a:tailEnd type="none" w="med" len="med"/>
                    </a:lnL>
                    <a:lnR w="9525" cap="flat" cmpd="sng" algn="ctr">
                      <a:solidFill>
                        <a:srgbClr val="073A6C"/>
                      </a:solidFill>
                      <a:prstDash val="solid"/>
                      <a:round/>
                      <a:headEnd type="none" w="med" len="med"/>
                      <a:tailEnd type="none" w="med" len="med"/>
                    </a:lnR>
                    <a:lnT w="9525" cap="flat" cmpd="sng" algn="ctr">
                      <a:solidFill>
                        <a:srgbClr val="073A6C"/>
                      </a:solidFill>
                      <a:prstDash val="solid"/>
                      <a:round/>
                      <a:headEnd type="none" w="med" len="med"/>
                      <a:tailEnd type="none" w="med" len="med"/>
                    </a:lnT>
                    <a:lnB w="9525" cap="flat" cmpd="sng" algn="ctr">
                      <a:solidFill>
                        <a:srgbClr val="073A6C"/>
                      </a:solidFill>
                      <a:prstDash val="solid"/>
                      <a:round/>
                      <a:headEnd type="none" w="med" len="med"/>
                      <a:tailEnd type="none" w="med" len="med"/>
                    </a:lnB>
                  </a:tcPr>
                </a:tc>
                <a:tc>
                  <a:txBody>
                    <a:bodyPr/>
                    <a:lstStyle/>
                    <a:p>
                      <a:pPr algn="ctr"/>
                      <a:r>
                        <a:rPr lang="en-GB" sz="900" b="1" dirty="0">
                          <a:solidFill>
                            <a:srgbClr val="073A6C"/>
                          </a:solidFill>
                          <a:effectLst/>
                          <a:latin typeface="Arial" panose="020B0604020202020204" pitchFamily="34" charset="0"/>
                          <a:cs typeface="Arial" panose="020B0604020202020204" pitchFamily="34" charset="0"/>
                        </a:rPr>
                        <a:t>w/ wiggler</a:t>
                      </a:r>
                      <a:endParaRPr lang="en-GB" sz="900" dirty="0">
                        <a:effectLst/>
                        <a:latin typeface="Arial" panose="020B0604020202020204" pitchFamily="34" charset="0"/>
                        <a:cs typeface="Arial" panose="020B0604020202020204" pitchFamily="34" charset="0"/>
                      </a:endParaRPr>
                    </a:p>
                  </a:txBody>
                  <a:tcPr marL="17922" marR="17922" marT="17922" marB="17922">
                    <a:lnL w="9525" cap="flat" cmpd="sng" algn="ctr">
                      <a:solidFill>
                        <a:srgbClr val="073A6C"/>
                      </a:solidFill>
                      <a:prstDash val="solid"/>
                      <a:round/>
                      <a:headEnd type="none" w="med" len="med"/>
                      <a:tailEnd type="none" w="med" len="med"/>
                    </a:lnL>
                    <a:lnR w="9525" cap="flat" cmpd="sng" algn="ctr">
                      <a:solidFill>
                        <a:srgbClr val="073A6C"/>
                      </a:solidFill>
                      <a:prstDash val="solid"/>
                      <a:round/>
                      <a:headEnd type="none" w="med" len="med"/>
                      <a:tailEnd type="none" w="med" len="med"/>
                    </a:lnR>
                    <a:lnT w="9525" cap="flat" cmpd="sng" algn="ctr">
                      <a:solidFill>
                        <a:srgbClr val="073A6C"/>
                      </a:solidFill>
                      <a:prstDash val="solid"/>
                      <a:round/>
                      <a:headEnd type="none" w="med" len="med"/>
                      <a:tailEnd type="none" w="med" len="med"/>
                    </a:lnT>
                    <a:lnB w="9525" cap="flat" cmpd="sng" algn="ctr">
                      <a:solidFill>
                        <a:srgbClr val="073A6C"/>
                      </a:solidFill>
                      <a:prstDash val="solid"/>
                      <a:round/>
                      <a:headEnd type="none" w="med" len="med"/>
                      <a:tailEnd type="none" w="med" len="med"/>
                    </a:lnB>
                  </a:tcPr>
                </a:tc>
                <a:tc>
                  <a:txBody>
                    <a:bodyPr/>
                    <a:lstStyle/>
                    <a:p>
                      <a:pPr algn="ctr"/>
                      <a:r>
                        <a:rPr lang="en-GB" sz="900" b="1" dirty="0">
                          <a:solidFill>
                            <a:srgbClr val="073A6C"/>
                          </a:solidFill>
                          <a:effectLst/>
                          <a:latin typeface="Arial" panose="020B0604020202020204" pitchFamily="34" charset="0"/>
                          <a:cs typeface="Arial" panose="020B0604020202020204" pitchFamily="34" charset="0"/>
                        </a:rPr>
                        <a:t>w/o wiggler</a:t>
                      </a:r>
                      <a:endParaRPr lang="en-GB" sz="900" dirty="0">
                        <a:effectLst/>
                        <a:latin typeface="Arial" panose="020B0604020202020204" pitchFamily="34" charset="0"/>
                        <a:cs typeface="Arial" panose="020B0604020202020204" pitchFamily="34" charset="0"/>
                      </a:endParaRPr>
                    </a:p>
                  </a:txBody>
                  <a:tcPr marL="17922" marR="17922" marT="17922" marB="17922">
                    <a:lnL w="9525" cap="flat" cmpd="sng" algn="ctr">
                      <a:solidFill>
                        <a:srgbClr val="073A6C"/>
                      </a:solidFill>
                      <a:prstDash val="solid"/>
                      <a:round/>
                      <a:headEnd type="none" w="med" len="med"/>
                      <a:tailEnd type="none" w="med" len="med"/>
                    </a:lnL>
                    <a:lnR w="9525" cap="flat" cmpd="sng" algn="ctr">
                      <a:solidFill>
                        <a:srgbClr val="073A6C"/>
                      </a:solidFill>
                      <a:prstDash val="solid"/>
                      <a:round/>
                      <a:headEnd type="none" w="med" len="med"/>
                      <a:tailEnd type="none" w="med" len="med"/>
                    </a:lnR>
                    <a:lnT w="9525" cap="flat" cmpd="sng" algn="ctr">
                      <a:solidFill>
                        <a:srgbClr val="073A6C"/>
                      </a:solidFill>
                      <a:prstDash val="solid"/>
                      <a:round/>
                      <a:headEnd type="none" w="med" len="med"/>
                      <a:tailEnd type="none" w="med" len="med"/>
                    </a:lnT>
                    <a:lnB w="9525" cap="flat" cmpd="sng" algn="ctr">
                      <a:solidFill>
                        <a:srgbClr val="073A6C"/>
                      </a:solidFill>
                      <a:prstDash val="solid"/>
                      <a:round/>
                      <a:headEnd type="none" w="med" len="med"/>
                      <a:tailEnd type="none" w="med" len="med"/>
                    </a:lnB>
                  </a:tcPr>
                </a:tc>
                <a:tc>
                  <a:txBody>
                    <a:bodyPr/>
                    <a:lstStyle/>
                    <a:p>
                      <a:pPr algn="ctr"/>
                      <a:r>
                        <a:rPr lang="en-GB" sz="900" b="1" dirty="0">
                          <a:solidFill>
                            <a:srgbClr val="073A6C"/>
                          </a:solidFill>
                          <a:effectLst/>
                          <a:latin typeface="Arial" panose="020B0604020202020204" pitchFamily="34" charset="0"/>
                          <a:cs typeface="Arial" panose="020B0604020202020204" pitchFamily="34" charset="0"/>
                        </a:rPr>
                        <a:t>w/ wiggler</a:t>
                      </a:r>
                      <a:endParaRPr lang="en-GB" sz="900" dirty="0">
                        <a:effectLst/>
                        <a:latin typeface="Arial" panose="020B0604020202020204" pitchFamily="34" charset="0"/>
                        <a:cs typeface="Arial" panose="020B0604020202020204" pitchFamily="34" charset="0"/>
                      </a:endParaRPr>
                    </a:p>
                  </a:txBody>
                  <a:tcPr marL="17922" marR="17922" marT="17922" marB="17922">
                    <a:lnL w="9525" cap="flat" cmpd="sng" algn="ctr">
                      <a:solidFill>
                        <a:srgbClr val="073A6C"/>
                      </a:solidFill>
                      <a:prstDash val="solid"/>
                      <a:round/>
                      <a:headEnd type="none" w="med" len="med"/>
                      <a:tailEnd type="none" w="med" len="med"/>
                    </a:lnL>
                    <a:lnR w="9525" cap="flat" cmpd="sng" algn="ctr">
                      <a:solidFill>
                        <a:srgbClr val="073A6C"/>
                      </a:solidFill>
                      <a:prstDash val="solid"/>
                      <a:round/>
                      <a:headEnd type="none" w="med" len="med"/>
                      <a:tailEnd type="none" w="med" len="med"/>
                    </a:lnR>
                    <a:lnT w="9525" cap="flat" cmpd="sng" algn="ctr">
                      <a:solidFill>
                        <a:srgbClr val="073A6C"/>
                      </a:solidFill>
                      <a:prstDash val="solid"/>
                      <a:round/>
                      <a:headEnd type="none" w="med" len="med"/>
                      <a:tailEnd type="none" w="med" len="med"/>
                    </a:lnT>
                    <a:lnB w="9525" cap="flat" cmpd="sng" algn="ctr">
                      <a:solidFill>
                        <a:srgbClr val="073A6C"/>
                      </a:solidFill>
                      <a:prstDash val="solid"/>
                      <a:round/>
                      <a:headEnd type="none" w="med" len="med"/>
                      <a:tailEnd type="none" w="med" len="med"/>
                    </a:lnB>
                  </a:tcPr>
                </a:tc>
                <a:tc>
                  <a:txBody>
                    <a:bodyPr/>
                    <a:lstStyle/>
                    <a:p>
                      <a:pPr algn="ctr"/>
                      <a:r>
                        <a:rPr lang="en-GB" sz="900" b="1" dirty="0">
                          <a:solidFill>
                            <a:srgbClr val="073A6C"/>
                          </a:solidFill>
                          <a:effectLst/>
                          <a:latin typeface="Arial" panose="020B0604020202020204" pitchFamily="34" charset="0"/>
                          <a:cs typeface="Arial" panose="020B0604020202020204" pitchFamily="34" charset="0"/>
                        </a:rPr>
                        <a:t>w/o wiggler</a:t>
                      </a:r>
                      <a:endParaRPr lang="en-GB" sz="900" dirty="0">
                        <a:effectLst/>
                        <a:latin typeface="Arial" panose="020B0604020202020204" pitchFamily="34" charset="0"/>
                        <a:cs typeface="Arial" panose="020B0604020202020204" pitchFamily="34" charset="0"/>
                      </a:endParaRPr>
                    </a:p>
                  </a:txBody>
                  <a:tcPr marL="17922" marR="17922" marT="17922" marB="17922">
                    <a:lnL w="9525" cap="flat" cmpd="sng" algn="ctr">
                      <a:solidFill>
                        <a:srgbClr val="073A6C"/>
                      </a:solidFill>
                      <a:prstDash val="solid"/>
                      <a:round/>
                      <a:headEnd type="none" w="med" len="med"/>
                      <a:tailEnd type="none" w="med" len="med"/>
                    </a:lnL>
                    <a:lnR w="9525" cap="flat" cmpd="sng" algn="ctr">
                      <a:solidFill>
                        <a:srgbClr val="073A6C"/>
                      </a:solidFill>
                      <a:prstDash val="solid"/>
                      <a:round/>
                      <a:headEnd type="none" w="med" len="med"/>
                      <a:tailEnd type="none" w="med" len="med"/>
                    </a:lnR>
                    <a:lnT w="9525" cap="flat" cmpd="sng" algn="ctr">
                      <a:solidFill>
                        <a:srgbClr val="073A6C"/>
                      </a:solidFill>
                      <a:prstDash val="solid"/>
                      <a:round/>
                      <a:headEnd type="none" w="med" len="med"/>
                      <a:tailEnd type="none" w="med" len="med"/>
                    </a:lnT>
                    <a:lnB w="9525" cap="flat" cmpd="sng" algn="ctr">
                      <a:solidFill>
                        <a:srgbClr val="073A6C"/>
                      </a:solidFill>
                      <a:prstDash val="solid"/>
                      <a:round/>
                      <a:headEnd type="none" w="med" len="med"/>
                      <a:tailEnd type="none" w="med" len="med"/>
                    </a:lnB>
                  </a:tcPr>
                </a:tc>
                <a:tc>
                  <a:txBody>
                    <a:bodyPr/>
                    <a:lstStyle/>
                    <a:p>
                      <a:pPr algn="ctr"/>
                      <a:r>
                        <a:rPr lang="en-GB" sz="900" b="1" dirty="0">
                          <a:solidFill>
                            <a:srgbClr val="073A6C"/>
                          </a:solidFill>
                          <a:effectLst/>
                          <a:latin typeface="Arial" panose="020B0604020202020204" pitchFamily="34" charset="0"/>
                          <a:cs typeface="Arial" panose="020B0604020202020204" pitchFamily="34" charset="0"/>
                        </a:rPr>
                        <a:t>w/ wiggler</a:t>
                      </a:r>
                      <a:endParaRPr lang="en-GB" sz="900" dirty="0">
                        <a:effectLst/>
                        <a:latin typeface="Arial" panose="020B0604020202020204" pitchFamily="34" charset="0"/>
                        <a:cs typeface="Arial" panose="020B0604020202020204" pitchFamily="34" charset="0"/>
                      </a:endParaRPr>
                    </a:p>
                  </a:txBody>
                  <a:tcPr marL="17922" marR="17922" marT="17922" marB="17922">
                    <a:lnL w="9525" cap="flat" cmpd="sng" algn="ctr">
                      <a:solidFill>
                        <a:srgbClr val="073A6C"/>
                      </a:solidFill>
                      <a:prstDash val="solid"/>
                      <a:round/>
                      <a:headEnd type="none" w="med" len="med"/>
                      <a:tailEnd type="none" w="med" len="med"/>
                    </a:lnL>
                    <a:lnR w="9525" cap="flat" cmpd="sng" algn="ctr">
                      <a:solidFill>
                        <a:srgbClr val="073A6C"/>
                      </a:solidFill>
                      <a:prstDash val="solid"/>
                      <a:round/>
                      <a:headEnd type="none" w="med" len="med"/>
                      <a:tailEnd type="none" w="med" len="med"/>
                    </a:lnR>
                    <a:lnT w="9525" cap="flat" cmpd="sng" algn="ctr">
                      <a:solidFill>
                        <a:srgbClr val="073A6C"/>
                      </a:solidFill>
                      <a:prstDash val="solid"/>
                      <a:round/>
                      <a:headEnd type="none" w="med" len="med"/>
                      <a:tailEnd type="none" w="med" len="med"/>
                    </a:lnT>
                    <a:lnB w="9525" cap="flat" cmpd="sng" algn="ctr">
                      <a:solidFill>
                        <a:srgbClr val="073A6C"/>
                      </a:solidFill>
                      <a:prstDash val="solid"/>
                      <a:round/>
                      <a:headEnd type="none" w="med" len="med"/>
                      <a:tailEnd type="none" w="med" len="med"/>
                    </a:lnB>
                  </a:tcPr>
                </a:tc>
                <a:tc>
                  <a:txBody>
                    <a:bodyPr/>
                    <a:lstStyle/>
                    <a:p>
                      <a:pPr algn="ctr"/>
                      <a:r>
                        <a:rPr lang="en-GB" sz="900" b="1" dirty="0">
                          <a:solidFill>
                            <a:srgbClr val="073A6C"/>
                          </a:solidFill>
                          <a:effectLst/>
                          <a:latin typeface="Arial" panose="020B0604020202020204" pitchFamily="34" charset="0"/>
                          <a:cs typeface="Arial" panose="020B0604020202020204" pitchFamily="34" charset="0"/>
                        </a:rPr>
                        <a:t>w/o wiggler</a:t>
                      </a:r>
                      <a:endParaRPr lang="en-GB" sz="900" dirty="0">
                        <a:effectLst/>
                        <a:latin typeface="Arial" panose="020B0604020202020204" pitchFamily="34" charset="0"/>
                        <a:cs typeface="Arial" panose="020B0604020202020204" pitchFamily="34" charset="0"/>
                      </a:endParaRPr>
                    </a:p>
                  </a:txBody>
                  <a:tcPr marL="17922" marR="17922" marT="17922" marB="17922">
                    <a:lnL w="9525" cap="flat" cmpd="sng" algn="ctr">
                      <a:solidFill>
                        <a:srgbClr val="073A6C"/>
                      </a:solidFill>
                      <a:prstDash val="solid"/>
                      <a:round/>
                      <a:headEnd type="none" w="med" len="med"/>
                      <a:tailEnd type="none" w="med" len="med"/>
                    </a:lnL>
                    <a:lnR w="9525" cap="flat" cmpd="sng" algn="ctr">
                      <a:solidFill>
                        <a:srgbClr val="073A6C"/>
                      </a:solidFill>
                      <a:prstDash val="solid"/>
                      <a:round/>
                      <a:headEnd type="none" w="med" len="med"/>
                      <a:tailEnd type="none" w="med" len="med"/>
                    </a:lnR>
                    <a:lnT w="9525" cap="flat" cmpd="sng" algn="ctr">
                      <a:solidFill>
                        <a:srgbClr val="073A6C"/>
                      </a:solidFill>
                      <a:prstDash val="solid"/>
                      <a:round/>
                      <a:headEnd type="none" w="med" len="med"/>
                      <a:tailEnd type="none" w="med" len="med"/>
                    </a:lnT>
                    <a:lnB w="9525" cap="flat" cmpd="sng" algn="ctr">
                      <a:solidFill>
                        <a:srgbClr val="073A6C"/>
                      </a:solidFill>
                      <a:prstDash val="solid"/>
                      <a:round/>
                      <a:headEnd type="none" w="med" len="med"/>
                      <a:tailEnd type="none" w="med" len="med"/>
                    </a:lnB>
                  </a:tcPr>
                </a:tc>
                <a:tc>
                  <a:txBody>
                    <a:bodyPr/>
                    <a:lstStyle/>
                    <a:p>
                      <a:pPr algn="ctr"/>
                      <a:r>
                        <a:rPr lang="en-GB" sz="900" b="1" dirty="0">
                          <a:solidFill>
                            <a:srgbClr val="073A6C"/>
                          </a:solidFill>
                          <a:effectLst/>
                          <a:latin typeface="Arial" panose="020B0604020202020204" pitchFamily="34" charset="0"/>
                          <a:cs typeface="Arial" panose="020B0604020202020204" pitchFamily="34" charset="0"/>
                        </a:rPr>
                        <a:t>w/ wiggler</a:t>
                      </a:r>
                      <a:endParaRPr lang="en-GB" sz="900" dirty="0">
                        <a:effectLst/>
                        <a:latin typeface="Arial" panose="020B0604020202020204" pitchFamily="34" charset="0"/>
                        <a:cs typeface="Arial" panose="020B0604020202020204" pitchFamily="34" charset="0"/>
                      </a:endParaRPr>
                    </a:p>
                  </a:txBody>
                  <a:tcPr marL="17922" marR="17922" marT="17922" marB="17922">
                    <a:lnL w="9525" cap="flat" cmpd="sng" algn="ctr">
                      <a:solidFill>
                        <a:srgbClr val="073A6C"/>
                      </a:solidFill>
                      <a:prstDash val="solid"/>
                      <a:round/>
                      <a:headEnd type="none" w="med" len="med"/>
                      <a:tailEnd type="none" w="med" len="med"/>
                    </a:lnL>
                    <a:lnR w="9525" cap="flat" cmpd="sng" algn="ctr">
                      <a:solidFill>
                        <a:srgbClr val="073A6C"/>
                      </a:solidFill>
                      <a:prstDash val="solid"/>
                      <a:round/>
                      <a:headEnd type="none" w="med" len="med"/>
                      <a:tailEnd type="none" w="med" len="med"/>
                    </a:lnR>
                    <a:lnT w="9525" cap="flat" cmpd="sng" algn="ctr">
                      <a:solidFill>
                        <a:srgbClr val="073A6C"/>
                      </a:solidFill>
                      <a:prstDash val="solid"/>
                      <a:round/>
                      <a:headEnd type="none" w="med" len="med"/>
                      <a:tailEnd type="none" w="med" len="med"/>
                    </a:lnT>
                    <a:lnB w="9525" cap="flat" cmpd="sng" algn="ctr">
                      <a:solidFill>
                        <a:srgbClr val="073A6C"/>
                      </a:solidFill>
                      <a:prstDash val="solid"/>
                      <a:round/>
                      <a:headEnd type="none" w="med" len="med"/>
                      <a:tailEnd type="none" w="med" len="med"/>
                    </a:lnB>
                  </a:tcPr>
                </a:tc>
                <a:tc>
                  <a:txBody>
                    <a:bodyPr/>
                    <a:lstStyle/>
                    <a:p>
                      <a:pPr algn="ctr"/>
                      <a:r>
                        <a:rPr lang="en-GB" sz="900" b="1" dirty="0">
                          <a:solidFill>
                            <a:srgbClr val="073A6C"/>
                          </a:solidFill>
                          <a:effectLst/>
                          <a:latin typeface="Arial" panose="020B0604020202020204" pitchFamily="34" charset="0"/>
                          <a:cs typeface="Arial" panose="020B0604020202020204" pitchFamily="34" charset="0"/>
                        </a:rPr>
                        <a:t>w/o wiggler</a:t>
                      </a:r>
                      <a:endParaRPr lang="en-GB" sz="900" dirty="0">
                        <a:effectLst/>
                        <a:latin typeface="Arial" panose="020B0604020202020204" pitchFamily="34" charset="0"/>
                        <a:cs typeface="Arial" panose="020B0604020202020204" pitchFamily="34" charset="0"/>
                      </a:endParaRPr>
                    </a:p>
                  </a:txBody>
                  <a:tcPr marL="17922" marR="17922" marT="17922" marB="17922">
                    <a:lnL w="9525" cap="flat" cmpd="sng" algn="ctr">
                      <a:solidFill>
                        <a:srgbClr val="073A6C"/>
                      </a:solidFill>
                      <a:prstDash val="solid"/>
                      <a:round/>
                      <a:headEnd type="none" w="med" len="med"/>
                      <a:tailEnd type="none" w="med" len="med"/>
                    </a:lnL>
                    <a:lnR w="9525" cap="flat" cmpd="sng" algn="ctr">
                      <a:solidFill>
                        <a:srgbClr val="073A6C"/>
                      </a:solidFill>
                      <a:prstDash val="solid"/>
                      <a:round/>
                      <a:headEnd type="none" w="med" len="med"/>
                      <a:tailEnd type="none" w="med" len="med"/>
                    </a:lnR>
                    <a:lnT w="9525" cap="flat" cmpd="sng" algn="ctr">
                      <a:solidFill>
                        <a:srgbClr val="073A6C"/>
                      </a:solidFill>
                      <a:prstDash val="solid"/>
                      <a:round/>
                      <a:headEnd type="none" w="med" len="med"/>
                      <a:tailEnd type="none" w="med" len="med"/>
                    </a:lnT>
                    <a:lnB w="9525" cap="flat" cmpd="sng" algn="ctr">
                      <a:solidFill>
                        <a:srgbClr val="073A6C"/>
                      </a:solidFill>
                      <a:prstDash val="solid"/>
                      <a:round/>
                      <a:headEnd type="none" w="med" len="med"/>
                      <a:tailEnd type="none" w="med" len="med"/>
                    </a:lnB>
                  </a:tcPr>
                </a:tc>
                <a:tc>
                  <a:txBody>
                    <a:bodyPr/>
                    <a:lstStyle/>
                    <a:p>
                      <a:pPr algn="ctr"/>
                      <a:r>
                        <a:rPr lang="en-GB" sz="900" b="1" dirty="0">
                          <a:solidFill>
                            <a:srgbClr val="073A6C"/>
                          </a:solidFill>
                          <a:effectLst/>
                          <a:latin typeface="Arial" panose="020B0604020202020204" pitchFamily="34" charset="0"/>
                          <a:cs typeface="Arial" panose="020B0604020202020204" pitchFamily="34" charset="0"/>
                        </a:rPr>
                        <a:t>w/ wiggler</a:t>
                      </a:r>
                      <a:endParaRPr lang="en-GB" sz="900" dirty="0">
                        <a:effectLst/>
                        <a:latin typeface="Arial" panose="020B0604020202020204" pitchFamily="34" charset="0"/>
                        <a:cs typeface="Arial" panose="020B0604020202020204" pitchFamily="34" charset="0"/>
                      </a:endParaRPr>
                    </a:p>
                  </a:txBody>
                  <a:tcPr marL="17922" marR="17922" marT="17922" marB="17922">
                    <a:lnL w="9525" cap="flat" cmpd="sng" algn="ctr">
                      <a:solidFill>
                        <a:srgbClr val="073A6C"/>
                      </a:solidFill>
                      <a:prstDash val="solid"/>
                      <a:round/>
                      <a:headEnd type="none" w="med" len="med"/>
                      <a:tailEnd type="none" w="med" len="med"/>
                    </a:lnL>
                    <a:lnR w="9525" cap="flat" cmpd="sng" algn="ctr">
                      <a:solidFill>
                        <a:srgbClr val="073A6C"/>
                      </a:solidFill>
                      <a:prstDash val="solid"/>
                      <a:round/>
                      <a:headEnd type="none" w="med" len="med"/>
                      <a:tailEnd type="none" w="med" len="med"/>
                    </a:lnR>
                    <a:lnT w="9525" cap="flat" cmpd="sng" algn="ctr">
                      <a:solidFill>
                        <a:srgbClr val="073A6C"/>
                      </a:solidFill>
                      <a:prstDash val="solid"/>
                      <a:round/>
                      <a:headEnd type="none" w="med" len="med"/>
                      <a:tailEnd type="none" w="med" len="med"/>
                    </a:lnT>
                    <a:lnB w="9525" cap="flat" cmpd="sng" algn="ctr">
                      <a:solidFill>
                        <a:srgbClr val="073A6C"/>
                      </a:solidFill>
                      <a:prstDash val="solid"/>
                      <a:round/>
                      <a:headEnd type="none" w="med" len="med"/>
                      <a:tailEnd type="none" w="med" len="med"/>
                    </a:lnB>
                  </a:tcPr>
                </a:tc>
                <a:tc>
                  <a:txBody>
                    <a:bodyPr/>
                    <a:lstStyle/>
                    <a:p>
                      <a:pPr algn="ctr"/>
                      <a:r>
                        <a:rPr lang="en-GB" sz="900" b="1" dirty="0">
                          <a:solidFill>
                            <a:srgbClr val="073A6C"/>
                          </a:solidFill>
                          <a:effectLst/>
                          <a:latin typeface="Arial" panose="020B0604020202020204" pitchFamily="34" charset="0"/>
                          <a:cs typeface="Arial" panose="020B0604020202020204" pitchFamily="34" charset="0"/>
                        </a:rPr>
                        <a:t>w/o wiggler</a:t>
                      </a:r>
                      <a:endParaRPr lang="en-GB" sz="900" dirty="0">
                        <a:effectLst/>
                        <a:latin typeface="Arial" panose="020B0604020202020204" pitchFamily="34" charset="0"/>
                        <a:cs typeface="Arial" panose="020B0604020202020204" pitchFamily="34" charset="0"/>
                      </a:endParaRPr>
                    </a:p>
                  </a:txBody>
                  <a:tcPr marL="17922" marR="17922" marT="17922" marB="17922">
                    <a:lnL w="9525" cap="flat" cmpd="sng" algn="ctr">
                      <a:solidFill>
                        <a:srgbClr val="073A6C"/>
                      </a:solidFill>
                      <a:prstDash val="solid"/>
                      <a:round/>
                      <a:headEnd type="none" w="med" len="med"/>
                      <a:tailEnd type="none" w="med" len="med"/>
                    </a:lnL>
                    <a:lnR w="9525" cap="flat" cmpd="sng" algn="ctr">
                      <a:solidFill>
                        <a:srgbClr val="073A6C"/>
                      </a:solidFill>
                      <a:prstDash val="solid"/>
                      <a:round/>
                      <a:headEnd type="none" w="med" len="med"/>
                      <a:tailEnd type="none" w="med" len="med"/>
                    </a:lnR>
                    <a:lnT w="9525" cap="flat" cmpd="sng" algn="ctr">
                      <a:solidFill>
                        <a:srgbClr val="073A6C"/>
                      </a:solidFill>
                      <a:prstDash val="solid"/>
                      <a:round/>
                      <a:headEnd type="none" w="med" len="med"/>
                      <a:tailEnd type="none" w="med" len="med"/>
                    </a:lnT>
                    <a:lnB w="9525" cap="flat" cmpd="sng" algn="ctr">
                      <a:solidFill>
                        <a:srgbClr val="073A6C"/>
                      </a:solidFill>
                      <a:prstDash val="solid"/>
                      <a:round/>
                      <a:headEnd type="none" w="med" len="med"/>
                      <a:tailEnd type="none" w="med" len="med"/>
                    </a:lnB>
                  </a:tcPr>
                </a:tc>
                <a:tc>
                  <a:txBody>
                    <a:bodyPr/>
                    <a:lstStyle/>
                    <a:p>
                      <a:pPr algn="ctr"/>
                      <a:r>
                        <a:rPr lang="en-GB" sz="900" b="1" dirty="0">
                          <a:solidFill>
                            <a:srgbClr val="073A6C"/>
                          </a:solidFill>
                          <a:effectLst/>
                          <a:latin typeface="Arial" panose="020B0604020202020204" pitchFamily="34" charset="0"/>
                          <a:cs typeface="Arial" panose="020B0604020202020204" pitchFamily="34" charset="0"/>
                        </a:rPr>
                        <a:t>w/ wiggler</a:t>
                      </a:r>
                      <a:endParaRPr lang="en-GB" sz="900" dirty="0">
                        <a:effectLst/>
                        <a:latin typeface="Arial" panose="020B0604020202020204" pitchFamily="34" charset="0"/>
                        <a:cs typeface="Arial" panose="020B0604020202020204" pitchFamily="34" charset="0"/>
                      </a:endParaRPr>
                    </a:p>
                  </a:txBody>
                  <a:tcPr marL="17922" marR="17922" marT="17922" marB="17922">
                    <a:lnL w="9525" cap="flat" cmpd="sng" algn="ctr">
                      <a:solidFill>
                        <a:srgbClr val="073A6C"/>
                      </a:solidFill>
                      <a:prstDash val="solid"/>
                      <a:round/>
                      <a:headEnd type="none" w="med" len="med"/>
                      <a:tailEnd type="none" w="med" len="med"/>
                    </a:lnL>
                    <a:lnR w="9525" cap="flat" cmpd="sng" algn="ctr">
                      <a:solidFill>
                        <a:srgbClr val="073A6C"/>
                      </a:solidFill>
                      <a:prstDash val="solid"/>
                      <a:round/>
                      <a:headEnd type="none" w="med" len="med"/>
                      <a:tailEnd type="none" w="med" len="med"/>
                    </a:lnR>
                    <a:lnT w="9525" cap="flat" cmpd="sng" algn="ctr">
                      <a:solidFill>
                        <a:srgbClr val="073A6C"/>
                      </a:solidFill>
                      <a:prstDash val="solid"/>
                      <a:round/>
                      <a:headEnd type="none" w="med" len="med"/>
                      <a:tailEnd type="none" w="med" len="med"/>
                    </a:lnT>
                    <a:lnB w="9525" cap="flat" cmpd="sng" algn="ctr">
                      <a:solidFill>
                        <a:srgbClr val="073A6C"/>
                      </a:solidFill>
                      <a:prstDash val="solid"/>
                      <a:round/>
                      <a:headEnd type="none" w="med" len="med"/>
                      <a:tailEnd type="none" w="med" len="med"/>
                    </a:lnB>
                  </a:tcPr>
                </a:tc>
                <a:tc>
                  <a:txBody>
                    <a:bodyPr/>
                    <a:lstStyle/>
                    <a:p>
                      <a:pPr algn="ctr"/>
                      <a:r>
                        <a:rPr lang="en-GB" sz="900" b="1" dirty="0">
                          <a:solidFill>
                            <a:srgbClr val="073A6C"/>
                          </a:solidFill>
                          <a:effectLst/>
                          <a:latin typeface="Arial" panose="020B0604020202020204" pitchFamily="34" charset="0"/>
                          <a:cs typeface="Arial" panose="020B0604020202020204" pitchFamily="34" charset="0"/>
                        </a:rPr>
                        <a:t>w/o wiggler</a:t>
                      </a:r>
                      <a:endParaRPr lang="en-GB" sz="900" dirty="0">
                        <a:effectLst/>
                        <a:latin typeface="Arial" panose="020B0604020202020204" pitchFamily="34" charset="0"/>
                        <a:cs typeface="Arial" panose="020B0604020202020204" pitchFamily="34" charset="0"/>
                      </a:endParaRPr>
                    </a:p>
                  </a:txBody>
                  <a:tcPr marL="17922" marR="17922" marT="17922" marB="17922">
                    <a:lnL w="9525" cap="flat" cmpd="sng" algn="ctr">
                      <a:solidFill>
                        <a:srgbClr val="073A6C"/>
                      </a:solidFill>
                      <a:prstDash val="solid"/>
                      <a:round/>
                      <a:headEnd type="none" w="med" len="med"/>
                      <a:tailEnd type="none" w="med" len="med"/>
                    </a:lnL>
                    <a:lnR w="9525" cap="flat" cmpd="sng" algn="ctr">
                      <a:solidFill>
                        <a:srgbClr val="073A6C"/>
                      </a:solidFill>
                      <a:prstDash val="solid"/>
                      <a:round/>
                      <a:headEnd type="none" w="med" len="med"/>
                      <a:tailEnd type="none" w="med" len="med"/>
                    </a:lnR>
                    <a:lnT w="9525" cap="flat" cmpd="sng" algn="ctr">
                      <a:solidFill>
                        <a:srgbClr val="073A6C"/>
                      </a:solidFill>
                      <a:prstDash val="solid"/>
                      <a:round/>
                      <a:headEnd type="none" w="med" len="med"/>
                      <a:tailEnd type="none" w="med" len="med"/>
                    </a:lnT>
                    <a:lnB w="9525" cap="flat" cmpd="sng" algn="ctr">
                      <a:solidFill>
                        <a:srgbClr val="073A6C"/>
                      </a:solidFill>
                      <a:prstDash val="solid"/>
                      <a:round/>
                      <a:headEnd type="none" w="med" len="med"/>
                      <a:tailEnd type="none" w="med" len="med"/>
                    </a:lnB>
                  </a:tcPr>
                </a:tc>
                <a:extLst>
                  <a:ext uri="{0D108BD9-81ED-4DB2-BD59-A6C34878D82A}">
                    <a16:rowId xmlns:a16="http://schemas.microsoft.com/office/drawing/2014/main" val="1967288363"/>
                  </a:ext>
                </a:extLst>
              </a:tr>
              <a:tr h="203122">
                <a:tc>
                  <a:txBody>
                    <a:bodyPr/>
                    <a:lstStyle/>
                    <a:p>
                      <a:r>
                        <a:rPr lang="en-GB" sz="900" b="1" dirty="0">
                          <a:solidFill>
                            <a:srgbClr val="073A6C"/>
                          </a:solidFill>
                          <a:effectLst/>
                          <a:latin typeface="Arial" panose="020B0604020202020204" pitchFamily="34" charset="0"/>
                          <a:cs typeface="Arial" panose="020B0604020202020204" pitchFamily="34" charset="0"/>
                        </a:rPr>
                        <a:t>Horizontal emittance* (</a:t>
                      </a:r>
                      <a:r>
                        <a:rPr lang="en-GB" sz="900" b="1" dirty="0" err="1">
                          <a:solidFill>
                            <a:srgbClr val="073A6C"/>
                          </a:solidFill>
                          <a:effectLst/>
                          <a:latin typeface="Arial" panose="020B0604020202020204" pitchFamily="34" charset="0"/>
                          <a:cs typeface="Arial" panose="020B0604020202020204" pitchFamily="34" charset="0"/>
                        </a:rPr>
                        <a:t>nm.rad</a:t>
                      </a:r>
                      <a:r>
                        <a:rPr lang="en-GB" sz="900" b="1" dirty="0">
                          <a:solidFill>
                            <a:srgbClr val="073A6C"/>
                          </a:solidFill>
                          <a:effectLst/>
                          <a:latin typeface="Arial" panose="020B0604020202020204" pitchFamily="34" charset="0"/>
                          <a:cs typeface="Arial" panose="020B0604020202020204" pitchFamily="34" charset="0"/>
                        </a:rPr>
                        <a:t>)</a:t>
                      </a:r>
                      <a:endParaRPr lang="en-GB" sz="900" dirty="0">
                        <a:effectLst/>
                        <a:latin typeface="Arial" panose="020B0604020202020204" pitchFamily="34" charset="0"/>
                        <a:cs typeface="Arial" panose="020B0604020202020204" pitchFamily="34" charset="0"/>
                      </a:endParaRPr>
                    </a:p>
                  </a:txBody>
                  <a:tcPr marL="17922" marR="17922" marT="17922" marB="17922" anchor="ctr">
                    <a:lnL w="9525" cap="flat" cmpd="sng" algn="ctr">
                      <a:solidFill>
                        <a:srgbClr val="073A6C"/>
                      </a:solidFill>
                      <a:prstDash val="solid"/>
                      <a:round/>
                      <a:headEnd type="none" w="med" len="med"/>
                      <a:tailEnd type="none" w="med" len="med"/>
                    </a:lnL>
                    <a:lnR w="9525" cap="flat" cmpd="sng" algn="ctr">
                      <a:solidFill>
                        <a:srgbClr val="073A6C"/>
                      </a:solidFill>
                      <a:prstDash val="solid"/>
                      <a:round/>
                      <a:headEnd type="none" w="med" len="med"/>
                      <a:tailEnd type="none" w="med" len="med"/>
                    </a:lnR>
                    <a:lnT w="9525" cap="flat" cmpd="sng" algn="ctr">
                      <a:solidFill>
                        <a:srgbClr val="073A6C"/>
                      </a:solidFill>
                      <a:prstDash val="solid"/>
                      <a:round/>
                      <a:headEnd type="none" w="med" len="med"/>
                      <a:tailEnd type="none" w="med" len="med"/>
                    </a:lnT>
                    <a:lnB w="9525" cap="flat" cmpd="sng" algn="ctr">
                      <a:solidFill>
                        <a:srgbClr val="073A6C"/>
                      </a:solidFill>
                      <a:prstDash val="solid"/>
                      <a:round/>
                      <a:headEnd type="none" w="med" len="med"/>
                      <a:tailEnd type="none" w="med" len="med"/>
                    </a:lnB>
                  </a:tcPr>
                </a:tc>
                <a:tc>
                  <a:txBody>
                    <a:bodyPr/>
                    <a:lstStyle/>
                    <a:p>
                      <a:pPr algn="ctr"/>
                      <a:r>
                        <a:rPr lang="en-CH" sz="900" b="1">
                          <a:solidFill>
                            <a:srgbClr val="1D1D1D"/>
                          </a:solidFill>
                          <a:effectLst/>
                          <a:latin typeface="Arial" panose="020B0604020202020204" pitchFamily="34" charset="0"/>
                          <a:cs typeface="Arial" panose="020B0604020202020204" pitchFamily="34" charset="0"/>
                        </a:rPr>
                        <a:t>1.03</a:t>
                      </a:r>
                      <a:endParaRPr lang="en-CH" sz="900">
                        <a:effectLst/>
                        <a:latin typeface="Arial" panose="020B0604020202020204" pitchFamily="34" charset="0"/>
                        <a:cs typeface="Arial" panose="020B0604020202020204" pitchFamily="34" charset="0"/>
                      </a:endParaRPr>
                    </a:p>
                  </a:txBody>
                  <a:tcPr marL="17922" marR="17922" marT="17922" marB="17922" anchor="ctr">
                    <a:lnL w="9525" cap="flat" cmpd="sng" algn="ctr">
                      <a:solidFill>
                        <a:srgbClr val="073A6C"/>
                      </a:solidFill>
                      <a:prstDash val="solid"/>
                      <a:round/>
                      <a:headEnd type="none" w="med" len="med"/>
                      <a:tailEnd type="none" w="med" len="med"/>
                    </a:lnL>
                    <a:lnR w="9525" cap="flat" cmpd="sng" algn="ctr">
                      <a:solidFill>
                        <a:srgbClr val="073A6C"/>
                      </a:solidFill>
                      <a:prstDash val="solid"/>
                      <a:round/>
                      <a:headEnd type="none" w="med" len="med"/>
                      <a:tailEnd type="none" w="med" len="med"/>
                    </a:lnR>
                    <a:lnT w="9525" cap="flat" cmpd="sng" algn="ctr">
                      <a:solidFill>
                        <a:srgbClr val="073A6C"/>
                      </a:solidFill>
                      <a:prstDash val="solid"/>
                      <a:round/>
                      <a:headEnd type="none" w="med" len="med"/>
                      <a:tailEnd type="none" w="med" len="med"/>
                    </a:lnT>
                    <a:lnB w="9525" cap="flat" cmpd="sng" algn="ctr">
                      <a:solidFill>
                        <a:srgbClr val="073A6C"/>
                      </a:solidFill>
                      <a:prstDash val="solid"/>
                      <a:round/>
                      <a:headEnd type="none" w="med" len="med"/>
                      <a:tailEnd type="none" w="med" len="med"/>
                    </a:lnB>
                  </a:tcPr>
                </a:tc>
                <a:tc>
                  <a:txBody>
                    <a:bodyPr/>
                    <a:lstStyle/>
                    <a:p>
                      <a:pPr algn="ctr"/>
                      <a:r>
                        <a:rPr lang="en-CH" sz="900">
                          <a:solidFill>
                            <a:srgbClr val="1D1D1D"/>
                          </a:solidFill>
                          <a:effectLst/>
                          <a:latin typeface="Arial" panose="020B0604020202020204" pitchFamily="34" charset="0"/>
                          <a:cs typeface="Arial" panose="020B0604020202020204" pitchFamily="34" charset="0"/>
                        </a:rPr>
                        <a:t>4.88</a:t>
                      </a:r>
                      <a:endParaRPr lang="en-CH" sz="900">
                        <a:effectLst/>
                        <a:latin typeface="Arial" panose="020B0604020202020204" pitchFamily="34" charset="0"/>
                        <a:cs typeface="Arial" panose="020B0604020202020204" pitchFamily="34" charset="0"/>
                      </a:endParaRPr>
                    </a:p>
                  </a:txBody>
                  <a:tcPr marL="17922" marR="17922" marT="17922" marB="17922" anchor="ctr">
                    <a:lnL w="9525" cap="flat" cmpd="sng" algn="ctr">
                      <a:solidFill>
                        <a:srgbClr val="073A6C"/>
                      </a:solidFill>
                      <a:prstDash val="solid"/>
                      <a:round/>
                      <a:headEnd type="none" w="med" len="med"/>
                      <a:tailEnd type="none" w="med" len="med"/>
                    </a:lnL>
                    <a:lnR w="9525" cap="flat" cmpd="sng" algn="ctr">
                      <a:solidFill>
                        <a:srgbClr val="073A6C"/>
                      </a:solidFill>
                      <a:prstDash val="solid"/>
                      <a:round/>
                      <a:headEnd type="none" w="med" len="med"/>
                      <a:tailEnd type="none" w="med" len="med"/>
                    </a:lnR>
                    <a:lnT w="9525" cap="flat" cmpd="sng" algn="ctr">
                      <a:solidFill>
                        <a:srgbClr val="073A6C"/>
                      </a:solidFill>
                      <a:prstDash val="solid"/>
                      <a:round/>
                      <a:headEnd type="none" w="med" len="med"/>
                      <a:tailEnd type="none" w="med" len="med"/>
                    </a:lnT>
                    <a:lnB w="9525" cap="flat" cmpd="sng" algn="ctr">
                      <a:solidFill>
                        <a:srgbClr val="073A6C"/>
                      </a:solidFill>
                      <a:prstDash val="solid"/>
                      <a:round/>
                      <a:headEnd type="none" w="med" len="med"/>
                      <a:tailEnd type="none" w="med" len="med"/>
                    </a:lnB>
                  </a:tcPr>
                </a:tc>
                <a:tc>
                  <a:txBody>
                    <a:bodyPr/>
                    <a:lstStyle/>
                    <a:p>
                      <a:pPr algn="ctr"/>
                      <a:r>
                        <a:rPr lang="en-CH" sz="900" b="1">
                          <a:solidFill>
                            <a:srgbClr val="16A53F"/>
                          </a:solidFill>
                          <a:effectLst/>
                          <a:latin typeface="Arial" panose="020B0604020202020204" pitchFamily="34" charset="0"/>
                          <a:cs typeface="Arial" panose="020B0604020202020204" pitchFamily="34" charset="0"/>
                        </a:rPr>
                        <a:t>5.92</a:t>
                      </a:r>
                      <a:endParaRPr lang="en-CH" sz="900">
                        <a:effectLst/>
                        <a:latin typeface="Arial" panose="020B0604020202020204" pitchFamily="34" charset="0"/>
                        <a:cs typeface="Arial" panose="020B0604020202020204" pitchFamily="34" charset="0"/>
                      </a:endParaRPr>
                    </a:p>
                  </a:txBody>
                  <a:tcPr marL="17922" marR="17922" marT="17922" marB="17922" anchor="ctr">
                    <a:lnL w="9525" cap="flat" cmpd="sng" algn="ctr">
                      <a:solidFill>
                        <a:srgbClr val="073A6C"/>
                      </a:solidFill>
                      <a:prstDash val="solid"/>
                      <a:round/>
                      <a:headEnd type="none" w="med" len="med"/>
                      <a:tailEnd type="none" w="med" len="med"/>
                    </a:lnL>
                    <a:lnR w="9525" cap="flat" cmpd="sng" algn="ctr">
                      <a:solidFill>
                        <a:srgbClr val="073A6C"/>
                      </a:solidFill>
                      <a:prstDash val="solid"/>
                      <a:round/>
                      <a:headEnd type="none" w="med" len="med"/>
                      <a:tailEnd type="none" w="med" len="med"/>
                    </a:lnR>
                    <a:lnT w="9525" cap="flat" cmpd="sng" algn="ctr">
                      <a:solidFill>
                        <a:srgbClr val="073A6C"/>
                      </a:solidFill>
                      <a:prstDash val="solid"/>
                      <a:round/>
                      <a:headEnd type="none" w="med" len="med"/>
                      <a:tailEnd type="none" w="med" len="med"/>
                    </a:lnT>
                    <a:lnB w="9525" cap="flat" cmpd="sng" algn="ctr">
                      <a:solidFill>
                        <a:srgbClr val="073A6C"/>
                      </a:solidFill>
                      <a:prstDash val="solid"/>
                      <a:round/>
                      <a:headEnd type="none" w="med" len="med"/>
                      <a:tailEnd type="none" w="med" len="med"/>
                    </a:lnB>
                  </a:tcPr>
                </a:tc>
                <a:tc>
                  <a:txBody>
                    <a:bodyPr/>
                    <a:lstStyle/>
                    <a:p>
                      <a:pPr algn="ctr"/>
                      <a:r>
                        <a:rPr lang="en-CH" sz="900">
                          <a:solidFill>
                            <a:srgbClr val="1D1D1D"/>
                          </a:solidFill>
                          <a:effectLst/>
                          <a:latin typeface="Arial" panose="020B0604020202020204" pitchFamily="34" charset="0"/>
                          <a:cs typeface="Arial" panose="020B0604020202020204" pitchFamily="34" charset="0"/>
                        </a:rPr>
                        <a:t>54.25</a:t>
                      </a:r>
                      <a:endParaRPr lang="en-CH" sz="900">
                        <a:effectLst/>
                        <a:latin typeface="Arial" panose="020B0604020202020204" pitchFamily="34" charset="0"/>
                        <a:cs typeface="Arial" panose="020B0604020202020204" pitchFamily="34" charset="0"/>
                      </a:endParaRPr>
                    </a:p>
                  </a:txBody>
                  <a:tcPr marL="17922" marR="17922" marT="17922" marB="17922" anchor="ctr">
                    <a:lnL w="9525" cap="flat" cmpd="sng" algn="ctr">
                      <a:solidFill>
                        <a:srgbClr val="073A6C"/>
                      </a:solidFill>
                      <a:prstDash val="solid"/>
                      <a:round/>
                      <a:headEnd type="none" w="med" len="med"/>
                      <a:tailEnd type="none" w="med" len="med"/>
                    </a:lnL>
                    <a:lnR w="9525" cap="flat" cmpd="sng" algn="ctr">
                      <a:solidFill>
                        <a:srgbClr val="073A6C"/>
                      </a:solidFill>
                      <a:prstDash val="solid"/>
                      <a:round/>
                      <a:headEnd type="none" w="med" len="med"/>
                      <a:tailEnd type="none" w="med" len="med"/>
                    </a:lnR>
                    <a:lnT w="9525" cap="flat" cmpd="sng" algn="ctr">
                      <a:solidFill>
                        <a:srgbClr val="073A6C"/>
                      </a:solidFill>
                      <a:prstDash val="solid"/>
                      <a:round/>
                      <a:headEnd type="none" w="med" len="med"/>
                      <a:tailEnd type="none" w="med" len="med"/>
                    </a:lnT>
                    <a:lnB w="9525" cap="flat" cmpd="sng" algn="ctr">
                      <a:solidFill>
                        <a:srgbClr val="073A6C"/>
                      </a:solidFill>
                      <a:prstDash val="solid"/>
                      <a:round/>
                      <a:headEnd type="none" w="med" len="med"/>
                      <a:tailEnd type="none" w="med" len="med"/>
                    </a:lnB>
                  </a:tcPr>
                </a:tc>
                <a:tc>
                  <a:txBody>
                    <a:bodyPr/>
                    <a:lstStyle/>
                    <a:p>
                      <a:pPr algn="ctr"/>
                      <a:r>
                        <a:rPr lang="en-CH" sz="900" b="1">
                          <a:solidFill>
                            <a:srgbClr val="1D1D1D"/>
                          </a:solidFill>
                          <a:effectLst/>
                          <a:latin typeface="Arial" panose="020B0604020202020204" pitchFamily="34" charset="0"/>
                          <a:cs typeface="Arial" panose="020B0604020202020204" pitchFamily="34" charset="0"/>
                        </a:rPr>
                        <a:t>0.95</a:t>
                      </a:r>
                      <a:endParaRPr lang="en-CH" sz="900">
                        <a:effectLst/>
                        <a:latin typeface="Arial" panose="020B0604020202020204" pitchFamily="34" charset="0"/>
                        <a:cs typeface="Arial" panose="020B0604020202020204" pitchFamily="34" charset="0"/>
                      </a:endParaRPr>
                    </a:p>
                  </a:txBody>
                  <a:tcPr marL="17922" marR="17922" marT="17922" marB="17922" anchor="ctr">
                    <a:lnL w="9525" cap="flat" cmpd="sng" algn="ctr">
                      <a:solidFill>
                        <a:srgbClr val="073A6C"/>
                      </a:solidFill>
                      <a:prstDash val="solid"/>
                      <a:round/>
                      <a:headEnd type="none" w="med" len="med"/>
                      <a:tailEnd type="none" w="med" len="med"/>
                    </a:lnL>
                    <a:lnR w="9525" cap="flat" cmpd="sng" algn="ctr">
                      <a:solidFill>
                        <a:srgbClr val="073A6C"/>
                      </a:solidFill>
                      <a:prstDash val="solid"/>
                      <a:round/>
                      <a:headEnd type="none" w="med" len="med"/>
                      <a:tailEnd type="none" w="med" len="med"/>
                    </a:lnR>
                    <a:lnT w="9525" cap="flat" cmpd="sng" algn="ctr">
                      <a:solidFill>
                        <a:srgbClr val="073A6C"/>
                      </a:solidFill>
                      <a:prstDash val="solid"/>
                      <a:round/>
                      <a:headEnd type="none" w="med" len="med"/>
                      <a:tailEnd type="none" w="med" len="med"/>
                    </a:lnT>
                    <a:lnB w="9525" cap="flat" cmpd="sng" algn="ctr">
                      <a:solidFill>
                        <a:srgbClr val="073A6C"/>
                      </a:solidFill>
                      <a:prstDash val="solid"/>
                      <a:round/>
                      <a:headEnd type="none" w="med" len="med"/>
                      <a:tailEnd type="none" w="med" len="med"/>
                    </a:lnB>
                  </a:tcPr>
                </a:tc>
                <a:tc>
                  <a:txBody>
                    <a:bodyPr/>
                    <a:lstStyle/>
                    <a:p>
                      <a:pPr algn="ctr"/>
                      <a:r>
                        <a:rPr lang="en-CH" sz="900">
                          <a:solidFill>
                            <a:srgbClr val="1D1D1D"/>
                          </a:solidFill>
                          <a:effectLst/>
                          <a:latin typeface="Arial" panose="020B0604020202020204" pitchFamily="34" charset="0"/>
                          <a:cs typeface="Arial" panose="020B0604020202020204" pitchFamily="34" charset="0"/>
                        </a:rPr>
                        <a:t>4.88</a:t>
                      </a:r>
                      <a:endParaRPr lang="en-CH" sz="900">
                        <a:effectLst/>
                        <a:latin typeface="Arial" panose="020B0604020202020204" pitchFamily="34" charset="0"/>
                        <a:cs typeface="Arial" panose="020B0604020202020204" pitchFamily="34" charset="0"/>
                      </a:endParaRPr>
                    </a:p>
                  </a:txBody>
                  <a:tcPr marL="17922" marR="17922" marT="17922" marB="17922" anchor="ctr">
                    <a:lnL w="9525" cap="flat" cmpd="sng" algn="ctr">
                      <a:solidFill>
                        <a:srgbClr val="073A6C"/>
                      </a:solidFill>
                      <a:prstDash val="solid"/>
                      <a:round/>
                      <a:headEnd type="none" w="med" len="med"/>
                      <a:tailEnd type="none" w="med" len="med"/>
                    </a:lnL>
                    <a:lnR w="9525" cap="flat" cmpd="sng" algn="ctr">
                      <a:solidFill>
                        <a:srgbClr val="073A6C"/>
                      </a:solidFill>
                      <a:prstDash val="solid"/>
                      <a:round/>
                      <a:headEnd type="none" w="med" len="med"/>
                      <a:tailEnd type="none" w="med" len="med"/>
                    </a:lnR>
                    <a:lnT w="9525" cap="flat" cmpd="sng" algn="ctr">
                      <a:solidFill>
                        <a:srgbClr val="073A6C"/>
                      </a:solidFill>
                      <a:prstDash val="solid"/>
                      <a:round/>
                      <a:headEnd type="none" w="med" len="med"/>
                      <a:tailEnd type="none" w="med" len="med"/>
                    </a:lnT>
                    <a:lnB w="9525" cap="flat" cmpd="sng" algn="ctr">
                      <a:solidFill>
                        <a:srgbClr val="073A6C"/>
                      </a:solidFill>
                      <a:prstDash val="solid"/>
                      <a:round/>
                      <a:headEnd type="none" w="med" len="med"/>
                      <a:tailEnd type="none" w="med" len="med"/>
                    </a:lnB>
                  </a:tcPr>
                </a:tc>
                <a:tc>
                  <a:txBody>
                    <a:bodyPr/>
                    <a:lstStyle/>
                    <a:p>
                      <a:pPr algn="ctr"/>
                      <a:r>
                        <a:rPr lang="en-CH" sz="900" b="1" dirty="0">
                          <a:solidFill>
                            <a:srgbClr val="16A53F"/>
                          </a:solidFill>
                          <a:effectLst/>
                          <a:latin typeface="Arial" panose="020B0604020202020204" pitchFamily="34" charset="0"/>
                          <a:cs typeface="Arial" panose="020B0604020202020204" pitchFamily="34" charset="0"/>
                        </a:rPr>
                        <a:t>5.60</a:t>
                      </a:r>
                      <a:endParaRPr lang="en-CH" sz="900" dirty="0">
                        <a:effectLst/>
                        <a:latin typeface="Arial" panose="020B0604020202020204" pitchFamily="34" charset="0"/>
                        <a:cs typeface="Arial" panose="020B0604020202020204" pitchFamily="34" charset="0"/>
                      </a:endParaRPr>
                    </a:p>
                  </a:txBody>
                  <a:tcPr marL="17922" marR="17922" marT="17922" marB="17922" anchor="ctr">
                    <a:lnL w="9525" cap="flat" cmpd="sng" algn="ctr">
                      <a:solidFill>
                        <a:srgbClr val="073A6C"/>
                      </a:solidFill>
                      <a:prstDash val="solid"/>
                      <a:round/>
                      <a:headEnd type="none" w="med" len="med"/>
                      <a:tailEnd type="none" w="med" len="med"/>
                    </a:lnL>
                    <a:lnR w="9525" cap="flat" cmpd="sng" algn="ctr">
                      <a:solidFill>
                        <a:srgbClr val="073A6C"/>
                      </a:solidFill>
                      <a:prstDash val="solid"/>
                      <a:round/>
                      <a:headEnd type="none" w="med" len="med"/>
                      <a:tailEnd type="none" w="med" len="med"/>
                    </a:lnR>
                    <a:lnT w="9525" cap="flat" cmpd="sng" algn="ctr">
                      <a:solidFill>
                        <a:srgbClr val="073A6C"/>
                      </a:solidFill>
                      <a:prstDash val="solid"/>
                      <a:round/>
                      <a:headEnd type="none" w="med" len="med"/>
                      <a:tailEnd type="none" w="med" len="med"/>
                    </a:lnT>
                    <a:lnB w="9525" cap="flat" cmpd="sng" algn="ctr">
                      <a:solidFill>
                        <a:srgbClr val="073A6C"/>
                      </a:solidFill>
                      <a:prstDash val="solid"/>
                      <a:round/>
                      <a:headEnd type="none" w="med" len="med"/>
                      <a:tailEnd type="none" w="med" len="med"/>
                    </a:lnB>
                  </a:tcPr>
                </a:tc>
                <a:tc>
                  <a:txBody>
                    <a:bodyPr/>
                    <a:lstStyle/>
                    <a:p>
                      <a:pPr algn="ctr"/>
                      <a:r>
                        <a:rPr lang="en-CH" sz="900">
                          <a:solidFill>
                            <a:srgbClr val="1D1D1D"/>
                          </a:solidFill>
                          <a:effectLst/>
                          <a:latin typeface="Arial" panose="020B0604020202020204" pitchFamily="34" charset="0"/>
                          <a:cs typeface="Arial" panose="020B0604020202020204" pitchFamily="34" charset="0"/>
                        </a:rPr>
                        <a:t>43.9</a:t>
                      </a:r>
                      <a:endParaRPr lang="en-CH" sz="900">
                        <a:effectLst/>
                        <a:latin typeface="Arial" panose="020B0604020202020204" pitchFamily="34" charset="0"/>
                        <a:cs typeface="Arial" panose="020B0604020202020204" pitchFamily="34" charset="0"/>
                      </a:endParaRPr>
                    </a:p>
                  </a:txBody>
                  <a:tcPr marL="17922" marR="17922" marT="17922" marB="17922" anchor="ctr">
                    <a:lnL w="9525" cap="flat" cmpd="sng" algn="ctr">
                      <a:solidFill>
                        <a:srgbClr val="073A6C"/>
                      </a:solidFill>
                      <a:prstDash val="solid"/>
                      <a:round/>
                      <a:headEnd type="none" w="med" len="med"/>
                      <a:tailEnd type="none" w="med" len="med"/>
                    </a:lnL>
                    <a:lnR w="9525" cap="flat" cmpd="sng" algn="ctr">
                      <a:solidFill>
                        <a:srgbClr val="073A6C"/>
                      </a:solidFill>
                      <a:prstDash val="solid"/>
                      <a:round/>
                      <a:headEnd type="none" w="med" len="med"/>
                      <a:tailEnd type="none" w="med" len="med"/>
                    </a:lnR>
                    <a:lnT w="9525" cap="flat" cmpd="sng" algn="ctr">
                      <a:solidFill>
                        <a:srgbClr val="073A6C"/>
                      </a:solidFill>
                      <a:prstDash val="solid"/>
                      <a:round/>
                      <a:headEnd type="none" w="med" len="med"/>
                      <a:tailEnd type="none" w="med" len="med"/>
                    </a:lnT>
                    <a:lnB w="9525" cap="flat" cmpd="sng" algn="ctr">
                      <a:solidFill>
                        <a:srgbClr val="073A6C"/>
                      </a:solidFill>
                      <a:prstDash val="solid"/>
                      <a:round/>
                      <a:headEnd type="none" w="med" len="med"/>
                      <a:tailEnd type="none" w="med" len="med"/>
                    </a:lnB>
                  </a:tcPr>
                </a:tc>
                <a:tc>
                  <a:txBody>
                    <a:bodyPr/>
                    <a:lstStyle/>
                    <a:p>
                      <a:pPr algn="ctr"/>
                      <a:r>
                        <a:rPr lang="en-CH" sz="900">
                          <a:solidFill>
                            <a:srgbClr val="1D1D1D"/>
                          </a:solidFill>
                          <a:effectLst/>
                          <a:latin typeface="Arial" panose="020B0604020202020204" pitchFamily="34" charset="0"/>
                          <a:cs typeface="Arial" panose="020B0604020202020204" pitchFamily="34" charset="0"/>
                        </a:rPr>
                        <a:t>0.73</a:t>
                      </a:r>
                      <a:endParaRPr lang="en-CH" sz="900">
                        <a:effectLst/>
                        <a:latin typeface="Arial" panose="020B0604020202020204" pitchFamily="34" charset="0"/>
                        <a:cs typeface="Arial" panose="020B0604020202020204" pitchFamily="34" charset="0"/>
                      </a:endParaRPr>
                    </a:p>
                  </a:txBody>
                  <a:tcPr marL="17922" marR="17922" marT="17922" marB="17922" anchor="ctr">
                    <a:lnL w="9525" cap="flat" cmpd="sng" algn="ctr">
                      <a:solidFill>
                        <a:srgbClr val="073A6C"/>
                      </a:solidFill>
                      <a:prstDash val="solid"/>
                      <a:round/>
                      <a:headEnd type="none" w="med" len="med"/>
                      <a:tailEnd type="none" w="med" len="med"/>
                    </a:lnL>
                    <a:lnR w="9525" cap="flat" cmpd="sng" algn="ctr">
                      <a:solidFill>
                        <a:srgbClr val="073A6C"/>
                      </a:solidFill>
                      <a:prstDash val="solid"/>
                      <a:round/>
                      <a:headEnd type="none" w="med" len="med"/>
                      <a:tailEnd type="none" w="med" len="med"/>
                    </a:lnR>
                    <a:lnT w="9525" cap="flat" cmpd="sng" algn="ctr">
                      <a:solidFill>
                        <a:srgbClr val="073A6C"/>
                      </a:solidFill>
                      <a:prstDash val="solid"/>
                      <a:round/>
                      <a:headEnd type="none" w="med" len="med"/>
                      <a:tailEnd type="none" w="med" len="med"/>
                    </a:lnT>
                    <a:lnB w="9525" cap="flat" cmpd="sng" algn="ctr">
                      <a:solidFill>
                        <a:srgbClr val="073A6C"/>
                      </a:solidFill>
                      <a:prstDash val="solid"/>
                      <a:round/>
                      <a:headEnd type="none" w="med" len="med"/>
                      <a:tailEnd type="none" w="med" len="med"/>
                    </a:lnB>
                  </a:tcPr>
                </a:tc>
                <a:tc>
                  <a:txBody>
                    <a:bodyPr/>
                    <a:lstStyle/>
                    <a:p>
                      <a:pPr algn="ctr"/>
                      <a:r>
                        <a:rPr lang="en-CH" sz="900" dirty="0">
                          <a:solidFill>
                            <a:srgbClr val="1D1D1D"/>
                          </a:solidFill>
                          <a:effectLst/>
                          <a:latin typeface="Arial" panose="020B0604020202020204" pitchFamily="34" charset="0"/>
                          <a:cs typeface="Arial" panose="020B0604020202020204" pitchFamily="34" charset="0"/>
                        </a:rPr>
                        <a:t>4.88</a:t>
                      </a:r>
                      <a:endParaRPr lang="en-CH" sz="900" dirty="0">
                        <a:effectLst/>
                        <a:latin typeface="Arial" panose="020B0604020202020204" pitchFamily="34" charset="0"/>
                        <a:cs typeface="Arial" panose="020B0604020202020204" pitchFamily="34" charset="0"/>
                      </a:endParaRPr>
                    </a:p>
                  </a:txBody>
                  <a:tcPr marL="17922" marR="17922" marT="17922" marB="17922" anchor="ctr">
                    <a:lnL w="9525" cap="flat" cmpd="sng" algn="ctr">
                      <a:solidFill>
                        <a:srgbClr val="073A6C"/>
                      </a:solidFill>
                      <a:prstDash val="solid"/>
                      <a:round/>
                      <a:headEnd type="none" w="med" len="med"/>
                      <a:tailEnd type="none" w="med" len="med"/>
                    </a:lnL>
                    <a:lnR w="9525" cap="flat" cmpd="sng" algn="ctr">
                      <a:solidFill>
                        <a:srgbClr val="073A6C"/>
                      </a:solidFill>
                      <a:prstDash val="solid"/>
                      <a:round/>
                      <a:headEnd type="none" w="med" len="med"/>
                      <a:tailEnd type="none" w="med" len="med"/>
                    </a:lnR>
                    <a:lnT w="9525" cap="flat" cmpd="sng" algn="ctr">
                      <a:solidFill>
                        <a:srgbClr val="073A6C"/>
                      </a:solidFill>
                      <a:prstDash val="solid"/>
                      <a:round/>
                      <a:headEnd type="none" w="med" len="med"/>
                      <a:tailEnd type="none" w="med" len="med"/>
                    </a:lnT>
                    <a:lnB w="9525" cap="flat" cmpd="sng" algn="ctr">
                      <a:solidFill>
                        <a:srgbClr val="073A6C"/>
                      </a:solidFill>
                      <a:prstDash val="solid"/>
                      <a:round/>
                      <a:headEnd type="none" w="med" len="med"/>
                      <a:tailEnd type="none" w="med" len="med"/>
                    </a:lnB>
                  </a:tcPr>
                </a:tc>
                <a:tc>
                  <a:txBody>
                    <a:bodyPr/>
                    <a:lstStyle/>
                    <a:p>
                      <a:pPr algn="ctr"/>
                      <a:r>
                        <a:rPr lang="en-CH" sz="900" dirty="0">
                          <a:solidFill>
                            <a:srgbClr val="1D1D1D"/>
                          </a:solidFill>
                          <a:effectLst/>
                          <a:latin typeface="Arial" panose="020B0604020202020204" pitchFamily="34" charset="0"/>
                          <a:cs typeface="Arial" panose="020B0604020202020204" pitchFamily="34" charset="0"/>
                        </a:rPr>
                        <a:t>5.64</a:t>
                      </a:r>
                      <a:endParaRPr lang="en-CH" sz="900" dirty="0">
                        <a:effectLst/>
                        <a:latin typeface="Arial" panose="020B0604020202020204" pitchFamily="34" charset="0"/>
                        <a:cs typeface="Arial" panose="020B0604020202020204" pitchFamily="34" charset="0"/>
                      </a:endParaRPr>
                    </a:p>
                  </a:txBody>
                  <a:tcPr marL="17922" marR="17922" marT="17922" marB="17922" anchor="ctr">
                    <a:lnL w="9525" cap="flat" cmpd="sng" algn="ctr">
                      <a:solidFill>
                        <a:srgbClr val="073A6C"/>
                      </a:solidFill>
                      <a:prstDash val="solid"/>
                      <a:round/>
                      <a:headEnd type="none" w="med" len="med"/>
                      <a:tailEnd type="none" w="med" len="med"/>
                    </a:lnL>
                    <a:lnR w="9525" cap="flat" cmpd="sng" algn="ctr">
                      <a:solidFill>
                        <a:srgbClr val="073A6C"/>
                      </a:solidFill>
                      <a:prstDash val="solid"/>
                      <a:round/>
                      <a:headEnd type="none" w="med" len="med"/>
                      <a:tailEnd type="none" w="med" len="med"/>
                    </a:lnR>
                    <a:lnT w="9525" cap="flat" cmpd="sng" algn="ctr">
                      <a:solidFill>
                        <a:srgbClr val="073A6C"/>
                      </a:solidFill>
                      <a:prstDash val="solid"/>
                      <a:round/>
                      <a:headEnd type="none" w="med" len="med"/>
                      <a:tailEnd type="none" w="med" len="med"/>
                    </a:lnT>
                    <a:lnB w="9525" cap="flat" cmpd="sng" algn="ctr">
                      <a:solidFill>
                        <a:srgbClr val="073A6C"/>
                      </a:solidFill>
                      <a:prstDash val="solid"/>
                      <a:round/>
                      <a:headEnd type="none" w="med" len="med"/>
                      <a:tailEnd type="none" w="med" len="med"/>
                    </a:lnB>
                  </a:tcPr>
                </a:tc>
                <a:tc>
                  <a:txBody>
                    <a:bodyPr/>
                    <a:lstStyle/>
                    <a:p>
                      <a:pPr algn="ctr"/>
                      <a:r>
                        <a:rPr lang="en-CH" sz="900" dirty="0">
                          <a:solidFill>
                            <a:srgbClr val="1D1D1D"/>
                          </a:solidFill>
                          <a:effectLst/>
                          <a:latin typeface="Arial" panose="020B0604020202020204" pitchFamily="34" charset="0"/>
                          <a:cs typeface="Arial" panose="020B0604020202020204" pitchFamily="34" charset="0"/>
                        </a:rPr>
                        <a:t>34.7</a:t>
                      </a:r>
                      <a:endParaRPr lang="en-CH" sz="900" dirty="0">
                        <a:effectLst/>
                        <a:latin typeface="Arial" panose="020B0604020202020204" pitchFamily="34" charset="0"/>
                        <a:cs typeface="Arial" panose="020B0604020202020204" pitchFamily="34" charset="0"/>
                      </a:endParaRPr>
                    </a:p>
                  </a:txBody>
                  <a:tcPr marL="17922" marR="17922" marT="17922" marB="17922" anchor="ctr">
                    <a:lnL w="9525" cap="flat" cmpd="sng" algn="ctr">
                      <a:solidFill>
                        <a:srgbClr val="073A6C"/>
                      </a:solidFill>
                      <a:prstDash val="solid"/>
                      <a:round/>
                      <a:headEnd type="none" w="med" len="med"/>
                      <a:tailEnd type="none" w="med" len="med"/>
                    </a:lnL>
                    <a:lnR w="9525" cap="flat" cmpd="sng" algn="ctr">
                      <a:solidFill>
                        <a:srgbClr val="073A6C"/>
                      </a:solidFill>
                      <a:prstDash val="solid"/>
                      <a:round/>
                      <a:headEnd type="none" w="med" len="med"/>
                      <a:tailEnd type="none" w="med" len="med"/>
                    </a:lnR>
                    <a:lnT w="9525" cap="flat" cmpd="sng" algn="ctr">
                      <a:solidFill>
                        <a:srgbClr val="073A6C"/>
                      </a:solidFill>
                      <a:prstDash val="solid"/>
                      <a:round/>
                      <a:headEnd type="none" w="med" len="med"/>
                      <a:tailEnd type="none" w="med" len="med"/>
                    </a:lnT>
                    <a:lnB w="9525" cap="flat" cmpd="sng" algn="ctr">
                      <a:solidFill>
                        <a:srgbClr val="073A6C"/>
                      </a:solidFill>
                      <a:prstDash val="solid"/>
                      <a:round/>
                      <a:headEnd type="none" w="med" len="med"/>
                      <a:tailEnd type="none" w="med" len="med"/>
                    </a:lnB>
                  </a:tcPr>
                </a:tc>
                <a:extLst>
                  <a:ext uri="{0D108BD9-81ED-4DB2-BD59-A6C34878D82A}">
                    <a16:rowId xmlns:a16="http://schemas.microsoft.com/office/drawing/2014/main" val="2842090274"/>
                  </a:ext>
                </a:extLst>
              </a:tr>
              <a:tr h="203122">
                <a:tc>
                  <a:txBody>
                    <a:bodyPr/>
                    <a:lstStyle/>
                    <a:p>
                      <a:r>
                        <a:rPr lang="en-GB" sz="900" b="1">
                          <a:solidFill>
                            <a:srgbClr val="073A6C"/>
                          </a:solidFill>
                          <a:effectLst/>
                          <a:latin typeface="Arial" panose="020B0604020202020204" pitchFamily="34" charset="0"/>
                          <a:cs typeface="Arial" panose="020B0604020202020204" pitchFamily="34" charset="0"/>
                        </a:rPr>
                        <a:t>Energy loss per turn (MeV)</a:t>
                      </a:r>
                      <a:endParaRPr lang="en-GB" sz="900">
                        <a:effectLst/>
                        <a:latin typeface="Arial" panose="020B0604020202020204" pitchFamily="34" charset="0"/>
                        <a:cs typeface="Arial" panose="020B0604020202020204" pitchFamily="34" charset="0"/>
                      </a:endParaRPr>
                    </a:p>
                  </a:txBody>
                  <a:tcPr marL="17922" marR="17922" marT="17922" marB="17922" anchor="ctr">
                    <a:lnL w="9525" cap="flat" cmpd="sng" algn="ctr">
                      <a:solidFill>
                        <a:srgbClr val="073A6C"/>
                      </a:solidFill>
                      <a:prstDash val="solid"/>
                      <a:round/>
                      <a:headEnd type="none" w="med" len="med"/>
                      <a:tailEnd type="none" w="med" len="med"/>
                    </a:lnL>
                    <a:lnR w="9525" cap="flat" cmpd="sng" algn="ctr">
                      <a:solidFill>
                        <a:srgbClr val="073A6C"/>
                      </a:solidFill>
                      <a:prstDash val="solid"/>
                      <a:round/>
                      <a:headEnd type="none" w="med" len="med"/>
                      <a:tailEnd type="none" w="med" len="med"/>
                    </a:lnR>
                    <a:lnT w="9525" cap="flat" cmpd="sng" algn="ctr">
                      <a:solidFill>
                        <a:srgbClr val="073A6C"/>
                      </a:solidFill>
                      <a:prstDash val="solid"/>
                      <a:round/>
                      <a:headEnd type="none" w="med" len="med"/>
                      <a:tailEnd type="none" w="med" len="med"/>
                    </a:lnT>
                    <a:lnB w="9525" cap="flat" cmpd="sng" algn="ctr">
                      <a:solidFill>
                        <a:srgbClr val="073A6C"/>
                      </a:solidFill>
                      <a:prstDash val="solid"/>
                      <a:round/>
                      <a:headEnd type="none" w="med" len="med"/>
                      <a:tailEnd type="none" w="med" len="med"/>
                    </a:lnB>
                  </a:tcPr>
                </a:tc>
                <a:tc>
                  <a:txBody>
                    <a:bodyPr/>
                    <a:lstStyle/>
                    <a:p>
                      <a:pPr algn="ctr"/>
                      <a:r>
                        <a:rPr lang="en-CH" sz="900" b="1">
                          <a:solidFill>
                            <a:srgbClr val="1D1D1D"/>
                          </a:solidFill>
                          <a:effectLst/>
                          <a:latin typeface="Arial" panose="020B0604020202020204" pitchFamily="34" charset="0"/>
                          <a:cs typeface="Arial" panose="020B0604020202020204" pitchFamily="34" charset="0"/>
                        </a:rPr>
                        <a:t>9.96</a:t>
                      </a:r>
                      <a:endParaRPr lang="en-CH" sz="900">
                        <a:effectLst/>
                        <a:latin typeface="Arial" panose="020B0604020202020204" pitchFamily="34" charset="0"/>
                        <a:cs typeface="Arial" panose="020B0604020202020204" pitchFamily="34" charset="0"/>
                      </a:endParaRPr>
                    </a:p>
                  </a:txBody>
                  <a:tcPr marL="17922" marR="17922" marT="17922" marB="17922" anchor="ctr">
                    <a:lnL w="9525" cap="flat" cmpd="sng" algn="ctr">
                      <a:solidFill>
                        <a:srgbClr val="073A6C"/>
                      </a:solidFill>
                      <a:prstDash val="solid"/>
                      <a:round/>
                      <a:headEnd type="none" w="med" len="med"/>
                      <a:tailEnd type="none" w="med" len="med"/>
                    </a:lnL>
                    <a:lnR w="9525" cap="flat" cmpd="sng" algn="ctr">
                      <a:solidFill>
                        <a:srgbClr val="073A6C"/>
                      </a:solidFill>
                      <a:prstDash val="solid"/>
                      <a:round/>
                      <a:headEnd type="none" w="med" len="med"/>
                      <a:tailEnd type="none" w="med" len="med"/>
                    </a:lnR>
                    <a:lnT w="9525" cap="flat" cmpd="sng" algn="ctr">
                      <a:solidFill>
                        <a:srgbClr val="073A6C"/>
                      </a:solidFill>
                      <a:prstDash val="solid"/>
                      <a:round/>
                      <a:headEnd type="none" w="med" len="med"/>
                      <a:tailEnd type="none" w="med" len="med"/>
                    </a:lnT>
                    <a:lnB w="9525" cap="flat" cmpd="sng" algn="ctr">
                      <a:solidFill>
                        <a:srgbClr val="073A6C"/>
                      </a:solidFill>
                      <a:prstDash val="solid"/>
                      <a:round/>
                      <a:headEnd type="none" w="med" len="med"/>
                      <a:tailEnd type="none" w="med" len="med"/>
                    </a:lnB>
                  </a:tcPr>
                </a:tc>
                <a:tc>
                  <a:txBody>
                    <a:bodyPr/>
                    <a:lstStyle/>
                    <a:p>
                      <a:pPr algn="ctr"/>
                      <a:r>
                        <a:rPr lang="en-CH" sz="900">
                          <a:solidFill>
                            <a:srgbClr val="1D1D1D"/>
                          </a:solidFill>
                          <a:effectLst/>
                          <a:latin typeface="Arial" panose="020B0604020202020204" pitchFamily="34" charset="0"/>
                          <a:cs typeface="Arial" panose="020B0604020202020204" pitchFamily="34" charset="0"/>
                        </a:rPr>
                        <a:t>0.15</a:t>
                      </a:r>
                      <a:endParaRPr lang="en-CH" sz="900">
                        <a:effectLst/>
                        <a:latin typeface="Arial" panose="020B0604020202020204" pitchFamily="34" charset="0"/>
                        <a:cs typeface="Arial" panose="020B0604020202020204" pitchFamily="34" charset="0"/>
                      </a:endParaRPr>
                    </a:p>
                  </a:txBody>
                  <a:tcPr marL="17922" marR="17922" marT="17922" marB="17922" anchor="ctr">
                    <a:lnL w="9525" cap="flat" cmpd="sng" algn="ctr">
                      <a:solidFill>
                        <a:srgbClr val="073A6C"/>
                      </a:solidFill>
                      <a:prstDash val="solid"/>
                      <a:round/>
                      <a:headEnd type="none" w="med" len="med"/>
                      <a:tailEnd type="none" w="med" len="med"/>
                    </a:lnL>
                    <a:lnR w="9525" cap="flat" cmpd="sng" algn="ctr">
                      <a:solidFill>
                        <a:srgbClr val="073A6C"/>
                      </a:solidFill>
                      <a:prstDash val="solid"/>
                      <a:round/>
                      <a:headEnd type="none" w="med" len="med"/>
                      <a:tailEnd type="none" w="med" len="med"/>
                    </a:lnR>
                    <a:lnT w="9525" cap="flat" cmpd="sng" algn="ctr">
                      <a:solidFill>
                        <a:srgbClr val="073A6C"/>
                      </a:solidFill>
                      <a:prstDash val="solid"/>
                      <a:round/>
                      <a:headEnd type="none" w="med" len="med"/>
                      <a:tailEnd type="none" w="med" len="med"/>
                    </a:lnT>
                    <a:lnB w="9525" cap="flat" cmpd="sng" algn="ctr">
                      <a:solidFill>
                        <a:srgbClr val="073A6C"/>
                      </a:solidFill>
                      <a:prstDash val="solid"/>
                      <a:round/>
                      <a:headEnd type="none" w="med" len="med"/>
                      <a:tailEnd type="none" w="med" len="med"/>
                    </a:lnB>
                  </a:tcPr>
                </a:tc>
                <a:tc>
                  <a:txBody>
                    <a:bodyPr/>
                    <a:lstStyle/>
                    <a:p>
                      <a:pPr algn="ctr"/>
                      <a:r>
                        <a:rPr lang="en-CH" sz="900" b="1">
                          <a:solidFill>
                            <a:srgbClr val="FB0007"/>
                          </a:solidFill>
                          <a:effectLst/>
                          <a:latin typeface="Arial" panose="020B0604020202020204" pitchFamily="34" charset="0"/>
                          <a:cs typeface="Arial" panose="020B0604020202020204" pitchFamily="34" charset="0"/>
                        </a:rPr>
                        <a:t>128.0</a:t>
                      </a:r>
                      <a:endParaRPr lang="en-CH" sz="900">
                        <a:effectLst/>
                        <a:latin typeface="Arial" panose="020B0604020202020204" pitchFamily="34" charset="0"/>
                        <a:cs typeface="Arial" panose="020B0604020202020204" pitchFamily="34" charset="0"/>
                      </a:endParaRPr>
                    </a:p>
                  </a:txBody>
                  <a:tcPr marL="17922" marR="17922" marT="17922" marB="17922" anchor="ctr">
                    <a:lnL w="9525" cap="flat" cmpd="sng" algn="ctr">
                      <a:solidFill>
                        <a:srgbClr val="073A6C"/>
                      </a:solidFill>
                      <a:prstDash val="solid"/>
                      <a:round/>
                      <a:headEnd type="none" w="med" len="med"/>
                      <a:tailEnd type="none" w="med" len="med"/>
                    </a:lnL>
                    <a:lnR w="9525" cap="flat" cmpd="sng" algn="ctr">
                      <a:solidFill>
                        <a:srgbClr val="073A6C"/>
                      </a:solidFill>
                      <a:prstDash val="solid"/>
                      <a:round/>
                      <a:headEnd type="none" w="med" len="med"/>
                      <a:tailEnd type="none" w="med" len="med"/>
                    </a:lnR>
                    <a:lnT w="9525" cap="flat" cmpd="sng" algn="ctr">
                      <a:solidFill>
                        <a:srgbClr val="073A6C"/>
                      </a:solidFill>
                      <a:prstDash val="solid"/>
                      <a:round/>
                      <a:headEnd type="none" w="med" len="med"/>
                      <a:tailEnd type="none" w="med" len="med"/>
                    </a:lnT>
                    <a:lnB w="9525" cap="flat" cmpd="sng" algn="ctr">
                      <a:solidFill>
                        <a:srgbClr val="073A6C"/>
                      </a:solidFill>
                      <a:prstDash val="solid"/>
                      <a:round/>
                      <a:headEnd type="none" w="med" len="med"/>
                      <a:tailEnd type="none" w="med" len="med"/>
                    </a:lnB>
                  </a:tcPr>
                </a:tc>
                <a:tc>
                  <a:txBody>
                    <a:bodyPr/>
                    <a:lstStyle/>
                    <a:p>
                      <a:pPr algn="ctr"/>
                      <a:r>
                        <a:rPr lang="en-CH" sz="900">
                          <a:solidFill>
                            <a:srgbClr val="1D1D1D"/>
                          </a:solidFill>
                          <a:effectLst/>
                          <a:latin typeface="Arial" panose="020B0604020202020204" pitchFamily="34" charset="0"/>
                          <a:cs typeface="Arial" panose="020B0604020202020204" pitchFamily="34" charset="0"/>
                        </a:rPr>
                        <a:t>19.09</a:t>
                      </a:r>
                      <a:endParaRPr lang="en-CH" sz="900">
                        <a:effectLst/>
                        <a:latin typeface="Arial" panose="020B0604020202020204" pitchFamily="34" charset="0"/>
                        <a:cs typeface="Arial" panose="020B0604020202020204" pitchFamily="34" charset="0"/>
                      </a:endParaRPr>
                    </a:p>
                  </a:txBody>
                  <a:tcPr marL="17922" marR="17922" marT="17922" marB="17922" anchor="ctr">
                    <a:lnL w="9525" cap="flat" cmpd="sng" algn="ctr">
                      <a:solidFill>
                        <a:srgbClr val="073A6C"/>
                      </a:solidFill>
                      <a:prstDash val="solid"/>
                      <a:round/>
                      <a:headEnd type="none" w="med" len="med"/>
                      <a:tailEnd type="none" w="med" len="med"/>
                    </a:lnL>
                    <a:lnR w="9525" cap="flat" cmpd="sng" algn="ctr">
                      <a:solidFill>
                        <a:srgbClr val="073A6C"/>
                      </a:solidFill>
                      <a:prstDash val="solid"/>
                      <a:round/>
                      <a:headEnd type="none" w="med" len="med"/>
                      <a:tailEnd type="none" w="med" len="med"/>
                    </a:lnR>
                    <a:lnT w="9525" cap="flat" cmpd="sng" algn="ctr">
                      <a:solidFill>
                        <a:srgbClr val="073A6C"/>
                      </a:solidFill>
                      <a:prstDash val="solid"/>
                      <a:round/>
                      <a:headEnd type="none" w="med" len="med"/>
                      <a:tailEnd type="none" w="med" len="med"/>
                    </a:lnT>
                    <a:lnB w="9525" cap="flat" cmpd="sng" algn="ctr">
                      <a:solidFill>
                        <a:srgbClr val="073A6C"/>
                      </a:solidFill>
                      <a:prstDash val="solid"/>
                      <a:round/>
                      <a:headEnd type="none" w="med" len="med"/>
                      <a:tailEnd type="none" w="med" len="med"/>
                    </a:lnB>
                  </a:tcPr>
                </a:tc>
                <a:tc>
                  <a:txBody>
                    <a:bodyPr/>
                    <a:lstStyle/>
                    <a:p>
                      <a:pPr algn="ctr"/>
                      <a:r>
                        <a:rPr lang="en-CH" sz="900" b="1">
                          <a:solidFill>
                            <a:srgbClr val="1D1D1D"/>
                          </a:solidFill>
                          <a:effectLst/>
                          <a:latin typeface="Arial" panose="020B0604020202020204" pitchFamily="34" charset="0"/>
                          <a:cs typeface="Arial" panose="020B0604020202020204" pitchFamily="34" charset="0"/>
                        </a:rPr>
                        <a:t>6.97</a:t>
                      </a:r>
                      <a:endParaRPr lang="en-CH" sz="900">
                        <a:effectLst/>
                        <a:latin typeface="Arial" panose="020B0604020202020204" pitchFamily="34" charset="0"/>
                        <a:cs typeface="Arial" panose="020B0604020202020204" pitchFamily="34" charset="0"/>
                      </a:endParaRPr>
                    </a:p>
                  </a:txBody>
                  <a:tcPr marL="17922" marR="17922" marT="17922" marB="17922" anchor="ctr">
                    <a:lnL w="9525" cap="flat" cmpd="sng" algn="ctr">
                      <a:solidFill>
                        <a:srgbClr val="073A6C"/>
                      </a:solidFill>
                      <a:prstDash val="solid"/>
                      <a:round/>
                      <a:headEnd type="none" w="med" len="med"/>
                      <a:tailEnd type="none" w="med" len="med"/>
                    </a:lnL>
                    <a:lnR w="9525" cap="flat" cmpd="sng" algn="ctr">
                      <a:solidFill>
                        <a:srgbClr val="073A6C"/>
                      </a:solidFill>
                      <a:prstDash val="solid"/>
                      <a:round/>
                      <a:headEnd type="none" w="med" len="med"/>
                      <a:tailEnd type="none" w="med" len="med"/>
                    </a:lnR>
                    <a:lnT w="9525" cap="flat" cmpd="sng" algn="ctr">
                      <a:solidFill>
                        <a:srgbClr val="073A6C"/>
                      </a:solidFill>
                      <a:prstDash val="solid"/>
                      <a:round/>
                      <a:headEnd type="none" w="med" len="med"/>
                      <a:tailEnd type="none" w="med" len="med"/>
                    </a:lnT>
                    <a:lnB w="9525" cap="flat" cmpd="sng" algn="ctr">
                      <a:solidFill>
                        <a:srgbClr val="073A6C"/>
                      </a:solidFill>
                      <a:prstDash val="solid"/>
                      <a:round/>
                      <a:headEnd type="none" w="med" len="med"/>
                      <a:tailEnd type="none" w="med" len="med"/>
                    </a:lnB>
                  </a:tcPr>
                </a:tc>
                <a:tc>
                  <a:txBody>
                    <a:bodyPr/>
                    <a:lstStyle/>
                    <a:p>
                      <a:pPr algn="ctr"/>
                      <a:r>
                        <a:rPr lang="en-CH" sz="900">
                          <a:solidFill>
                            <a:srgbClr val="1D1D1D"/>
                          </a:solidFill>
                          <a:effectLst/>
                          <a:latin typeface="Arial" panose="020B0604020202020204" pitchFamily="34" charset="0"/>
                          <a:cs typeface="Arial" panose="020B0604020202020204" pitchFamily="34" charset="0"/>
                        </a:rPr>
                        <a:t>0.15</a:t>
                      </a:r>
                      <a:endParaRPr lang="en-CH" sz="900">
                        <a:effectLst/>
                        <a:latin typeface="Arial" panose="020B0604020202020204" pitchFamily="34" charset="0"/>
                        <a:cs typeface="Arial" panose="020B0604020202020204" pitchFamily="34" charset="0"/>
                      </a:endParaRPr>
                    </a:p>
                  </a:txBody>
                  <a:tcPr marL="17922" marR="17922" marT="17922" marB="17922" anchor="ctr">
                    <a:lnL w="9525" cap="flat" cmpd="sng" algn="ctr">
                      <a:solidFill>
                        <a:srgbClr val="073A6C"/>
                      </a:solidFill>
                      <a:prstDash val="solid"/>
                      <a:round/>
                      <a:headEnd type="none" w="med" len="med"/>
                      <a:tailEnd type="none" w="med" len="med"/>
                    </a:lnL>
                    <a:lnR w="9525" cap="flat" cmpd="sng" algn="ctr">
                      <a:solidFill>
                        <a:srgbClr val="073A6C"/>
                      </a:solidFill>
                      <a:prstDash val="solid"/>
                      <a:round/>
                      <a:headEnd type="none" w="med" len="med"/>
                      <a:tailEnd type="none" w="med" len="med"/>
                    </a:lnR>
                    <a:lnT w="9525" cap="flat" cmpd="sng" algn="ctr">
                      <a:solidFill>
                        <a:srgbClr val="073A6C"/>
                      </a:solidFill>
                      <a:prstDash val="solid"/>
                      <a:round/>
                      <a:headEnd type="none" w="med" len="med"/>
                      <a:tailEnd type="none" w="med" len="med"/>
                    </a:lnT>
                    <a:lnB w="9525" cap="flat" cmpd="sng" algn="ctr">
                      <a:solidFill>
                        <a:srgbClr val="073A6C"/>
                      </a:solidFill>
                      <a:prstDash val="solid"/>
                      <a:round/>
                      <a:headEnd type="none" w="med" len="med"/>
                      <a:tailEnd type="none" w="med" len="med"/>
                    </a:lnB>
                  </a:tcPr>
                </a:tc>
                <a:tc>
                  <a:txBody>
                    <a:bodyPr/>
                    <a:lstStyle/>
                    <a:p>
                      <a:pPr algn="ctr"/>
                      <a:r>
                        <a:rPr lang="en-CH" sz="900" b="1" dirty="0">
                          <a:solidFill>
                            <a:srgbClr val="FB0007"/>
                          </a:solidFill>
                          <a:effectLst/>
                          <a:latin typeface="Arial" panose="020B0604020202020204" pitchFamily="34" charset="0"/>
                          <a:cs typeface="Arial" panose="020B0604020202020204" pitchFamily="34" charset="0"/>
                        </a:rPr>
                        <a:t>73.9</a:t>
                      </a:r>
                      <a:endParaRPr lang="en-CH" sz="900" dirty="0">
                        <a:effectLst/>
                        <a:latin typeface="Arial" panose="020B0604020202020204" pitchFamily="34" charset="0"/>
                        <a:cs typeface="Arial" panose="020B0604020202020204" pitchFamily="34" charset="0"/>
                      </a:endParaRPr>
                    </a:p>
                  </a:txBody>
                  <a:tcPr marL="17922" marR="17922" marT="17922" marB="17922" anchor="ctr">
                    <a:lnL w="9525" cap="flat" cmpd="sng" algn="ctr">
                      <a:solidFill>
                        <a:srgbClr val="073A6C"/>
                      </a:solidFill>
                      <a:prstDash val="solid"/>
                      <a:round/>
                      <a:headEnd type="none" w="med" len="med"/>
                      <a:tailEnd type="none" w="med" len="med"/>
                    </a:lnL>
                    <a:lnR w="9525" cap="flat" cmpd="sng" algn="ctr">
                      <a:solidFill>
                        <a:srgbClr val="073A6C"/>
                      </a:solidFill>
                      <a:prstDash val="solid"/>
                      <a:round/>
                      <a:headEnd type="none" w="med" len="med"/>
                      <a:tailEnd type="none" w="med" len="med"/>
                    </a:lnR>
                    <a:lnT w="9525" cap="flat" cmpd="sng" algn="ctr">
                      <a:solidFill>
                        <a:srgbClr val="073A6C"/>
                      </a:solidFill>
                      <a:prstDash val="solid"/>
                      <a:round/>
                      <a:headEnd type="none" w="med" len="med"/>
                      <a:tailEnd type="none" w="med" len="med"/>
                    </a:lnT>
                    <a:lnB w="9525" cap="flat" cmpd="sng" algn="ctr">
                      <a:solidFill>
                        <a:srgbClr val="073A6C"/>
                      </a:solidFill>
                      <a:prstDash val="solid"/>
                      <a:round/>
                      <a:headEnd type="none" w="med" len="med"/>
                      <a:tailEnd type="none" w="med" len="med"/>
                    </a:lnB>
                  </a:tcPr>
                </a:tc>
                <a:tc>
                  <a:txBody>
                    <a:bodyPr/>
                    <a:lstStyle/>
                    <a:p>
                      <a:pPr algn="ctr"/>
                      <a:r>
                        <a:rPr lang="en-CH" sz="900">
                          <a:solidFill>
                            <a:srgbClr val="1D1D1D"/>
                          </a:solidFill>
                          <a:effectLst/>
                          <a:latin typeface="Arial" panose="020B0604020202020204" pitchFamily="34" charset="0"/>
                          <a:cs typeface="Arial" panose="020B0604020202020204" pitchFamily="34" charset="0"/>
                        </a:rPr>
                        <a:t>12.5</a:t>
                      </a:r>
                      <a:endParaRPr lang="en-CH" sz="900">
                        <a:effectLst/>
                        <a:latin typeface="Arial" panose="020B0604020202020204" pitchFamily="34" charset="0"/>
                        <a:cs typeface="Arial" panose="020B0604020202020204" pitchFamily="34" charset="0"/>
                      </a:endParaRPr>
                    </a:p>
                  </a:txBody>
                  <a:tcPr marL="17922" marR="17922" marT="17922" marB="17922" anchor="ctr">
                    <a:lnL w="9525" cap="flat" cmpd="sng" algn="ctr">
                      <a:solidFill>
                        <a:srgbClr val="073A6C"/>
                      </a:solidFill>
                      <a:prstDash val="solid"/>
                      <a:round/>
                      <a:headEnd type="none" w="med" len="med"/>
                      <a:tailEnd type="none" w="med" len="med"/>
                    </a:lnL>
                    <a:lnR w="9525" cap="flat" cmpd="sng" algn="ctr">
                      <a:solidFill>
                        <a:srgbClr val="073A6C"/>
                      </a:solidFill>
                      <a:prstDash val="solid"/>
                      <a:round/>
                      <a:headEnd type="none" w="med" len="med"/>
                      <a:tailEnd type="none" w="med" len="med"/>
                    </a:lnR>
                    <a:lnT w="9525" cap="flat" cmpd="sng" algn="ctr">
                      <a:solidFill>
                        <a:srgbClr val="073A6C"/>
                      </a:solidFill>
                      <a:prstDash val="solid"/>
                      <a:round/>
                      <a:headEnd type="none" w="med" len="med"/>
                      <a:tailEnd type="none" w="med" len="med"/>
                    </a:lnT>
                    <a:lnB w="9525" cap="flat" cmpd="sng" algn="ctr">
                      <a:solidFill>
                        <a:srgbClr val="073A6C"/>
                      </a:solidFill>
                      <a:prstDash val="solid"/>
                      <a:round/>
                      <a:headEnd type="none" w="med" len="med"/>
                      <a:tailEnd type="none" w="med" len="med"/>
                    </a:lnB>
                  </a:tcPr>
                </a:tc>
                <a:tc>
                  <a:txBody>
                    <a:bodyPr/>
                    <a:lstStyle/>
                    <a:p>
                      <a:pPr algn="ctr"/>
                      <a:r>
                        <a:rPr lang="en-CH" sz="900">
                          <a:solidFill>
                            <a:srgbClr val="1D1D1D"/>
                          </a:solidFill>
                          <a:effectLst/>
                          <a:latin typeface="Arial" panose="020B0604020202020204" pitchFamily="34" charset="0"/>
                          <a:cs typeface="Arial" panose="020B0604020202020204" pitchFamily="34" charset="0"/>
                        </a:rPr>
                        <a:t>3.49</a:t>
                      </a:r>
                      <a:endParaRPr lang="en-CH" sz="900">
                        <a:effectLst/>
                        <a:latin typeface="Arial" panose="020B0604020202020204" pitchFamily="34" charset="0"/>
                        <a:cs typeface="Arial" panose="020B0604020202020204" pitchFamily="34" charset="0"/>
                      </a:endParaRPr>
                    </a:p>
                  </a:txBody>
                  <a:tcPr marL="17922" marR="17922" marT="17922" marB="17922" anchor="ctr">
                    <a:lnL w="9525" cap="flat" cmpd="sng" algn="ctr">
                      <a:solidFill>
                        <a:srgbClr val="073A6C"/>
                      </a:solidFill>
                      <a:prstDash val="solid"/>
                      <a:round/>
                      <a:headEnd type="none" w="med" len="med"/>
                      <a:tailEnd type="none" w="med" len="med"/>
                    </a:lnL>
                    <a:lnR w="9525" cap="flat" cmpd="sng" algn="ctr">
                      <a:solidFill>
                        <a:srgbClr val="073A6C"/>
                      </a:solidFill>
                      <a:prstDash val="solid"/>
                      <a:round/>
                      <a:headEnd type="none" w="med" len="med"/>
                      <a:tailEnd type="none" w="med" len="med"/>
                    </a:lnR>
                    <a:lnT w="9525" cap="flat" cmpd="sng" algn="ctr">
                      <a:solidFill>
                        <a:srgbClr val="073A6C"/>
                      </a:solidFill>
                      <a:prstDash val="solid"/>
                      <a:round/>
                      <a:headEnd type="none" w="med" len="med"/>
                      <a:tailEnd type="none" w="med" len="med"/>
                    </a:lnT>
                    <a:lnB w="9525" cap="flat" cmpd="sng" algn="ctr">
                      <a:solidFill>
                        <a:srgbClr val="073A6C"/>
                      </a:solidFill>
                      <a:prstDash val="solid"/>
                      <a:round/>
                      <a:headEnd type="none" w="med" len="med"/>
                      <a:tailEnd type="none" w="med" len="med"/>
                    </a:lnB>
                  </a:tcPr>
                </a:tc>
                <a:tc>
                  <a:txBody>
                    <a:bodyPr/>
                    <a:lstStyle/>
                    <a:p>
                      <a:pPr algn="ctr"/>
                      <a:r>
                        <a:rPr lang="en-CH" sz="900">
                          <a:solidFill>
                            <a:srgbClr val="1D1D1D"/>
                          </a:solidFill>
                          <a:effectLst/>
                          <a:latin typeface="Arial" panose="020B0604020202020204" pitchFamily="34" charset="0"/>
                          <a:cs typeface="Arial" panose="020B0604020202020204" pitchFamily="34" charset="0"/>
                        </a:rPr>
                        <a:t>0.15</a:t>
                      </a:r>
                      <a:endParaRPr lang="en-CH" sz="900">
                        <a:effectLst/>
                        <a:latin typeface="Arial" panose="020B0604020202020204" pitchFamily="34" charset="0"/>
                        <a:cs typeface="Arial" panose="020B0604020202020204" pitchFamily="34" charset="0"/>
                      </a:endParaRPr>
                    </a:p>
                  </a:txBody>
                  <a:tcPr marL="17922" marR="17922" marT="17922" marB="17922" anchor="ctr">
                    <a:lnL w="9525" cap="flat" cmpd="sng" algn="ctr">
                      <a:solidFill>
                        <a:srgbClr val="073A6C"/>
                      </a:solidFill>
                      <a:prstDash val="solid"/>
                      <a:round/>
                      <a:headEnd type="none" w="med" len="med"/>
                      <a:tailEnd type="none" w="med" len="med"/>
                    </a:lnL>
                    <a:lnR w="9525" cap="flat" cmpd="sng" algn="ctr">
                      <a:solidFill>
                        <a:srgbClr val="073A6C"/>
                      </a:solidFill>
                      <a:prstDash val="solid"/>
                      <a:round/>
                      <a:headEnd type="none" w="med" len="med"/>
                      <a:tailEnd type="none" w="med" len="med"/>
                    </a:lnR>
                    <a:lnT w="9525" cap="flat" cmpd="sng" algn="ctr">
                      <a:solidFill>
                        <a:srgbClr val="073A6C"/>
                      </a:solidFill>
                      <a:prstDash val="solid"/>
                      <a:round/>
                      <a:headEnd type="none" w="med" len="med"/>
                      <a:tailEnd type="none" w="med" len="med"/>
                    </a:lnT>
                    <a:lnB w="9525" cap="flat" cmpd="sng" algn="ctr">
                      <a:solidFill>
                        <a:srgbClr val="073A6C"/>
                      </a:solidFill>
                      <a:prstDash val="solid"/>
                      <a:round/>
                      <a:headEnd type="none" w="med" len="med"/>
                      <a:tailEnd type="none" w="med" len="med"/>
                    </a:lnB>
                  </a:tcPr>
                </a:tc>
                <a:tc>
                  <a:txBody>
                    <a:bodyPr/>
                    <a:lstStyle/>
                    <a:p>
                      <a:pPr algn="ctr"/>
                      <a:r>
                        <a:rPr lang="en-CH" sz="900">
                          <a:solidFill>
                            <a:srgbClr val="1D1D1D"/>
                          </a:solidFill>
                          <a:effectLst/>
                          <a:latin typeface="Arial" panose="020B0604020202020204" pitchFamily="34" charset="0"/>
                          <a:cs typeface="Arial" panose="020B0604020202020204" pitchFamily="34" charset="0"/>
                        </a:rPr>
                        <a:t>31.5</a:t>
                      </a:r>
                      <a:endParaRPr lang="en-CH" sz="900">
                        <a:effectLst/>
                        <a:latin typeface="Arial" panose="020B0604020202020204" pitchFamily="34" charset="0"/>
                        <a:cs typeface="Arial" panose="020B0604020202020204" pitchFamily="34" charset="0"/>
                      </a:endParaRPr>
                    </a:p>
                  </a:txBody>
                  <a:tcPr marL="17922" marR="17922" marT="17922" marB="17922" anchor="ctr">
                    <a:lnL w="9525" cap="flat" cmpd="sng" algn="ctr">
                      <a:solidFill>
                        <a:srgbClr val="073A6C"/>
                      </a:solidFill>
                      <a:prstDash val="solid"/>
                      <a:round/>
                      <a:headEnd type="none" w="med" len="med"/>
                      <a:tailEnd type="none" w="med" len="med"/>
                    </a:lnL>
                    <a:lnR w="9525" cap="flat" cmpd="sng" algn="ctr">
                      <a:solidFill>
                        <a:srgbClr val="073A6C"/>
                      </a:solidFill>
                      <a:prstDash val="solid"/>
                      <a:round/>
                      <a:headEnd type="none" w="med" len="med"/>
                      <a:tailEnd type="none" w="med" len="med"/>
                    </a:lnR>
                    <a:lnT w="9525" cap="flat" cmpd="sng" algn="ctr">
                      <a:solidFill>
                        <a:srgbClr val="073A6C"/>
                      </a:solidFill>
                      <a:prstDash val="solid"/>
                      <a:round/>
                      <a:headEnd type="none" w="med" len="med"/>
                      <a:tailEnd type="none" w="med" len="med"/>
                    </a:lnT>
                    <a:lnB w="9525" cap="flat" cmpd="sng" algn="ctr">
                      <a:solidFill>
                        <a:srgbClr val="073A6C"/>
                      </a:solidFill>
                      <a:prstDash val="solid"/>
                      <a:round/>
                      <a:headEnd type="none" w="med" len="med"/>
                      <a:tailEnd type="none" w="med" len="med"/>
                    </a:lnB>
                  </a:tcPr>
                </a:tc>
                <a:tc>
                  <a:txBody>
                    <a:bodyPr/>
                    <a:lstStyle/>
                    <a:p>
                      <a:pPr algn="ctr"/>
                      <a:r>
                        <a:rPr lang="en-CH" sz="900">
                          <a:solidFill>
                            <a:srgbClr val="1D1D1D"/>
                          </a:solidFill>
                          <a:effectLst/>
                          <a:latin typeface="Arial" panose="020B0604020202020204" pitchFamily="34" charset="0"/>
                          <a:cs typeface="Arial" panose="020B0604020202020204" pitchFamily="34" charset="0"/>
                        </a:rPr>
                        <a:t>7.82</a:t>
                      </a:r>
                      <a:endParaRPr lang="en-CH" sz="900">
                        <a:effectLst/>
                        <a:latin typeface="Arial" panose="020B0604020202020204" pitchFamily="34" charset="0"/>
                        <a:cs typeface="Arial" panose="020B0604020202020204" pitchFamily="34" charset="0"/>
                      </a:endParaRPr>
                    </a:p>
                  </a:txBody>
                  <a:tcPr marL="17922" marR="17922" marT="17922" marB="17922" anchor="ctr">
                    <a:lnL w="9525" cap="flat" cmpd="sng" algn="ctr">
                      <a:solidFill>
                        <a:srgbClr val="073A6C"/>
                      </a:solidFill>
                      <a:prstDash val="solid"/>
                      <a:round/>
                      <a:headEnd type="none" w="med" len="med"/>
                      <a:tailEnd type="none" w="med" len="med"/>
                    </a:lnL>
                    <a:lnR w="9525" cap="flat" cmpd="sng" algn="ctr">
                      <a:solidFill>
                        <a:srgbClr val="073A6C"/>
                      </a:solidFill>
                      <a:prstDash val="solid"/>
                      <a:round/>
                      <a:headEnd type="none" w="med" len="med"/>
                      <a:tailEnd type="none" w="med" len="med"/>
                    </a:lnR>
                    <a:lnT w="9525" cap="flat" cmpd="sng" algn="ctr">
                      <a:solidFill>
                        <a:srgbClr val="073A6C"/>
                      </a:solidFill>
                      <a:prstDash val="solid"/>
                      <a:round/>
                      <a:headEnd type="none" w="med" len="med"/>
                      <a:tailEnd type="none" w="med" len="med"/>
                    </a:lnT>
                    <a:lnB w="9525" cap="flat" cmpd="sng" algn="ctr">
                      <a:solidFill>
                        <a:srgbClr val="073A6C"/>
                      </a:solidFill>
                      <a:prstDash val="solid"/>
                      <a:round/>
                      <a:headEnd type="none" w="med" len="med"/>
                      <a:tailEnd type="none" w="med" len="med"/>
                    </a:lnB>
                  </a:tcPr>
                </a:tc>
                <a:extLst>
                  <a:ext uri="{0D108BD9-81ED-4DB2-BD59-A6C34878D82A}">
                    <a16:rowId xmlns:a16="http://schemas.microsoft.com/office/drawing/2014/main" val="2922109144"/>
                  </a:ext>
                </a:extLst>
              </a:tr>
              <a:tr h="203122">
                <a:tc>
                  <a:txBody>
                    <a:bodyPr/>
                    <a:lstStyle/>
                    <a:p>
                      <a:r>
                        <a:rPr lang="en-GB" sz="900" b="1">
                          <a:solidFill>
                            <a:srgbClr val="073A6C"/>
                          </a:solidFill>
                          <a:effectLst/>
                          <a:latin typeface="Arial" panose="020B0604020202020204" pitchFamily="34" charset="0"/>
                          <a:cs typeface="Arial" panose="020B0604020202020204" pitchFamily="34" charset="0"/>
                        </a:rPr>
                        <a:t>Damping time** (s)</a:t>
                      </a:r>
                      <a:endParaRPr lang="en-GB" sz="900">
                        <a:effectLst/>
                        <a:latin typeface="Arial" panose="020B0604020202020204" pitchFamily="34" charset="0"/>
                        <a:cs typeface="Arial" panose="020B0604020202020204" pitchFamily="34" charset="0"/>
                      </a:endParaRPr>
                    </a:p>
                  </a:txBody>
                  <a:tcPr marL="17922" marR="17922" marT="17922" marB="17922" anchor="ctr">
                    <a:lnL w="9525" cap="flat" cmpd="sng" algn="ctr">
                      <a:solidFill>
                        <a:srgbClr val="073A6C"/>
                      </a:solidFill>
                      <a:prstDash val="solid"/>
                      <a:round/>
                      <a:headEnd type="none" w="med" len="med"/>
                      <a:tailEnd type="none" w="med" len="med"/>
                    </a:lnL>
                    <a:lnR w="9525" cap="flat" cmpd="sng" algn="ctr">
                      <a:solidFill>
                        <a:srgbClr val="073A6C"/>
                      </a:solidFill>
                      <a:prstDash val="solid"/>
                      <a:round/>
                      <a:headEnd type="none" w="med" len="med"/>
                      <a:tailEnd type="none" w="med" len="med"/>
                    </a:lnR>
                    <a:lnT w="9525" cap="flat" cmpd="sng" algn="ctr">
                      <a:solidFill>
                        <a:srgbClr val="073A6C"/>
                      </a:solidFill>
                      <a:prstDash val="solid"/>
                      <a:round/>
                      <a:headEnd type="none" w="med" len="med"/>
                      <a:tailEnd type="none" w="med" len="med"/>
                    </a:lnT>
                    <a:lnB w="9525" cap="flat" cmpd="sng" algn="ctr">
                      <a:solidFill>
                        <a:srgbClr val="073A6C"/>
                      </a:solidFill>
                      <a:prstDash val="solid"/>
                      <a:round/>
                      <a:headEnd type="none" w="med" len="med"/>
                      <a:tailEnd type="none" w="med" len="med"/>
                    </a:lnB>
                  </a:tcPr>
                </a:tc>
                <a:tc>
                  <a:txBody>
                    <a:bodyPr/>
                    <a:lstStyle/>
                    <a:p>
                      <a:pPr algn="ctr"/>
                      <a:r>
                        <a:rPr lang="en-CH" sz="900" b="1">
                          <a:solidFill>
                            <a:srgbClr val="16A53F"/>
                          </a:solidFill>
                          <a:effectLst/>
                          <a:latin typeface="Arial" panose="020B0604020202020204" pitchFamily="34" charset="0"/>
                          <a:cs typeface="Arial" panose="020B0604020202020204" pitchFamily="34" charset="0"/>
                        </a:rPr>
                        <a:t>0.012</a:t>
                      </a:r>
                      <a:endParaRPr lang="en-CH" sz="900">
                        <a:effectLst/>
                        <a:latin typeface="Arial" panose="020B0604020202020204" pitchFamily="34" charset="0"/>
                        <a:cs typeface="Arial" panose="020B0604020202020204" pitchFamily="34" charset="0"/>
                      </a:endParaRPr>
                    </a:p>
                  </a:txBody>
                  <a:tcPr marL="17922" marR="17922" marT="17922" marB="17922" anchor="ctr">
                    <a:lnL w="9525" cap="flat" cmpd="sng" algn="ctr">
                      <a:solidFill>
                        <a:srgbClr val="073A6C"/>
                      </a:solidFill>
                      <a:prstDash val="solid"/>
                      <a:round/>
                      <a:headEnd type="none" w="med" len="med"/>
                      <a:tailEnd type="none" w="med" len="med"/>
                    </a:lnL>
                    <a:lnR w="9525" cap="flat" cmpd="sng" algn="ctr">
                      <a:solidFill>
                        <a:srgbClr val="073A6C"/>
                      </a:solidFill>
                      <a:prstDash val="solid"/>
                      <a:round/>
                      <a:headEnd type="none" w="med" len="med"/>
                      <a:tailEnd type="none" w="med" len="med"/>
                    </a:lnR>
                    <a:lnT w="9525" cap="flat" cmpd="sng" algn="ctr">
                      <a:solidFill>
                        <a:srgbClr val="073A6C"/>
                      </a:solidFill>
                      <a:prstDash val="solid"/>
                      <a:round/>
                      <a:headEnd type="none" w="med" len="med"/>
                      <a:tailEnd type="none" w="med" len="med"/>
                    </a:lnT>
                    <a:lnB w="9525" cap="flat" cmpd="sng" algn="ctr">
                      <a:solidFill>
                        <a:srgbClr val="073A6C"/>
                      </a:solidFill>
                      <a:prstDash val="solid"/>
                      <a:round/>
                      <a:headEnd type="none" w="med" len="med"/>
                      <a:tailEnd type="none" w="med" len="med"/>
                    </a:lnB>
                  </a:tcPr>
                </a:tc>
                <a:tc>
                  <a:txBody>
                    <a:bodyPr/>
                    <a:lstStyle/>
                    <a:p>
                      <a:pPr algn="ctr"/>
                      <a:r>
                        <a:rPr lang="en-CH" sz="900">
                          <a:solidFill>
                            <a:srgbClr val="1D1D1D"/>
                          </a:solidFill>
                          <a:effectLst/>
                          <a:latin typeface="Arial" panose="020B0604020202020204" pitchFamily="34" charset="0"/>
                          <a:cs typeface="Arial" panose="020B0604020202020204" pitchFamily="34" charset="0"/>
                        </a:rPr>
                        <a:t>1.79</a:t>
                      </a:r>
                      <a:endParaRPr lang="en-CH" sz="900">
                        <a:effectLst/>
                        <a:latin typeface="Arial" panose="020B0604020202020204" pitchFamily="34" charset="0"/>
                        <a:cs typeface="Arial" panose="020B0604020202020204" pitchFamily="34" charset="0"/>
                      </a:endParaRPr>
                    </a:p>
                  </a:txBody>
                  <a:tcPr marL="17922" marR="17922" marT="17922" marB="17922" anchor="ctr">
                    <a:lnL w="9525" cap="flat" cmpd="sng" algn="ctr">
                      <a:solidFill>
                        <a:srgbClr val="073A6C"/>
                      </a:solidFill>
                      <a:prstDash val="solid"/>
                      <a:round/>
                      <a:headEnd type="none" w="med" len="med"/>
                      <a:tailEnd type="none" w="med" len="med"/>
                    </a:lnL>
                    <a:lnR w="9525" cap="flat" cmpd="sng" algn="ctr">
                      <a:solidFill>
                        <a:srgbClr val="073A6C"/>
                      </a:solidFill>
                      <a:prstDash val="solid"/>
                      <a:round/>
                      <a:headEnd type="none" w="med" len="med"/>
                      <a:tailEnd type="none" w="med" len="med"/>
                    </a:lnR>
                    <a:lnT w="9525" cap="flat" cmpd="sng" algn="ctr">
                      <a:solidFill>
                        <a:srgbClr val="073A6C"/>
                      </a:solidFill>
                      <a:prstDash val="solid"/>
                      <a:round/>
                      <a:headEnd type="none" w="med" len="med"/>
                      <a:tailEnd type="none" w="med" len="med"/>
                    </a:lnT>
                    <a:lnB w="9525" cap="flat" cmpd="sng" algn="ctr">
                      <a:solidFill>
                        <a:srgbClr val="073A6C"/>
                      </a:solidFill>
                      <a:prstDash val="solid"/>
                      <a:round/>
                      <a:headEnd type="none" w="med" len="med"/>
                      <a:tailEnd type="none" w="med" len="med"/>
                    </a:lnB>
                  </a:tcPr>
                </a:tc>
                <a:tc>
                  <a:txBody>
                    <a:bodyPr/>
                    <a:lstStyle/>
                    <a:p>
                      <a:pPr algn="ctr"/>
                      <a:r>
                        <a:rPr lang="en-CH" sz="900" b="1">
                          <a:solidFill>
                            <a:srgbClr val="1D1D1D"/>
                          </a:solidFill>
                          <a:effectLst/>
                          <a:latin typeface="Arial" panose="020B0604020202020204" pitchFamily="34" charset="0"/>
                          <a:cs typeface="Arial" panose="020B0604020202020204" pitchFamily="34" charset="0"/>
                        </a:rPr>
                        <a:t>0.003</a:t>
                      </a:r>
                      <a:endParaRPr lang="en-CH" sz="900">
                        <a:effectLst/>
                        <a:latin typeface="Arial" panose="020B0604020202020204" pitchFamily="34" charset="0"/>
                        <a:cs typeface="Arial" panose="020B0604020202020204" pitchFamily="34" charset="0"/>
                      </a:endParaRPr>
                    </a:p>
                  </a:txBody>
                  <a:tcPr marL="17922" marR="17922" marT="17922" marB="17922" anchor="ctr">
                    <a:lnL w="9525" cap="flat" cmpd="sng" algn="ctr">
                      <a:solidFill>
                        <a:srgbClr val="073A6C"/>
                      </a:solidFill>
                      <a:prstDash val="solid"/>
                      <a:round/>
                      <a:headEnd type="none" w="med" len="med"/>
                      <a:tailEnd type="none" w="med" len="med"/>
                    </a:lnL>
                    <a:lnR w="9525" cap="flat" cmpd="sng" algn="ctr">
                      <a:solidFill>
                        <a:srgbClr val="073A6C"/>
                      </a:solidFill>
                      <a:prstDash val="solid"/>
                      <a:round/>
                      <a:headEnd type="none" w="med" len="med"/>
                      <a:tailEnd type="none" w="med" len="med"/>
                    </a:lnR>
                    <a:lnT w="9525" cap="flat" cmpd="sng" algn="ctr">
                      <a:solidFill>
                        <a:srgbClr val="073A6C"/>
                      </a:solidFill>
                      <a:prstDash val="solid"/>
                      <a:round/>
                      <a:headEnd type="none" w="med" len="med"/>
                      <a:tailEnd type="none" w="med" len="med"/>
                    </a:lnT>
                    <a:lnB w="9525" cap="flat" cmpd="sng" algn="ctr">
                      <a:solidFill>
                        <a:srgbClr val="073A6C"/>
                      </a:solidFill>
                      <a:prstDash val="solid"/>
                      <a:round/>
                      <a:headEnd type="none" w="med" len="med"/>
                      <a:tailEnd type="none" w="med" len="med"/>
                    </a:lnB>
                  </a:tcPr>
                </a:tc>
                <a:tc>
                  <a:txBody>
                    <a:bodyPr/>
                    <a:lstStyle/>
                    <a:p>
                      <a:pPr algn="ctr"/>
                      <a:r>
                        <a:rPr lang="en-CH" sz="900">
                          <a:solidFill>
                            <a:srgbClr val="1D1D1D"/>
                          </a:solidFill>
                          <a:effectLst/>
                          <a:latin typeface="Arial" panose="020B0604020202020204" pitchFamily="34" charset="0"/>
                          <a:cs typeface="Arial" panose="020B0604020202020204" pitchFamily="34" charset="0"/>
                        </a:rPr>
                        <a:t>0.048</a:t>
                      </a:r>
                      <a:endParaRPr lang="en-CH" sz="900">
                        <a:effectLst/>
                        <a:latin typeface="Arial" panose="020B0604020202020204" pitchFamily="34" charset="0"/>
                        <a:cs typeface="Arial" panose="020B0604020202020204" pitchFamily="34" charset="0"/>
                      </a:endParaRPr>
                    </a:p>
                  </a:txBody>
                  <a:tcPr marL="17922" marR="17922" marT="17922" marB="17922" anchor="ctr">
                    <a:lnL w="9525" cap="flat" cmpd="sng" algn="ctr">
                      <a:solidFill>
                        <a:srgbClr val="073A6C"/>
                      </a:solidFill>
                      <a:prstDash val="solid"/>
                      <a:round/>
                      <a:headEnd type="none" w="med" len="med"/>
                      <a:tailEnd type="none" w="med" len="med"/>
                    </a:lnL>
                    <a:lnR w="9525" cap="flat" cmpd="sng" algn="ctr">
                      <a:solidFill>
                        <a:srgbClr val="073A6C"/>
                      </a:solidFill>
                      <a:prstDash val="solid"/>
                      <a:round/>
                      <a:headEnd type="none" w="med" len="med"/>
                      <a:tailEnd type="none" w="med" len="med"/>
                    </a:lnR>
                    <a:lnT w="9525" cap="flat" cmpd="sng" algn="ctr">
                      <a:solidFill>
                        <a:srgbClr val="073A6C"/>
                      </a:solidFill>
                      <a:prstDash val="solid"/>
                      <a:round/>
                      <a:headEnd type="none" w="med" len="med"/>
                      <a:tailEnd type="none" w="med" len="med"/>
                    </a:lnT>
                    <a:lnB w="9525" cap="flat" cmpd="sng" algn="ctr">
                      <a:solidFill>
                        <a:srgbClr val="073A6C"/>
                      </a:solidFill>
                      <a:prstDash val="solid"/>
                      <a:round/>
                      <a:headEnd type="none" w="med" len="med"/>
                      <a:tailEnd type="none" w="med" len="med"/>
                    </a:lnB>
                  </a:tcPr>
                </a:tc>
                <a:tc>
                  <a:txBody>
                    <a:bodyPr/>
                    <a:lstStyle/>
                    <a:p>
                      <a:pPr algn="ctr"/>
                      <a:r>
                        <a:rPr lang="en-CH" sz="900" b="1">
                          <a:solidFill>
                            <a:srgbClr val="16A53F"/>
                          </a:solidFill>
                          <a:effectLst/>
                          <a:latin typeface="Arial" panose="020B0604020202020204" pitchFamily="34" charset="0"/>
                          <a:cs typeface="Arial" panose="020B0604020202020204" pitchFamily="34" charset="0"/>
                        </a:rPr>
                        <a:t>0.01</a:t>
                      </a:r>
                      <a:endParaRPr lang="en-CH" sz="900">
                        <a:effectLst/>
                        <a:latin typeface="Arial" panose="020B0604020202020204" pitchFamily="34" charset="0"/>
                        <a:cs typeface="Arial" panose="020B0604020202020204" pitchFamily="34" charset="0"/>
                      </a:endParaRPr>
                    </a:p>
                  </a:txBody>
                  <a:tcPr marL="17922" marR="17922" marT="17922" marB="17922" anchor="ctr">
                    <a:lnL w="9525" cap="flat" cmpd="sng" algn="ctr">
                      <a:solidFill>
                        <a:srgbClr val="073A6C"/>
                      </a:solidFill>
                      <a:prstDash val="solid"/>
                      <a:round/>
                      <a:headEnd type="none" w="med" len="med"/>
                      <a:tailEnd type="none" w="med" len="med"/>
                    </a:lnL>
                    <a:lnR w="9525" cap="flat" cmpd="sng" algn="ctr">
                      <a:solidFill>
                        <a:srgbClr val="073A6C"/>
                      </a:solidFill>
                      <a:prstDash val="solid"/>
                      <a:round/>
                      <a:headEnd type="none" w="med" len="med"/>
                      <a:tailEnd type="none" w="med" len="med"/>
                    </a:lnR>
                    <a:lnT w="9525" cap="flat" cmpd="sng" algn="ctr">
                      <a:solidFill>
                        <a:srgbClr val="073A6C"/>
                      </a:solidFill>
                      <a:prstDash val="solid"/>
                      <a:round/>
                      <a:headEnd type="none" w="med" len="med"/>
                      <a:tailEnd type="none" w="med" len="med"/>
                    </a:lnT>
                    <a:lnB w="9525" cap="flat" cmpd="sng" algn="ctr">
                      <a:solidFill>
                        <a:srgbClr val="073A6C"/>
                      </a:solidFill>
                      <a:prstDash val="solid"/>
                      <a:round/>
                      <a:headEnd type="none" w="med" len="med"/>
                      <a:tailEnd type="none" w="med" len="med"/>
                    </a:lnB>
                  </a:tcPr>
                </a:tc>
                <a:tc>
                  <a:txBody>
                    <a:bodyPr/>
                    <a:lstStyle/>
                    <a:p>
                      <a:pPr algn="ctr"/>
                      <a:r>
                        <a:rPr lang="en-CH" sz="900">
                          <a:solidFill>
                            <a:srgbClr val="1D1D1D"/>
                          </a:solidFill>
                          <a:effectLst/>
                          <a:latin typeface="Arial" panose="020B0604020202020204" pitchFamily="34" charset="0"/>
                          <a:cs typeface="Arial" panose="020B0604020202020204" pitchFamily="34" charset="0"/>
                        </a:rPr>
                        <a:t>1.79</a:t>
                      </a:r>
                      <a:endParaRPr lang="en-CH" sz="900">
                        <a:effectLst/>
                        <a:latin typeface="Arial" panose="020B0604020202020204" pitchFamily="34" charset="0"/>
                        <a:cs typeface="Arial" panose="020B0604020202020204" pitchFamily="34" charset="0"/>
                      </a:endParaRPr>
                    </a:p>
                  </a:txBody>
                  <a:tcPr marL="17922" marR="17922" marT="17922" marB="17922" anchor="ctr">
                    <a:lnL w="9525" cap="flat" cmpd="sng" algn="ctr">
                      <a:solidFill>
                        <a:srgbClr val="073A6C"/>
                      </a:solidFill>
                      <a:prstDash val="solid"/>
                      <a:round/>
                      <a:headEnd type="none" w="med" len="med"/>
                      <a:tailEnd type="none" w="med" len="med"/>
                    </a:lnL>
                    <a:lnR w="9525" cap="flat" cmpd="sng" algn="ctr">
                      <a:solidFill>
                        <a:srgbClr val="073A6C"/>
                      </a:solidFill>
                      <a:prstDash val="solid"/>
                      <a:round/>
                      <a:headEnd type="none" w="med" len="med"/>
                      <a:tailEnd type="none" w="med" len="med"/>
                    </a:lnR>
                    <a:lnT w="9525" cap="flat" cmpd="sng" algn="ctr">
                      <a:solidFill>
                        <a:srgbClr val="073A6C"/>
                      </a:solidFill>
                      <a:prstDash val="solid"/>
                      <a:round/>
                      <a:headEnd type="none" w="med" len="med"/>
                      <a:tailEnd type="none" w="med" len="med"/>
                    </a:lnT>
                    <a:lnB w="9525" cap="flat" cmpd="sng" algn="ctr">
                      <a:solidFill>
                        <a:srgbClr val="073A6C"/>
                      </a:solidFill>
                      <a:prstDash val="solid"/>
                      <a:round/>
                      <a:headEnd type="none" w="med" len="med"/>
                      <a:tailEnd type="none" w="med" len="med"/>
                    </a:lnB>
                  </a:tcPr>
                </a:tc>
                <a:tc>
                  <a:txBody>
                    <a:bodyPr/>
                    <a:lstStyle/>
                    <a:p>
                      <a:pPr algn="ctr"/>
                      <a:r>
                        <a:rPr lang="en-CH" sz="900" b="1">
                          <a:solidFill>
                            <a:srgbClr val="07408E"/>
                          </a:solidFill>
                          <a:effectLst/>
                          <a:latin typeface="Arial" panose="020B0604020202020204" pitchFamily="34" charset="0"/>
                          <a:cs typeface="Arial" panose="020B0604020202020204" pitchFamily="34" charset="0"/>
                        </a:rPr>
                        <a:t>0.005</a:t>
                      </a:r>
                      <a:endParaRPr lang="en-CH" sz="900">
                        <a:effectLst/>
                        <a:latin typeface="Arial" panose="020B0604020202020204" pitchFamily="34" charset="0"/>
                        <a:cs typeface="Arial" panose="020B0604020202020204" pitchFamily="34" charset="0"/>
                      </a:endParaRPr>
                    </a:p>
                  </a:txBody>
                  <a:tcPr marL="17922" marR="17922" marT="17922" marB="17922" anchor="ctr">
                    <a:lnL w="9525" cap="flat" cmpd="sng" algn="ctr">
                      <a:solidFill>
                        <a:srgbClr val="073A6C"/>
                      </a:solidFill>
                      <a:prstDash val="solid"/>
                      <a:round/>
                      <a:headEnd type="none" w="med" len="med"/>
                      <a:tailEnd type="none" w="med" len="med"/>
                    </a:lnL>
                    <a:lnR w="9525" cap="flat" cmpd="sng" algn="ctr">
                      <a:solidFill>
                        <a:srgbClr val="073A6C"/>
                      </a:solidFill>
                      <a:prstDash val="solid"/>
                      <a:round/>
                      <a:headEnd type="none" w="med" len="med"/>
                      <a:tailEnd type="none" w="med" len="med"/>
                    </a:lnR>
                    <a:lnT w="9525" cap="flat" cmpd="sng" algn="ctr">
                      <a:solidFill>
                        <a:srgbClr val="073A6C"/>
                      </a:solidFill>
                      <a:prstDash val="solid"/>
                      <a:round/>
                      <a:headEnd type="none" w="med" len="med"/>
                      <a:tailEnd type="none" w="med" len="med"/>
                    </a:lnT>
                    <a:lnB w="9525" cap="flat" cmpd="sng" algn="ctr">
                      <a:solidFill>
                        <a:srgbClr val="073A6C"/>
                      </a:solidFill>
                      <a:prstDash val="solid"/>
                      <a:round/>
                      <a:headEnd type="none" w="med" len="med"/>
                      <a:tailEnd type="none" w="med" len="med"/>
                    </a:lnB>
                  </a:tcPr>
                </a:tc>
                <a:tc>
                  <a:txBody>
                    <a:bodyPr/>
                    <a:lstStyle/>
                    <a:p>
                      <a:pPr algn="ctr"/>
                      <a:r>
                        <a:rPr lang="en-CH" sz="900" dirty="0">
                          <a:solidFill>
                            <a:srgbClr val="1D1D1D"/>
                          </a:solidFill>
                          <a:effectLst/>
                          <a:latin typeface="Arial" panose="020B0604020202020204" pitchFamily="34" charset="0"/>
                          <a:cs typeface="Arial" panose="020B0604020202020204" pitchFamily="34" charset="0"/>
                        </a:rPr>
                        <a:t>0.06</a:t>
                      </a:r>
                      <a:endParaRPr lang="en-CH" sz="900" dirty="0">
                        <a:effectLst/>
                        <a:latin typeface="Arial" panose="020B0604020202020204" pitchFamily="34" charset="0"/>
                        <a:cs typeface="Arial" panose="020B0604020202020204" pitchFamily="34" charset="0"/>
                      </a:endParaRPr>
                    </a:p>
                  </a:txBody>
                  <a:tcPr marL="17922" marR="17922" marT="17922" marB="17922" anchor="ctr">
                    <a:lnL w="9525" cap="flat" cmpd="sng" algn="ctr">
                      <a:solidFill>
                        <a:srgbClr val="073A6C"/>
                      </a:solidFill>
                      <a:prstDash val="solid"/>
                      <a:round/>
                      <a:headEnd type="none" w="med" len="med"/>
                      <a:tailEnd type="none" w="med" len="med"/>
                    </a:lnL>
                    <a:lnR w="9525" cap="flat" cmpd="sng" algn="ctr">
                      <a:solidFill>
                        <a:srgbClr val="073A6C"/>
                      </a:solidFill>
                      <a:prstDash val="solid"/>
                      <a:round/>
                      <a:headEnd type="none" w="med" len="med"/>
                      <a:tailEnd type="none" w="med" len="med"/>
                    </a:lnR>
                    <a:lnT w="9525" cap="flat" cmpd="sng" algn="ctr">
                      <a:solidFill>
                        <a:srgbClr val="073A6C"/>
                      </a:solidFill>
                      <a:prstDash val="solid"/>
                      <a:round/>
                      <a:headEnd type="none" w="med" len="med"/>
                      <a:tailEnd type="none" w="med" len="med"/>
                    </a:lnT>
                    <a:lnB w="9525" cap="flat" cmpd="sng" algn="ctr">
                      <a:solidFill>
                        <a:srgbClr val="073A6C"/>
                      </a:solidFill>
                      <a:prstDash val="solid"/>
                      <a:round/>
                      <a:headEnd type="none" w="med" len="med"/>
                      <a:tailEnd type="none" w="med" len="med"/>
                    </a:lnB>
                  </a:tcPr>
                </a:tc>
                <a:tc>
                  <a:txBody>
                    <a:bodyPr/>
                    <a:lstStyle/>
                    <a:p>
                      <a:pPr algn="ctr"/>
                      <a:r>
                        <a:rPr lang="en-CH" sz="900" dirty="0">
                          <a:solidFill>
                            <a:srgbClr val="1D1D1D"/>
                          </a:solidFill>
                          <a:effectLst/>
                          <a:latin typeface="Arial" panose="020B0604020202020204" pitchFamily="34" charset="0"/>
                          <a:cs typeface="Arial" panose="020B0604020202020204" pitchFamily="34" charset="0"/>
                        </a:rPr>
                        <a:t>0.03</a:t>
                      </a:r>
                      <a:endParaRPr lang="en-CH" sz="900" dirty="0">
                        <a:effectLst/>
                        <a:latin typeface="Arial" panose="020B0604020202020204" pitchFamily="34" charset="0"/>
                        <a:cs typeface="Arial" panose="020B0604020202020204" pitchFamily="34" charset="0"/>
                      </a:endParaRPr>
                    </a:p>
                  </a:txBody>
                  <a:tcPr marL="17922" marR="17922" marT="17922" marB="17922" anchor="ctr">
                    <a:lnL w="9525" cap="flat" cmpd="sng" algn="ctr">
                      <a:solidFill>
                        <a:srgbClr val="073A6C"/>
                      </a:solidFill>
                      <a:prstDash val="solid"/>
                      <a:round/>
                      <a:headEnd type="none" w="med" len="med"/>
                      <a:tailEnd type="none" w="med" len="med"/>
                    </a:lnL>
                    <a:lnR w="9525" cap="flat" cmpd="sng" algn="ctr">
                      <a:solidFill>
                        <a:srgbClr val="073A6C"/>
                      </a:solidFill>
                      <a:prstDash val="solid"/>
                      <a:round/>
                      <a:headEnd type="none" w="med" len="med"/>
                      <a:tailEnd type="none" w="med" len="med"/>
                    </a:lnR>
                    <a:lnT w="9525" cap="flat" cmpd="sng" algn="ctr">
                      <a:solidFill>
                        <a:srgbClr val="073A6C"/>
                      </a:solidFill>
                      <a:prstDash val="solid"/>
                      <a:round/>
                      <a:headEnd type="none" w="med" len="med"/>
                      <a:tailEnd type="none" w="med" len="med"/>
                    </a:lnT>
                    <a:lnB w="9525" cap="flat" cmpd="sng" algn="ctr">
                      <a:solidFill>
                        <a:srgbClr val="073A6C"/>
                      </a:solidFill>
                      <a:prstDash val="solid"/>
                      <a:round/>
                      <a:headEnd type="none" w="med" len="med"/>
                      <a:tailEnd type="none" w="med" len="med"/>
                    </a:lnB>
                  </a:tcPr>
                </a:tc>
                <a:tc>
                  <a:txBody>
                    <a:bodyPr/>
                    <a:lstStyle/>
                    <a:p>
                      <a:pPr algn="ctr"/>
                      <a:r>
                        <a:rPr lang="en-CH" sz="900">
                          <a:solidFill>
                            <a:srgbClr val="1D1D1D"/>
                          </a:solidFill>
                          <a:effectLst/>
                          <a:latin typeface="Arial" panose="020B0604020202020204" pitchFamily="34" charset="0"/>
                          <a:cs typeface="Arial" panose="020B0604020202020204" pitchFamily="34" charset="0"/>
                        </a:rPr>
                        <a:t>1.79</a:t>
                      </a:r>
                      <a:endParaRPr lang="en-CH" sz="900">
                        <a:effectLst/>
                        <a:latin typeface="Arial" panose="020B0604020202020204" pitchFamily="34" charset="0"/>
                        <a:cs typeface="Arial" panose="020B0604020202020204" pitchFamily="34" charset="0"/>
                      </a:endParaRPr>
                    </a:p>
                  </a:txBody>
                  <a:tcPr marL="17922" marR="17922" marT="17922" marB="17922" anchor="ctr">
                    <a:lnL w="9525" cap="flat" cmpd="sng" algn="ctr">
                      <a:solidFill>
                        <a:srgbClr val="073A6C"/>
                      </a:solidFill>
                      <a:prstDash val="solid"/>
                      <a:round/>
                      <a:headEnd type="none" w="med" len="med"/>
                      <a:tailEnd type="none" w="med" len="med"/>
                    </a:lnL>
                    <a:lnR w="9525" cap="flat" cmpd="sng" algn="ctr">
                      <a:solidFill>
                        <a:srgbClr val="073A6C"/>
                      </a:solidFill>
                      <a:prstDash val="solid"/>
                      <a:round/>
                      <a:headEnd type="none" w="med" len="med"/>
                      <a:tailEnd type="none" w="med" len="med"/>
                    </a:lnR>
                    <a:lnT w="9525" cap="flat" cmpd="sng" algn="ctr">
                      <a:solidFill>
                        <a:srgbClr val="073A6C"/>
                      </a:solidFill>
                      <a:prstDash val="solid"/>
                      <a:round/>
                      <a:headEnd type="none" w="med" len="med"/>
                      <a:tailEnd type="none" w="med" len="med"/>
                    </a:lnT>
                    <a:lnB w="9525" cap="flat" cmpd="sng" algn="ctr">
                      <a:solidFill>
                        <a:srgbClr val="073A6C"/>
                      </a:solidFill>
                      <a:prstDash val="solid"/>
                      <a:round/>
                      <a:headEnd type="none" w="med" len="med"/>
                      <a:tailEnd type="none" w="med" len="med"/>
                    </a:lnB>
                  </a:tcPr>
                </a:tc>
                <a:tc>
                  <a:txBody>
                    <a:bodyPr/>
                    <a:lstStyle/>
                    <a:p>
                      <a:pPr algn="ctr"/>
                      <a:r>
                        <a:rPr lang="en-CH" sz="900">
                          <a:solidFill>
                            <a:srgbClr val="1D1D1D"/>
                          </a:solidFill>
                          <a:effectLst/>
                          <a:latin typeface="Arial" panose="020B0604020202020204" pitchFamily="34" charset="0"/>
                          <a:cs typeface="Arial" panose="020B0604020202020204" pitchFamily="34" charset="0"/>
                        </a:rPr>
                        <a:t>0.01</a:t>
                      </a:r>
                      <a:endParaRPr lang="en-CH" sz="900">
                        <a:effectLst/>
                        <a:latin typeface="Arial" panose="020B0604020202020204" pitchFamily="34" charset="0"/>
                        <a:cs typeface="Arial" panose="020B0604020202020204" pitchFamily="34" charset="0"/>
                      </a:endParaRPr>
                    </a:p>
                  </a:txBody>
                  <a:tcPr marL="17922" marR="17922" marT="17922" marB="17922" anchor="ctr">
                    <a:lnL w="9525" cap="flat" cmpd="sng" algn="ctr">
                      <a:solidFill>
                        <a:srgbClr val="073A6C"/>
                      </a:solidFill>
                      <a:prstDash val="solid"/>
                      <a:round/>
                      <a:headEnd type="none" w="med" len="med"/>
                      <a:tailEnd type="none" w="med" len="med"/>
                    </a:lnL>
                    <a:lnR w="9525" cap="flat" cmpd="sng" algn="ctr">
                      <a:solidFill>
                        <a:srgbClr val="073A6C"/>
                      </a:solidFill>
                      <a:prstDash val="solid"/>
                      <a:round/>
                      <a:headEnd type="none" w="med" len="med"/>
                      <a:tailEnd type="none" w="med" len="med"/>
                    </a:lnR>
                    <a:lnT w="9525" cap="flat" cmpd="sng" algn="ctr">
                      <a:solidFill>
                        <a:srgbClr val="073A6C"/>
                      </a:solidFill>
                      <a:prstDash val="solid"/>
                      <a:round/>
                      <a:headEnd type="none" w="med" len="med"/>
                      <a:tailEnd type="none" w="med" len="med"/>
                    </a:lnT>
                    <a:lnB w="9525" cap="flat" cmpd="sng" algn="ctr">
                      <a:solidFill>
                        <a:srgbClr val="073A6C"/>
                      </a:solidFill>
                      <a:prstDash val="solid"/>
                      <a:round/>
                      <a:headEnd type="none" w="med" len="med"/>
                      <a:tailEnd type="none" w="med" len="med"/>
                    </a:lnB>
                  </a:tcPr>
                </a:tc>
                <a:tc>
                  <a:txBody>
                    <a:bodyPr/>
                    <a:lstStyle/>
                    <a:p>
                      <a:pPr algn="ctr"/>
                      <a:r>
                        <a:rPr lang="en-CH" sz="900">
                          <a:solidFill>
                            <a:srgbClr val="1D1D1D"/>
                          </a:solidFill>
                          <a:effectLst/>
                          <a:latin typeface="Arial" panose="020B0604020202020204" pitchFamily="34" charset="0"/>
                          <a:cs typeface="Arial" panose="020B0604020202020204" pitchFamily="34" charset="0"/>
                        </a:rPr>
                        <a:t>0.09</a:t>
                      </a:r>
                      <a:endParaRPr lang="en-CH" sz="900">
                        <a:effectLst/>
                        <a:latin typeface="Arial" panose="020B0604020202020204" pitchFamily="34" charset="0"/>
                        <a:cs typeface="Arial" panose="020B0604020202020204" pitchFamily="34" charset="0"/>
                      </a:endParaRPr>
                    </a:p>
                  </a:txBody>
                  <a:tcPr marL="17922" marR="17922" marT="17922" marB="17922" anchor="ctr">
                    <a:lnL w="9525" cap="flat" cmpd="sng" algn="ctr">
                      <a:solidFill>
                        <a:srgbClr val="073A6C"/>
                      </a:solidFill>
                      <a:prstDash val="solid"/>
                      <a:round/>
                      <a:headEnd type="none" w="med" len="med"/>
                      <a:tailEnd type="none" w="med" len="med"/>
                    </a:lnL>
                    <a:lnR w="9525" cap="flat" cmpd="sng" algn="ctr">
                      <a:solidFill>
                        <a:srgbClr val="073A6C"/>
                      </a:solidFill>
                      <a:prstDash val="solid"/>
                      <a:round/>
                      <a:headEnd type="none" w="med" len="med"/>
                      <a:tailEnd type="none" w="med" len="med"/>
                    </a:lnR>
                    <a:lnT w="9525" cap="flat" cmpd="sng" algn="ctr">
                      <a:solidFill>
                        <a:srgbClr val="073A6C"/>
                      </a:solidFill>
                      <a:prstDash val="solid"/>
                      <a:round/>
                      <a:headEnd type="none" w="med" len="med"/>
                      <a:tailEnd type="none" w="med" len="med"/>
                    </a:lnT>
                    <a:lnB w="9525" cap="flat" cmpd="sng" algn="ctr">
                      <a:solidFill>
                        <a:srgbClr val="073A6C"/>
                      </a:solidFill>
                      <a:prstDash val="solid"/>
                      <a:round/>
                      <a:headEnd type="none" w="med" len="med"/>
                      <a:tailEnd type="none" w="med" len="med"/>
                    </a:lnB>
                  </a:tcPr>
                </a:tc>
                <a:extLst>
                  <a:ext uri="{0D108BD9-81ED-4DB2-BD59-A6C34878D82A}">
                    <a16:rowId xmlns:a16="http://schemas.microsoft.com/office/drawing/2014/main" val="769709558"/>
                  </a:ext>
                </a:extLst>
              </a:tr>
              <a:tr h="203122">
                <a:tc>
                  <a:txBody>
                    <a:bodyPr/>
                    <a:lstStyle/>
                    <a:p>
                      <a:r>
                        <a:rPr lang="en-GB" sz="900" b="1">
                          <a:solidFill>
                            <a:srgbClr val="073A6C"/>
                          </a:solidFill>
                          <a:effectLst/>
                          <a:latin typeface="Arial" panose="020B0604020202020204" pitchFamily="34" charset="0"/>
                          <a:cs typeface="Arial" panose="020B0604020202020204" pitchFamily="34" charset="0"/>
                        </a:rPr>
                        <a:t>Energy spread*** (%)</a:t>
                      </a:r>
                      <a:endParaRPr lang="en-GB" sz="900">
                        <a:effectLst/>
                        <a:latin typeface="Arial" panose="020B0604020202020204" pitchFamily="34" charset="0"/>
                        <a:cs typeface="Arial" panose="020B0604020202020204" pitchFamily="34" charset="0"/>
                      </a:endParaRPr>
                    </a:p>
                  </a:txBody>
                  <a:tcPr marL="17922" marR="17922" marT="17922" marB="17922" anchor="ctr">
                    <a:lnL w="9525" cap="flat" cmpd="sng" algn="ctr">
                      <a:solidFill>
                        <a:srgbClr val="073A6C"/>
                      </a:solidFill>
                      <a:prstDash val="solid"/>
                      <a:round/>
                      <a:headEnd type="none" w="med" len="med"/>
                      <a:tailEnd type="none" w="med" len="med"/>
                    </a:lnL>
                    <a:lnR w="9525" cap="flat" cmpd="sng" algn="ctr">
                      <a:solidFill>
                        <a:srgbClr val="073A6C"/>
                      </a:solidFill>
                      <a:prstDash val="solid"/>
                      <a:round/>
                      <a:headEnd type="none" w="med" len="med"/>
                      <a:tailEnd type="none" w="med" len="med"/>
                    </a:lnR>
                    <a:lnT w="9525" cap="flat" cmpd="sng" algn="ctr">
                      <a:solidFill>
                        <a:srgbClr val="073A6C"/>
                      </a:solidFill>
                      <a:prstDash val="solid"/>
                      <a:round/>
                      <a:headEnd type="none" w="med" len="med"/>
                      <a:tailEnd type="none" w="med" len="med"/>
                    </a:lnT>
                    <a:lnB w="9525" cap="flat" cmpd="sng" algn="ctr">
                      <a:solidFill>
                        <a:srgbClr val="073A6C"/>
                      </a:solidFill>
                      <a:prstDash val="solid"/>
                      <a:round/>
                      <a:headEnd type="none" w="med" len="med"/>
                      <a:tailEnd type="none" w="med" len="med"/>
                    </a:lnB>
                  </a:tcPr>
                </a:tc>
                <a:tc>
                  <a:txBody>
                    <a:bodyPr/>
                    <a:lstStyle/>
                    <a:p>
                      <a:pPr algn="ctr"/>
                      <a:r>
                        <a:rPr lang="en-CH" sz="900" b="1">
                          <a:solidFill>
                            <a:srgbClr val="1D1D1D"/>
                          </a:solidFill>
                          <a:effectLst/>
                          <a:latin typeface="Arial" panose="020B0604020202020204" pitchFamily="34" charset="0"/>
                          <a:cs typeface="Arial" panose="020B0604020202020204" pitchFamily="34" charset="0"/>
                        </a:rPr>
                        <a:t>%0.3</a:t>
                      </a:r>
                      <a:endParaRPr lang="en-CH" sz="900">
                        <a:effectLst/>
                        <a:latin typeface="Arial" panose="020B0604020202020204" pitchFamily="34" charset="0"/>
                        <a:cs typeface="Arial" panose="020B0604020202020204" pitchFamily="34" charset="0"/>
                      </a:endParaRPr>
                    </a:p>
                  </a:txBody>
                  <a:tcPr marL="17922" marR="17922" marT="17922" marB="17922" anchor="ctr">
                    <a:lnL w="9525" cap="flat" cmpd="sng" algn="ctr">
                      <a:solidFill>
                        <a:srgbClr val="073A6C"/>
                      </a:solidFill>
                      <a:prstDash val="solid"/>
                      <a:round/>
                      <a:headEnd type="none" w="med" len="med"/>
                      <a:tailEnd type="none" w="med" len="med"/>
                    </a:lnL>
                    <a:lnR w="9525" cap="flat" cmpd="sng" algn="ctr">
                      <a:solidFill>
                        <a:srgbClr val="073A6C"/>
                      </a:solidFill>
                      <a:prstDash val="solid"/>
                      <a:round/>
                      <a:headEnd type="none" w="med" len="med"/>
                      <a:tailEnd type="none" w="med" len="med"/>
                    </a:lnR>
                    <a:lnT w="9525" cap="flat" cmpd="sng" algn="ctr">
                      <a:solidFill>
                        <a:srgbClr val="073A6C"/>
                      </a:solidFill>
                      <a:prstDash val="solid"/>
                      <a:round/>
                      <a:headEnd type="none" w="med" len="med"/>
                      <a:tailEnd type="none" w="med" len="med"/>
                    </a:lnT>
                    <a:lnB w="9525" cap="flat" cmpd="sng" algn="ctr">
                      <a:solidFill>
                        <a:srgbClr val="073A6C"/>
                      </a:solidFill>
                      <a:prstDash val="solid"/>
                      <a:round/>
                      <a:headEnd type="none" w="med" len="med"/>
                      <a:tailEnd type="none" w="med" len="med"/>
                    </a:lnB>
                  </a:tcPr>
                </a:tc>
                <a:tc>
                  <a:txBody>
                    <a:bodyPr/>
                    <a:lstStyle/>
                    <a:p>
                      <a:pPr algn="ctr"/>
                      <a:r>
                        <a:rPr lang="en-CH" sz="900">
                          <a:solidFill>
                            <a:srgbClr val="1D1D1D"/>
                          </a:solidFill>
                          <a:effectLst/>
                          <a:latin typeface="Arial" panose="020B0604020202020204" pitchFamily="34" charset="0"/>
                          <a:cs typeface="Arial" panose="020B0604020202020204" pitchFamily="34" charset="0"/>
                        </a:rPr>
                        <a:t>%0.01</a:t>
                      </a:r>
                      <a:endParaRPr lang="en-CH" sz="900">
                        <a:effectLst/>
                        <a:latin typeface="Arial" panose="020B0604020202020204" pitchFamily="34" charset="0"/>
                        <a:cs typeface="Arial" panose="020B0604020202020204" pitchFamily="34" charset="0"/>
                      </a:endParaRPr>
                    </a:p>
                  </a:txBody>
                  <a:tcPr marL="17922" marR="17922" marT="17922" marB="17922" anchor="ctr">
                    <a:lnL w="9525" cap="flat" cmpd="sng" algn="ctr">
                      <a:solidFill>
                        <a:srgbClr val="073A6C"/>
                      </a:solidFill>
                      <a:prstDash val="solid"/>
                      <a:round/>
                      <a:headEnd type="none" w="med" len="med"/>
                      <a:tailEnd type="none" w="med" len="med"/>
                    </a:lnL>
                    <a:lnR w="9525" cap="flat" cmpd="sng" algn="ctr">
                      <a:solidFill>
                        <a:srgbClr val="073A6C"/>
                      </a:solidFill>
                      <a:prstDash val="solid"/>
                      <a:round/>
                      <a:headEnd type="none" w="med" len="med"/>
                      <a:tailEnd type="none" w="med" len="med"/>
                    </a:lnR>
                    <a:lnT w="9525" cap="flat" cmpd="sng" algn="ctr">
                      <a:solidFill>
                        <a:srgbClr val="073A6C"/>
                      </a:solidFill>
                      <a:prstDash val="solid"/>
                      <a:round/>
                      <a:headEnd type="none" w="med" len="med"/>
                      <a:tailEnd type="none" w="med" len="med"/>
                    </a:lnT>
                    <a:lnB w="9525" cap="flat" cmpd="sng" algn="ctr">
                      <a:solidFill>
                        <a:srgbClr val="073A6C"/>
                      </a:solidFill>
                      <a:prstDash val="solid"/>
                      <a:round/>
                      <a:headEnd type="none" w="med" len="med"/>
                      <a:tailEnd type="none" w="med" len="med"/>
                    </a:lnB>
                  </a:tcPr>
                </a:tc>
                <a:tc>
                  <a:txBody>
                    <a:bodyPr/>
                    <a:lstStyle/>
                    <a:p>
                      <a:pPr algn="ctr"/>
                      <a:r>
                        <a:rPr lang="en-CH" sz="900" b="1">
                          <a:solidFill>
                            <a:srgbClr val="FB0007"/>
                          </a:solidFill>
                          <a:effectLst/>
                          <a:latin typeface="Arial" panose="020B0604020202020204" pitchFamily="34" charset="0"/>
                          <a:cs typeface="Arial" panose="020B0604020202020204" pitchFamily="34" charset="0"/>
                        </a:rPr>
                        <a:t>%0.60</a:t>
                      </a:r>
                      <a:endParaRPr lang="en-CH" sz="900">
                        <a:effectLst/>
                        <a:latin typeface="Arial" panose="020B0604020202020204" pitchFamily="34" charset="0"/>
                        <a:cs typeface="Arial" panose="020B0604020202020204" pitchFamily="34" charset="0"/>
                      </a:endParaRPr>
                    </a:p>
                  </a:txBody>
                  <a:tcPr marL="17922" marR="17922" marT="17922" marB="17922" anchor="ctr">
                    <a:lnL w="9525" cap="flat" cmpd="sng" algn="ctr">
                      <a:solidFill>
                        <a:srgbClr val="073A6C"/>
                      </a:solidFill>
                      <a:prstDash val="solid"/>
                      <a:round/>
                      <a:headEnd type="none" w="med" len="med"/>
                      <a:tailEnd type="none" w="med" len="med"/>
                    </a:lnL>
                    <a:lnR w="9525" cap="flat" cmpd="sng" algn="ctr">
                      <a:solidFill>
                        <a:srgbClr val="073A6C"/>
                      </a:solidFill>
                      <a:prstDash val="solid"/>
                      <a:round/>
                      <a:headEnd type="none" w="med" len="med"/>
                      <a:tailEnd type="none" w="med" len="med"/>
                    </a:lnR>
                    <a:lnT w="9525" cap="flat" cmpd="sng" algn="ctr">
                      <a:solidFill>
                        <a:srgbClr val="073A6C"/>
                      </a:solidFill>
                      <a:prstDash val="solid"/>
                      <a:round/>
                      <a:headEnd type="none" w="med" len="med"/>
                      <a:tailEnd type="none" w="med" len="med"/>
                    </a:lnT>
                    <a:lnB w="9525" cap="flat" cmpd="sng" algn="ctr">
                      <a:solidFill>
                        <a:srgbClr val="073A6C"/>
                      </a:solidFill>
                      <a:prstDash val="solid"/>
                      <a:round/>
                      <a:headEnd type="none" w="med" len="med"/>
                      <a:tailEnd type="none" w="med" len="med"/>
                    </a:lnB>
                  </a:tcPr>
                </a:tc>
                <a:tc>
                  <a:txBody>
                    <a:bodyPr/>
                    <a:lstStyle/>
                    <a:p>
                      <a:pPr algn="ctr"/>
                      <a:r>
                        <a:rPr lang="en-CH" sz="900">
                          <a:solidFill>
                            <a:srgbClr val="1D1D1D"/>
                          </a:solidFill>
                          <a:effectLst/>
                          <a:latin typeface="Arial" panose="020B0604020202020204" pitchFamily="34" charset="0"/>
                          <a:cs typeface="Arial" panose="020B0604020202020204" pitchFamily="34" charset="0"/>
                        </a:rPr>
                        <a:t>%0.06</a:t>
                      </a:r>
                      <a:endParaRPr lang="en-CH" sz="900">
                        <a:effectLst/>
                        <a:latin typeface="Arial" panose="020B0604020202020204" pitchFamily="34" charset="0"/>
                        <a:cs typeface="Arial" panose="020B0604020202020204" pitchFamily="34" charset="0"/>
                      </a:endParaRPr>
                    </a:p>
                  </a:txBody>
                  <a:tcPr marL="17922" marR="17922" marT="17922" marB="17922" anchor="ctr">
                    <a:lnL w="9525" cap="flat" cmpd="sng" algn="ctr">
                      <a:solidFill>
                        <a:srgbClr val="073A6C"/>
                      </a:solidFill>
                      <a:prstDash val="solid"/>
                      <a:round/>
                      <a:headEnd type="none" w="med" len="med"/>
                      <a:tailEnd type="none" w="med" len="med"/>
                    </a:lnL>
                    <a:lnR w="9525" cap="flat" cmpd="sng" algn="ctr">
                      <a:solidFill>
                        <a:srgbClr val="073A6C"/>
                      </a:solidFill>
                      <a:prstDash val="solid"/>
                      <a:round/>
                      <a:headEnd type="none" w="med" len="med"/>
                      <a:tailEnd type="none" w="med" len="med"/>
                    </a:lnR>
                    <a:lnT w="9525" cap="flat" cmpd="sng" algn="ctr">
                      <a:solidFill>
                        <a:srgbClr val="073A6C"/>
                      </a:solidFill>
                      <a:prstDash val="solid"/>
                      <a:round/>
                      <a:headEnd type="none" w="med" len="med"/>
                      <a:tailEnd type="none" w="med" len="med"/>
                    </a:lnT>
                    <a:lnB w="9525" cap="flat" cmpd="sng" algn="ctr">
                      <a:solidFill>
                        <a:srgbClr val="073A6C"/>
                      </a:solidFill>
                      <a:prstDash val="solid"/>
                      <a:round/>
                      <a:headEnd type="none" w="med" len="med"/>
                      <a:tailEnd type="none" w="med" len="med"/>
                    </a:lnB>
                  </a:tcPr>
                </a:tc>
                <a:tc>
                  <a:txBody>
                    <a:bodyPr/>
                    <a:lstStyle/>
                    <a:p>
                      <a:pPr algn="ctr"/>
                      <a:r>
                        <a:rPr lang="en-CH" sz="900" b="1">
                          <a:solidFill>
                            <a:srgbClr val="1D1D1D"/>
                          </a:solidFill>
                          <a:effectLst/>
                          <a:latin typeface="Arial" panose="020B0604020202020204" pitchFamily="34" charset="0"/>
                          <a:cs typeface="Arial" panose="020B0604020202020204" pitchFamily="34" charset="0"/>
                        </a:rPr>
                        <a:t>%0.35</a:t>
                      </a:r>
                      <a:endParaRPr lang="en-CH" sz="900">
                        <a:effectLst/>
                        <a:latin typeface="Arial" panose="020B0604020202020204" pitchFamily="34" charset="0"/>
                        <a:cs typeface="Arial" panose="020B0604020202020204" pitchFamily="34" charset="0"/>
                      </a:endParaRPr>
                    </a:p>
                  </a:txBody>
                  <a:tcPr marL="17922" marR="17922" marT="17922" marB="17922" anchor="ctr">
                    <a:lnL w="9525" cap="flat" cmpd="sng" algn="ctr">
                      <a:solidFill>
                        <a:srgbClr val="073A6C"/>
                      </a:solidFill>
                      <a:prstDash val="solid"/>
                      <a:round/>
                      <a:headEnd type="none" w="med" len="med"/>
                      <a:tailEnd type="none" w="med" len="med"/>
                    </a:lnL>
                    <a:lnR w="9525" cap="flat" cmpd="sng" algn="ctr">
                      <a:solidFill>
                        <a:srgbClr val="073A6C"/>
                      </a:solidFill>
                      <a:prstDash val="solid"/>
                      <a:round/>
                      <a:headEnd type="none" w="med" len="med"/>
                      <a:tailEnd type="none" w="med" len="med"/>
                    </a:lnR>
                    <a:lnT w="9525" cap="flat" cmpd="sng" algn="ctr">
                      <a:solidFill>
                        <a:srgbClr val="073A6C"/>
                      </a:solidFill>
                      <a:prstDash val="solid"/>
                      <a:round/>
                      <a:headEnd type="none" w="med" len="med"/>
                      <a:tailEnd type="none" w="med" len="med"/>
                    </a:lnT>
                    <a:lnB w="9525" cap="flat" cmpd="sng" algn="ctr">
                      <a:solidFill>
                        <a:srgbClr val="073A6C"/>
                      </a:solidFill>
                      <a:prstDash val="solid"/>
                      <a:round/>
                      <a:headEnd type="none" w="med" len="med"/>
                      <a:tailEnd type="none" w="med" len="med"/>
                    </a:lnB>
                  </a:tcPr>
                </a:tc>
                <a:tc>
                  <a:txBody>
                    <a:bodyPr/>
                    <a:lstStyle/>
                    <a:p>
                      <a:pPr algn="ctr"/>
                      <a:r>
                        <a:rPr lang="en-CH" sz="900">
                          <a:solidFill>
                            <a:srgbClr val="1D1D1D"/>
                          </a:solidFill>
                          <a:effectLst/>
                          <a:latin typeface="Arial" panose="020B0604020202020204" pitchFamily="34" charset="0"/>
                          <a:cs typeface="Arial" panose="020B0604020202020204" pitchFamily="34" charset="0"/>
                        </a:rPr>
                        <a:t>%0.01</a:t>
                      </a:r>
                      <a:endParaRPr lang="en-CH" sz="900">
                        <a:effectLst/>
                        <a:latin typeface="Arial" panose="020B0604020202020204" pitchFamily="34" charset="0"/>
                        <a:cs typeface="Arial" panose="020B0604020202020204" pitchFamily="34" charset="0"/>
                      </a:endParaRPr>
                    </a:p>
                  </a:txBody>
                  <a:tcPr marL="17922" marR="17922" marT="17922" marB="17922" anchor="ctr">
                    <a:lnL w="9525" cap="flat" cmpd="sng" algn="ctr">
                      <a:solidFill>
                        <a:srgbClr val="073A6C"/>
                      </a:solidFill>
                      <a:prstDash val="solid"/>
                      <a:round/>
                      <a:headEnd type="none" w="med" len="med"/>
                      <a:tailEnd type="none" w="med" len="med"/>
                    </a:lnL>
                    <a:lnR w="9525" cap="flat" cmpd="sng" algn="ctr">
                      <a:solidFill>
                        <a:srgbClr val="073A6C"/>
                      </a:solidFill>
                      <a:prstDash val="solid"/>
                      <a:round/>
                      <a:headEnd type="none" w="med" len="med"/>
                      <a:tailEnd type="none" w="med" len="med"/>
                    </a:lnR>
                    <a:lnT w="9525" cap="flat" cmpd="sng" algn="ctr">
                      <a:solidFill>
                        <a:srgbClr val="073A6C"/>
                      </a:solidFill>
                      <a:prstDash val="solid"/>
                      <a:round/>
                      <a:headEnd type="none" w="med" len="med"/>
                      <a:tailEnd type="none" w="med" len="med"/>
                    </a:lnT>
                    <a:lnB w="9525" cap="flat" cmpd="sng" algn="ctr">
                      <a:solidFill>
                        <a:srgbClr val="073A6C"/>
                      </a:solidFill>
                      <a:prstDash val="solid"/>
                      <a:round/>
                      <a:headEnd type="none" w="med" len="med"/>
                      <a:tailEnd type="none" w="med" len="med"/>
                    </a:lnB>
                  </a:tcPr>
                </a:tc>
                <a:tc>
                  <a:txBody>
                    <a:bodyPr/>
                    <a:lstStyle/>
                    <a:p>
                      <a:pPr algn="ctr"/>
                      <a:r>
                        <a:rPr lang="en-CH" sz="900" b="1">
                          <a:solidFill>
                            <a:srgbClr val="FB0007"/>
                          </a:solidFill>
                          <a:effectLst/>
                          <a:latin typeface="Arial" panose="020B0604020202020204" pitchFamily="34" charset="0"/>
                          <a:cs typeface="Arial" panose="020B0604020202020204" pitchFamily="34" charset="0"/>
                        </a:rPr>
                        <a:t>%0.5</a:t>
                      </a:r>
                      <a:endParaRPr lang="en-CH" sz="900">
                        <a:effectLst/>
                        <a:latin typeface="Arial" panose="020B0604020202020204" pitchFamily="34" charset="0"/>
                        <a:cs typeface="Arial" panose="020B0604020202020204" pitchFamily="34" charset="0"/>
                      </a:endParaRPr>
                    </a:p>
                  </a:txBody>
                  <a:tcPr marL="17922" marR="17922" marT="17922" marB="17922" anchor="ctr">
                    <a:lnL w="9525" cap="flat" cmpd="sng" algn="ctr">
                      <a:solidFill>
                        <a:srgbClr val="073A6C"/>
                      </a:solidFill>
                      <a:prstDash val="solid"/>
                      <a:round/>
                      <a:headEnd type="none" w="med" len="med"/>
                      <a:tailEnd type="none" w="med" len="med"/>
                    </a:lnL>
                    <a:lnR w="9525" cap="flat" cmpd="sng" algn="ctr">
                      <a:solidFill>
                        <a:srgbClr val="073A6C"/>
                      </a:solidFill>
                      <a:prstDash val="solid"/>
                      <a:round/>
                      <a:headEnd type="none" w="med" len="med"/>
                      <a:tailEnd type="none" w="med" len="med"/>
                    </a:lnR>
                    <a:lnT w="9525" cap="flat" cmpd="sng" algn="ctr">
                      <a:solidFill>
                        <a:srgbClr val="073A6C"/>
                      </a:solidFill>
                      <a:prstDash val="solid"/>
                      <a:round/>
                      <a:headEnd type="none" w="med" len="med"/>
                      <a:tailEnd type="none" w="med" len="med"/>
                    </a:lnT>
                    <a:lnB w="9525" cap="flat" cmpd="sng" algn="ctr">
                      <a:solidFill>
                        <a:srgbClr val="073A6C"/>
                      </a:solidFill>
                      <a:prstDash val="solid"/>
                      <a:round/>
                      <a:headEnd type="none" w="med" len="med"/>
                      <a:tailEnd type="none" w="med" len="med"/>
                    </a:lnB>
                  </a:tcPr>
                </a:tc>
                <a:tc>
                  <a:txBody>
                    <a:bodyPr/>
                    <a:lstStyle/>
                    <a:p>
                      <a:pPr algn="ctr"/>
                      <a:r>
                        <a:rPr lang="en-CH" sz="900" dirty="0">
                          <a:solidFill>
                            <a:srgbClr val="1D1D1D"/>
                          </a:solidFill>
                          <a:effectLst/>
                          <a:latin typeface="Arial" panose="020B0604020202020204" pitchFamily="34" charset="0"/>
                          <a:cs typeface="Arial" panose="020B0604020202020204" pitchFamily="34" charset="0"/>
                        </a:rPr>
                        <a:t>%0.05</a:t>
                      </a:r>
                      <a:endParaRPr lang="en-CH" sz="900" dirty="0">
                        <a:effectLst/>
                        <a:latin typeface="Arial" panose="020B0604020202020204" pitchFamily="34" charset="0"/>
                        <a:cs typeface="Arial" panose="020B0604020202020204" pitchFamily="34" charset="0"/>
                      </a:endParaRPr>
                    </a:p>
                  </a:txBody>
                  <a:tcPr marL="17922" marR="17922" marT="17922" marB="17922" anchor="ctr">
                    <a:lnL w="9525" cap="flat" cmpd="sng" algn="ctr">
                      <a:solidFill>
                        <a:srgbClr val="073A6C"/>
                      </a:solidFill>
                      <a:prstDash val="solid"/>
                      <a:round/>
                      <a:headEnd type="none" w="med" len="med"/>
                      <a:tailEnd type="none" w="med" len="med"/>
                    </a:lnL>
                    <a:lnR w="9525" cap="flat" cmpd="sng" algn="ctr">
                      <a:solidFill>
                        <a:srgbClr val="073A6C"/>
                      </a:solidFill>
                      <a:prstDash val="solid"/>
                      <a:round/>
                      <a:headEnd type="none" w="med" len="med"/>
                      <a:tailEnd type="none" w="med" len="med"/>
                    </a:lnR>
                    <a:lnT w="9525" cap="flat" cmpd="sng" algn="ctr">
                      <a:solidFill>
                        <a:srgbClr val="073A6C"/>
                      </a:solidFill>
                      <a:prstDash val="solid"/>
                      <a:round/>
                      <a:headEnd type="none" w="med" len="med"/>
                      <a:tailEnd type="none" w="med" len="med"/>
                    </a:lnT>
                    <a:lnB w="9525" cap="flat" cmpd="sng" algn="ctr">
                      <a:solidFill>
                        <a:srgbClr val="073A6C"/>
                      </a:solidFill>
                      <a:prstDash val="solid"/>
                      <a:round/>
                      <a:headEnd type="none" w="med" len="med"/>
                      <a:tailEnd type="none" w="med" len="med"/>
                    </a:lnB>
                  </a:tcPr>
                </a:tc>
                <a:tc>
                  <a:txBody>
                    <a:bodyPr/>
                    <a:lstStyle/>
                    <a:p>
                      <a:pPr algn="ctr"/>
                      <a:r>
                        <a:rPr lang="en-CH" sz="900" dirty="0">
                          <a:solidFill>
                            <a:srgbClr val="1D1D1D"/>
                          </a:solidFill>
                          <a:effectLst/>
                          <a:latin typeface="Arial" panose="020B0604020202020204" pitchFamily="34" charset="0"/>
                          <a:cs typeface="Arial" panose="020B0604020202020204" pitchFamily="34" charset="0"/>
                        </a:rPr>
                        <a:t>%0.3</a:t>
                      </a:r>
                      <a:endParaRPr lang="en-CH" sz="900" dirty="0">
                        <a:effectLst/>
                        <a:latin typeface="Arial" panose="020B0604020202020204" pitchFamily="34" charset="0"/>
                        <a:cs typeface="Arial" panose="020B0604020202020204" pitchFamily="34" charset="0"/>
                      </a:endParaRPr>
                    </a:p>
                  </a:txBody>
                  <a:tcPr marL="17922" marR="17922" marT="17922" marB="17922" anchor="ctr">
                    <a:lnL w="9525" cap="flat" cmpd="sng" algn="ctr">
                      <a:solidFill>
                        <a:srgbClr val="073A6C"/>
                      </a:solidFill>
                      <a:prstDash val="solid"/>
                      <a:round/>
                      <a:headEnd type="none" w="med" len="med"/>
                      <a:tailEnd type="none" w="med" len="med"/>
                    </a:lnL>
                    <a:lnR w="9525" cap="flat" cmpd="sng" algn="ctr">
                      <a:solidFill>
                        <a:srgbClr val="073A6C"/>
                      </a:solidFill>
                      <a:prstDash val="solid"/>
                      <a:round/>
                      <a:headEnd type="none" w="med" len="med"/>
                      <a:tailEnd type="none" w="med" len="med"/>
                    </a:lnR>
                    <a:lnT w="9525" cap="flat" cmpd="sng" algn="ctr">
                      <a:solidFill>
                        <a:srgbClr val="073A6C"/>
                      </a:solidFill>
                      <a:prstDash val="solid"/>
                      <a:round/>
                      <a:headEnd type="none" w="med" len="med"/>
                      <a:tailEnd type="none" w="med" len="med"/>
                    </a:lnT>
                    <a:lnB w="9525" cap="flat" cmpd="sng" algn="ctr">
                      <a:solidFill>
                        <a:srgbClr val="073A6C"/>
                      </a:solidFill>
                      <a:prstDash val="solid"/>
                      <a:round/>
                      <a:headEnd type="none" w="med" len="med"/>
                      <a:tailEnd type="none" w="med" len="med"/>
                    </a:lnB>
                  </a:tcPr>
                </a:tc>
                <a:tc>
                  <a:txBody>
                    <a:bodyPr/>
                    <a:lstStyle/>
                    <a:p>
                      <a:pPr algn="ctr"/>
                      <a:r>
                        <a:rPr lang="en-CH" sz="900">
                          <a:solidFill>
                            <a:srgbClr val="1D1D1D"/>
                          </a:solidFill>
                          <a:effectLst/>
                          <a:latin typeface="Arial" panose="020B0604020202020204" pitchFamily="34" charset="0"/>
                          <a:cs typeface="Arial" panose="020B0604020202020204" pitchFamily="34" charset="0"/>
                        </a:rPr>
                        <a:t>%0.01</a:t>
                      </a:r>
                      <a:endParaRPr lang="en-CH" sz="900">
                        <a:effectLst/>
                        <a:latin typeface="Arial" panose="020B0604020202020204" pitchFamily="34" charset="0"/>
                        <a:cs typeface="Arial" panose="020B0604020202020204" pitchFamily="34" charset="0"/>
                      </a:endParaRPr>
                    </a:p>
                  </a:txBody>
                  <a:tcPr marL="17922" marR="17922" marT="17922" marB="17922" anchor="ctr">
                    <a:lnL w="9525" cap="flat" cmpd="sng" algn="ctr">
                      <a:solidFill>
                        <a:srgbClr val="073A6C"/>
                      </a:solidFill>
                      <a:prstDash val="solid"/>
                      <a:round/>
                      <a:headEnd type="none" w="med" len="med"/>
                      <a:tailEnd type="none" w="med" len="med"/>
                    </a:lnL>
                    <a:lnR w="9525" cap="flat" cmpd="sng" algn="ctr">
                      <a:solidFill>
                        <a:srgbClr val="073A6C"/>
                      </a:solidFill>
                      <a:prstDash val="solid"/>
                      <a:round/>
                      <a:headEnd type="none" w="med" len="med"/>
                      <a:tailEnd type="none" w="med" len="med"/>
                    </a:lnR>
                    <a:lnT w="9525" cap="flat" cmpd="sng" algn="ctr">
                      <a:solidFill>
                        <a:srgbClr val="073A6C"/>
                      </a:solidFill>
                      <a:prstDash val="solid"/>
                      <a:round/>
                      <a:headEnd type="none" w="med" len="med"/>
                      <a:tailEnd type="none" w="med" len="med"/>
                    </a:lnT>
                    <a:lnB w="9525" cap="flat" cmpd="sng" algn="ctr">
                      <a:solidFill>
                        <a:srgbClr val="073A6C"/>
                      </a:solidFill>
                      <a:prstDash val="solid"/>
                      <a:round/>
                      <a:headEnd type="none" w="med" len="med"/>
                      <a:tailEnd type="none" w="med" len="med"/>
                    </a:lnB>
                  </a:tcPr>
                </a:tc>
                <a:tc>
                  <a:txBody>
                    <a:bodyPr/>
                    <a:lstStyle/>
                    <a:p>
                      <a:pPr algn="ctr"/>
                      <a:r>
                        <a:rPr lang="en-CH" sz="900">
                          <a:solidFill>
                            <a:srgbClr val="1D1D1D"/>
                          </a:solidFill>
                          <a:effectLst/>
                          <a:latin typeface="Arial" panose="020B0604020202020204" pitchFamily="34" charset="0"/>
                          <a:cs typeface="Arial" panose="020B0604020202020204" pitchFamily="34" charset="0"/>
                        </a:rPr>
                        <a:t>%0.38</a:t>
                      </a:r>
                      <a:endParaRPr lang="en-CH" sz="900">
                        <a:effectLst/>
                        <a:latin typeface="Arial" panose="020B0604020202020204" pitchFamily="34" charset="0"/>
                        <a:cs typeface="Arial" panose="020B0604020202020204" pitchFamily="34" charset="0"/>
                      </a:endParaRPr>
                    </a:p>
                  </a:txBody>
                  <a:tcPr marL="17922" marR="17922" marT="17922" marB="17922" anchor="ctr">
                    <a:lnL w="9525" cap="flat" cmpd="sng" algn="ctr">
                      <a:solidFill>
                        <a:srgbClr val="073A6C"/>
                      </a:solidFill>
                      <a:prstDash val="solid"/>
                      <a:round/>
                      <a:headEnd type="none" w="med" len="med"/>
                      <a:tailEnd type="none" w="med" len="med"/>
                    </a:lnL>
                    <a:lnR w="9525" cap="flat" cmpd="sng" algn="ctr">
                      <a:solidFill>
                        <a:srgbClr val="073A6C"/>
                      </a:solidFill>
                      <a:prstDash val="solid"/>
                      <a:round/>
                      <a:headEnd type="none" w="med" len="med"/>
                      <a:tailEnd type="none" w="med" len="med"/>
                    </a:lnR>
                    <a:lnT w="9525" cap="flat" cmpd="sng" algn="ctr">
                      <a:solidFill>
                        <a:srgbClr val="073A6C"/>
                      </a:solidFill>
                      <a:prstDash val="solid"/>
                      <a:round/>
                      <a:headEnd type="none" w="med" len="med"/>
                      <a:tailEnd type="none" w="med" len="med"/>
                    </a:lnT>
                    <a:lnB w="9525" cap="flat" cmpd="sng" algn="ctr">
                      <a:solidFill>
                        <a:srgbClr val="073A6C"/>
                      </a:solidFill>
                      <a:prstDash val="solid"/>
                      <a:round/>
                      <a:headEnd type="none" w="med" len="med"/>
                      <a:tailEnd type="none" w="med" len="med"/>
                    </a:lnB>
                  </a:tcPr>
                </a:tc>
                <a:tc>
                  <a:txBody>
                    <a:bodyPr/>
                    <a:lstStyle/>
                    <a:p>
                      <a:pPr algn="ctr"/>
                      <a:r>
                        <a:rPr lang="en-CH" sz="900">
                          <a:solidFill>
                            <a:srgbClr val="1D1D1D"/>
                          </a:solidFill>
                          <a:effectLst/>
                          <a:latin typeface="Arial" panose="020B0604020202020204" pitchFamily="34" charset="0"/>
                          <a:cs typeface="Arial" panose="020B0604020202020204" pitchFamily="34" charset="0"/>
                        </a:rPr>
                        <a:t>%0.05</a:t>
                      </a:r>
                      <a:endParaRPr lang="en-CH" sz="900">
                        <a:effectLst/>
                        <a:latin typeface="Arial" panose="020B0604020202020204" pitchFamily="34" charset="0"/>
                        <a:cs typeface="Arial" panose="020B0604020202020204" pitchFamily="34" charset="0"/>
                      </a:endParaRPr>
                    </a:p>
                  </a:txBody>
                  <a:tcPr marL="17922" marR="17922" marT="17922" marB="17922" anchor="ctr">
                    <a:lnL w="9525" cap="flat" cmpd="sng" algn="ctr">
                      <a:solidFill>
                        <a:srgbClr val="073A6C"/>
                      </a:solidFill>
                      <a:prstDash val="solid"/>
                      <a:round/>
                      <a:headEnd type="none" w="med" len="med"/>
                      <a:tailEnd type="none" w="med" len="med"/>
                    </a:lnL>
                    <a:lnR w="9525" cap="flat" cmpd="sng" algn="ctr">
                      <a:solidFill>
                        <a:srgbClr val="073A6C"/>
                      </a:solidFill>
                      <a:prstDash val="solid"/>
                      <a:round/>
                      <a:headEnd type="none" w="med" len="med"/>
                      <a:tailEnd type="none" w="med" len="med"/>
                    </a:lnR>
                    <a:lnT w="9525" cap="flat" cmpd="sng" algn="ctr">
                      <a:solidFill>
                        <a:srgbClr val="073A6C"/>
                      </a:solidFill>
                      <a:prstDash val="solid"/>
                      <a:round/>
                      <a:headEnd type="none" w="med" len="med"/>
                      <a:tailEnd type="none" w="med" len="med"/>
                    </a:lnT>
                    <a:lnB w="9525" cap="flat" cmpd="sng" algn="ctr">
                      <a:solidFill>
                        <a:srgbClr val="073A6C"/>
                      </a:solidFill>
                      <a:prstDash val="solid"/>
                      <a:round/>
                      <a:headEnd type="none" w="med" len="med"/>
                      <a:tailEnd type="none" w="med" len="med"/>
                    </a:lnB>
                  </a:tcPr>
                </a:tc>
                <a:extLst>
                  <a:ext uri="{0D108BD9-81ED-4DB2-BD59-A6C34878D82A}">
                    <a16:rowId xmlns:a16="http://schemas.microsoft.com/office/drawing/2014/main" val="808546483"/>
                  </a:ext>
                </a:extLst>
              </a:tr>
              <a:tr h="248469">
                <a:tc>
                  <a:txBody>
                    <a:bodyPr/>
                    <a:lstStyle/>
                    <a:p>
                      <a:r>
                        <a:rPr lang="en-GB" sz="900" b="1" dirty="0">
                          <a:solidFill>
                            <a:srgbClr val="073A6C"/>
                          </a:solidFill>
                          <a:effectLst/>
                          <a:latin typeface="Arial" panose="020B0604020202020204" pitchFamily="34" charset="0"/>
                          <a:cs typeface="Arial" panose="020B0604020202020204" pitchFamily="34" charset="0"/>
                        </a:rPr>
                        <a:t>RF Voltage (MV)</a:t>
                      </a:r>
                      <a:endParaRPr lang="en-GB" sz="900" dirty="0">
                        <a:effectLst/>
                        <a:latin typeface="Arial" panose="020B0604020202020204" pitchFamily="34" charset="0"/>
                        <a:cs typeface="Arial" panose="020B0604020202020204" pitchFamily="34" charset="0"/>
                      </a:endParaRPr>
                    </a:p>
                  </a:txBody>
                  <a:tcPr marL="17922" marR="17922" marT="17922" marB="17922" anchor="ctr">
                    <a:lnL w="9525" cap="flat" cmpd="sng" algn="ctr">
                      <a:solidFill>
                        <a:srgbClr val="073A6C"/>
                      </a:solidFill>
                      <a:prstDash val="solid"/>
                      <a:round/>
                      <a:headEnd type="none" w="med" len="med"/>
                      <a:tailEnd type="none" w="med" len="med"/>
                    </a:lnL>
                    <a:lnR w="9525" cap="flat" cmpd="sng" algn="ctr">
                      <a:solidFill>
                        <a:srgbClr val="073A6C"/>
                      </a:solidFill>
                      <a:prstDash val="solid"/>
                      <a:round/>
                      <a:headEnd type="none" w="med" len="med"/>
                      <a:tailEnd type="none" w="med" len="med"/>
                    </a:lnR>
                    <a:lnT w="9525" cap="flat" cmpd="sng" algn="ctr">
                      <a:solidFill>
                        <a:srgbClr val="073A6C"/>
                      </a:solidFill>
                      <a:prstDash val="solid"/>
                      <a:round/>
                      <a:headEnd type="none" w="med" len="med"/>
                      <a:tailEnd type="none" w="med" len="med"/>
                    </a:lnT>
                    <a:lnB w="9525" cap="flat" cmpd="sng" algn="ctr">
                      <a:solidFill>
                        <a:srgbClr val="073A6C"/>
                      </a:solidFill>
                      <a:prstDash val="solid"/>
                      <a:round/>
                      <a:headEnd type="none" w="med" len="med"/>
                      <a:tailEnd type="none" w="med" len="med"/>
                    </a:lnB>
                  </a:tcPr>
                </a:tc>
                <a:tc>
                  <a:txBody>
                    <a:bodyPr/>
                    <a:lstStyle/>
                    <a:p>
                      <a:pPr algn="ctr"/>
                      <a:r>
                        <a:rPr lang="en-CH" sz="900" b="1" dirty="0">
                          <a:solidFill>
                            <a:srgbClr val="1D1D1D"/>
                          </a:solidFill>
                          <a:effectLst/>
                          <a:latin typeface="Arial" panose="020B0604020202020204" pitchFamily="34" charset="0"/>
                          <a:cs typeface="Arial" panose="020B0604020202020204" pitchFamily="34" charset="0"/>
                        </a:rPr>
                        <a:t>35</a:t>
                      </a:r>
                      <a:endParaRPr lang="en-CH" sz="900" dirty="0">
                        <a:effectLst/>
                        <a:latin typeface="Arial" panose="020B0604020202020204" pitchFamily="34" charset="0"/>
                        <a:cs typeface="Arial" panose="020B0604020202020204" pitchFamily="34" charset="0"/>
                      </a:endParaRPr>
                    </a:p>
                  </a:txBody>
                  <a:tcPr marL="17922" marR="17922" marT="17922" marB="17922" anchor="ctr">
                    <a:lnL w="9525" cap="flat" cmpd="sng" algn="ctr">
                      <a:solidFill>
                        <a:srgbClr val="073A6C"/>
                      </a:solidFill>
                      <a:prstDash val="solid"/>
                      <a:round/>
                      <a:headEnd type="none" w="med" len="med"/>
                      <a:tailEnd type="none" w="med" len="med"/>
                    </a:lnL>
                    <a:lnR w="9525" cap="flat" cmpd="sng" algn="ctr">
                      <a:solidFill>
                        <a:srgbClr val="073A6C"/>
                      </a:solidFill>
                      <a:prstDash val="solid"/>
                      <a:round/>
                      <a:headEnd type="none" w="med" len="med"/>
                      <a:tailEnd type="none" w="med" len="med"/>
                    </a:lnR>
                    <a:lnT w="9525" cap="flat" cmpd="sng" algn="ctr">
                      <a:solidFill>
                        <a:srgbClr val="073A6C"/>
                      </a:solidFill>
                      <a:prstDash val="solid"/>
                      <a:round/>
                      <a:headEnd type="none" w="med" len="med"/>
                      <a:tailEnd type="none" w="med" len="med"/>
                    </a:lnT>
                    <a:lnB w="9525" cap="flat" cmpd="sng" algn="ctr">
                      <a:solidFill>
                        <a:srgbClr val="073A6C"/>
                      </a:solidFill>
                      <a:prstDash val="solid"/>
                      <a:round/>
                      <a:headEnd type="none" w="med" len="med"/>
                      <a:tailEnd type="none" w="med" len="med"/>
                    </a:lnB>
                  </a:tcPr>
                </a:tc>
                <a:tc>
                  <a:txBody>
                    <a:bodyPr/>
                    <a:lstStyle/>
                    <a:p>
                      <a:endParaRPr lang="en-CH" sz="900" dirty="0">
                        <a:effectLst/>
                        <a:latin typeface="Arial" panose="020B0604020202020204" pitchFamily="34" charset="0"/>
                        <a:cs typeface="Arial" panose="020B0604020202020204" pitchFamily="34" charset="0"/>
                      </a:endParaRPr>
                    </a:p>
                  </a:txBody>
                  <a:tcPr marL="17922" marR="17922" marT="17922" marB="17922" anchor="ctr">
                    <a:lnL w="9525" cap="flat" cmpd="sng" algn="ctr">
                      <a:solidFill>
                        <a:srgbClr val="073A6C"/>
                      </a:solidFill>
                      <a:prstDash val="solid"/>
                      <a:round/>
                      <a:headEnd type="none" w="med" len="med"/>
                      <a:tailEnd type="none" w="med" len="med"/>
                    </a:lnL>
                    <a:lnR w="9525" cap="flat" cmpd="sng" algn="ctr">
                      <a:solidFill>
                        <a:srgbClr val="073A6C"/>
                      </a:solidFill>
                      <a:prstDash val="solid"/>
                      <a:round/>
                      <a:headEnd type="none" w="med" len="med"/>
                      <a:tailEnd type="none" w="med" len="med"/>
                    </a:lnR>
                    <a:lnT w="9525" cap="flat" cmpd="sng" algn="ctr">
                      <a:solidFill>
                        <a:srgbClr val="073A6C"/>
                      </a:solidFill>
                      <a:prstDash val="solid"/>
                      <a:round/>
                      <a:headEnd type="none" w="med" len="med"/>
                      <a:tailEnd type="none" w="med" len="med"/>
                    </a:lnT>
                    <a:lnB w="9525" cap="flat" cmpd="sng" algn="ctr">
                      <a:solidFill>
                        <a:srgbClr val="073A6C"/>
                      </a:solidFill>
                      <a:prstDash val="solid"/>
                      <a:round/>
                      <a:headEnd type="none" w="med" len="med"/>
                      <a:tailEnd type="none" w="med" len="med"/>
                    </a:lnB>
                  </a:tcPr>
                </a:tc>
                <a:tc>
                  <a:txBody>
                    <a:bodyPr/>
                    <a:lstStyle/>
                    <a:p>
                      <a:pPr algn="ctr"/>
                      <a:r>
                        <a:rPr lang="en-CH" sz="900" b="1" dirty="0">
                          <a:solidFill>
                            <a:srgbClr val="FB0007"/>
                          </a:solidFill>
                          <a:effectLst/>
                          <a:latin typeface="Arial" panose="020B0604020202020204" pitchFamily="34" charset="0"/>
                          <a:cs typeface="Arial" panose="020B0604020202020204" pitchFamily="34" charset="0"/>
                        </a:rPr>
                        <a:t>160</a:t>
                      </a:r>
                      <a:endParaRPr lang="en-CH" sz="900" dirty="0">
                        <a:effectLst/>
                        <a:latin typeface="Arial" panose="020B0604020202020204" pitchFamily="34" charset="0"/>
                        <a:cs typeface="Arial" panose="020B0604020202020204" pitchFamily="34" charset="0"/>
                      </a:endParaRPr>
                    </a:p>
                  </a:txBody>
                  <a:tcPr marL="17922" marR="17922" marT="17922" marB="17922" anchor="ctr">
                    <a:lnL w="9525" cap="flat" cmpd="sng" algn="ctr">
                      <a:solidFill>
                        <a:srgbClr val="073A6C"/>
                      </a:solidFill>
                      <a:prstDash val="solid"/>
                      <a:round/>
                      <a:headEnd type="none" w="med" len="med"/>
                      <a:tailEnd type="none" w="med" len="med"/>
                    </a:lnL>
                    <a:lnR w="9525" cap="flat" cmpd="sng" algn="ctr">
                      <a:solidFill>
                        <a:srgbClr val="073A6C"/>
                      </a:solidFill>
                      <a:prstDash val="solid"/>
                      <a:round/>
                      <a:headEnd type="none" w="med" len="med"/>
                      <a:tailEnd type="none" w="med" len="med"/>
                    </a:lnR>
                    <a:lnT w="9525" cap="flat" cmpd="sng" algn="ctr">
                      <a:solidFill>
                        <a:srgbClr val="073A6C"/>
                      </a:solidFill>
                      <a:prstDash val="solid"/>
                      <a:round/>
                      <a:headEnd type="none" w="med" len="med"/>
                      <a:tailEnd type="none" w="med" len="med"/>
                    </a:lnT>
                    <a:lnB w="9525" cap="flat" cmpd="sng" algn="ctr">
                      <a:solidFill>
                        <a:srgbClr val="073A6C"/>
                      </a:solidFill>
                      <a:prstDash val="solid"/>
                      <a:round/>
                      <a:headEnd type="none" w="med" len="med"/>
                      <a:tailEnd type="none" w="med" len="med"/>
                    </a:lnB>
                  </a:tcPr>
                </a:tc>
                <a:tc>
                  <a:txBody>
                    <a:bodyPr/>
                    <a:lstStyle/>
                    <a:p>
                      <a:endParaRPr lang="en-CH" sz="900" dirty="0">
                        <a:effectLst/>
                        <a:latin typeface="Arial" panose="020B0604020202020204" pitchFamily="34" charset="0"/>
                        <a:cs typeface="Arial" panose="020B0604020202020204" pitchFamily="34" charset="0"/>
                      </a:endParaRPr>
                    </a:p>
                  </a:txBody>
                  <a:tcPr marL="17922" marR="17922" marT="17922" marB="17922" anchor="ctr">
                    <a:lnL w="9525" cap="flat" cmpd="sng" algn="ctr">
                      <a:solidFill>
                        <a:srgbClr val="073A6C"/>
                      </a:solidFill>
                      <a:prstDash val="solid"/>
                      <a:round/>
                      <a:headEnd type="none" w="med" len="med"/>
                      <a:tailEnd type="none" w="med" len="med"/>
                    </a:lnL>
                    <a:lnR w="9525" cap="flat" cmpd="sng" algn="ctr">
                      <a:solidFill>
                        <a:srgbClr val="073A6C"/>
                      </a:solidFill>
                      <a:prstDash val="solid"/>
                      <a:round/>
                      <a:headEnd type="none" w="med" len="med"/>
                      <a:tailEnd type="none" w="med" len="med"/>
                    </a:lnR>
                    <a:lnT w="9525" cap="flat" cmpd="sng" algn="ctr">
                      <a:solidFill>
                        <a:srgbClr val="073A6C"/>
                      </a:solidFill>
                      <a:prstDash val="solid"/>
                      <a:round/>
                      <a:headEnd type="none" w="med" len="med"/>
                      <a:tailEnd type="none" w="med" len="med"/>
                    </a:lnT>
                    <a:lnB w="9525" cap="flat" cmpd="sng" algn="ctr">
                      <a:solidFill>
                        <a:srgbClr val="073A6C"/>
                      </a:solidFill>
                      <a:prstDash val="solid"/>
                      <a:round/>
                      <a:headEnd type="none" w="med" len="med"/>
                      <a:tailEnd type="none" w="med" len="med"/>
                    </a:lnB>
                  </a:tcPr>
                </a:tc>
                <a:tc>
                  <a:txBody>
                    <a:bodyPr/>
                    <a:lstStyle/>
                    <a:p>
                      <a:pPr algn="ctr"/>
                      <a:r>
                        <a:rPr lang="en-CH" sz="900" b="1">
                          <a:solidFill>
                            <a:srgbClr val="1D1D1D"/>
                          </a:solidFill>
                          <a:effectLst/>
                          <a:latin typeface="Arial" panose="020B0604020202020204" pitchFamily="34" charset="0"/>
                          <a:cs typeface="Arial" panose="020B0604020202020204" pitchFamily="34" charset="0"/>
                        </a:rPr>
                        <a:t>30</a:t>
                      </a:r>
                      <a:endParaRPr lang="en-CH" sz="900">
                        <a:effectLst/>
                        <a:latin typeface="Arial" panose="020B0604020202020204" pitchFamily="34" charset="0"/>
                        <a:cs typeface="Arial" panose="020B0604020202020204" pitchFamily="34" charset="0"/>
                      </a:endParaRPr>
                    </a:p>
                  </a:txBody>
                  <a:tcPr marL="17922" marR="17922" marT="17922" marB="17922" anchor="ctr">
                    <a:lnL w="9525" cap="flat" cmpd="sng" algn="ctr">
                      <a:solidFill>
                        <a:srgbClr val="073A6C"/>
                      </a:solidFill>
                      <a:prstDash val="solid"/>
                      <a:round/>
                      <a:headEnd type="none" w="med" len="med"/>
                      <a:tailEnd type="none" w="med" len="med"/>
                    </a:lnL>
                    <a:lnR w="9525" cap="flat" cmpd="sng" algn="ctr">
                      <a:solidFill>
                        <a:srgbClr val="073A6C"/>
                      </a:solidFill>
                      <a:prstDash val="solid"/>
                      <a:round/>
                      <a:headEnd type="none" w="med" len="med"/>
                      <a:tailEnd type="none" w="med" len="med"/>
                    </a:lnR>
                    <a:lnT w="9525" cap="flat" cmpd="sng" algn="ctr">
                      <a:solidFill>
                        <a:srgbClr val="073A6C"/>
                      </a:solidFill>
                      <a:prstDash val="solid"/>
                      <a:round/>
                      <a:headEnd type="none" w="med" len="med"/>
                      <a:tailEnd type="none" w="med" len="med"/>
                    </a:lnT>
                    <a:lnB w="9525" cap="flat" cmpd="sng" algn="ctr">
                      <a:solidFill>
                        <a:srgbClr val="073A6C"/>
                      </a:solidFill>
                      <a:prstDash val="solid"/>
                      <a:round/>
                      <a:headEnd type="none" w="med" len="med"/>
                      <a:tailEnd type="none" w="med" len="med"/>
                    </a:lnB>
                  </a:tcPr>
                </a:tc>
                <a:tc>
                  <a:txBody>
                    <a:bodyPr/>
                    <a:lstStyle/>
                    <a:p>
                      <a:endParaRPr lang="en-CH" sz="900" dirty="0">
                        <a:effectLst/>
                        <a:latin typeface="Arial" panose="020B0604020202020204" pitchFamily="34" charset="0"/>
                        <a:cs typeface="Arial" panose="020B0604020202020204" pitchFamily="34" charset="0"/>
                      </a:endParaRPr>
                    </a:p>
                  </a:txBody>
                  <a:tcPr marL="17922" marR="17922" marT="17922" marB="17922" anchor="ctr">
                    <a:lnL w="9525" cap="flat" cmpd="sng" algn="ctr">
                      <a:solidFill>
                        <a:srgbClr val="073A6C"/>
                      </a:solidFill>
                      <a:prstDash val="solid"/>
                      <a:round/>
                      <a:headEnd type="none" w="med" len="med"/>
                      <a:tailEnd type="none" w="med" len="med"/>
                    </a:lnL>
                    <a:lnR w="9525" cap="flat" cmpd="sng" algn="ctr">
                      <a:solidFill>
                        <a:srgbClr val="073A6C"/>
                      </a:solidFill>
                      <a:prstDash val="solid"/>
                      <a:round/>
                      <a:headEnd type="none" w="med" len="med"/>
                      <a:tailEnd type="none" w="med" len="med"/>
                    </a:lnR>
                    <a:lnT w="9525" cap="flat" cmpd="sng" algn="ctr">
                      <a:solidFill>
                        <a:srgbClr val="073A6C"/>
                      </a:solidFill>
                      <a:prstDash val="solid"/>
                      <a:round/>
                      <a:headEnd type="none" w="med" len="med"/>
                      <a:tailEnd type="none" w="med" len="med"/>
                    </a:lnT>
                    <a:lnB w="9525" cap="flat" cmpd="sng" algn="ctr">
                      <a:solidFill>
                        <a:srgbClr val="073A6C"/>
                      </a:solidFill>
                      <a:prstDash val="solid"/>
                      <a:round/>
                      <a:headEnd type="none" w="med" len="med"/>
                      <a:tailEnd type="none" w="med" len="med"/>
                    </a:lnB>
                  </a:tcPr>
                </a:tc>
                <a:tc>
                  <a:txBody>
                    <a:bodyPr/>
                    <a:lstStyle/>
                    <a:p>
                      <a:pPr algn="ctr"/>
                      <a:r>
                        <a:rPr lang="en-CH" sz="900" b="1">
                          <a:solidFill>
                            <a:srgbClr val="FB0007"/>
                          </a:solidFill>
                          <a:effectLst/>
                          <a:latin typeface="Arial" panose="020B0604020202020204" pitchFamily="34" charset="0"/>
                          <a:cs typeface="Arial" panose="020B0604020202020204" pitchFamily="34" charset="0"/>
                        </a:rPr>
                        <a:t>90</a:t>
                      </a:r>
                      <a:endParaRPr lang="en-CH" sz="900">
                        <a:effectLst/>
                        <a:latin typeface="Arial" panose="020B0604020202020204" pitchFamily="34" charset="0"/>
                        <a:cs typeface="Arial" panose="020B0604020202020204" pitchFamily="34" charset="0"/>
                      </a:endParaRPr>
                    </a:p>
                  </a:txBody>
                  <a:tcPr marL="17922" marR="17922" marT="17922" marB="17922" anchor="ctr">
                    <a:lnL w="9525" cap="flat" cmpd="sng" algn="ctr">
                      <a:solidFill>
                        <a:srgbClr val="073A6C"/>
                      </a:solidFill>
                      <a:prstDash val="solid"/>
                      <a:round/>
                      <a:headEnd type="none" w="med" len="med"/>
                      <a:tailEnd type="none" w="med" len="med"/>
                    </a:lnL>
                    <a:lnR w="9525" cap="flat" cmpd="sng" algn="ctr">
                      <a:solidFill>
                        <a:srgbClr val="073A6C"/>
                      </a:solidFill>
                      <a:prstDash val="solid"/>
                      <a:round/>
                      <a:headEnd type="none" w="med" len="med"/>
                      <a:tailEnd type="none" w="med" len="med"/>
                    </a:lnR>
                    <a:lnT w="9525" cap="flat" cmpd="sng" algn="ctr">
                      <a:solidFill>
                        <a:srgbClr val="073A6C"/>
                      </a:solidFill>
                      <a:prstDash val="solid"/>
                      <a:round/>
                      <a:headEnd type="none" w="med" len="med"/>
                      <a:tailEnd type="none" w="med" len="med"/>
                    </a:lnT>
                    <a:lnB w="9525" cap="flat" cmpd="sng" algn="ctr">
                      <a:solidFill>
                        <a:srgbClr val="073A6C"/>
                      </a:solidFill>
                      <a:prstDash val="solid"/>
                      <a:round/>
                      <a:headEnd type="none" w="med" len="med"/>
                      <a:tailEnd type="none" w="med" len="med"/>
                    </a:lnB>
                  </a:tcPr>
                </a:tc>
                <a:tc>
                  <a:txBody>
                    <a:bodyPr/>
                    <a:lstStyle/>
                    <a:p>
                      <a:endParaRPr lang="en-CH" sz="900" dirty="0">
                        <a:effectLst/>
                        <a:latin typeface="Arial" panose="020B0604020202020204" pitchFamily="34" charset="0"/>
                        <a:cs typeface="Arial" panose="020B0604020202020204" pitchFamily="34" charset="0"/>
                      </a:endParaRPr>
                    </a:p>
                  </a:txBody>
                  <a:tcPr marL="17922" marR="17922" marT="17922" marB="17922" anchor="ctr">
                    <a:lnL w="9525" cap="flat" cmpd="sng" algn="ctr">
                      <a:solidFill>
                        <a:srgbClr val="073A6C"/>
                      </a:solidFill>
                      <a:prstDash val="solid"/>
                      <a:round/>
                      <a:headEnd type="none" w="med" len="med"/>
                      <a:tailEnd type="none" w="med" len="med"/>
                    </a:lnL>
                    <a:lnR w="9525" cap="flat" cmpd="sng" algn="ctr">
                      <a:solidFill>
                        <a:srgbClr val="073A6C"/>
                      </a:solidFill>
                      <a:prstDash val="solid"/>
                      <a:round/>
                      <a:headEnd type="none" w="med" len="med"/>
                      <a:tailEnd type="none" w="med" len="med"/>
                    </a:lnR>
                    <a:lnT w="9525" cap="flat" cmpd="sng" algn="ctr">
                      <a:solidFill>
                        <a:srgbClr val="073A6C"/>
                      </a:solidFill>
                      <a:prstDash val="solid"/>
                      <a:round/>
                      <a:headEnd type="none" w="med" len="med"/>
                      <a:tailEnd type="none" w="med" len="med"/>
                    </a:lnT>
                    <a:lnB w="9525" cap="flat" cmpd="sng" algn="ctr">
                      <a:solidFill>
                        <a:srgbClr val="073A6C"/>
                      </a:solidFill>
                      <a:prstDash val="solid"/>
                      <a:round/>
                      <a:headEnd type="none" w="med" len="med"/>
                      <a:tailEnd type="none" w="med" len="med"/>
                    </a:lnB>
                  </a:tcPr>
                </a:tc>
                <a:tc>
                  <a:txBody>
                    <a:bodyPr/>
                    <a:lstStyle/>
                    <a:p>
                      <a:pPr algn="ctr"/>
                      <a:r>
                        <a:rPr lang="en-CH" sz="900" dirty="0">
                          <a:solidFill>
                            <a:srgbClr val="1D1D1D"/>
                          </a:solidFill>
                          <a:effectLst/>
                          <a:latin typeface="Arial" panose="020B0604020202020204" pitchFamily="34" charset="0"/>
                          <a:cs typeface="Arial" panose="020B0604020202020204" pitchFamily="34" charset="0"/>
                        </a:rPr>
                        <a:t>25</a:t>
                      </a:r>
                      <a:endParaRPr lang="en-CH" sz="900" dirty="0">
                        <a:effectLst/>
                        <a:latin typeface="Arial" panose="020B0604020202020204" pitchFamily="34" charset="0"/>
                        <a:cs typeface="Arial" panose="020B0604020202020204" pitchFamily="34" charset="0"/>
                      </a:endParaRPr>
                    </a:p>
                  </a:txBody>
                  <a:tcPr marL="17922" marR="17922" marT="17922" marB="17922" anchor="ctr">
                    <a:lnL w="9525" cap="flat" cmpd="sng" algn="ctr">
                      <a:solidFill>
                        <a:srgbClr val="073A6C"/>
                      </a:solidFill>
                      <a:prstDash val="solid"/>
                      <a:round/>
                      <a:headEnd type="none" w="med" len="med"/>
                      <a:tailEnd type="none" w="med" len="med"/>
                    </a:lnL>
                    <a:lnR w="9525" cap="flat" cmpd="sng" algn="ctr">
                      <a:solidFill>
                        <a:srgbClr val="073A6C"/>
                      </a:solidFill>
                      <a:prstDash val="solid"/>
                      <a:round/>
                      <a:headEnd type="none" w="med" len="med"/>
                      <a:tailEnd type="none" w="med" len="med"/>
                    </a:lnR>
                    <a:lnT w="9525" cap="flat" cmpd="sng" algn="ctr">
                      <a:solidFill>
                        <a:srgbClr val="073A6C"/>
                      </a:solidFill>
                      <a:prstDash val="solid"/>
                      <a:round/>
                      <a:headEnd type="none" w="med" len="med"/>
                      <a:tailEnd type="none" w="med" len="med"/>
                    </a:lnT>
                    <a:lnB w="9525" cap="flat" cmpd="sng" algn="ctr">
                      <a:solidFill>
                        <a:srgbClr val="073A6C"/>
                      </a:solidFill>
                      <a:prstDash val="solid"/>
                      <a:round/>
                      <a:headEnd type="none" w="med" len="med"/>
                      <a:tailEnd type="none" w="med" len="med"/>
                    </a:lnB>
                  </a:tcPr>
                </a:tc>
                <a:tc>
                  <a:txBody>
                    <a:bodyPr/>
                    <a:lstStyle/>
                    <a:p>
                      <a:endParaRPr lang="en-CH" sz="900" dirty="0">
                        <a:effectLst/>
                        <a:latin typeface="Arial" panose="020B0604020202020204" pitchFamily="34" charset="0"/>
                        <a:cs typeface="Arial" panose="020B0604020202020204" pitchFamily="34" charset="0"/>
                      </a:endParaRPr>
                    </a:p>
                  </a:txBody>
                  <a:tcPr marL="17922" marR="17922" marT="17922" marB="17922" anchor="ctr">
                    <a:lnL w="9525" cap="flat" cmpd="sng" algn="ctr">
                      <a:solidFill>
                        <a:srgbClr val="073A6C"/>
                      </a:solidFill>
                      <a:prstDash val="solid"/>
                      <a:round/>
                      <a:headEnd type="none" w="med" len="med"/>
                      <a:tailEnd type="none" w="med" len="med"/>
                    </a:lnL>
                    <a:lnR w="9525" cap="flat" cmpd="sng" algn="ctr">
                      <a:solidFill>
                        <a:srgbClr val="073A6C"/>
                      </a:solidFill>
                      <a:prstDash val="solid"/>
                      <a:round/>
                      <a:headEnd type="none" w="med" len="med"/>
                      <a:tailEnd type="none" w="med" len="med"/>
                    </a:lnR>
                    <a:lnT w="9525" cap="flat" cmpd="sng" algn="ctr">
                      <a:solidFill>
                        <a:srgbClr val="073A6C"/>
                      </a:solidFill>
                      <a:prstDash val="solid"/>
                      <a:round/>
                      <a:headEnd type="none" w="med" len="med"/>
                      <a:tailEnd type="none" w="med" len="med"/>
                    </a:lnT>
                    <a:lnB w="9525" cap="flat" cmpd="sng" algn="ctr">
                      <a:solidFill>
                        <a:srgbClr val="073A6C"/>
                      </a:solidFill>
                      <a:prstDash val="solid"/>
                      <a:round/>
                      <a:headEnd type="none" w="med" len="med"/>
                      <a:tailEnd type="none" w="med" len="med"/>
                    </a:lnB>
                  </a:tcPr>
                </a:tc>
                <a:tc>
                  <a:txBody>
                    <a:bodyPr/>
                    <a:lstStyle/>
                    <a:p>
                      <a:pPr algn="ctr"/>
                      <a:r>
                        <a:rPr lang="en-CH" sz="900" dirty="0">
                          <a:solidFill>
                            <a:srgbClr val="1D1D1D"/>
                          </a:solidFill>
                          <a:effectLst/>
                          <a:latin typeface="Arial" panose="020B0604020202020204" pitchFamily="34" charset="0"/>
                          <a:cs typeface="Arial" panose="020B0604020202020204" pitchFamily="34" charset="0"/>
                        </a:rPr>
                        <a:t>45</a:t>
                      </a:r>
                      <a:endParaRPr lang="en-CH" sz="900" dirty="0">
                        <a:effectLst/>
                        <a:latin typeface="Arial" panose="020B0604020202020204" pitchFamily="34" charset="0"/>
                        <a:cs typeface="Arial" panose="020B0604020202020204" pitchFamily="34" charset="0"/>
                      </a:endParaRPr>
                    </a:p>
                  </a:txBody>
                  <a:tcPr marL="17922" marR="17922" marT="17922" marB="17922" anchor="ctr">
                    <a:lnL w="9525" cap="flat" cmpd="sng" algn="ctr">
                      <a:solidFill>
                        <a:srgbClr val="073A6C"/>
                      </a:solidFill>
                      <a:prstDash val="solid"/>
                      <a:round/>
                      <a:headEnd type="none" w="med" len="med"/>
                      <a:tailEnd type="none" w="med" len="med"/>
                    </a:lnL>
                    <a:lnR w="9525" cap="flat" cmpd="sng" algn="ctr">
                      <a:solidFill>
                        <a:srgbClr val="073A6C"/>
                      </a:solidFill>
                      <a:prstDash val="solid"/>
                      <a:round/>
                      <a:headEnd type="none" w="med" len="med"/>
                      <a:tailEnd type="none" w="med" len="med"/>
                    </a:lnR>
                    <a:lnT w="9525" cap="flat" cmpd="sng" algn="ctr">
                      <a:solidFill>
                        <a:srgbClr val="073A6C"/>
                      </a:solidFill>
                      <a:prstDash val="solid"/>
                      <a:round/>
                      <a:headEnd type="none" w="med" len="med"/>
                      <a:tailEnd type="none" w="med" len="med"/>
                    </a:lnT>
                    <a:lnB w="9525" cap="flat" cmpd="sng" algn="ctr">
                      <a:solidFill>
                        <a:srgbClr val="073A6C"/>
                      </a:solidFill>
                      <a:prstDash val="solid"/>
                      <a:round/>
                      <a:headEnd type="none" w="med" len="med"/>
                      <a:tailEnd type="none" w="med" len="med"/>
                    </a:lnB>
                  </a:tcPr>
                </a:tc>
                <a:tc>
                  <a:txBody>
                    <a:bodyPr/>
                    <a:lstStyle/>
                    <a:p>
                      <a:endParaRPr lang="en-CH" sz="900" dirty="0">
                        <a:effectLst/>
                        <a:latin typeface="Arial" panose="020B0604020202020204" pitchFamily="34" charset="0"/>
                        <a:cs typeface="Arial" panose="020B0604020202020204" pitchFamily="34" charset="0"/>
                      </a:endParaRPr>
                    </a:p>
                  </a:txBody>
                  <a:tcPr marL="17922" marR="17922" marT="17922" marB="17922" anchor="ctr">
                    <a:lnL w="9525" cap="flat" cmpd="sng" algn="ctr">
                      <a:solidFill>
                        <a:srgbClr val="073A6C"/>
                      </a:solidFill>
                      <a:prstDash val="solid"/>
                      <a:round/>
                      <a:headEnd type="none" w="med" len="med"/>
                      <a:tailEnd type="none" w="med" len="med"/>
                    </a:lnL>
                    <a:lnR w="9525" cap="flat" cmpd="sng" algn="ctr">
                      <a:solidFill>
                        <a:srgbClr val="073A6C"/>
                      </a:solidFill>
                      <a:prstDash val="solid"/>
                      <a:round/>
                      <a:headEnd type="none" w="med" len="med"/>
                      <a:tailEnd type="none" w="med" len="med"/>
                    </a:lnR>
                    <a:lnT w="9525" cap="flat" cmpd="sng" algn="ctr">
                      <a:solidFill>
                        <a:srgbClr val="073A6C"/>
                      </a:solidFill>
                      <a:prstDash val="solid"/>
                      <a:round/>
                      <a:headEnd type="none" w="med" len="med"/>
                      <a:tailEnd type="none" w="med" len="med"/>
                    </a:lnT>
                    <a:lnB w="9525" cap="flat" cmpd="sng" algn="ctr">
                      <a:solidFill>
                        <a:srgbClr val="073A6C"/>
                      </a:solidFill>
                      <a:prstDash val="solid"/>
                      <a:round/>
                      <a:headEnd type="none" w="med" len="med"/>
                      <a:tailEnd type="none" w="med" len="med"/>
                    </a:lnB>
                  </a:tcPr>
                </a:tc>
                <a:extLst>
                  <a:ext uri="{0D108BD9-81ED-4DB2-BD59-A6C34878D82A}">
                    <a16:rowId xmlns:a16="http://schemas.microsoft.com/office/drawing/2014/main" val="2649622416"/>
                  </a:ext>
                </a:extLst>
              </a:tr>
              <a:tr h="203122">
                <a:tc>
                  <a:txBody>
                    <a:bodyPr/>
                    <a:lstStyle/>
                    <a:p>
                      <a:r>
                        <a:rPr lang="en-GB" sz="900" b="1">
                          <a:solidFill>
                            <a:srgbClr val="073A6C"/>
                          </a:solidFill>
                          <a:effectLst/>
                          <a:latin typeface="Arial" panose="020B0604020202020204" pitchFamily="34" charset="0"/>
                          <a:cs typeface="Arial" panose="020B0604020202020204" pitchFamily="34" charset="0"/>
                        </a:rPr>
                        <a:t>Damping wiggler B[T] / L [m]</a:t>
                      </a:r>
                      <a:endParaRPr lang="en-GB" sz="900">
                        <a:effectLst/>
                        <a:latin typeface="Arial" panose="020B0604020202020204" pitchFamily="34" charset="0"/>
                        <a:cs typeface="Arial" panose="020B0604020202020204" pitchFamily="34" charset="0"/>
                      </a:endParaRPr>
                    </a:p>
                  </a:txBody>
                  <a:tcPr marL="17922" marR="17922" marT="17922" marB="17922" anchor="ctr">
                    <a:lnL w="9525" cap="flat" cmpd="sng" algn="ctr">
                      <a:solidFill>
                        <a:srgbClr val="073A6C"/>
                      </a:solidFill>
                      <a:prstDash val="solid"/>
                      <a:round/>
                      <a:headEnd type="none" w="med" len="med"/>
                      <a:tailEnd type="none" w="med" len="med"/>
                    </a:lnL>
                    <a:lnR w="9525" cap="flat" cmpd="sng" algn="ctr">
                      <a:solidFill>
                        <a:srgbClr val="073A6C"/>
                      </a:solidFill>
                      <a:prstDash val="solid"/>
                      <a:round/>
                      <a:headEnd type="none" w="med" len="med"/>
                      <a:tailEnd type="none" w="med" len="med"/>
                    </a:lnR>
                    <a:lnT w="9525" cap="flat" cmpd="sng" algn="ctr">
                      <a:solidFill>
                        <a:srgbClr val="073A6C"/>
                      </a:solidFill>
                      <a:prstDash val="solid"/>
                      <a:round/>
                      <a:headEnd type="none" w="med" len="med"/>
                      <a:tailEnd type="none" w="med" len="med"/>
                    </a:lnT>
                    <a:lnB w="9525" cap="flat" cmpd="sng" algn="ctr">
                      <a:solidFill>
                        <a:srgbClr val="073A6C"/>
                      </a:solidFill>
                      <a:prstDash val="solid"/>
                      <a:round/>
                      <a:headEnd type="none" w="med" len="med"/>
                      <a:tailEnd type="none" w="med" len="med"/>
                    </a:lnB>
                  </a:tcPr>
                </a:tc>
                <a:tc gridSpan="4">
                  <a:txBody>
                    <a:bodyPr/>
                    <a:lstStyle/>
                    <a:p>
                      <a:pPr algn="ctr"/>
                      <a:r>
                        <a:rPr lang="en-CH" sz="900">
                          <a:solidFill>
                            <a:srgbClr val="1D1D1D"/>
                          </a:solidFill>
                          <a:effectLst/>
                          <a:latin typeface="Arial" panose="020B0604020202020204" pitchFamily="34" charset="0"/>
                          <a:cs typeface="Arial" panose="020B0604020202020204" pitchFamily="34" charset="0"/>
                        </a:rPr>
                        <a:t>6 / 12.15 </a:t>
                      </a:r>
                      <a:endParaRPr lang="en-CH" sz="900">
                        <a:effectLst/>
                        <a:latin typeface="Arial" panose="020B0604020202020204" pitchFamily="34" charset="0"/>
                        <a:cs typeface="Arial" panose="020B0604020202020204" pitchFamily="34" charset="0"/>
                      </a:endParaRPr>
                    </a:p>
                  </a:txBody>
                  <a:tcPr marL="17922" marR="17922" marT="17922" marB="17922" anchor="ctr">
                    <a:lnL w="9525" cap="flat" cmpd="sng" algn="ctr">
                      <a:solidFill>
                        <a:srgbClr val="073A6C"/>
                      </a:solidFill>
                      <a:prstDash val="solid"/>
                      <a:round/>
                      <a:headEnd type="none" w="med" len="med"/>
                      <a:tailEnd type="none" w="med" len="med"/>
                    </a:lnL>
                    <a:lnR w="9525" cap="flat" cmpd="sng" algn="ctr">
                      <a:solidFill>
                        <a:srgbClr val="073A6C"/>
                      </a:solidFill>
                      <a:prstDash val="solid"/>
                      <a:round/>
                      <a:headEnd type="none" w="med" len="med"/>
                      <a:tailEnd type="none" w="med" len="med"/>
                    </a:lnR>
                    <a:lnT w="9525" cap="flat" cmpd="sng" algn="ctr">
                      <a:solidFill>
                        <a:srgbClr val="073A6C"/>
                      </a:solidFill>
                      <a:prstDash val="solid"/>
                      <a:round/>
                      <a:headEnd type="none" w="med" len="med"/>
                      <a:tailEnd type="none" w="med" len="med"/>
                    </a:lnT>
                    <a:lnB w="9525" cap="flat" cmpd="sng" algn="ctr">
                      <a:solidFill>
                        <a:srgbClr val="073A6C"/>
                      </a:solidFill>
                      <a:prstDash val="solid"/>
                      <a:round/>
                      <a:headEnd type="none" w="med" len="med"/>
                      <a:tailEnd type="none" w="med" len="med"/>
                    </a:lnB>
                  </a:tcPr>
                </a:tc>
                <a:tc hMerge="1">
                  <a:txBody>
                    <a:bodyPr/>
                    <a:lstStyle/>
                    <a:p>
                      <a:endParaRPr lang="en-CH"/>
                    </a:p>
                  </a:txBody>
                  <a:tcPr/>
                </a:tc>
                <a:tc hMerge="1">
                  <a:txBody>
                    <a:bodyPr/>
                    <a:lstStyle/>
                    <a:p>
                      <a:endParaRPr lang="en-CH"/>
                    </a:p>
                  </a:txBody>
                  <a:tcPr/>
                </a:tc>
                <a:tc hMerge="1">
                  <a:txBody>
                    <a:bodyPr/>
                    <a:lstStyle/>
                    <a:p>
                      <a:endParaRPr lang="en-CH"/>
                    </a:p>
                  </a:txBody>
                  <a:tcPr/>
                </a:tc>
                <a:tc gridSpan="4">
                  <a:txBody>
                    <a:bodyPr/>
                    <a:lstStyle/>
                    <a:p>
                      <a:pPr algn="ctr"/>
                      <a:r>
                        <a:rPr lang="en-CH" sz="900">
                          <a:solidFill>
                            <a:srgbClr val="1D1D1D"/>
                          </a:solidFill>
                          <a:effectLst/>
                          <a:latin typeface="Arial" panose="020B0604020202020204" pitchFamily="34" charset="0"/>
                          <a:cs typeface="Arial" panose="020B0604020202020204" pitchFamily="34" charset="0"/>
                        </a:rPr>
                        <a:t>5 / 12.15</a:t>
                      </a:r>
                      <a:endParaRPr lang="en-CH" sz="900">
                        <a:effectLst/>
                        <a:latin typeface="Arial" panose="020B0604020202020204" pitchFamily="34" charset="0"/>
                        <a:cs typeface="Arial" panose="020B0604020202020204" pitchFamily="34" charset="0"/>
                      </a:endParaRPr>
                    </a:p>
                  </a:txBody>
                  <a:tcPr marL="17922" marR="17922" marT="17922" marB="17922" anchor="ctr">
                    <a:lnL w="9525" cap="flat" cmpd="sng" algn="ctr">
                      <a:solidFill>
                        <a:srgbClr val="073A6C"/>
                      </a:solidFill>
                      <a:prstDash val="solid"/>
                      <a:round/>
                      <a:headEnd type="none" w="med" len="med"/>
                      <a:tailEnd type="none" w="med" len="med"/>
                    </a:lnL>
                    <a:lnR w="9525" cap="flat" cmpd="sng" algn="ctr">
                      <a:solidFill>
                        <a:srgbClr val="073A6C"/>
                      </a:solidFill>
                      <a:prstDash val="solid"/>
                      <a:round/>
                      <a:headEnd type="none" w="med" len="med"/>
                      <a:tailEnd type="none" w="med" len="med"/>
                    </a:lnR>
                    <a:lnT w="9525" cap="flat" cmpd="sng" algn="ctr">
                      <a:solidFill>
                        <a:srgbClr val="073A6C"/>
                      </a:solidFill>
                      <a:prstDash val="solid"/>
                      <a:round/>
                      <a:headEnd type="none" w="med" len="med"/>
                      <a:tailEnd type="none" w="med" len="med"/>
                    </a:lnT>
                    <a:lnB w="9525" cap="flat" cmpd="sng" algn="ctr">
                      <a:solidFill>
                        <a:srgbClr val="073A6C"/>
                      </a:solidFill>
                      <a:prstDash val="solid"/>
                      <a:round/>
                      <a:headEnd type="none" w="med" len="med"/>
                      <a:tailEnd type="none" w="med" len="med"/>
                    </a:lnB>
                  </a:tcPr>
                </a:tc>
                <a:tc hMerge="1">
                  <a:txBody>
                    <a:bodyPr/>
                    <a:lstStyle/>
                    <a:p>
                      <a:endParaRPr lang="en-CH"/>
                    </a:p>
                  </a:txBody>
                  <a:tcPr/>
                </a:tc>
                <a:tc hMerge="1">
                  <a:txBody>
                    <a:bodyPr/>
                    <a:lstStyle/>
                    <a:p>
                      <a:endParaRPr lang="en-CH"/>
                    </a:p>
                  </a:txBody>
                  <a:tcPr/>
                </a:tc>
                <a:tc hMerge="1">
                  <a:txBody>
                    <a:bodyPr/>
                    <a:lstStyle/>
                    <a:p>
                      <a:endParaRPr lang="en-CH"/>
                    </a:p>
                  </a:txBody>
                  <a:tcPr/>
                </a:tc>
                <a:tc gridSpan="4">
                  <a:txBody>
                    <a:bodyPr/>
                    <a:lstStyle/>
                    <a:p>
                      <a:pPr algn="ctr"/>
                      <a:r>
                        <a:rPr lang="en-CH" sz="900" dirty="0">
                          <a:solidFill>
                            <a:srgbClr val="1D1D1D"/>
                          </a:solidFill>
                          <a:effectLst/>
                          <a:latin typeface="Arial" panose="020B0604020202020204" pitchFamily="34" charset="0"/>
                          <a:cs typeface="Arial" panose="020B0604020202020204" pitchFamily="34" charset="0"/>
                        </a:rPr>
                        <a:t>3.5 / 12.15</a:t>
                      </a:r>
                      <a:endParaRPr lang="en-CH" sz="900" dirty="0">
                        <a:effectLst/>
                        <a:latin typeface="Arial" panose="020B0604020202020204" pitchFamily="34" charset="0"/>
                        <a:cs typeface="Arial" panose="020B0604020202020204" pitchFamily="34" charset="0"/>
                      </a:endParaRPr>
                    </a:p>
                  </a:txBody>
                  <a:tcPr marL="17922" marR="17922" marT="17922" marB="17922" anchor="ctr">
                    <a:lnL w="9525" cap="flat" cmpd="sng" algn="ctr">
                      <a:solidFill>
                        <a:srgbClr val="073A6C"/>
                      </a:solidFill>
                      <a:prstDash val="solid"/>
                      <a:round/>
                      <a:headEnd type="none" w="med" len="med"/>
                      <a:tailEnd type="none" w="med" len="med"/>
                    </a:lnL>
                    <a:lnR w="9525" cap="flat" cmpd="sng" algn="ctr">
                      <a:solidFill>
                        <a:srgbClr val="073A6C"/>
                      </a:solidFill>
                      <a:prstDash val="solid"/>
                      <a:round/>
                      <a:headEnd type="none" w="med" len="med"/>
                      <a:tailEnd type="none" w="med" len="med"/>
                    </a:lnR>
                    <a:lnT w="9525" cap="flat" cmpd="sng" algn="ctr">
                      <a:solidFill>
                        <a:srgbClr val="073A6C"/>
                      </a:solidFill>
                      <a:prstDash val="solid"/>
                      <a:round/>
                      <a:headEnd type="none" w="med" len="med"/>
                      <a:tailEnd type="none" w="med" len="med"/>
                    </a:lnT>
                    <a:lnB w="9525" cap="flat" cmpd="sng" algn="ctr">
                      <a:solidFill>
                        <a:srgbClr val="073A6C"/>
                      </a:solidFill>
                      <a:prstDash val="solid"/>
                      <a:round/>
                      <a:headEnd type="none" w="med" len="med"/>
                      <a:tailEnd type="none" w="med" len="med"/>
                    </a:lnB>
                  </a:tcPr>
                </a:tc>
                <a:tc hMerge="1">
                  <a:txBody>
                    <a:bodyPr/>
                    <a:lstStyle/>
                    <a:p>
                      <a:endParaRPr lang="en-CH"/>
                    </a:p>
                  </a:txBody>
                  <a:tcPr/>
                </a:tc>
                <a:tc hMerge="1">
                  <a:txBody>
                    <a:bodyPr/>
                    <a:lstStyle/>
                    <a:p>
                      <a:endParaRPr lang="en-CH"/>
                    </a:p>
                  </a:txBody>
                  <a:tcPr/>
                </a:tc>
                <a:tc hMerge="1">
                  <a:txBody>
                    <a:bodyPr/>
                    <a:lstStyle/>
                    <a:p>
                      <a:endParaRPr lang="en-CH"/>
                    </a:p>
                  </a:txBody>
                  <a:tcPr/>
                </a:tc>
                <a:extLst>
                  <a:ext uri="{0D108BD9-81ED-4DB2-BD59-A6C34878D82A}">
                    <a16:rowId xmlns:a16="http://schemas.microsoft.com/office/drawing/2014/main" val="2549841290"/>
                  </a:ext>
                </a:extLst>
              </a:tr>
              <a:tr h="203122">
                <a:tc>
                  <a:txBody>
                    <a:bodyPr/>
                    <a:lstStyle/>
                    <a:p>
                      <a:r>
                        <a:rPr lang="en-GB" sz="900" b="1" dirty="0">
                          <a:solidFill>
                            <a:srgbClr val="073A6C"/>
                          </a:solidFill>
                          <a:effectLst/>
                          <a:latin typeface="Arial" panose="020B0604020202020204" pitchFamily="34" charset="0"/>
                          <a:cs typeface="Arial" panose="020B0604020202020204" pitchFamily="34" charset="0"/>
                        </a:rPr>
                        <a:t>Robinson wiggler B[T] / L [m]</a:t>
                      </a:r>
                      <a:endParaRPr lang="en-GB" sz="900" dirty="0">
                        <a:effectLst/>
                        <a:latin typeface="Arial" panose="020B0604020202020204" pitchFamily="34" charset="0"/>
                        <a:cs typeface="Arial" panose="020B0604020202020204" pitchFamily="34" charset="0"/>
                      </a:endParaRPr>
                    </a:p>
                  </a:txBody>
                  <a:tcPr marL="17922" marR="17922" marT="17922" marB="17922" anchor="ctr">
                    <a:lnL w="9525" cap="flat" cmpd="sng" algn="ctr">
                      <a:solidFill>
                        <a:srgbClr val="073A6C"/>
                      </a:solidFill>
                      <a:prstDash val="solid"/>
                      <a:round/>
                      <a:headEnd type="none" w="med" len="med"/>
                      <a:tailEnd type="none" w="med" len="med"/>
                    </a:lnL>
                    <a:lnR w="9525" cap="flat" cmpd="sng" algn="ctr">
                      <a:solidFill>
                        <a:srgbClr val="073A6C"/>
                      </a:solidFill>
                      <a:prstDash val="solid"/>
                      <a:round/>
                      <a:headEnd type="none" w="med" len="med"/>
                      <a:tailEnd type="none" w="med" len="med"/>
                    </a:lnR>
                    <a:lnT w="9525" cap="flat" cmpd="sng" algn="ctr">
                      <a:solidFill>
                        <a:srgbClr val="073A6C"/>
                      </a:solidFill>
                      <a:prstDash val="solid"/>
                      <a:round/>
                      <a:headEnd type="none" w="med" len="med"/>
                      <a:tailEnd type="none" w="med" len="med"/>
                    </a:lnT>
                    <a:lnB w="9525" cap="flat" cmpd="sng" algn="ctr">
                      <a:solidFill>
                        <a:srgbClr val="073A6C"/>
                      </a:solidFill>
                      <a:prstDash val="solid"/>
                      <a:round/>
                      <a:headEnd type="none" w="med" len="med"/>
                      <a:tailEnd type="none" w="med" len="med"/>
                    </a:lnB>
                  </a:tcPr>
                </a:tc>
                <a:tc gridSpan="4">
                  <a:txBody>
                    <a:bodyPr/>
                    <a:lstStyle/>
                    <a:p>
                      <a:pPr algn="ctr"/>
                      <a:r>
                        <a:rPr lang="en-CH" sz="900">
                          <a:solidFill>
                            <a:srgbClr val="1D1D1D"/>
                          </a:solidFill>
                          <a:effectLst/>
                          <a:latin typeface="Arial" panose="020B0604020202020204" pitchFamily="34" charset="0"/>
                          <a:cs typeface="Arial" panose="020B0604020202020204" pitchFamily="34" charset="0"/>
                        </a:rPr>
                        <a:t>0.5 / 12</a:t>
                      </a:r>
                      <a:endParaRPr lang="en-CH" sz="900">
                        <a:effectLst/>
                        <a:latin typeface="Arial" panose="020B0604020202020204" pitchFamily="34" charset="0"/>
                        <a:cs typeface="Arial" panose="020B0604020202020204" pitchFamily="34" charset="0"/>
                      </a:endParaRPr>
                    </a:p>
                  </a:txBody>
                  <a:tcPr marL="17922" marR="17922" marT="17922" marB="17922" anchor="ctr">
                    <a:lnL w="9525" cap="flat" cmpd="sng" algn="ctr">
                      <a:solidFill>
                        <a:srgbClr val="073A6C"/>
                      </a:solidFill>
                      <a:prstDash val="solid"/>
                      <a:round/>
                      <a:headEnd type="none" w="med" len="med"/>
                      <a:tailEnd type="none" w="med" len="med"/>
                    </a:lnL>
                    <a:lnR w="9525" cap="flat" cmpd="sng" algn="ctr">
                      <a:solidFill>
                        <a:srgbClr val="073A6C"/>
                      </a:solidFill>
                      <a:prstDash val="solid"/>
                      <a:round/>
                      <a:headEnd type="none" w="med" len="med"/>
                      <a:tailEnd type="none" w="med" len="med"/>
                    </a:lnR>
                    <a:lnT w="9525" cap="flat" cmpd="sng" algn="ctr">
                      <a:solidFill>
                        <a:srgbClr val="073A6C"/>
                      </a:solidFill>
                      <a:prstDash val="solid"/>
                      <a:round/>
                      <a:headEnd type="none" w="med" len="med"/>
                      <a:tailEnd type="none" w="med" len="med"/>
                    </a:lnT>
                    <a:lnB w="9525" cap="flat" cmpd="sng" algn="ctr">
                      <a:solidFill>
                        <a:srgbClr val="073A6C"/>
                      </a:solidFill>
                      <a:prstDash val="solid"/>
                      <a:round/>
                      <a:headEnd type="none" w="med" len="med"/>
                      <a:tailEnd type="none" w="med" len="med"/>
                    </a:lnB>
                  </a:tcPr>
                </a:tc>
                <a:tc hMerge="1">
                  <a:txBody>
                    <a:bodyPr/>
                    <a:lstStyle/>
                    <a:p>
                      <a:endParaRPr lang="en-CH"/>
                    </a:p>
                  </a:txBody>
                  <a:tcPr/>
                </a:tc>
                <a:tc hMerge="1">
                  <a:txBody>
                    <a:bodyPr/>
                    <a:lstStyle/>
                    <a:p>
                      <a:endParaRPr lang="en-CH"/>
                    </a:p>
                  </a:txBody>
                  <a:tcPr/>
                </a:tc>
                <a:tc hMerge="1">
                  <a:txBody>
                    <a:bodyPr/>
                    <a:lstStyle/>
                    <a:p>
                      <a:endParaRPr lang="en-CH"/>
                    </a:p>
                  </a:txBody>
                  <a:tcPr/>
                </a:tc>
                <a:tc gridSpan="4">
                  <a:txBody>
                    <a:bodyPr/>
                    <a:lstStyle/>
                    <a:p>
                      <a:pPr algn="ctr"/>
                      <a:r>
                        <a:rPr lang="en-CH" sz="900">
                          <a:solidFill>
                            <a:srgbClr val="1D1D1D"/>
                          </a:solidFill>
                          <a:effectLst/>
                          <a:latin typeface="Arial" panose="020B0604020202020204" pitchFamily="34" charset="0"/>
                          <a:cs typeface="Arial" panose="020B0604020202020204" pitchFamily="34" charset="0"/>
                        </a:rPr>
                        <a:t>0.5 / 12</a:t>
                      </a:r>
                      <a:endParaRPr lang="en-CH" sz="900">
                        <a:effectLst/>
                        <a:latin typeface="Arial" panose="020B0604020202020204" pitchFamily="34" charset="0"/>
                        <a:cs typeface="Arial" panose="020B0604020202020204" pitchFamily="34" charset="0"/>
                      </a:endParaRPr>
                    </a:p>
                  </a:txBody>
                  <a:tcPr marL="17922" marR="17922" marT="17922" marB="17922" anchor="ctr">
                    <a:lnL w="9525" cap="flat" cmpd="sng" algn="ctr">
                      <a:solidFill>
                        <a:srgbClr val="073A6C"/>
                      </a:solidFill>
                      <a:prstDash val="solid"/>
                      <a:round/>
                      <a:headEnd type="none" w="med" len="med"/>
                      <a:tailEnd type="none" w="med" len="med"/>
                    </a:lnL>
                    <a:lnR w="9525" cap="flat" cmpd="sng" algn="ctr">
                      <a:solidFill>
                        <a:srgbClr val="073A6C"/>
                      </a:solidFill>
                      <a:prstDash val="solid"/>
                      <a:round/>
                      <a:headEnd type="none" w="med" len="med"/>
                      <a:tailEnd type="none" w="med" len="med"/>
                    </a:lnR>
                    <a:lnT w="9525" cap="flat" cmpd="sng" algn="ctr">
                      <a:solidFill>
                        <a:srgbClr val="073A6C"/>
                      </a:solidFill>
                      <a:prstDash val="solid"/>
                      <a:round/>
                      <a:headEnd type="none" w="med" len="med"/>
                      <a:tailEnd type="none" w="med" len="med"/>
                    </a:lnT>
                    <a:lnB w="9525" cap="flat" cmpd="sng" algn="ctr">
                      <a:solidFill>
                        <a:srgbClr val="073A6C"/>
                      </a:solidFill>
                      <a:prstDash val="solid"/>
                      <a:round/>
                      <a:headEnd type="none" w="med" len="med"/>
                      <a:tailEnd type="none" w="med" len="med"/>
                    </a:lnB>
                  </a:tcPr>
                </a:tc>
                <a:tc hMerge="1">
                  <a:txBody>
                    <a:bodyPr/>
                    <a:lstStyle/>
                    <a:p>
                      <a:endParaRPr lang="en-CH"/>
                    </a:p>
                  </a:txBody>
                  <a:tcPr/>
                </a:tc>
                <a:tc hMerge="1">
                  <a:txBody>
                    <a:bodyPr/>
                    <a:lstStyle/>
                    <a:p>
                      <a:endParaRPr lang="en-CH"/>
                    </a:p>
                  </a:txBody>
                  <a:tcPr/>
                </a:tc>
                <a:tc hMerge="1">
                  <a:txBody>
                    <a:bodyPr/>
                    <a:lstStyle/>
                    <a:p>
                      <a:endParaRPr lang="en-CH"/>
                    </a:p>
                  </a:txBody>
                  <a:tcPr/>
                </a:tc>
                <a:tc gridSpan="4">
                  <a:txBody>
                    <a:bodyPr/>
                    <a:lstStyle/>
                    <a:p>
                      <a:pPr algn="ctr"/>
                      <a:r>
                        <a:rPr lang="en-CH" sz="900" dirty="0">
                          <a:solidFill>
                            <a:srgbClr val="1D1D1D"/>
                          </a:solidFill>
                          <a:effectLst/>
                          <a:latin typeface="Arial" panose="020B0604020202020204" pitchFamily="34" charset="0"/>
                          <a:cs typeface="Arial" panose="020B0604020202020204" pitchFamily="34" charset="0"/>
                        </a:rPr>
                        <a:t>0.5 / 6</a:t>
                      </a:r>
                      <a:endParaRPr lang="en-CH" sz="900" dirty="0">
                        <a:effectLst/>
                        <a:latin typeface="Arial" panose="020B0604020202020204" pitchFamily="34" charset="0"/>
                        <a:cs typeface="Arial" panose="020B0604020202020204" pitchFamily="34" charset="0"/>
                      </a:endParaRPr>
                    </a:p>
                  </a:txBody>
                  <a:tcPr marL="17922" marR="17922" marT="17922" marB="17922" anchor="ctr">
                    <a:lnL w="9525" cap="flat" cmpd="sng" algn="ctr">
                      <a:solidFill>
                        <a:srgbClr val="073A6C"/>
                      </a:solidFill>
                      <a:prstDash val="solid"/>
                      <a:round/>
                      <a:headEnd type="none" w="med" len="med"/>
                      <a:tailEnd type="none" w="med" len="med"/>
                    </a:lnL>
                    <a:lnR w="9525" cap="flat" cmpd="sng" algn="ctr">
                      <a:solidFill>
                        <a:srgbClr val="073A6C"/>
                      </a:solidFill>
                      <a:prstDash val="solid"/>
                      <a:round/>
                      <a:headEnd type="none" w="med" len="med"/>
                      <a:tailEnd type="none" w="med" len="med"/>
                    </a:lnR>
                    <a:lnT w="9525" cap="flat" cmpd="sng" algn="ctr">
                      <a:solidFill>
                        <a:srgbClr val="073A6C"/>
                      </a:solidFill>
                      <a:prstDash val="solid"/>
                      <a:round/>
                      <a:headEnd type="none" w="med" len="med"/>
                      <a:tailEnd type="none" w="med" len="med"/>
                    </a:lnT>
                    <a:lnB w="9525" cap="flat" cmpd="sng" algn="ctr">
                      <a:solidFill>
                        <a:srgbClr val="073A6C"/>
                      </a:solidFill>
                      <a:prstDash val="solid"/>
                      <a:round/>
                      <a:headEnd type="none" w="med" len="med"/>
                      <a:tailEnd type="none" w="med" len="med"/>
                    </a:lnB>
                  </a:tcPr>
                </a:tc>
                <a:tc hMerge="1">
                  <a:txBody>
                    <a:bodyPr/>
                    <a:lstStyle/>
                    <a:p>
                      <a:endParaRPr lang="en-CH"/>
                    </a:p>
                  </a:txBody>
                  <a:tcPr/>
                </a:tc>
                <a:tc hMerge="1">
                  <a:txBody>
                    <a:bodyPr/>
                    <a:lstStyle/>
                    <a:p>
                      <a:endParaRPr lang="en-CH"/>
                    </a:p>
                  </a:txBody>
                  <a:tcPr/>
                </a:tc>
                <a:tc hMerge="1">
                  <a:txBody>
                    <a:bodyPr/>
                    <a:lstStyle/>
                    <a:p>
                      <a:endParaRPr lang="en-CH"/>
                    </a:p>
                  </a:txBody>
                  <a:tcPr/>
                </a:tc>
                <a:extLst>
                  <a:ext uri="{0D108BD9-81ED-4DB2-BD59-A6C34878D82A}">
                    <a16:rowId xmlns:a16="http://schemas.microsoft.com/office/drawing/2014/main" val="3565322019"/>
                  </a:ext>
                </a:extLst>
              </a:tr>
            </a:tbl>
          </a:graphicData>
        </a:graphic>
      </p:graphicFrame>
    </p:spTree>
    <p:extLst>
      <p:ext uri="{BB962C8B-B14F-4D97-AF65-F5344CB8AC3E}">
        <p14:creationId xmlns:p14="http://schemas.microsoft.com/office/powerpoint/2010/main" val="124654162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6102FB2A-BBD0-2920-DAB6-AF5BA620371A}"/>
              </a:ext>
            </a:extLst>
          </p:cNvPr>
          <p:cNvSpPr>
            <a:spLocks noGrp="1"/>
          </p:cNvSpPr>
          <p:nvPr>
            <p:ph type="sldNum" sz="quarter" idx="10"/>
          </p:nvPr>
        </p:nvSpPr>
        <p:spPr/>
        <p:txBody>
          <a:bodyPr/>
          <a:lstStyle/>
          <a:p>
            <a:fld id="{88A1DFE4-5FC5-43BD-BB7E-75EAD82B965F}" type="slidenum">
              <a:rPr lang="en-US" noProof="0" smtClean="0"/>
              <a:pPr/>
              <a:t>8</a:t>
            </a:fld>
            <a:endParaRPr lang="en-US" noProof="0" dirty="0"/>
          </a:p>
        </p:txBody>
      </p:sp>
      <p:sp>
        <p:nvSpPr>
          <p:cNvPr id="3" name="Text Placeholder 2">
            <a:extLst>
              <a:ext uri="{FF2B5EF4-FFF2-40B4-BE49-F238E27FC236}">
                <a16:creationId xmlns:a16="http://schemas.microsoft.com/office/drawing/2014/main" id="{3340FAC4-9D12-0EA4-0873-1D0CB07C0299}"/>
              </a:ext>
            </a:extLst>
          </p:cNvPr>
          <p:cNvSpPr>
            <a:spLocks noGrp="1"/>
          </p:cNvSpPr>
          <p:nvPr>
            <p:ph type="body" sz="quarter" idx="12"/>
          </p:nvPr>
        </p:nvSpPr>
        <p:spPr>
          <a:xfrm>
            <a:off x="442800" y="1131590"/>
            <a:ext cx="3497626" cy="3867893"/>
          </a:xfrm>
        </p:spPr>
        <p:txBody>
          <a:bodyPr/>
          <a:lstStyle/>
          <a:p>
            <a:endParaRPr lang="en-US" dirty="0"/>
          </a:p>
          <a:p>
            <a:r>
              <a:rPr lang="en-US" dirty="0"/>
              <a:t>At 16 GeV extraction the minimum RF voltage increases up to 45 MV</a:t>
            </a:r>
          </a:p>
          <a:p>
            <a:pPr lvl="1"/>
            <a:r>
              <a:rPr lang="en-US" b="1" dirty="0" err="1">
                <a:latin typeface="Symbol" pitchFamily="2" charset="2"/>
              </a:rPr>
              <a:t>d</a:t>
            </a:r>
            <a:r>
              <a:rPr lang="en-US" b="1" dirty="0" err="1"/>
              <a:t>E</a:t>
            </a:r>
            <a:r>
              <a:rPr lang="en-US" b="1" dirty="0"/>
              <a:t>/E=0.55% for </a:t>
            </a:r>
            <a:r>
              <a:rPr lang="en-US" b="1" dirty="0">
                <a:latin typeface="Symbol" pitchFamily="2" charset="2"/>
              </a:rPr>
              <a:t>s</a:t>
            </a:r>
            <a:r>
              <a:rPr lang="en-US" b="1" baseline="-25000" dirty="0"/>
              <a:t>s</a:t>
            </a:r>
            <a:r>
              <a:rPr lang="en-US" b="1" dirty="0"/>
              <a:t>=0.3% </a:t>
            </a:r>
            <a:br>
              <a:rPr lang="en-US" b="1" dirty="0"/>
            </a:br>
            <a:r>
              <a:rPr lang="en-US" b="1" dirty="0">
                <a:sym typeface="Wingdings" pitchFamily="2" charset="2"/>
              </a:rPr>
              <a:t> </a:t>
            </a:r>
            <a:r>
              <a:rPr lang="en-US" b="1" dirty="0"/>
              <a:t>this is probably too optimistic</a:t>
            </a:r>
          </a:p>
          <a:p>
            <a:pPr lvl="1"/>
            <a:r>
              <a:rPr lang="en-US" b="1" dirty="0"/>
              <a:t>Updated RF voltage requirement to 140 MV at 16 GeV with wigglers</a:t>
            </a:r>
          </a:p>
          <a:p>
            <a:r>
              <a:rPr lang="en-US" b="1" dirty="0"/>
              <a:t>Option without wiggler </a:t>
            </a:r>
            <a:r>
              <a:rPr lang="en-US" dirty="0"/>
              <a:t>(at least at flat top) </a:t>
            </a:r>
            <a:r>
              <a:rPr lang="en-US" b="1" dirty="0"/>
              <a:t>seems more interesting </a:t>
            </a:r>
            <a:r>
              <a:rPr lang="en-US" dirty="0"/>
              <a:t>due to significantly smaller RF voltage required (basically what was done for LEP) – </a:t>
            </a:r>
            <a:r>
              <a:rPr lang="en-US" b="1" dirty="0"/>
              <a:t>to be further studied with booster compatibility</a:t>
            </a:r>
            <a:br>
              <a:rPr lang="en-US" dirty="0"/>
            </a:br>
            <a:endParaRPr lang="en-US" dirty="0"/>
          </a:p>
          <a:p>
            <a:endParaRPr lang="en-US" dirty="0"/>
          </a:p>
        </p:txBody>
      </p:sp>
      <p:sp>
        <p:nvSpPr>
          <p:cNvPr id="4" name="Title 3">
            <a:extLst>
              <a:ext uri="{FF2B5EF4-FFF2-40B4-BE49-F238E27FC236}">
                <a16:creationId xmlns:a16="http://schemas.microsoft.com/office/drawing/2014/main" id="{B702781F-89DC-B574-2E01-418D3C84D68A}"/>
              </a:ext>
            </a:extLst>
          </p:cNvPr>
          <p:cNvSpPr>
            <a:spLocks noGrp="1"/>
          </p:cNvSpPr>
          <p:nvPr>
            <p:ph type="title"/>
          </p:nvPr>
        </p:nvSpPr>
        <p:spPr/>
        <p:txBody>
          <a:bodyPr/>
          <a:lstStyle/>
          <a:p>
            <a:r>
              <a:rPr lang="en-CH" dirty="0"/>
              <a:t>Energy acceptance and RF voltage</a:t>
            </a:r>
            <a:endParaRPr lang="en-US" dirty="0"/>
          </a:p>
        </p:txBody>
      </p:sp>
      <p:sp>
        <p:nvSpPr>
          <p:cNvPr id="5" name="Footer Placeholder 4">
            <a:extLst>
              <a:ext uri="{FF2B5EF4-FFF2-40B4-BE49-F238E27FC236}">
                <a16:creationId xmlns:a16="http://schemas.microsoft.com/office/drawing/2014/main" id="{7F927E76-E8EF-57C9-9C64-1803BCF1924C}"/>
              </a:ext>
            </a:extLst>
          </p:cNvPr>
          <p:cNvSpPr>
            <a:spLocks noGrp="1"/>
          </p:cNvSpPr>
          <p:nvPr>
            <p:ph type="ftr" sz="quarter" idx="3"/>
          </p:nvPr>
        </p:nvSpPr>
        <p:spPr/>
        <p:txBody>
          <a:bodyPr/>
          <a:lstStyle/>
          <a:p>
            <a:r>
              <a:rPr lang="en-US"/>
              <a:t>FCC week, June 2023, London 		SPS pre-booster option			Hannes Bartosik</a:t>
            </a:r>
            <a:endParaRPr lang="en-US" dirty="0"/>
          </a:p>
        </p:txBody>
      </p:sp>
      <p:pic>
        <p:nvPicPr>
          <p:cNvPr id="9" name="Picture 8" descr="A picture containing text, screenshot, plot, line&#10;&#10;Description automatically generated">
            <a:extLst>
              <a:ext uri="{FF2B5EF4-FFF2-40B4-BE49-F238E27FC236}">
                <a16:creationId xmlns:a16="http://schemas.microsoft.com/office/drawing/2014/main" id="{265E115F-62A3-AE22-B0C7-71AFF2971A6E}"/>
              </a:ext>
            </a:extLst>
          </p:cNvPr>
          <p:cNvPicPr>
            <a:picLocks noChangeAspect="1"/>
          </p:cNvPicPr>
          <p:nvPr/>
        </p:nvPicPr>
        <p:blipFill rotWithShape="1">
          <a:blip r:embed="rId2">
            <a:extLst>
              <a:ext uri="{28A0092B-C50C-407E-A947-70E740481C1C}">
                <a14:useLocalDpi xmlns:a14="http://schemas.microsoft.com/office/drawing/2010/main" val="0"/>
              </a:ext>
            </a:extLst>
          </a:blip>
          <a:srcRect t="50112" b="1"/>
          <a:stretch/>
        </p:blipFill>
        <p:spPr>
          <a:xfrm>
            <a:off x="6545608" y="1275453"/>
            <a:ext cx="2447984" cy="1866200"/>
          </a:xfrm>
          <a:prstGeom prst="rect">
            <a:avLst/>
          </a:prstGeom>
        </p:spPr>
      </p:pic>
      <p:pic>
        <p:nvPicPr>
          <p:cNvPr id="11" name="Picture 10" descr="A picture containing text, line, plot, screenshot&#10;&#10;Description automatically generated">
            <a:extLst>
              <a:ext uri="{FF2B5EF4-FFF2-40B4-BE49-F238E27FC236}">
                <a16:creationId xmlns:a16="http://schemas.microsoft.com/office/drawing/2014/main" id="{285BBB9D-3999-C8D8-AE6B-BD72ED9ABD7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72137" y="1224137"/>
            <a:ext cx="2372071" cy="3867893"/>
          </a:xfrm>
          <a:prstGeom prst="rect">
            <a:avLst/>
          </a:prstGeom>
        </p:spPr>
      </p:pic>
      <p:pic>
        <p:nvPicPr>
          <p:cNvPr id="12" name="Picture 11" descr="A picture containing text, screenshot, plot, line&#10;&#10;Description automatically generated">
            <a:extLst>
              <a:ext uri="{FF2B5EF4-FFF2-40B4-BE49-F238E27FC236}">
                <a16:creationId xmlns:a16="http://schemas.microsoft.com/office/drawing/2014/main" id="{177F3DF6-BDBC-DABD-EB86-7D3FDF9B4925}"/>
              </a:ext>
            </a:extLst>
          </p:cNvPr>
          <p:cNvPicPr>
            <a:picLocks noChangeAspect="1"/>
          </p:cNvPicPr>
          <p:nvPr/>
        </p:nvPicPr>
        <p:blipFill rotWithShape="1">
          <a:blip r:embed="rId2">
            <a:extLst>
              <a:ext uri="{28A0092B-C50C-407E-A947-70E740481C1C}">
                <a14:useLocalDpi xmlns:a14="http://schemas.microsoft.com/office/drawing/2010/main" val="0"/>
              </a:ext>
            </a:extLst>
          </a:blip>
          <a:srcRect b="50113"/>
          <a:stretch/>
        </p:blipFill>
        <p:spPr>
          <a:xfrm>
            <a:off x="6545608" y="3181608"/>
            <a:ext cx="2490888" cy="1898908"/>
          </a:xfrm>
          <a:prstGeom prst="rect">
            <a:avLst/>
          </a:prstGeom>
        </p:spPr>
      </p:pic>
    </p:spTree>
    <p:extLst>
      <p:ext uri="{BB962C8B-B14F-4D97-AF65-F5344CB8AC3E}">
        <p14:creationId xmlns:p14="http://schemas.microsoft.com/office/powerpoint/2010/main" val="136193090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634D00E8-7E33-C069-EFF5-94445BFDAE65}"/>
              </a:ext>
            </a:extLst>
          </p:cNvPr>
          <p:cNvSpPr>
            <a:spLocks noGrp="1"/>
          </p:cNvSpPr>
          <p:nvPr>
            <p:ph type="sldNum" sz="quarter" idx="10"/>
          </p:nvPr>
        </p:nvSpPr>
        <p:spPr/>
        <p:txBody>
          <a:bodyPr/>
          <a:lstStyle/>
          <a:p>
            <a:fld id="{88A1DFE4-5FC5-43BD-BB7E-75EAD82B965F}" type="slidenum">
              <a:rPr lang="en-US" noProof="0" smtClean="0"/>
              <a:pPr/>
              <a:t>9</a:t>
            </a:fld>
            <a:endParaRPr lang="en-US" noProof="0" dirty="0"/>
          </a:p>
        </p:txBody>
      </p:sp>
      <p:sp>
        <p:nvSpPr>
          <p:cNvPr id="3" name="Text Placeholder 2">
            <a:extLst>
              <a:ext uri="{FF2B5EF4-FFF2-40B4-BE49-F238E27FC236}">
                <a16:creationId xmlns:a16="http://schemas.microsoft.com/office/drawing/2014/main" id="{BA854355-50AF-CBD8-C2A8-8C651E111132}"/>
              </a:ext>
            </a:extLst>
          </p:cNvPr>
          <p:cNvSpPr>
            <a:spLocks noGrp="1"/>
          </p:cNvSpPr>
          <p:nvPr>
            <p:ph type="body" sz="quarter" idx="12"/>
          </p:nvPr>
        </p:nvSpPr>
        <p:spPr/>
        <p:txBody>
          <a:bodyPr/>
          <a:lstStyle/>
          <a:p>
            <a:r>
              <a:rPr lang="en-US" b="1" dirty="0"/>
              <a:t>The present SPS machine layout cannot sustain the SR power</a:t>
            </a:r>
          </a:p>
          <a:p>
            <a:r>
              <a:rPr lang="en-US" b="1" dirty="0"/>
              <a:t>Need absorbers and possibly a new vacuum system with cooled chambers</a:t>
            </a:r>
          </a:p>
          <a:p>
            <a:pPr lvl="1"/>
            <a:r>
              <a:rPr lang="en-US" dirty="0"/>
              <a:t>During LEP times had masks in front of magnets and movable shutters to protect proton septa</a:t>
            </a:r>
          </a:p>
          <a:p>
            <a:pPr lvl="1"/>
            <a:r>
              <a:rPr lang="en-US" b="1" dirty="0"/>
              <a:t>Ongoing studies by vacuum experts </a:t>
            </a:r>
            <a:r>
              <a:rPr lang="en-US" dirty="0"/>
              <a:t>– to be seen if a solution can be found that does not require replacing the entire vacuum system (vacuum chambers are integral part of SPS bending magnets, coils are in the median plane of the magnets), but would also need significantly improved vacuum levels to avoid fast ion instabilities</a:t>
            </a:r>
          </a:p>
          <a:p>
            <a:pPr lvl="1"/>
            <a:r>
              <a:rPr lang="en-US" b="1" dirty="0"/>
              <a:t>Special absorbers for wiggler magnets </a:t>
            </a:r>
            <a:r>
              <a:rPr lang="en-US" dirty="0"/>
              <a:t>also to be implemented</a:t>
            </a:r>
          </a:p>
          <a:p>
            <a:endParaRPr lang="en-US" dirty="0"/>
          </a:p>
        </p:txBody>
      </p:sp>
      <p:sp>
        <p:nvSpPr>
          <p:cNvPr id="4" name="Title 3">
            <a:extLst>
              <a:ext uri="{FF2B5EF4-FFF2-40B4-BE49-F238E27FC236}">
                <a16:creationId xmlns:a16="http://schemas.microsoft.com/office/drawing/2014/main" id="{C00E54E4-5BD7-1B6B-06B5-F60D602CE67B}"/>
              </a:ext>
            </a:extLst>
          </p:cNvPr>
          <p:cNvSpPr>
            <a:spLocks noGrp="1"/>
          </p:cNvSpPr>
          <p:nvPr>
            <p:ph type="title"/>
          </p:nvPr>
        </p:nvSpPr>
        <p:spPr/>
        <p:txBody>
          <a:bodyPr/>
          <a:lstStyle/>
          <a:p>
            <a:r>
              <a:rPr lang="en-CH" dirty="0"/>
              <a:t>Synchrotron radiation power</a:t>
            </a:r>
            <a:endParaRPr lang="en-US" dirty="0"/>
          </a:p>
        </p:txBody>
      </p:sp>
      <p:sp>
        <p:nvSpPr>
          <p:cNvPr id="5" name="Footer Placeholder 4">
            <a:extLst>
              <a:ext uri="{FF2B5EF4-FFF2-40B4-BE49-F238E27FC236}">
                <a16:creationId xmlns:a16="http://schemas.microsoft.com/office/drawing/2014/main" id="{65639EA7-DBB5-39E8-A945-714E003774F7}"/>
              </a:ext>
            </a:extLst>
          </p:cNvPr>
          <p:cNvSpPr>
            <a:spLocks noGrp="1"/>
          </p:cNvSpPr>
          <p:nvPr>
            <p:ph type="ftr" sz="quarter" idx="3"/>
          </p:nvPr>
        </p:nvSpPr>
        <p:spPr/>
        <p:txBody>
          <a:bodyPr/>
          <a:lstStyle/>
          <a:p>
            <a:r>
              <a:rPr lang="en-US"/>
              <a:t>FCC week, June 2023, London 		SPS pre-booster option			Hannes Bartosik</a:t>
            </a:r>
            <a:endParaRPr lang="en-US" dirty="0"/>
          </a:p>
        </p:txBody>
      </p:sp>
      <p:graphicFrame>
        <p:nvGraphicFramePr>
          <p:cNvPr id="6" name="Content Placeholder 6">
            <a:extLst>
              <a:ext uri="{FF2B5EF4-FFF2-40B4-BE49-F238E27FC236}">
                <a16:creationId xmlns:a16="http://schemas.microsoft.com/office/drawing/2014/main" id="{7D52C25F-23BC-15DF-5496-E9CFBE64CA9D}"/>
              </a:ext>
            </a:extLst>
          </p:cNvPr>
          <p:cNvGraphicFramePr>
            <a:graphicFrameLocks/>
          </p:cNvGraphicFramePr>
          <p:nvPr>
            <p:extLst>
              <p:ext uri="{D42A27DB-BD31-4B8C-83A1-F6EECF244321}">
                <p14:modId xmlns:p14="http://schemas.microsoft.com/office/powerpoint/2010/main" val="145286037"/>
              </p:ext>
            </p:extLst>
          </p:nvPr>
        </p:nvGraphicFramePr>
        <p:xfrm>
          <a:off x="581866" y="3291830"/>
          <a:ext cx="4998246" cy="1485386"/>
        </p:xfrm>
        <a:graphic>
          <a:graphicData uri="http://schemas.openxmlformats.org/drawingml/2006/table">
            <a:tbl>
              <a:tblPr/>
              <a:tblGrid>
                <a:gridCol w="3168352">
                  <a:extLst>
                    <a:ext uri="{9D8B030D-6E8A-4147-A177-3AD203B41FA5}">
                      <a16:colId xmlns:a16="http://schemas.microsoft.com/office/drawing/2014/main" val="4198358380"/>
                    </a:ext>
                  </a:extLst>
                </a:gridCol>
                <a:gridCol w="893790">
                  <a:extLst>
                    <a:ext uri="{9D8B030D-6E8A-4147-A177-3AD203B41FA5}">
                      <a16:colId xmlns:a16="http://schemas.microsoft.com/office/drawing/2014/main" val="944844186"/>
                    </a:ext>
                  </a:extLst>
                </a:gridCol>
                <a:gridCol w="936104">
                  <a:extLst>
                    <a:ext uri="{9D8B030D-6E8A-4147-A177-3AD203B41FA5}">
                      <a16:colId xmlns:a16="http://schemas.microsoft.com/office/drawing/2014/main" val="239065354"/>
                    </a:ext>
                  </a:extLst>
                </a:gridCol>
              </a:tblGrid>
              <a:tr h="204964">
                <a:tc>
                  <a:txBody>
                    <a:bodyPr/>
                    <a:lstStyle/>
                    <a:p>
                      <a:r>
                        <a:rPr lang="en-GB" sz="1100" b="1">
                          <a:solidFill>
                            <a:srgbClr val="073A6C"/>
                          </a:solidFill>
                          <a:effectLst/>
                          <a:latin typeface="Helvetica Neue" panose="02000503000000020004" pitchFamily="2" charset="0"/>
                        </a:rPr>
                        <a:t>Parameters</a:t>
                      </a:r>
                      <a:endParaRPr lang="en-GB" sz="1100">
                        <a:effectLst/>
                      </a:endParaRPr>
                    </a:p>
                  </a:txBody>
                  <a:tcPr marL="22279" marR="22279" marT="22279" marB="22279" anchor="ctr">
                    <a:lnL w="9525" cap="flat" cmpd="sng" algn="ctr">
                      <a:solidFill>
                        <a:srgbClr val="073A6C"/>
                      </a:solidFill>
                      <a:prstDash val="solid"/>
                      <a:round/>
                      <a:headEnd type="none" w="med" len="med"/>
                      <a:tailEnd type="none" w="med" len="med"/>
                    </a:lnL>
                    <a:lnR w="9525" cap="flat" cmpd="sng" algn="ctr">
                      <a:solidFill>
                        <a:srgbClr val="073A6C"/>
                      </a:solidFill>
                      <a:prstDash val="solid"/>
                      <a:round/>
                      <a:headEnd type="none" w="med" len="med"/>
                      <a:tailEnd type="none" w="med" len="med"/>
                    </a:lnR>
                    <a:lnT w="9525" cap="flat" cmpd="sng" algn="ctr">
                      <a:solidFill>
                        <a:srgbClr val="073A6C"/>
                      </a:solidFill>
                      <a:prstDash val="solid"/>
                      <a:round/>
                      <a:headEnd type="none" w="med" len="med"/>
                      <a:tailEnd type="none" w="med" len="med"/>
                    </a:lnT>
                    <a:lnB w="9525" cap="flat" cmpd="sng" algn="ctr">
                      <a:solidFill>
                        <a:srgbClr val="073A6C"/>
                      </a:solidFill>
                      <a:prstDash val="solid"/>
                      <a:round/>
                      <a:headEnd type="none" w="med" len="med"/>
                      <a:tailEnd type="none" w="med" len="med"/>
                    </a:lnB>
                    <a:solidFill>
                      <a:srgbClr val="FFFFFF"/>
                    </a:solidFill>
                  </a:tcPr>
                </a:tc>
                <a:tc>
                  <a:txBody>
                    <a:bodyPr/>
                    <a:lstStyle/>
                    <a:p>
                      <a:pPr algn="ctr"/>
                      <a:r>
                        <a:rPr lang="en-GB" sz="1100" b="1" dirty="0">
                          <a:solidFill>
                            <a:srgbClr val="073A6C"/>
                          </a:solidFill>
                          <a:effectLst/>
                          <a:latin typeface="Helvetica Neue" panose="02000503000000020004" pitchFamily="2" charset="0"/>
                        </a:rPr>
                        <a:t>SPS for LEP</a:t>
                      </a:r>
                      <a:endParaRPr lang="en-GB" sz="1100" dirty="0">
                        <a:effectLst/>
                      </a:endParaRPr>
                    </a:p>
                  </a:txBody>
                  <a:tcPr marL="22279" marR="22279" marT="22279" marB="22279" anchor="ctr">
                    <a:lnL w="9525" cap="flat" cmpd="sng" algn="ctr">
                      <a:solidFill>
                        <a:srgbClr val="073A6C"/>
                      </a:solidFill>
                      <a:prstDash val="solid"/>
                      <a:round/>
                      <a:headEnd type="none" w="med" len="med"/>
                      <a:tailEnd type="none" w="med" len="med"/>
                    </a:lnL>
                    <a:lnR w="9525" cap="flat" cmpd="sng" algn="ctr">
                      <a:solidFill>
                        <a:srgbClr val="073A6C"/>
                      </a:solidFill>
                      <a:prstDash val="solid"/>
                      <a:round/>
                      <a:headEnd type="none" w="med" len="med"/>
                      <a:tailEnd type="none" w="med" len="med"/>
                    </a:lnR>
                    <a:lnT w="9525" cap="flat" cmpd="sng" algn="ctr">
                      <a:solidFill>
                        <a:srgbClr val="073A6C"/>
                      </a:solidFill>
                      <a:prstDash val="solid"/>
                      <a:round/>
                      <a:headEnd type="none" w="med" len="med"/>
                      <a:tailEnd type="none" w="med" len="med"/>
                    </a:lnT>
                    <a:lnB w="9525" cap="flat" cmpd="sng" algn="ctr">
                      <a:solidFill>
                        <a:srgbClr val="073A6C"/>
                      </a:solidFill>
                      <a:prstDash val="solid"/>
                      <a:round/>
                      <a:headEnd type="none" w="med" len="med"/>
                      <a:tailEnd type="none" w="med" len="med"/>
                    </a:lnB>
                    <a:solidFill>
                      <a:srgbClr val="FFFFFF"/>
                    </a:solidFill>
                  </a:tcPr>
                </a:tc>
                <a:tc>
                  <a:txBody>
                    <a:bodyPr/>
                    <a:lstStyle/>
                    <a:p>
                      <a:pPr algn="ctr"/>
                      <a:r>
                        <a:rPr lang="en-GB" sz="1100" b="1">
                          <a:solidFill>
                            <a:srgbClr val="073A6C"/>
                          </a:solidFill>
                          <a:effectLst/>
                          <a:latin typeface="Helvetica Neue" panose="02000503000000020004" pitchFamily="2" charset="0"/>
                        </a:rPr>
                        <a:t>SPS for FCC</a:t>
                      </a:r>
                      <a:endParaRPr lang="en-GB" sz="1100">
                        <a:effectLst/>
                      </a:endParaRPr>
                    </a:p>
                  </a:txBody>
                  <a:tcPr marL="22279" marR="22279" marT="22279" marB="22279" anchor="ctr">
                    <a:lnL w="9525" cap="flat" cmpd="sng" algn="ctr">
                      <a:solidFill>
                        <a:srgbClr val="073A6C"/>
                      </a:solidFill>
                      <a:prstDash val="solid"/>
                      <a:round/>
                      <a:headEnd type="none" w="med" len="med"/>
                      <a:tailEnd type="none" w="med" len="med"/>
                    </a:lnL>
                    <a:lnR w="9525" cap="flat" cmpd="sng" algn="ctr">
                      <a:solidFill>
                        <a:srgbClr val="073A6C"/>
                      </a:solidFill>
                      <a:prstDash val="solid"/>
                      <a:round/>
                      <a:headEnd type="none" w="med" len="med"/>
                      <a:tailEnd type="none" w="med" len="med"/>
                    </a:lnR>
                    <a:lnT w="9525" cap="flat" cmpd="sng" algn="ctr">
                      <a:solidFill>
                        <a:srgbClr val="073A6C"/>
                      </a:solidFill>
                      <a:prstDash val="solid"/>
                      <a:round/>
                      <a:headEnd type="none" w="med" len="med"/>
                      <a:tailEnd type="none" w="med" len="med"/>
                    </a:lnT>
                    <a:lnB w="9525" cap="flat" cmpd="sng" algn="ctr">
                      <a:solidFill>
                        <a:srgbClr val="073A6C"/>
                      </a:solidFill>
                      <a:prstDash val="solid"/>
                      <a:round/>
                      <a:headEnd type="none" w="med" len="med"/>
                      <a:tailEnd type="none" w="med" len="med"/>
                    </a:lnB>
                    <a:solidFill>
                      <a:srgbClr val="FFFFFF"/>
                    </a:solidFill>
                  </a:tcPr>
                </a:tc>
                <a:extLst>
                  <a:ext uri="{0D108BD9-81ED-4DB2-BD59-A6C34878D82A}">
                    <a16:rowId xmlns:a16="http://schemas.microsoft.com/office/drawing/2014/main" val="611373766"/>
                  </a:ext>
                </a:extLst>
              </a:tr>
              <a:tr h="204964">
                <a:tc>
                  <a:txBody>
                    <a:bodyPr/>
                    <a:lstStyle/>
                    <a:p>
                      <a:r>
                        <a:rPr lang="en-GB" sz="1100">
                          <a:solidFill>
                            <a:srgbClr val="073A6C"/>
                          </a:solidFill>
                          <a:effectLst/>
                          <a:latin typeface="Helvetica Neue" panose="02000503000000020004" pitchFamily="2" charset="0"/>
                        </a:rPr>
                        <a:t>Extraction energy [GeV]</a:t>
                      </a:r>
                      <a:endParaRPr lang="en-GB" sz="1100">
                        <a:effectLst/>
                      </a:endParaRPr>
                    </a:p>
                  </a:txBody>
                  <a:tcPr marL="22279" marR="22279" marT="22279" marB="22279" anchor="ctr">
                    <a:lnL w="9525" cap="flat" cmpd="sng" algn="ctr">
                      <a:solidFill>
                        <a:srgbClr val="073A6C"/>
                      </a:solidFill>
                      <a:prstDash val="solid"/>
                      <a:round/>
                      <a:headEnd type="none" w="med" len="med"/>
                      <a:tailEnd type="none" w="med" len="med"/>
                    </a:lnL>
                    <a:lnR w="9525" cap="flat" cmpd="sng" algn="ctr">
                      <a:solidFill>
                        <a:srgbClr val="073A6C"/>
                      </a:solidFill>
                      <a:prstDash val="solid"/>
                      <a:round/>
                      <a:headEnd type="none" w="med" len="med"/>
                      <a:tailEnd type="none" w="med" len="med"/>
                    </a:lnR>
                    <a:lnT w="9525" cap="flat" cmpd="sng" algn="ctr">
                      <a:solidFill>
                        <a:srgbClr val="073A6C"/>
                      </a:solidFill>
                      <a:prstDash val="solid"/>
                      <a:round/>
                      <a:headEnd type="none" w="med" len="med"/>
                      <a:tailEnd type="none" w="med" len="med"/>
                    </a:lnT>
                    <a:lnB w="9525" cap="flat" cmpd="sng" algn="ctr">
                      <a:solidFill>
                        <a:srgbClr val="073A6C"/>
                      </a:solidFill>
                      <a:prstDash val="solid"/>
                      <a:round/>
                      <a:headEnd type="none" w="med" len="med"/>
                      <a:tailEnd type="none" w="med" len="med"/>
                    </a:lnB>
                  </a:tcPr>
                </a:tc>
                <a:tc>
                  <a:txBody>
                    <a:bodyPr/>
                    <a:lstStyle/>
                    <a:p>
                      <a:pPr algn="ctr"/>
                      <a:r>
                        <a:rPr lang="en-CH" sz="1100">
                          <a:solidFill>
                            <a:srgbClr val="073A6C"/>
                          </a:solidFill>
                          <a:effectLst/>
                          <a:latin typeface="Helvetica Neue" panose="02000503000000020004" pitchFamily="2" charset="0"/>
                        </a:rPr>
                        <a:t>20</a:t>
                      </a:r>
                      <a:endParaRPr lang="en-CH" sz="1100">
                        <a:effectLst/>
                      </a:endParaRPr>
                    </a:p>
                  </a:txBody>
                  <a:tcPr marL="22279" marR="22279" marT="22279" marB="22279" anchor="ctr">
                    <a:lnL w="9525" cap="flat" cmpd="sng" algn="ctr">
                      <a:solidFill>
                        <a:srgbClr val="073A6C"/>
                      </a:solidFill>
                      <a:prstDash val="solid"/>
                      <a:round/>
                      <a:headEnd type="none" w="med" len="med"/>
                      <a:tailEnd type="none" w="med" len="med"/>
                    </a:lnL>
                    <a:lnR w="9525" cap="flat" cmpd="sng" algn="ctr">
                      <a:solidFill>
                        <a:srgbClr val="073A6C"/>
                      </a:solidFill>
                      <a:prstDash val="solid"/>
                      <a:round/>
                      <a:headEnd type="none" w="med" len="med"/>
                      <a:tailEnd type="none" w="med" len="med"/>
                    </a:lnR>
                    <a:lnT w="9525" cap="flat" cmpd="sng" algn="ctr">
                      <a:solidFill>
                        <a:srgbClr val="073A6C"/>
                      </a:solidFill>
                      <a:prstDash val="solid"/>
                      <a:round/>
                      <a:headEnd type="none" w="med" len="med"/>
                      <a:tailEnd type="none" w="med" len="med"/>
                    </a:lnT>
                    <a:lnB w="9525" cap="flat" cmpd="sng" algn="ctr">
                      <a:solidFill>
                        <a:srgbClr val="073A6C"/>
                      </a:solidFill>
                      <a:prstDash val="solid"/>
                      <a:round/>
                      <a:headEnd type="none" w="med" len="med"/>
                      <a:tailEnd type="none" w="med" len="med"/>
                    </a:lnB>
                  </a:tcPr>
                </a:tc>
                <a:tc>
                  <a:txBody>
                    <a:bodyPr/>
                    <a:lstStyle/>
                    <a:p>
                      <a:pPr algn="ctr"/>
                      <a:r>
                        <a:rPr lang="en-CH" sz="1100">
                          <a:solidFill>
                            <a:srgbClr val="073A6C"/>
                          </a:solidFill>
                          <a:effectLst/>
                          <a:latin typeface="Helvetica Neue" panose="02000503000000020004" pitchFamily="2" charset="0"/>
                        </a:rPr>
                        <a:t>16</a:t>
                      </a:r>
                      <a:endParaRPr lang="en-CH" sz="1100">
                        <a:effectLst/>
                      </a:endParaRPr>
                    </a:p>
                  </a:txBody>
                  <a:tcPr marL="22279" marR="22279" marT="22279" marB="22279" anchor="ctr">
                    <a:lnL w="9525" cap="flat" cmpd="sng" algn="ctr">
                      <a:solidFill>
                        <a:srgbClr val="073A6C"/>
                      </a:solidFill>
                      <a:prstDash val="solid"/>
                      <a:round/>
                      <a:headEnd type="none" w="med" len="med"/>
                      <a:tailEnd type="none" w="med" len="med"/>
                    </a:lnL>
                    <a:lnR w="9525" cap="flat" cmpd="sng" algn="ctr">
                      <a:solidFill>
                        <a:srgbClr val="073A6C"/>
                      </a:solidFill>
                      <a:prstDash val="solid"/>
                      <a:round/>
                      <a:headEnd type="none" w="med" len="med"/>
                      <a:tailEnd type="none" w="med" len="med"/>
                    </a:lnR>
                    <a:lnT w="9525" cap="flat" cmpd="sng" algn="ctr">
                      <a:solidFill>
                        <a:srgbClr val="073A6C"/>
                      </a:solidFill>
                      <a:prstDash val="solid"/>
                      <a:round/>
                      <a:headEnd type="none" w="med" len="med"/>
                      <a:tailEnd type="none" w="med" len="med"/>
                    </a:lnT>
                    <a:lnB w="9525" cap="flat" cmpd="sng" algn="ctr">
                      <a:solidFill>
                        <a:srgbClr val="073A6C"/>
                      </a:solidFill>
                      <a:prstDash val="solid"/>
                      <a:round/>
                      <a:headEnd type="none" w="med" len="med"/>
                      <a:tailEnd type="none" w="med" len="med"/>
                    </a:lnB>
                  </a:tcPr>
                </a:tc>
                <a:extLst>
                  <a:ext uri="{0D108BD9-81ED-4DB2-BD59-A6C34878D82A}">
                    <a16:rowId xmlns:a16="http://schemas.microsoft.com/office/drawing/2014/main" val="3937359585"/>
                  </a:ext>
                </a:extLst>
              </a:tr>
              <a:tr h="204964">
                <a:tc>
                  <a:txBody>
                    <a:bodyPr/>
                    <a:lstStyle/>
                    <a:p>
                      <a:r>
                        <a:rPr lang="en-GB" sz="1100" dirty="0">
                          <a:solidFill>
                            <a:srgbClr val="073A6C"/>
                          </a:solidFill>
                          <a:effectLst/>
                          <a:latin typeface="Helvetica Neue" panose="02000503000000020004" pitchFamily="2" charset="0"/>
                        </a:rPr>
                        <a:t>SR - dipole magnets only (W/m)</a:t>
                      </a:r>
                      <a:endParaRPr lang="en-GB" sz="1100" dirty="0">
                        <a:effectLst/>
                      </a:endParaRPr>
                    </a:p>
                  </a:txBody>
                  <a:tcPr marL="22279" marR="22279" marT="22279" marB="22279" anchor="ctr">
                    <a:lnL w="9525" cap="flat" cmpd="sng" algn="ctr">
                      <a:solidFill>
                        <a:srgbClr val="073A6C"/>
                      </a:solidFill>
                      <a:prstDash val="solid"/>
                      <a:round/>
                      <a:headEnd type="none" w="med" len="med"/>
                      <a:tailEnd type="none" w="med" len="med"/>
                    </a:lnL>
                    <a:lnR w="9525" cap="flat" cmpd="sng" algn="ctr">
                      <a:solidFill>
                        <a:srgbClr val="073A6C"/>
                      </a:solidFill>
                      <a:prstDash val="solid"/>
                      <a:round/>
                      <a:headEnd type="none" w="med" len="med"/>
                      <a:tailEnd type="none" w="med" len="med"/>
                    </a:lnR>
                    <a:lnT w="9525" cap="flat" cmpd="sng" algn="ctr">
                      <a:solidFill>
                        <a:srgbClr val="073A6C"/>
                      </a:solidFill>
                      <a:prstDash val="solid"/>
                      <a:round/>
                      <a:headEnd type="none" w="med" len="med"/>
                      <a:tailEnd type="none" w="med" len="med"/>
                    </a:lnT>
                    <a:lnB w="9525" cap="flat" cmpd="sng" algn="ctr">
                      <a:solidFill>
                        <a:srgbClr val="073A6C"/>
                      </a:solidFill>
                      <a:prstDash val="solid"/>
                      <a:round/>
                      <a:headEnd type="none" w="med" len="med"/>
                      <a:tailEnd type="none" w="med" len="med"/>
                    </a:lnB>
                  </a:tcPr>
                </a:tc>
                <a:tc>
                  <a:txBody>
                    <a:bodyPr/>
                    <a:lstStyle/>
                    <a:p>
                      <a:pPr algn="ctr"/>
                      <a:r>
                        <a:rPr lang="en-CH" sz="1100">
                          <a:solidFill>
                            <a:srgbClr val="073A6C"/>
                          </a:solidFill>
                          <a:effectLst/>
                          <a:latin typeface="Helvetica Neue" panose="02000503000000020004" pitchFamily="2" charset="0"/>
                        </a:rPr>
                        <a:t>1.85</a:t>
                      </a:r>
                      <a:endParaRPr lang="en-CH" sz="1100">
                        <a:effectLst/>
                      </a:endParaRPr>
                    </a:p>
                  </a:txBody>
                  <a:tcPr marL="22279" marR="22279" marT="22279" marB="22279" anchor="ctr">
                    <a:lnL w="9525" cap="flat" cmpd="sng" algn="ctr">
                      <a:solidFill>
                        <a:srgbClr val="073A6C"/>
                      </a:solidFill>
                      <a:prstDash val="solid"/>
                      <a:round/>
                      <a:headEnd type="none" w="med" len="med"/>
                      <a:tailEnd type="none" w="med" len="med"/>
                    </a:lnL>
                    <a:lnR w="9525" cap="flat" cmpd="sng" algn="ctr">
                      <a:solidFill>
                        <a:srgbClr val="073A6C"/>
                      </a:solidFill>
                      <a:prstDash val="solid"/>
                      <a:round/>
                      <a:headEnd type="none" w="med" len="med"/>
                      <a:tailEnd type="none" w="med" len="med"/>
                    </a:lnR>
                    <a:lnT w="9525" cap="flat" cmpd="sng" algn="ctr">
                      <a:solidFill>
                        <a:srgbClr val="073A6C"/>
                      </a:solidFill>
                      <a:prstDash val="solid"/>
                      <a:round/>
                      <a:headEnd type="none" w="med" len="med"/>
                      <a:tailEnd type="none" w="med" len="med"/>
                    </a:lnT>
                    <a:lnB w="9525" cap="flat" cmpd="sng" algn="ctr">
                      <a:solidFill>
                        <a:srgbClr val="073A6C"/>
                      </a:solidFill>
                      <a:prstDash val="solid"/>
                      <a:round/>
                      <a:headEnd type="none" w="med" len="med"/>
                      <a:tailEnd type="none" w="med" len="med"/>
                    </a:lnB>
                  </a:tcPr>
                </a:tc>
                <a:tc>
                  <a:txBody>
                    <a:bodyPr/>
                    <a:lstStyle/>
                    <a:p>
                      <a:pPr algn="ctr"/>
                      <a:r>
                        <a:rPr lang="en-CH" sz="1100">
                          <a:solidFill>
                            <a:srgbClr val="073A6C"/>
                          </a:solidFill>
                          <a:effectLst/>
                          <a:latin typeface="Helvetica Neue" panose="02000503000000020004" pitchFamily="2" charset="0"/>
                        </a:rPr>
                        <a:t>198</a:t>
                      </a:r>
                      <a:endParaRPr lang="en-CH" sz="1100">
                        <a:effectLst/>
                      </a:endParaRPr>
                    </a:p>
                  </a:txBody>
                  <a:tcPr marL="22279" marR="22279" marT="22279" marB="22279" anchor="ctr">
                    <a:lnL w="9525" cap="flat" cmpd="sng" algn="ctr">
                      <a:solidFill>
                        <a:srgbClr val="073A6C"/>
                      </a:solidFill>
                      <a:prstDash val="solid"/>
                      <a:round/>
                      <a:headEnd type="none" w="med" len="med"/>
                      <a:tailEnd type="none" w="med" len="med"/>
                    </a:lnL>
                    <a:lnR w="9525" cap="flat" cmpd="sng" algn="ctr">
                      <a:solidFill>
                        <a:srgbClr val="073A6C"/>
                      </a:solidFill>
                      <a:prstDash val="solid"/>
                      <a:round/>
                      <a:headEnd type="none" w="med" len="med"/>
                      <a:tailEnd type="none" w="med" len="med"/>
                    </a:lnR>
                    <a:lnT w="9525" cap="flat" cmpd="sng" algn="ctr">
                      <a:solidFill>
                        <a:srgbClr val="073A6C"/>
                      </a:solidFill>
                      <a:prstDash val="solid"/>
                      <a:round/>
                      <a:headEnd type="none" w="med" len="med"/>
                      <a:tailEnd type="none" w="med" len="med"/>
                    </a:lnT>
                    <a:lnB w="9525" cap="flat" cmpd="sng" algn="ctr">
                      <a:solidFill>
                        <a:srgbClr val="073A6C"/>
                      </a:solidFill>
                      <a:prstDash val="solid"/>
                      <a:round/>
                      <a:headEnd type="none" w="med" len="med"/>
                      <a:tailEnd type="none" w="med" len="med"/>
                    </a:lnB>
                  </a:tcPr>
                </a:tc>
                <a:extLst>
                  <a:ext uri="{0D108BD9-81ED-4DB2-BD59-A6C34878D82A}">
                    <a16:rowId xmlns:a16="http://schemas.microsoft.com/office/drawing/2014/main" val="1388740895"/>
                  </a:ext>
                </a:extLst>
              </a:tr>
              <a:tr h="204964">
                <a:tc>
                  <a:txBody>
                    <a:bodyPr/>
                    <a:lstStyle/>
                    <a:p>
                      <a:r>
                        <a:rPr lang="en-GB" sz="1100" dirty="0">
                          <a:solidFill>
                            <a:srgbClr val="073A6C"/>
                          </a:solidFill>
                          <a:effectLst/>
                          <a:latin typeface="Helvetica Neue" panose="02000503000000020004" pitchFamily="2" charset="0"/>
                        </a:rPr>
                        <a:t>Averaged SR- dipole magnets only (W/m)</a:t>
                      </a:r>
                      <a:endParaRPr lang="en-GB" sz="1100" dirty="0">
                        <a:effectLst/>
                      </a:endParaRPr>
                    </a:p>
                  </a:txBody>
                  <a:tcPr marL="22279" marR="22279" marT="22279" marB="22279" anchor="ctr">
                    <a:lnL w="9525" cap="flat" cmpd="sng" algn="ctr">
                      <a:solidFill>
                        <a:srgbClr val="073A6C"/>
                      </a:solidFill>
                      <a:prstDash val="solid"/>
                      <a:round/>
                      <a:headEnd type="none" w="med" len="med"/>
                      <a:tailEnd type="none" w="med" len="med"/>
                    </a:lnL>
                    <a:lnR w="9525" cap="flat" cmpd="sng" algn="ctr">
                      <a:solidFill>
                        <a:srgbClr val="073A6C"/>
                      </a:solidFill>
                      <a:prstDash val="solid"/>
                      <a:round/>
                      <a:headEnd type="none" w="med" len="med"/>
                      <a:tailEnd type="none" w="med" len="med"/>
                    </a:lnR>
                    <a:lnT w="9525" cap="flat" cmpd="sng" algn="ctr">
                      <a:solidFill>
                        <a:srgbClr val="073A6C"/>
                      </a:solidFill>
                      <a:prstDash val="solid"/>
                      <a:round/>
                      <a:headEnd type="none" w="med" len="med"/>
                      <a:tailEnd type="none" w="med" len="med"/>
                    </a:lnT>
                    <a:lnB w="9525" cap="flat" cmpd="sng" algn="ctr">
                      <a:solidFill>
                        <a:srgbClr val="073A6C"/>
                      </a:solidFill>
                      <a:prstDash val="solid"/>
                      <a:round/>
                      <a:headEnd type="none" w="med" len="med"/>
                      <a:tailEnd type="none" w="med" len="med"/>
                    </a:lnB>
                  </a:tcPr>
                </a:tc>
                <a:tc>
                  <a:txBody>
                    <a:bodyPr/>
                    <a:lstStyle/>
                    <a:p>
                      <a:pPr algn="ctr"/>
                      <a:r>
                        <a:rPr lang="en-CH" sz="1100">
                          <a:solidFill>
                            <a:srgbClr val="073A6C"/>
                          </a:solidFill>
                          <a:effectLst/>
                          <a:latin typeface="Helvetica Neue" panose="02000503000000020004" pitchFamily="2" charset="0"/>
                        </a:rPr>
                        <a:t>0.024</a:t>
                      </a:r>
                      <a:endParaRPr lang="en-CH" sz="1100">
                        <a:effectLst/>
                      </a:endParaRPr>
                    </a:p>
                  </a:txBody>
                  <a:tcPr marL="22279" marR="22279" marT="22279" marB="22279" anchor="ctr">
                    <a:lnL w="9525" cap="flat" cmpd="sng" algn="ctr">
                      <a:solidFill>
                        <a:srgbClr val="073A6C"/>
                      </a:solidFill>
                      <a:prstDash val="solid"/>
                      <a:round/>
                      <a:headEnd type="none" w="med" len="med"/>
                      <a:tailEnd type="none" w="med" len="med"/>
                    </a:lnL>
                    <a:lnR w="9525" cap="flat" cmpd="sng" algn="ctr">
                      <a:solidFill>
                        <a:srgbClr val="073A6C"/>
                      </a:solidFill>
                      <a:prstDash val="solid"/>
                      <a:round/>
                      <a:headEnd type="none" w="med" len="med"/>
                      <a:tailEnd type="none" w="med" len="med"/>
                    </a:lnR>
                    <a:lnT w="9525" cap="flat" cmpd="sng" algn="ctr">
                      <a:solidFill>
                        <a:srgbClr val="073A6C"/>
                      </a:solidFill>
                      <a:prstDash val="solid"/>
                      <a:round/>
                      <a:headEnd type="none" w="med" len="med"/>
                      <a:tailEnd type="none" w="med" len="med"/>
                    </a:lnT>
                    <a:lnB w="9525" cap="flat" cmpd="sng" algn="ctr">
                      <a:solidFill>
                        <a:srgbClr val="073A6C"/>
                      </a:solidFill>
                      <a:prstDash val="solid"/>
                      <a:round/>
                      <a:headEnd type="none" w="med" len="med"/>
                      <a:tailEnd type="none" w="med" len="med"/>
                    </a:lnB>
                  </a:tcPr>
                </a:tc>
                <a:tc>
                  <a:txBody>
                    <a:bodyPr/>
                    <a:lstStyle/>
                    <a:p>
                      <a:pPr algn="ctr"/>
                      <a:r>
                        <a:rPr lang="en-CH" sz="1100">
                          <a:solidFill>
                            <a:srgbClr val="073A6C"/>
                          </a:solidFill>
                          <a:effectLst/>
                          <a:latin typeface="Helvetica Neue" panose="02000503000000020004" pitchFamily="2" charset="0"/>
                        </a:rPr>
                        <a:t>8.1</a:t>
                      </a:r>
                      <a:endParaRPr lang="en-CH" sz="1100">
                        <a:effectLst/>
                      </a:endParaRPr>
                    </a:p>
                  </a:txBody>
                  <a:tcPr marL="22279" marR="22279" marT="22279" marB="22279" anchor="ctr">
                    <a:lnL w="9525" cap="flat" cmpd="sng" algn="ctr">
                      <a:solidFill>
                        <a:srgbClr val="073A6C"/>
                      </a:solidFill>
                      <a:prstDash val="solid"/>
                      <a:round/>
                      <a:headEnd type="none" w="med" len="med"/>
                      <a:tailEnd type="none" w="med" len="med"/>
                    </a:lnL>
                    <a:lnR w="9525" cap="flat" cmpd="sng" algn="ctr">
                      <a:solidFill>
                        <a:srgbClr val="073A6C"/>
                      </a:solidFill>
                      <a:prstDash val="solid"/>
                      <a:round/>
                      <a:headEnd type="none" w="med" len="med"/>
                      <a:tailEnd type="none" w="med" len="med"/>
                    </a:lnR>
                    <a:lnT w="9525" cap="flat" cmpd="sng" algn="ctr">
                      <a:solidFill>
                        <a:srgbClr val="073A6C"/>
                      </a:solidFill>
                      <a:prstDash val="solid"/>
                      <a:round/>
                      <a:headEnd type="none" w="med" len="med"/>
                      <a:tailEnd type="none" w="med" len="med"/>
                    </a:lnT>
                    <a:lnB w="9525" cap="flat" cmpd="sng" algn="ctr">
                      <a:solidFill>
                        <a:srgbClr val="073A6C"/>
                      </a:solidFill>
                      <a:prstDash val="solid"/>
                      <a:round/>
                      <a:headEnd type="none" w="med" len="med"/>
                      <a:tailEnd type="none" w="med" len="med"/>
                    </a:lnB>
                  </a:tcPr>
                </a:tc>
                <a:extLst>
                  <a:ext uri="{0D108BD9-81ED-4DB2-BD59-A6C34878D82A}">
                    <a16:rowId xmlns:a16="http://schemas.microsoft.com/office/drawing/2014/main" val="888065923"/>
                  </a:ext>
                </a:extLst>
              </a:tr>
              <a:tr h="204964">
                <a:tc>
                  <a:txBody>
                    <a:bodyPr/>
                    <a:lstStyle/>
                    <a:p>
                      <a:r>
                        <a:rPr lang="en-GB" sz="1100" dirty="0">
                          <a:solidFill>
                            <a:srgbClr val="073A6C"/>
                          </a:solidFill>
                          <a:effectLst/>
                          <a:latin typeface="Helvetica Neue" panose="02000503000000020004" pitchFamily="2" charset="0"/>
                        </a:rPr>
                        <a:t>SR - dipole and damping wiggler (W/m)</a:t>
                      </a:r>
                      <a:endParaRPr lang="en-GB" sz="1100" dirty="0">
                        <a:effectLst/>
                      </a:endParaRPr>
                    </a:p>
                  </a:txBody>
                  <a:tcPr marL="22279" marR="22279" marT="22279" marB="22279" anchor="ctr">
                    <a:lnL w="9525" cap="flat" cmpd="sng" algn="ctr">
                      <a:solidFill>
                        <a:srgbClr val="073A6C"/>
                      </a:solidFill>
                      <a:prstDash val="solid"/>
                      <a:round/>
                      <a:headEnd type="none" w="med" len="med"/>
                      <a:tailEnd type="none" w="med" len="med"/>
                    </a:lnL>
                    <a:lnR w="9525" cap="flat" cmpd="sng" algn="ctr">
                      <a:solidFill>
                        <a:srgbClr val="073A6C"/>
                      </a:solidFill>
                      <a:prstDash val="solid"/>
                      <a:round/>
                      <a:headEnd type="none" w="med" len="med"/>
                      <a:tailEnd type="none" w="med" len="med"/>
                    </a:lnR>
                    <a:lnT w="9525" cap="flat" cmpd="sng" algn="ctr">
                      <a:solidFill>
                        <a:srgbClr val="073A6C"/>
                      </a:solidFill>
                      <a:prstDash val="solid"/>
                      <a:round/>
                      <a:headEnd type="none" w="med" len="med"/>
                      <a:tailEnd type="none" w="med" len="med"/>
                    </a:lnT>
                    <a:lnB w="9525" cap="flat" cmpd="sng" algn="ctr">
                      <a:solidFill>
                        <a:srgbClr val="073A6C"/>
                      </a:solidFill>
                      <a:prstDash val="solid"/>
                      <a:round/>
                      <a:headEnd type="none" w="med" len="med"/>
                      <a:tailEnd type="none" w="med" len="med"/>
                    </a:lnB>
                  </a:tcPr>
                </a:tc>
                <a:tc>
                  <a:txBody>
                    <a:bodyPr/>
                    <a:lstStyle/>
                    <a:p>
                      <a:pPr algn="ctr"/>
                      <a:r>
                        <a:rPr lang="en-CH" sz="1100">
                          <a:solidFill>
                            <a:srgbClr val="073A6C"/>
                          </a:solidFill>
                          <a:effectLst/>
                          <a:latin typeface="Helvetica Neue" panose="02000503000000020004" pitchFamily="2" charset="0"/>
                        </a:rPr>
                        <a:t>-</a:t>
                      </a:r>
                      <a:endParaRPr lang="en-CH" sz="1100">
                        <a:effectLst/>
                      </a:endParaRPr>
                    </a:p>
                  </a:txBody>
                  <a:tcPr marL="22279" marR="22279" marT="22279" marB="22279" anchor="ctr">
                    <a:lnL w="9525" cap="flat" cmpd="sng" algn="ctr">
                      <a:solidFill>
                        <a:srgbClr val="073A6C"/>
                      </a:solidFill>
                      <a:prstDash val="solid"/>
                      <a:round/>
                      <a:headEnd type="none" w="med" len="med"/>
                      <a:tailEnd type="none" w="med" len="med"/>
                    </a:lnL>
                    <a:lnR w="9525" cap="flat" cmpd="sng" algn="ctr">
                      <a:solidFill>
                        <a:srgbClr val="073A6C"/>
                      </a:solidFill>
                      <a:prstDash val="solid"/>
                      <a:round/>
                      <a:headEnd type="none" w="med" len="med"/>
                      <a:tailEnd type="none" w="med" len="med"/>
                    </a:lnR>
                    <a:lnT w="9525" cap="flat" cmpd="sng" algn="ctr">
                      <a:solidFill>
                        <a:srgbClr val="073A6C"/>
                      </a:solidFill>
                      <a:prstDash val="solid"/>
                      <a:round/>
                      <a:headEnd type="none" w="med" len="med"/>
                      <a:tailEnd type="none" w="med" len="med"/>
                    </a:lnT>
                    <a:lnB w="9525" cap="flat" cmpd="sng" algn="ctr">
                      <a:solidFill>
                        <a:srgbClr val="073A6C"/>
                      </a:solidFill>
                      <a:prstDash val="solid"/>
                      <a:round/>
                      <a:headEnd type="none" w="med" len="med"/>
                      <a:tailEnd type="none" w="med" len="med"/>
                    </a:lnB>
                  </a:tcPr>
                </a:tc>
                <a:tc>
                  <a:txBody>
                    <a:bodyPr/>
                    <a:lstStyle/>
                    <a:p>
                      <a:pPr algn="ctr"/>
                      <a:r>
                        <a:rPr lang="en-CH" sz="1100">
                          <a:solidFill>
                            <a:srgbClr val="073A6C"/>
                          </a:solidFill>
                          <a:effectLst/>
                          <a:latin typeface="Helvetica Neue" panose="02000503000000020004" pitchFamily="2" charset="0"/>
                        </a:rPr>
                        <a:t>809</a:t>
                      </a:r>
                      <a:endParaRPr lang="en-CH" sz="1100">
                        <a:effectLst/>
                      </a:endParaRPr>
                    </a:p>
                  </a:txBody>
                  <a:tcPr marL="22279" marR="22279" marT="22279" marB="22279" anchor="ctr">
                    <a:lnL w="9525" cap="flat" cmpd="sng" algn="ctr">
                      <a:solidFill>
                        <a:srgbClr val="073A6C"/>
                      </a:solidFill>
                      <a:prstDash val="solid"/>
                      <a:round/>
                      <a:headEnd type="none" w="med" len="med"/>
                      <a:tailEnd type="none" w="med" len="med"/>
                    </a:lnL>
                    <a:lnR w="9525" cap="flat" cmpd="sng" algn="ctr">
                      <a:solidFill>
                        <a:srgbClr val="073A6C"/>
                      </a:solidFill>
                      <a:prstDash val="solid"/>
                      <a:round/>
                      <a:headEnd type="none" w="med" len="med"/>
                      <a:tailEnd type="none" w="med" len="med"/>
                    </a:lnR>
                    <a:lnT w="9525" cap="flat" cmpd="sng" algn="ctr">
                      <a:solidFill>
                        <a:srgbClr val="073A6C"/>
                      </a:solidFill>
                      <a:prstDash val="solid"/>
                      <a:round/>
                      <a:headEnd type="none" w="med" len="med"/>
                      <a:tailEnd type="none" w="med" len="med"/>
                    </a:lnT>
                    <a:lnB w="9525" cap="flat" cmpd="sng" algn="ctr">
                      <a:solidFill>
                        <a:srgbClr val="073A6C"/>
                      </a:solidFill>
                      <a:prstDash val="solid"/>
                      <a:round/>
                      <a:headEnd type="none" w="med" len="med"/>
                      <a:tailEnd type="none" w="med" len="med"/>
                    </a:lnB>
                  </a:tcPr>
                </a:tc>
                <a:extLst>
                  <a:ext uri="{0D108BD9-81ED-4DB2-BD59-A6C34878D82A}">
                    <a16:rowId xmlns:a16="http://schemas.microsoft.com/office/drawing/2014/main" val="2767653287"/>
                  </a:ext>
                </a:extLst>
              </a:tr>
              <a:tr h="204964">
                <a:tc>
                  <a:txBody>
                    <a:bodyPr/>
                    <a:lstStyle/>
                    <a:p>
                      <a:r>
                        <a:rPr lang="en-GB" sz="1100" dirty="0">
                          <a:solidFill>
                            <a:srgbClr val="073A6C"/>
                          </a:solidFill>
                          <a:effectLst/>
                          <a:latin typeface="Helvetica Neue" panose="02000503000000020004" pitchFamily="2" charset="0"/>
                        </a:rPr>
                        <a:t>Averaged SR - dipole and damping wiggler (W/m)</a:t>
                      </a:r>
                      <a:endParaRPr lang="en-GB" sz="1100" dirty="0">
                        <a:effectLst/>
                      </a:endParaRPr>
                    </a:p>
                  </a:txBody>
                  <a:tcPr marL="22279" marR="22279" marT="22279" marB="22279" anchor="ctr">
                    <a:lnL w="9525" cap="flat" cmpd="sng" algn="ctr">
                      <a:solidFill>
                        <a:srgbClr val="073A6C"/>
                      </a:solidFill>
                      <a:prstDash val="solid"/>
                      <a:round/>
                      <a:headEnd type="none" w="med" len="med"/>
                      <a:tailEnd type="none" w="med" len="med"/>
                    </a:lnL>
                    <a:lnR w="9525" cap="flat" cmpd="sng" algn="ctr">
                      <a:solidFill>
                        <a:srgbClr val="073A6C"/>
                      </a:solidFill>
                      <a:prstDash val="solid"/>
                      <a:round/>
                      <a:headEnd type="none" w="med" len="med"/>
                      <a:tailEnd type="none" w="med" len="med"/>
                    </a:lnR>
                    <a:lnT w="9525" cap="flat" cmpd="sng" algn="ctr">
                      <a:solidFill>
                        <a:srgbClr val="073A6C"/>
                      </a:solidFill>
                      <a:prstDash val="solid"/>
                      <a:round/>
                      <a:headEnd type="none" w="med" len="med"/>
                      <a:tailEnd type="none" w="med" len="med"/>
                    </a:lnT>
                    <a:lnB w="9525" cap="flat" cmpd="sng" algn="ctr">
                      <a:solidFill>
                        <a:srgbClr val="073A6C"/>
                      </a:solidFill>
                      <a:prstDash val="solid"/>
                      <a:round/>
                      <a:headEnd type="none" w="med" len="med"/>
                      <a:tailEnd type="none" w="med" len="med"/>
                    </a:lnB>
                  </a:tcPr>
                </a:tc>
                <a:tc>
                  <a:txBody>
                    <a:bodyPr/>
                    <a:lstStyle/>
                    <a:p>
                      <a:pPr algn="ctr"/>
                      <a:r>
                        <a:rPr lang="en-CH" sz="1100">
                          <a:solidFill>
                            <a:srgbClr val="073A6C"/>
                          </a:solidFill>
                          <a:effectLst/>
                          <a:latin typeface="Helvetica Neue" panose="02000503000000020004" pitchFamily="2" charset="0"/>
                        </a:rPr>
                        <a:t>-</a:t>
                      </a:r>
                      <a:endParaRPr lang="en-CH" sz="1100">
                        <a:effectLst/>
                      </a:endParaRPr>
                    </a:p>
                  </a:txBody>
                  <a:tcPr marL="22279" marR="22279" marT="22279" marB="22279" anchor="ctr">
                    <a:lnL w="9525" cap="flat" cmpd="sng" algn="ctr">
                      <a:solidFill>
                        <a:srgbClr val="073A6C"/>
                      </a:solidFill>
                      <a:prstDash val="solid"/>
                      <a:round/>
                      <a:headEnd type="none" w="med" len="med"/>
                      <a:tailEnd type="none" w="med" len="med"/>
                    </a:lnL>
                    <a:lnR w="9525" cap="flat" cmpd="sng" algn="ctr">
                      <a:solidFill>
                        <a:srgbClr val="073A6C"/>
                      </a:solidFill>
                      <a:prstDash val="solid"/>
                      <a:round/>
                      <a:headEnd type="none" w="med" len="med"/>
                      <a:tailEnd type="none" w="med" len="med"/>
                    </a:lnR>
                    <a:lnT w="9525" cap="flat" cmpd="sng" algn="ctr">
                      <a:solidFill>
                        <a:srgbClr val="073A6C"/>
                      </a:solidFill>
                      <a:prstDash val="solid"/>
                      <a:round/>
                      <a:headEnd type="none" w="med" len="med"/>
                      <a:tailEnd type="none" w="med" len="med"/>
                    </a:lnT>
                    <a:lnB w="9525" cap="flat" cmpd="sng" algn="ctr">
                      <a:solidFill>
                        <a:srgbClr val="073A6C"/>
                      </a:solidFill>
                      <a:prstDash val="solid"/>
                      <a:round/>
                      <a:headEnd type="none" w="med" len="med"/>
                      <a:tailEnd type="none" w="med" len="med"/>
                    </a:lnB>
                  </a:tcPr>
                </a:tc>
                <a:tc>
                  <a:txBody>
                    <a:bodyPr/>
                    <a:lstStyle/>
                    <a:p>
                      <a:pPr algn="ctr"/>
                      <a:r>
                        <a:rPr lang="en-CH" sz="1100">
                          <a:solidFill>
                            <a:srgbClr val="073A6C"/>
                          </a:solidFill>
                          <a:effectLst/>
                          <a:latin typeface="Helvetica Neue" panose="02000503000000020004" pitchFamily="2" charset="0"/>
                        </a:rPr>
                        <a:t>107</a:t>
                      </a:r>
                      <a:endParaRPr lang="en-CH" sz="1100">
                        <a:effectLst/>
                      </a:endParaRPr>
                    </a:p>
                  </a:txBody>
                  <a:tcPr marL="22279" marR="22279" marT="22279" marB="22279" anchor="ctr">
                    <a:lnL w="9525" cap="flat" cmpd="sng" algn="ctr">
                      <a:solidFill>
                        <a:srgbClr val="073A6C"/>
                      </a:solidFill>
                      <a:prstDash val="solid"/>
                      <a:round/>
                      <a:headEnd type="none" w="med" len="med"/>
                      <a:tailEnd type="none" w="med" len="med"/>
                    </a:lnL>
                    <a:lnR w="9525" cap="flat" cmpd="sng" algn="ctr">
                      <a:solidFill>
                        <a:srgbClr val="073A6C"/>
                      </a:solidFill>
                      <a:prstDash val="solid"/>
                      <a:round/>
                      <a:headEnd type="none" w="med" len="med"/>
                      <a:tailEnd type="none" w="med" len="med"/>
                    </a:lnR>
                    <a:lnT w="9525" cap="flat" cmpd="sng" algn="ctr">
                      <a:solidFill>
                        <a:srgbClr val="073A6C"/>
                      </a:solidFill>
                      <a:prstDash val="solid"/>
                      <a:round/>
                      <a:headEnd type="none" w="med" len="med"/>
                      <a:tailEnd type="none" w="med" len="med"/>
                    </a:lnT>
                    <a:lnB w="9525" cap="flat" cmpd="sng" algn="ctr">
                      <a:solidFill>
                        <a:srgbClr val="073A6C"/>
                      </a:solidFill>
                      <a:prstDash val="solid"/>
                      <a:round/>
                      <a:headEnd type="none" w="med" len="med"/>
                      <a:tailEnd type="none" w="med" len="med"/>
                    </a:lnB>
                  </a:tcPr>
                </a:tc>
                <a:extLst>
                  <a:ext uri="{0D108BD9-81ED-4DB2-BD59-A6C34878D82A}">
                    <a16:rowId xmlns:a16="http://schemas.microsoft.com/office/drawing/2014/main" val="1918098321"/>
                  </a:ext>
                </a:extLst>
              </a:tr>
              <a:tr h="204964">
                <a:tc>
                  <a:txBody>
                    <a:bodyPr/>
                    <a:lstStyle/>
                    <a:p>
                      <a:r>
                        <a:rPr lang="en-GB" sz="1100">
                          <a:solidFill>
                            <a:srgbClr val="073A6C"/>
                          </a:solidFill>
                          <a:effectLst/>
                          <a:latin typeface="Helvetica Neue" panose="02000503000000020004" pitchFamily="2" charset="0"/>
                        </a:rPr>
                        <a:t>Beam current (mA)</a:t>
                      </a:r>
                      <a:endParaRPr lang="en-GB" sz="1100">
                        <a:effectLst/>
                      </a:endParaRPr>
                    </a:p>
                  </a:txBody>
                  <a:tcPr marL="22279" marR="22279" marT="22279" marB="22279" anchor="ctr">
                    <a:lnL w="9525" cap="flat" cmpd="sng" algn="ctr">
                      <a:solidFill>
                        <a:srgbClr val="073A6C"/>
                      </a:solidFill>
                      <a:prstDash val="solid"/>
                      <a:round/>
                      <a:headEnd type="none" w="med" len="med"/>
                      <a:tailEnd type="none" w="med" len="med"/>
                    </a:lnL>
                    <a:lnR w="9525" cap="flat" cmpd="sng" algn="ctr">
                      <a:solidFill>
                        <a:srgbClr val="073A6C"/>
                      </a:solidFill>
                      <a:prstDash val="solid"/>
                      <a:round/>
                      <a:headEnd type="none" w="med" len="med"/>
                      <a:tailEnd type="none" w="med" len="med"/>
                    </a:lnR>
                    <a:lnT w="9525" cap="flat" cmpd="sng" algn="ctr">
                      <a:solidFill>
                        <a:srgbClr val="073A6C"/>
                      </a:solidFill>
                      <a:prstDash val="solid"/>
                      <a:round/>
                      <a:headEnd type="none" w="med" len="med"/>
                      <a:tailEnd type="none" w="med" len="med"/>
                    </a:lnT>
                    <a:lnB w="9525" cap="flat" cmpd="sng" algn="ctr">
                      <a:solidFill>
                        <a:srgbClr val="073A6C"/>
                      </a:solidFill>
                      <a:prstDash val="solid"/>
                      <a:round/>
                      <a:headEnd type="none" w="med" len="med"/>
                      <a:tailEnd type="none" w="med" len="med"/>
                    </a:lnB>
                  </a:tcPr>
                </a:tc>
                <a:tc>
                  <a:txBody>
                    <a:bodyPr/>
                    <a:lstStyle/>
                    <a:p>
                      <a:pPr algn="ctr"/>
                      <a:r>
                        <a:rPr lang="en-CH" sz="1100">
                          <a:solidFill>
                            <a:srgbClr val="073A6C"/>
                          </a:solidFill>
                          <a:effectLst/>
                          <a:latin typeface="Helvetica Neue" panose="02000503000000020004" pitchFamily="2" charset="0"/>
                        </a:rPr>
                        <a:t>0.45</a:t>
                      </a:r>
                      <a:endParaRPr lang="en-CH" sz="1100">
                        <a:effectLst/>
                      </a:endParaRPr>
                    </a:p>
                  </a:txBody>
                  <a:tcPr marL="22279" marR="22279" marT="22279" marB="22279" anchor="ctr">
                    <a:lnL w="9525" cap="flat" cmpd="sng" algn="ctr">
                      <a:solidFill>
                        <a:srgbClr val="073A6C"/>
                      </a:solidFill>
                      <a:prstDash val="solid"/>
                      <a:round/>
                      <a:headEnd type="none" w="med" len="med"/>
                      <a:tailEnd type="none" w="med" len="med"/>
                    </a:lnL>
                    <a:lnR w="9525" cap="flat" cmpd="sng" algn="ctr">
                      <a:solidFill>
                        <a:srgbClr val="073A6C"/>
                      </a:solidFill>
                      <a:prstDash val="solid"/>
                      <a:round/>
                      <a:headEnd type="none" w="med" len="med"/>
                      <a:tailEnd type="none" w="med" len="med"/>
                    </a:lnR>
                    <a:lnT w="9525" cap="flat" cmpd="sng" algn="ctr">
                      <a:solidFill>
                        <a:srgbClr val="073A6C"/>
                      </a:solidFill>
                      <a:prstDash val="solid"/>
                      <a:round/>
                      <a:headEnd type="none" w="med" len="med"/>
                      <a:tailEnd type="none" w="med" len="med"/>
                    </a:lnT>
                    <a:lnB w="9525" cap="flat" cmpd="sng" algn="ctr">
                      <a:solidFill>
                        <a:srgbClr val="073A6C"/>
                      </a:solidFill>
                      <a:prstDash val="solid"/>
                      <a:round/>
                      <a:headEnd type="none" w="med" len="med"/>
                      <a:tailEnd type="none" w="med" len="med"/>
                    </a:lnB>
                  </a:tcPr>
                </a:tc>
                <a:tc>
                  <a:txBody>
                    <a:bodyPr/>
                    <a:lstStyle/>
                    <a:p>
                      <a:pPr algn="ctr"/>
                      <a:r>
                        <a:rPr lang="en-CH" sz="1100" dirty="0">
                          <a:solidFill>
                            <a:srgbClr val="073A6C"/>
                          </a:solidFill>
                          <a:effectLst/>
                          <a:latin typeface="Helvetica Neue" panose="02000503000000020004" pitchFamily="2" charset="0"/>
                        </a:rPr>
                        <a:t>160</a:t>
                      </a:r>
                      <a:endParaRPr lang="en-CH" sz="1100" dirty="0">
                        <a:effectLst/>
                      </a:endParaRPr>
                    </a:p>
                  </a:txBody>
                  <a:tcPr marL="22279" marR="22279" marT="22279" marB="22279" anchor="ctr">
                    <a:lnL w="9525" cap="flat" cmpd="sng" algn="ctr">
                      <a:solidFill>
                        <a:srgbClr val="073A6C"/>
                      </a:solidFill>
                      <a:prstDash val="solid"/>
                      <a:round/>
                      <a:headEnd type="none" w="med" len="med"/>
                      <a:tailEnd type="none" w="med" len="med"/>
                    </a:lnL>
                    <a:lnR w="9525" cap="flat" cmpd="sng" algn="ctr">
                      <a:solidFill>
                        <a:srgbClr val="073A6C"/>
                      </a:solidFill>
                      <a:prstDash val="solid"/>
                      <a:round/>
                      <a:headEnd type="none" w="med" len="med"/>
                      <a:tailEnd type="none" w="med" len="med"/>
                    </a:lnR>
                    <a:lnT w="9525" cap="flat" cmpd="sng" algn="ctr">
                      <a:solidFill>
                        <a:srgbClr val="073A6C"/>
                      </a:solidFill>
                      <a:prstDash val="solid"/>
                      <a:round/>
                      <a:headEnd type="none" w="med" len="med"/>
                      <a:tailEnd type="none" w="med" len="med"/>
                    </a:lnT>
                    <a:lnB w="9525" cap="flat" cmpd="sng" algn="ctr">
                      <a:solidFill>
                        <a:srgbClr val="073A6C"/>
                      </a:solidFill>
                      <a:prstDash val="solid"/>
                      <a:round/>
                      <a:headEnd type="none" w="med" len="med"/>
                      <a:tailEnd type="none" w="med" len="med"/>
                    </a:lnB>
                  </a:tcPr>
                </a:tc>
                <a:extLst>
                  <a:ext uri="{0D108BD9-81ED-4DB2-BD59-A6C34878D82A}">
                    <a16:rowId xmlns:a16="http://schemas.microsoft.com/office/drawing/2014/main" val="515127799"/>
                  </a:ext>
                </a:extLst>
              </a:tr>
            </a:tbl>
          </a:graphicData>
        </a:graphic>
      </p:graphicFrame>
      <p:pic>
        <p:nvPicPr>
          <p:cNvPr id="7" name="Picture 6">
            <a:extLst>
              <a:ext uri="{FF2B5EF4-FFF2-40B4-BE49-F238E27FC236}">
                <a16:creationId xmlns:a16="http://schemas.microsoft.com/office/drawing/2014/main" id="{A275BE3A-14F6-7DC5-ED2E-7CA417B1F527}"/>
              </a:ext>
            </a:extLst>
          </p:cNvPr>
          <p:cNvPicPr>
            <a:picLocks noChangeAspect="1"/>
          </p:cNvPicPr>
          <p:nvPr/>
        </p:nvPicPr>
        <p:blipFill>
          <a:blip r:embed="rId2"/>
          <a:stretch>
            <a:fillRect/>
          </a:stretch>
        </p:blipFill>
        <p:spPr>
          <a:xfrm>
            <a:off x="6122341" y="3008003"/>
            <a:ext cx="2764552" cy="2073414"/>
          </a:xfrm>
          <a:prstGeom prst="rect">
            <a:avLst/>
          </a:prstGeom>
        </p:spPr>
      </p:pic>
      <p:sp>
        <p:nvSpPr>
          <p:cNvPr id="8" name="Rectangle 7">
            <a:extLst>
              <a:ext uri="{FF2B5EF4-FFF2-40B4-BE49-F238E27FC236}">
                <a16:creationId xmlns:a16="http://schemas.microsoft.com/office/drawing/2014/main" id="{D664A30B-B27D-B926-52AD-96F2AE14607D}"/>
              </a:ext>
            </a:extLst>
          </p:cNvPr>
          <p:cNvSpPr/>
          <p:nvPr/>
        </p:nvSpPr>
        <p:spPr>
          <a:xfrm>
            <a:off x="3730080" y="3723879"/>
            <a:ext cx="1850032" cy="216024"/>
          </a:xfrm>
          <a:prstGeom prst="rect">
            <a:avLst/>
          </a:prstGeom>
          <a:solidFill>
            <a:srgbClr val="C00000">
              <a:alpha val="44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a:p>
        </p:txBody>
      </p:sp>
    </p:spTree>
    <p:extLst>
      <p:ext uri="{BB962C8B-B14F-4D97-AF65-F5344CB8AC3E}">
        <p14:creationId xmlns:p14="http://schemas.microsoft.com/office/powerpoint/2010/main" val="989967045"/>
      </p:ext>
    </p:extLst>
  </p:cSld>
  <p:clrMapOvr>
    <a:masterClrMapping/>
  </p:clrMapOvr>
</p:sld>
</file>

<file path=ppt/theme/theme1.xml><?xml version="1.0" encoding="utf-8"?>
<a:theme xmlns:a="http://schemas.openxmlformats.org/drawingml/2006/main" name="Introslides">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PT-FCC-template.potx" id="{61BC17D5-F2D1-4022-BE42-46346C78B90B}" vid="{4883A209-7B8A-46EB-84F4-7D42C372EF83}"/>
    </a:ext>
  </a:extLst>
</a:theme>
</file>

<file path=ppt/theme/theme2.xml><?xml version="1.0" encoding="utf-8"?>
<a:theme xmlns:a="http://schemas.openxmlformats.org/drawingml/2006/main" name="Titleslides, Conclusion">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PT-FCC-template.potx" id="{61BC17D5-F2D1-4022-BE42-46346C78B90B}" vid="{D39DB606-C1EC-4187-964F-4A57669AE4E6}"/>
    </a:ext>
  </a:extLst>
</a:theme>
</file>

<file path=ppt/theme/theme3.xml><?xml version="1.0" encoding="utf-8"?>
<a:theme xmlns:a="http://schemas.openxmlformats.org/drawingml/2006/main" name="Content Slides - Deep Blue">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l">
          <a:lnSpc>
            <a:spcPts val="3700"/>
          </a:lnSpc>
          <a:defRPr sz="3000" dirty="0"/>
        </a:defPPr>
      </a:lstStyle>
    </a:txDef>
  </a:objectDefaults>
  <a:extraClrSchemeLst/>
  <a:extLst>
    <a:ext uri="{05A4C25C-085E-4340-85A3-A5531E510DB2}">
      <thm15:themeFamily xmlns:thm15="http://schemas.microsoft.com/office/thememl/2012/main" name="PPT-FCC-template.potx" id="{61BC17D5-F2D1-4022-BE42-46346C78B90B}" vid="{3E267973-3E95-4F95-9FE4-94A439BD0280}"/>
    </a:ext>
  </a:extLst>
</a:theme>
</file>

<file path=ppt/theme/theme4.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PPT-FCC-template</Template>
  <TotalTime>4952</TotalTime>
  <Words>1758</Words>
  <Application>Microsoft Macintosh PowerPoint</Application>
  <PresentationFormat>On-screen Show (16:9)</PresentationFormat>
  <Paragraphs>245</Paragraphs>
  <Slides>13</Slides>
  <Notes>0</Notes>
  <HiddenSlides>0</HiddenSlides>
  <MMClips>0</MMClips>
  <ScaleCrop>false</ScaleCrop>
  <HeadingPairs>
    <vt:vector size="6" baseType="variant">
      <vt:variant>
        <vt:lpstr>Fonts Used</vt:lpstr>
      </vt:variant>
      <vt:variant>
        <vt:i4>6</vt:i4>
      </vt:variant>
      <vt:variant>
        <vt:lpstr>Theme</vt:lpstr>
      </vt:variant>
      <vt:variant>
        <vt:i4>3</vt:i4>
      </vt:variant>
      <vt:variant>
        <vt:lpstr>Slide Titles</vt:lpstr>
      </vt:variant>
      <vt:variant>
        <vt:i4>13</vt:i4>
      </vt:variant>
    </vt:vector>
  </HeadingPairs>
  <TitlesOfParts>
    <vt:vector size="22" baseType="lpstr">
      <vt:lpstr>Arial</vt:lpstr>
      <vt:lpstr>Calibri</vt:lpstr>
      <vt:lpstr>Helvetica</vt:lpstr>
      <vt:lpstr>Helvetica Neue</vt:lpstr>
      <vt:lpstr>Symbol</vt:lpstr>
      <vt:lpstr>Trebuchet MS</vt:lpstr>
      <vt:lpstr>Introslides</vt:lpstr>
      <vt:lpstr>Titleslides, Conclusion</vt:lpstr>
      <vt:lpstr>Content Slides - Deep Blue</vt:lpstr>
      <vt:lpstr>SPS pre-booster option</vt:lpstr>
      <vt:lpstr>Introduction</vt:lpstr>
      <vt:lpstr>Introduction</vt:lpstr>
      <vt:lpstr>Introduction</vt:lpstr>
      <vt:lpstr>Optimization of SPS optics</vt:lpstr>
      <vt:lpstr>Installation of damping and Robinson wigglers</vt:lpstr>
      <vt:lpstr>Extraction energy considerations</vt:lpstr>
      <vt:lpstr>Energy acceptance and RF voltage</vt:lpstr>
      <vt:lpstr>Synchrotron radiation power</vt:lpstr>
      <vt:lpstr>Power converter modifications</vt:lpstr>
      <vt:lpstr>Filling time studies</vt:lpstr>
      <vt:lpstr>Other points</vt:lpstr>
      <vt:lpstr>Conclusions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Robert Menghini</dc:creator>
  <cp:lastModifiedBy>Hannes Bartosik</cp:lastModifiedBy>
  <cp:revision>137</cp:revision>
  <dcterms:created xsi:type="dcterms:W3CDTF">2020-10-27T09:23:42Z</dcterms:created>
  <dcterms:modified xsi:type="dcterms:W3CDTF">2023-06-08T07:04:15Z</dcterms:modified>
</cp:coreProperties>
</file>