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6"/>
  </p:notesMasterIdLst>
  <p:sldIdLst>
    <p:sldId id="261" r:id="rId4"/>
    <p:sldId id="256" r:id="rId5"/>
    <p:sldId id="1304" r:id="rId6"/>
    <p:sldId id="276" r:id="rId7"/>
    <p:sldId id="277" r:id="rId8"/>
    <p:sldId id="308" r:id="rId9"/>
    <p:sldId id="309" r:id="rId10"/>
    <p:sldId id="278" r:id="rId11"/>
    <p:sldId id="1290" r:id="rId12"/>
    <p:sldId id="299" r:id="rId13"/>
    <p:sldId id="1291" r:id="rId14"/>
    <p:sldId id="286" r:id="rId15"/>
    <p:sldId id="1305" r:id="rId16"/>
    <p:sldId id="1293" r:id="rId17"/>
    <p:sldId id="1294" r:id="rId18"/>
    <p:sldId id="1292" r:id="rId19"/>
    <p:sldId id="1295" r:id="rId20"/>
    <p:sldId id="1296" r:id="rId21"/>
    <p:sldId id="1288" r:id="rId22"/>
    <p:sldId id="1289" r:id="rId23"/>
    <p:sldId id="1297" r:id="rId24"/>
    <p:sldId id="1298" r:id="rId25"/>
    <p:sldId id="1299" r:id="rId26"/>
    <p:sldId id="1310" r:id="rId27"/>
    <p:sldId id="1300" r:id="rId28"/>
    <p:sldId id="1301" r:id="rId29"/>
    <p:sldId id="1308" r:id="rId30"/>
    <p:sldId id="1309" r:id="rId31"/>
    <p:sldId id="1307" r:id="rId32"/>
    <p:sldId id="1302" r:id="rId33"/>
    <p:sldId id="1303" r:id="rId34"/>
    <p:sldId id="274" r:id="rId35"/>
  </p:sldIdLst>
  <p:sldSz cx="9144000" cy="5143500" type="screen16x9"/>
  <p:notesSz cx="6669088" cy="9926638"/>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1"/>
            <p14:sldId id="256"/>
            <p14:sldId id="1304"/>
            <p14:sldId id="276"/>
            <p14:sldId id="277"/>
            <p14:sldId id="308"/>
            <p14:sldId id="309"/>
            <p14:sldId id="278"/>
            <p14:sldId id="1290"/>
            <p14:sldId id="299"/>
            <p14:sldId id="1291"/>
            <p14:sldId id="286"/>
            <p14:sldId id="1305"/>
            <p14:sldId id="1293"/>
            <p14:sldId id="1294"/>
            <p14:sldId id="1292"/>
            <p14:sldId id="1295"/>
            <p14:sldId id="1296"/>
            <p14:sldId id="1288"/>
            <p14:sldId id="1289"/>
            <p14:sldId id="1297"/>
            <p14:sldId id="1298"/>
            <p14:sldId id="1299"/>
            <p14:sldId id="1310"/>
            <p14:sldId id="1300"/>
            <p14:sldId id="1301"/>
            <p14:sldId id="1308"/>
            <p14:sldId id="1309"/>
            <p14:sldId id="1307"/>
            <p14:sldId id="1302"/>
            <p14:sldId id="1303"/>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8BD64C-42FE-490D-B36E-0B8D9F817629}" v="65" dt="2023-06-04T10:22:34.3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6" autoAdjust="0"/>
    <p:restoredTop sz="94040" autoAdjust="0"/>
  </p:normalViewPr>
  <p:slideViewPr>
    <p:cSldViewPr>
      <p:cViewPr varScale="1">
        <p:scale>
          <a:sx n="86" d="100"/>
          <a:sy n="86" d="100"/>
        </p:scale>
        <p:origin x="96" y="576"/>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098BD64C-42FE-490D-B36E-0B8D9F817629}"/>
    <pc:docChg chg="undo custSel addSld delSld modSld sldOrd modSection modNotesMaster">
      <pc:chgData name="Timothy Paul Watson" userId="b96d2eaa-992c-468e-8549-7806c07b2251" providerId="ADAL" clId="{098BD64C-42FE-490D-B36E-0B8D9F817629}" dt="2023-06-06T11:15:18.398" v="16193" actId="20577"/>
      <pc:docMkLst>
        <pc:docMk/>
      </pc:docMkLst>
      <pc:sldChg chg="addSp delSp modSp mod">
        <pc:chgData name="Timothy Paul Watson" userId="b96d2eaa-992c-468e-8549-7806c07b2251" providerId="ADAL" clId="{098BD64C-42FE-490D-B36E-0B8D9F817629}" dt="2023-06-01T06:14:27.911" v="12350" actId="478"/>
        <pc:sldMkLst>
          <pc:docMk/>
          <pc:sldMk cId="3660757301" sldId="256"/>
        </pc:sldMkLst>
        <pc:spChg chg="mod">
          <ac:chgData name="Timothy Paul Watson" userId="b96d2eaa-992c-468e-8549-7806c07b2251" providerId="ADAL" clId="{098BD64C-42FE-490D-B36E-0B8D9F817629}" dt="2023-05-30T08:11:56.798" v="46" actId="20577"/>
          <ac:spMkLst>
            <pc:docMk/>
            <pc:sldMk cId="3660757301" sldId="256"/>
            <ac:spMk id="2" creationId="{B75C5EC8-F6BE-4EDD-8A1F-E7C4E339CEBA}"/>
          </ac:spMkLst>
        </pc:spChg>
        <pc:spChg chg="mod">
          <ac:chgData name="Timothy Paul Watson" userId="b96d2eaa-992c-468e-8549-7806c07b2251" providerId="ADAL" clId="{098BD64C-42FE-490D-B36E-0B8D9F817629}" dt="2023-06-01T06:14:19.299" v="12349" actId="1076"/>
          <ac:spMkLst>
            <pc:docMk/>
            <pc:sldMk cId="3660757301" sldId="256"/>
            <ac:spMk id="3" creationId="{0C80D029-2104-4318-B440-2F5B3EC0DEE2}"/>
          </ac:spMkLst>
        </pc:spChg>
        <pc:spChg chg="add del mod">
          <ac:chgData name="Timothy Paul Watson" userId="b96d2eaa-992c-468e-8549-7806c07b2251" providerId="ADAL" clId="{098BD64C-42FE-490D-B36E-0B8D9F817629}" dt="2023-06-01T06:14:10.745" v="12348" actId="478"/>
          <ac:spMkLst>
            <pc:docMk/>
            <pc:sldMk cId="3660757301" sldId="256"/>
            <ac:spMk id="5" creationId="{43EB2007-1584-F7B9-1A57-7E03FE84148F}"/>
          </ac:spMkLst>
        </pc:spChg>
        <pc:spChg chg="mod">
          <ac:chgData name="Timothy Paul Watson" userId="b96d2eaa-992c-468e-8549-7806c07b2251" providerId="ADAL" clId="{098BD64C-42FE-490D-B36E-0B8D9F817629}" dt="2023-06-01T06:08:07.509" v="12076" actId="1076"/>
          <ac:spMkLst>
            <pc:docMk/>
            <pc:sldMk cId="3660757301" sldId="256"/>
            <ac:spMk id="6" creationId="{674071BD-B290-42F5-9B7A-FB812D611CC0}"/>
          </ac:spMkLst>
        </pc:spChg>
        <pc:spChg chg="del mod">
          <ac:chgData name="Timothy Paul Watson" userId="b96d2eaa-992c-468e-8549-7806c07b2251" providerId="ADAL" clId="{098BD64C-42FE-490D-B36E-0B8D9F817629}" dt="2023-06-01T06:14:06.688" v="12347" actId="478"/>
          <ac:spMkLst>
            <pc:docMk/>
            <pc:sldMk cId="3660757301" sldId="256"/>
            <ac:spMk id="7" creationId="{BDDF5FE7-61C3-4A63-AC5B-BA33D7F62E61}"/>
          </ac:spMkLst>
        </pc:spChg>
        <pc:spChg chg="del mod topLvl">
          <ac:chgData name="Timothy Paul Watson" userId="b96d2eaa-992c-468e-8549-7806c07b2251" providerId="ADAL" clId="{098BD64C-42FE-490D-B36E-0B8D9F817629}" dt="2023-05-30T08:11:49.580" v="43" actId="478"/>
          <ac:spMkLst>
            <pc:docMk/>
            <pc:sldMk cId="3660757301" sldId="256"/>
            <ac:spMk id="10" creationId="{EFA2F5F9-466D-447F-BD28-EFCECEF2261C}"/>
          </ac:spMkLst>
        </pc:spChg>
        <pc:spChg chg="del topLvl">
          <ac:chgData name="Timothy Paul Watson" userId="b96d2eaa-992c-468e-8549-7806c07b2251" providerId="ADAL" clId="{098BD64C-42FE-490D-B36E-0B8D9F817629}" dt="2023-06-01T06:14:27.911" v="12350" actId="478"/>
          <ac:spMkLst>
            <pc:docMk/>
            <pc:sldMk cId="3660757301" sldId="256"/>
            <ac:spMk id="11" creationId="{6EE14B37-5F29-4B64-98A4-64FBAAE9EE44}"/>
          </ac:spMkLst>
        </pc:spChg>
        <pc:grpChg chg="del">
          <ac:chgData name="Timothy Paul Watson" userId="b96d2eaa-992c-468e-8549-7806c07b2251" providerId="ADAL" clId="{098BD64C-42FE-490D-B36E-0B8D9F817629}" dt="2023-05-30T08:11:49.580" v="43" actId="478"/>
          <ac:grpSpMkLst>
            <pc:docMk/>
            <pc:sldMk cId="3660757301" sldId="256"/>
            <ac:grpSpMk id="9" creationId="{D57BC437-FDCE-405C-9308-E6F2CDCB5439}"/>
          </ac:grpSpMkLst>
        </pc:grpChg>
      </pc:sldChg>
      <pc:sldChg chg="del">
        <pc:chgData name="Timothy Paul Watson" userId="b96d2eaa-992c-468e-8549-7806c07b2251" providerId="ADAL" clId="{098BD64C-42FE-490D-B36E-0B8D9F817629}" dt="2023-05-30T08:12:38.291" v="49" actId="47"/>
        <pc:sldMkLst>
          <pc:docMk/>
          <pc:sldMk cId="3395752650" sldId="259"/>
        </pc:sldMkLst>
      </pc:sldChg>
      <pc:sldChg chg="modSp mod">
        <pc:chgData name="Timothy Paul Watson" userId="b96d2eaa-992c-468e-8549-7806c07b2251" providerId="ADAL" clId="{098BD64C-42FE-490D-B36E-0B8D9F817629}" dt="2023-06-04T10:35:13.608" v="16117" actId="20577"/>
        <pc:sldMkLst>
          <pc:docMk/>
          <pc:sldMk cId="3822131925" sldId="276"/>
        </pc:sldMkLst>
        <pc:spChg chg="mod">
          <ac:chgData name="Timothy Paul Watson" userId="b96d2eaa-992c-468e-8549-7806c07b2251" providerId="ADAL" clId="{098BD64C-42FE-490D-B36E-0B8D9F817629}" dt="2023-05-30T08:16:11.449" v="307" actId="1076"/>
          <ac:spMkLst>
            <pc:docMk/>
            <pc:sldMk cId="3822131925" sldId="276"/>
            <ac:spMk id="5" creationId="{15FB8A36-ED1F-460B-94CD-D3A5978400E4}"/>
          </ac:spMkLst>
        </pc:spChg>
        <pc:spChg chg="mod">
          <ac:chgData name="Timothy Paul Watson" userId="b96d2eaa-992c-468e-8549-7806c07b2251" providerId="ADAL" clId="{098BD64C-42FE-490D-B36E-0B8D9F817629}" dt="2023-05-30T08:15:04.566" v="258" actId="20577"/>
          <ac:spMkLst>
            <pc:docMk/>
            <pc:sldMk cId="3822131925" sldId="276"/>
            <ac:spMk id="8" creationId="{5F49D43B-2B72-48A3-AED8-BE20E4CEA9F0}"/>
          </ac:spMkLst>
        </pc:spChg>
        <pc:spChg chg="mod">
          <ac:chgData name="Timothy Paul Watson" userId="b96d2eaa-992c-468e-8549-7806c07b2251" providerId="ADAL" clId="{098BD64C-42FE-490D-B36E-0B8D9F817629}" dt="2023-06-04T10:35:13.608" v="16117" actId="20577"/>
          <ac:spMkLst>
            <pc:docMk/>
            <pc:sldMk cId="3822131925" sldId="276"/>
            <ac:spMk id="18" creationId="{E8CE50B6-1769-4B10-B944-BE371723071E}"/>
          </ac:spMkLst>
        </pc:spChg>
        <pc:grpChg chg="mod">
          <ac:chgData name="Timothy Paul Watson" userId="b96d2eaa-992c-468e-8549-7806c07b2251" providerId="ADAL" clId="{098BD64C-42FE-490D-B36E-0B8D9F817629}" dt="2023-05-30T08:15:11.934" v="259" actId="1076"/>
          <ac:grpSpMkLst>
            <pc:docMk/>
            <pc:sldMk cId="3822131925" sldId="276"/>
            <ac:grpSpMk id="7" creationId="{F0FFB021-DFC8-419C-B74C-FEA3B6DFB98C}"/>
          </ac:grpSpMkLst>
        </pc:grpChg>
      </pc:sldChg>
      <pc:sldChg chg="addSp delSp modSp add mod">
        <pc:chgData name="Timothy Paul Watson" userId="b96d2eaa-992c-468e-8549-7806c07b2251" providerId="ADAL" clId="{098BD64C-42FE-490D-B36E-0B8D9F817629}" dt="2023-06-04T10:36:23.890" v="16156" actId="20577"/>
        <pc:sldMkLst>
          <pc:docMk/>
          <pc:sldMk cId="893816706" sldId="277"/>
        </pc:sldMkLst>
        <pc:spChg chg="add mod">
          <ac:chgData name="Timothy Paul Watson" userId="b96d2eaa-992c-468e-8549-7806c07b2251" providerId="ADAL" clId="{098BD64C-42FE-490D-B36E-0B8D9F817629}" dt="2023-06-04T10:36:23.890" v="16156" actId="20577"/>
          <ac:spMkLst>
            <pc:docMk/>
            <pc:sldMk cId="893816706" sldId="277"/>
            <ac:spMk id="3" creationId="{ADF1B4BA-C63F-0A5F-F230-2EB729CA724C}"/>
          </ac:spMkLst>
        </pc:spChg>
        <pc:spChg chg="del">
          <ac:chgData name="Timothy Paul Watson" userId="b96d2eaa-992c-468e-8549-7806c07b2251" providerId="ADAL" clId="{098BD64C-42FE-490D-B36E-0B8D9F817629}" dt="2023-05-30T08:16:27.782" v="309" actId="478"/>
          <ac:spMkLst>
            <pc:docMk/>
            <pc:sldMk cId="893816706" sldId="277"/>
            <ac:spMk id="5" creationId="{15FB8A36-ED1F-460B-94CD-D3A5978400E4}"/>
          </ac:spMkLst>
        </pc:spChg>
        <pc:spChg chg="mod">
          <ac:chgData name="Timothy Paul Watson" userId="b96d2eaa-992c-468e-8549-7806c07b2251" providerId="ADAL" clId="{098BD64C-42FE-490D-B36E-0B8D9F817629}" dt="2023-06-02T13:47:16.900" v="15435" actId="20577"/>
          <ac:spMkLst>
            <pc:docMk/>
            <pc:sldMk cId="893816706" sldId="277"/>
            <ac:spMk id="18" creationId="{E8CE50B6-1769-4B10-B944-BE371723071E}"/>
          </ac:spMkLst>
        </pc:spChg>
      </pc:sldChg>
      <pc:sldChg chg="addSp delSp modSp add mod">
        <pc:chgData name="Timothy Paul Watson" userId="b96d2eaa-992c-468e-8549-7806c07b2251" providerId="ADAL" clId="{098BD64C-42FE-490D-B36E-0B8D9F817629}" dt="2023-06-06T11:15:18.398" v="16193" actId="20577"/>
        <pc:sldMkLst>
          <pc:docMk/>
          <pc:sldMk cId="3160559557" sldId="278"/>
        </pc:sldMkLst>
        <pc:spChg chg="add mod">
          <ac:chgData name="Timothy Paul Watson" userId="b96d2eaa-992c-468e-8549-7806c07b2251" providerId="ADAL" clId="{098BD64C-42FE-490D-B36E-0B8D9F817629}" dt="2023-06-06T11:15:18.398" v="16193" actId="20577"/>
          <ac:spMkLst>
            <pc:docMk/>
            <pc:sldMk cId="3160559557" sldId="278"/>
            <ac:spMk id="2" creationId="{A306A4CB-866F-A690-5A5E-3439BEEEA7D0}"/>
          </ac:spMkLst>
        </pc:spChg>
        <pc:spChg chg="mod ord">
          <ac:chgData name="Timothy Paul Watson" userId="b96d2eaa-992c-468e-8549-7806c07b2251" providerId="ADAL" clId="{098BD64C-42FE-490D-B36E-0B8D9F817629}" dt="2023-06-01T06:57:44.686" v="13688" actId="1076"/>
          <ac:spMkLst>
            <pc:docMk/>
            <pc:sldMk cId="3160559557" sldId="278"/>
            <ac:spMk id="3" creationId="{ADF1B4BA-C63F-0A5F-F230-2EB729CA724C}"/>
          </ac:spMkLst>
        </pc:spChg>
        <pc:spChg chg="del mod">
          <ac:chgData name="Timothy Paul Watson" userId="b96d2eaa-992c-468e-8549-7806c07b2251" providerId="ADAL" clId="{098BD64C-42FE-490D-B36E-0B8D9F817629}" dt="2023-05-30T14:56:26.689" v="1401" actId="478"/>
          <ac:spMkLst>
            <pc:docMk/>
            <pc:sldMk cId="3160559557" sldId="278"/>
            <ac:spMk id="18" creationId="{E8CE50B6-1769-4B10-B944-BE371723071E}"/>
          </ac:spMkLst>
        </pc:spChg>
        <pc:picChg chg="add mod">
          <ac:chgData name="Timothy Paul Watson" userId="b96d2eaa-992c-468e-8549-7806c07b2251" providerId="ADAL" clId="{098BD64C-42FE-490D-B36E-0B8D9F817629}" dt="2023-06-01T06:26:30.109" v="13382" actId="1076"/>
          <ac:picMkLst>
            <pc:docMk/>
            <pc:sldMk cId="3160559557" sldId="278"/>
            <ac:picMk id="4" creationId="{9E5F6FC6-CD9A-695B-F389-DE116BA41D64}"/>
          </ac:picMkLst>
        </pc:picChg>
      </pc:sldChg>
      <pc:sldChg chg="delSp modSp mod ord">
        <pc:chgData name="Timothy Paul Watson" userId="b96d2eaa-992c-468e-8549-7806c07b2251" providerId="ADAL" clId="{098BD64C-42FE-490D-B36E-0B8D9F817629}" dt="2023-06-01T12:45:46.135" v="15300" actId="113"/>
        <pc:sldMkLst>
          <pc:docMk/>
          <pc:sldMk cId="216529411" sldId="286"/>
        </pc:sldMkLst>
        <pc:spChg chg="mod">
          <ac:chgData name="Timothy Paul Watson" userId="b96d2eaa-992c-468e-8549-7806c07b2251" providerId="ADAL" clId="{098BD64C-42FE-490D-B36E-0B8D9F817629}" dt="2023-06-01T12:45:46.135" v="15300" actId="113"/>
          <ac:spMkLst>
            <pc:docMk/>
            <pc:sldMk cId="216529411" sldId="286"/>
            <ac:spMk id="2" creationId="{9A33B05A-ECC6-4AD4-8603-270C969F2EEC}"/>
          </ac:spMkLst>
        </pc:spChg>
        <pc:spChg chg="mod">
          <ac:chgData name="Timothy Paul Watson" userId="b96d2eaa-992c-468e-8549-7806c07b2251" providerId="ADAL" clId="{098BD64C-42FE-490D-B36E-0B8D9F817629}" dt="2023-05-31T06:03:14.152" v="3272" actId="20577"/>
          <ac:spMkLst>
            <pc:docMk/>
            <pc:sldMk cId="216529411" sldId="286"/>
            <ac:spMk id="6" creationId="{3B6F1D34-98D5-001C-E1A6-DF103C8EA4D3}"/>
          </ac:spMkLst>
        </pc:spChg>
        <pc:spChg chg="del">
          <ac:chgData name="Timothy Paul Watson" userId="b96d2eaa-992c-468e-8549-7806c07b2251" providerId="ADAL" clId="{098BD64C-42FE-490D-B36E-0B8D9F817629}" dt="2023-05-30T15:23:38.123" v="3036" actId="478"/>
          <ac:spMkLst>
            <pc:docMk/>
            <pc:sldMk cId="216529411" sldId="286"/>
            <ac:spMk id="7" creationId="{3158DFFD-4E7E-646B-26DD-E16038011A55}"/>
          </ac:spMkLst>
        </pc:spChg>
      </pc:sldChg>
      <pc:sldChg chg="modSp mod">
        <pc:chgData name="Timothy Paul Watson" userId="b96d2eaa-992c-468e-8549-7806c07b2251" providerId="ADAL" clId="{098BD64C-42FE-490D-B36E-0B8D9F817629}" dt="2023-06-01T12:46:06.621" v="15305" actId="1076"/>
        <pc:sldMkLst>
          <pc:docMk/>
          <pc:sldMk cId="2434349407" sldId="299"/>
        </pc:sldMkLst>
        <pc:spChg chg="mod">
          <ac:chgData name="Timothy Paul Watson" userId="b96d2eaa-992c-468e-8549-7806c07b2251" providerId="ADAL" clId="{098BD64C-42FE-490D-B36E-0B8D9F817629}" dt="2023-06-01T12:46:06.621" v="15305" actId="1076"/>
          <ac:spMkLst>
            <pc:docMk/>
            <pc:sldMk cId="2434349407" sldId="299"/>
            <ac:spMk id="9" creationId="{7B44AC1E-AE70-81EA-A82F-4DD8C8782B7D}"/>
          </ac:spMkLst>
        </pc:spChg>
      </pc:sldChg>
      <pc:sldChg chg="addSp delSp modSp mod">
        <pc:chgData name="Timothy Paul Watson" userId="b96d2eaa-992c-468e-8549-7806c07b2251" providerId="ADAL" clId="{098BD64C-42FE-490D-B36E-0B8D9F817629}" dt="2023-06-05T10:21:29.948" v="16189" actId="20577"/>
        <pc:sldMkLst>
          <pc:docMk/>
          <pc:sldMk cId="2109935948" sldId="308"/>
        </pc:sldMkLst>
        <pc:spChg chg="mod">
          <ac:chgData name="Timothy Paul Watson" userId="b96d2eaa-992c-468e-8549-7806c07b2251" providerId="ADAL" clId="{098BD64C-42FE-490D-B36E-0B8D9F817629}" dt="2023-06-05T10:21:29.948" v="16189" actId="20577"/>
          <ac:spMkLst>
            <pc:docMk/>
            <pc:sldMk cId="2109935948" sldId="308"/>
            <ac:spMk id="3" creationId="{D17EEB00-0A53-0AB7-7E32-42D14CA58BC8}"/>
          </ac:spMkLst>
        </pc:spChg>
        <pc:spChg chg="del">
          <ac:chgData name="Timothy Paul Watson" userId="b96d2eaa-992c-468e-8549-7806c07b2251" providerId="ADAL" clId="{098BD64C-42FE-490D-B36E-0B8D9F817629}" dt="2023-05-30T14:47:02.425" v="1326" actId="478"/>
          <ac:spMkLst>
            <pc:docMk/>
            <pc:sldMk cId="2109935948" sldId="308"/>
            <ac:spMk id="5" creationId="{76C526AF-911C-C72C-B7F3-5A021BA35960}"/>
          </ac:spMkLst>
        </pc:spChg>
        <pc:spChg chg="add del mod">
          <ac:chgData name="Timothy Paul Watson" userId="b96d2eaa-992c-468e-8549-7806c07b2251" providerId="ADAL" clId="{098BD64C-42FE-490D-B36E-0B8D9F817629}" dt="2023-05-30T14:47:04.663" v="1327" actId="478"/>
          <ac:spMkLst>
            <pc:docMk/>
            <pc:sldMk cId="2109935948" sldId="308"/>
            <ac:spMk id="6" creationId="{28E56F52-9E62-4ED1-7456-60EC72401370}"/>
          </ac:spMkLst>
        </pc:spChg>
      </pc:sldChg>
      <pc:sldChg chg="modSp mod">
        <pc:chgData name="Timothy Paul Watson" userId="b96d2eaa-992c-468e-8549-7806c07b2251" providerId="ADAL" clId="{098BD64C-42FE-490D-B36E-0B8D9F817629}" dt="2023-06-04T10:39:24.223" v="16183" actId="20577"/>
        <pc:sldMkLst>
          <pc:docMk/>
          <pc:sldMk cId="1584018057" sldId="309"/>
        </pc:sldMkLst>
        <pc:spChg chg="mod">
          <ac:chgData name="Timothy Paul Watson" userId="b96d2eaa-992c-468e-8549-7806c07b2251" providerId="ADAL" clId="{098BD64C-42FE-490D-B36E-0B8D9F817629}" dt="2023-06-04T10:39:24.223" v="16183" actId="20577"/>
          <ac:spMkLst>
            <pc:docMk/>
            <pc:sldMk cId="1584018057" sldId="309"/>
            <ac:spMk id="4" creationId="{3513CEB5-0750-9AB5-1370-1A9F28106D98}"/>
          </ac:spMkLst>
        </pc:spChg>
        <pc:spChg chg="mod">
          <ac:chgData name="Timothy Paul Watson" userId="b96d2eaa-992c-468e-8549-7806c07b2251" providerId="ADAL" clId="{098BD64C-42FE-490D-B36E-0B8D9F817629}" dt="2023-06-04T10:35:45.718" v="16118" actId="113"/>
          <ac:spMkLst>
            <pc:docMk/>
            <pc:sldMk cId="1584018057" sldId="309"/>
            <ac:spMk id="5" creationId="{76C526AF-911C-C72C-B7F3-5A021BA35960}"/>
          </ac:spMkLst>
        </pc:spChg>
      </pc:sldChg>
      <pc:sldChg chg="del">
        <pc:chgData name="Timothy Paul Watson" userId="b96d2eaa-992c-468e-8549-7806c07b2251" providerId="ADAL" clId="{098BD64C-42FE-490D-B36E-0B8D9F817629}" dt="2023-05-30T08:12:41.135" v="60" actId="47"/>
        <pc:sldMkLst>
          <pc:docMk/>
          <pc:sldMk cId="2557731046" sldId="560"/>
        </pc:sldMkLst>
      </pc:sldChg>
      <pc:sldChg chg="del">
        <pc:chgData name="Timothy Paul Watson" userId="b96d2eaa-992c-468e-8549-7806c07b2251" providerId="ADAL" clId="{098BD64C-42FE-490D-B36E-0B8D9F817629}" dt="2023-05-30T08:12:42.407" v="66" actId="47"/>
        <pc:sldMkLst>
          <pc:docMk/>
          <pc:sldMk cId="1690315363" sldId="562"/>
        </pc:sldMkLst>
      </pc:sldChg>
      <pc:sldChg chg="del">
        <pc:chgData name="Timothy Paul Watson" userId="b96d2eaa-992c-468e-8549-7806c07b2251" providerId="ADAL" clId="{098BD64C-42FE-490D-B36E-0B8D9F817629}" dt="2023-05-30T08:12:42.585" v="67" actId="47"/>
        <pc:sldMkLst>
          <pc:docMk/>
          <pc:sldMk cId="2566351022" sldId="563"/>
        </pc:sldMkLst>
      </pc:sldChg>
      <pc:sldChg chg="del">
        <pc:chgData name="Timothy Paul Watson" userId="b96d2eaa-992c-468e-8549-7806c07b2251" providerId="ADAL" clId="{098BD64C-42FE-490D-B36E-0B8D9F817629}" dt="2023-05-30T08:12:42.767" v="68" actId="47"/>
        <pc:sldMkLst>
          <pc:docMk/>
          <pc:sldMk cId="635426150" sldId="564"/>
        </pc:sldMkLst>
      </pc:sldChg>
      <pc:sldChg chg="del">
        <pc:chgData name="Timothy Paul Watson" userId="b96d2eaa-992c-468e-8549-7806c07b2251" providerId="ADAL" clId="{098BD64C-42FE-490D-B36E-0B8D9F817629}" dt="2023-05-30T08:12:42.941" v="69" actId="47"/>
        <pc:sldMkLst>
          <pc:docMk/>
          <pc:sldMk cId="4271933482" sldId="565"/>
        </pc:sldMkLst>
      </pc:sldChg>
      <pc:sldChg chg="del">
        <pc:chgData name="Timothy Paul Watson" userId="b96d2eaa-992c-468e-8549-7806c07b2251" providerId="ADAL" clId="{098BD64C-42FE-490D-B36E-0B8D9F817629}" dt="2023-05-30T08:12:43.117" v="70" actId="47"/>
        <pc:sldMkLst>
          <pc:docMk/>
          <pc:sldMk cId="3500095494" sldId="566"/>
        </pc:sldMkLst>
      </pc:sldChg>
      <pc:sldChg chg="del">
        <pc:chgData name="Timothy Paul Watson" userId="b96d2eaa-992c-468e-8549-7806c07b2251" providerId="ADAL" clId="{098BD64C-42FE-490D-B36E-0B8D9F817629}" dt="2023-05-30T08:12:42.186" v="65" actId="47"/>
        <pc:sldMkLst>
          <pc:docMk/>
          <pc:sldMk cId="2554978723" sldId="567"/>
        </pc:sldMkLst>
      </pc:sldChg>
      <pc:sldChg chg="del">
        <pc:chgData name="Timothy Paul Watson" userId="b96d2eaa-992c-468e-8549-7806c07b2251" providerId="ADAL" clId="{098BD64C-42FE-490D-B36E-0B8D9F817629}" dt="2023-05-30T08:12:41.306" v="61" actId="47"/>
        <pc:sldMkLst>
          <pc:docMk/>
          <pc:sldMk cId="2422134813" sldId="568"/>
        </pc:sldMkLst>
      </pc:sldChg>
      <pc:sldChg chg="del">
        <pc:chgData name="Timothy Paul Watson" userId="b96d2eaa-992c-468e-8549-7806c07b2251" providerId="ADAL" clId="{098BD64C-42FE-490D-B36E-0B8D9F817629}" dt="2023-05-30T08:12:41.515" v="62" actId="47"/>
        <pc:sldMkLst>
          <pc:docMk/>
          <pc:sldMk cId="3638188282" sldId="569"/>
        </pc:sldMkLst>
      </pc:sldChg>
      <pc:sldChg chg="del">
        <pc:chgData name="Timothy Paul Watson" userId="b96d2eaa-992c-468e-8549-7806c07b2251" providerId="ADAL" clId="{098BD64C-42FE-490D-B36E-0B8D9F817629}" dt="2023-05-30T08:12:41.731" v="63" actId="47"/>
        <pc:sldMkLst>
          <pc:docMk/>
          <pc:sldMk cId="3886070232" sldId="570"/>
        </pc:sldMkLst>
      </pc:sldChg>
      <pc:sldChg chg="del">
        <pc:chgData name="Timothy Paul Watson" userId="b96d2eaa-992c-468e-8549-7806c07b2251" providerId="ADAL" clId="{098BD64C-42FE-490D-B36E-0B8D9F817629}" dt="2023-05-30T08:12:41.967" v="64" actId="47"/>
        <pc:sldMkLst>
          <pc:docMk/>
          <pc:sldMk cId="687756801" sldId="571"/>
        </pc:sldMkLst>
      </pc:sldChg>
      <pc:sldChg chg="del">
        <pc:chgData name="Timothy Paul Watson" userId="b96d2eaa-992c-468e-8549-7806c07b2251" providerId="ADAL" clId="{098BD64C-42FE-490D-B36E-0B8D9F817629}" dt="2023-05-30T08:12:40.776" v="58" actId="47"/>
        <pc:sldMkLst>
          <pc:docMk/>
          <pc:sldMk cId="2382444063" sldId="572"/>
        </pc:sldMkLst>
      </pc:sldChg>
      <pc:sldChg chg="del">
        <pc:chgData name="Timothy Paul Watson" userId="b96d2eaa-992c-468e-8549-7806c07b2251" providerId="ADAL" clId="{098BD64C-42FE-490D-B36E-0B8D9F817629}" dt="2023-05-30T08:12:40.955" v="59" actId="47"/>
        <pc:sldMkLst>
          <pc:docMk/>
          <pc:sldMk cId="4045206497" sldId="573"/>
        </pc:sldMkLst>
      </pc:sldChg>
      <pc:sldChg chg="del">
        <pc:chgData name="Timothy Paul Watson" userId="b96d2eaa-992c-468e-8549-7806c07b2251" providerId="ADAL" clId="{098BD64C-42FE-490D-B36E-0B8D9F817629}" dt="2023-05-30T08:12:39.036" v="50" actId="47"/>
        <pc:sldMkLst>
          <pc:docMk/>
          <pc:sldMk cId="1980813241" sldId="574"/>
        </pc:sldMkLst>
      </pc:sldChg>
      <pc:sldChg chg="del">
        <pc:chgData name="Timothy Paul Watson" userId="b96d2eaa-992c-468e-8549-7806c07b2251" providerId="ADAL" clId="{098BD64C-42FE-490D-B36E-0B8D9F817629}" dt="2023-05-30T08:12:39.227" v="51" actId="47"/>
        <pc:sldMkLst>
          <pc:docMk/>
          <pc:sldMk cId="2997460559" sldId="575"/>
        </pc:sldMkLst>
      </pc:sldChg>
      <pc:sldChg chg="del">
        <pc:chgData name="Timothy Paul Watson" userId="b96d2eaa-992c-468e-8549-7806c07b2251" providerId="ADAL" clId="{098BD64C-42FE-490D-B36E-0B8D9F817629}" dt="2023-05-30T08:12:39.411" v="52" actId="47"/>
        <pc:sldMkLst>
          <pc:docMk/>
          <pc:sldMk cId="964899375" sldId="576"/>
        </pc:sldMkLst>
      </pc:sldChg>
      <pc:sldChg chg="del">
        <pc:chgData name="Timothy Paul Watson" userId="b96d2eaa-992c-468e-8549-7806c07b2251" providerId="ADAL" clId="{098BD64C-42FE-490D-B36E-0B8D9F817629}" dt="2023-05-30T08:12:39.587" v="53" actId="47"/>
        <pc:sldMkLst>
          <pc:docMk/>
          <pc:sldMk cId="2723350988" sldId="577"/>
        </pc:sldMkLst>
      </pc:sldChg>
      <pc:sldChg chg="del">
        <pc:chgData name="Timothy Paul Watson" userId="b96d2eaa-992c-468e-8549-7806c07b2251" providerId="ADAL" clId="{098BD64C-42FE-490D-B36E-0B8D9F817629}" dt="2023-05-30T08:12:39.755" v="54" actId="47"/>
        <pc:sldMkLst>
          <pc:docMk/>
          <pc:sldMk cId="43239432" sldId="578"/>
        </pc:sldMkLst>
      </pc:sldChg>
      <pc:sldChg chg="del">
        <pc:chgData name="Timothy Paul Watson" userId="b96d2eaa-992c-468e-8549-7806c07b2251" providerId="ADAL" clId="{098BD64C-42FE-490D-B36E-0B8D9F817629}" dt="2023-05-30T08:12:39.932" v="55" actId="47"/>
        <pc:sldMkLst>
          <pc:docMk/>
          <pc:sldMk cId="2218519955" sldId="579"/>
        </pc:sldMkLst>
      </pc:sldChg>
      <pc:sldChg chg="del">
        <pc:chgData name="Timothy Paul Watson" userId="b96d2eaa-992c-468e-8549-7806c07b2251" providerId="ADAL" clId="{098BD64C-42FE-490D-B36E-0B8D9F817629}" dt="2023-05-30T08:12:40.427" v="56" actId="47"/>
        <pc:sldMkLst>
          <pc:docMk/>
          <pc:sldMk cId="2965293565" sldId="580"/>
        </pc:sldMkLst>
      </pc:sldChg>
      <pc:sldChg chg="del">
        <pc:chgData name="Timothy Paul Watson" userId="b96d2eaa-992c-468e-8549-7806c07b2251" providerId="ADAL" clId="{098BD64C-42FE-490D-B36E-0B8D9F817629}" dt="2023-05-30T08:12:40.602" v="57" actId="47"/>
        <pc:sldMkLst>
          <pc:docMk/>
          <pc:sldMk cId="2755601606" sldId="581"/>
        </pc:sldMkLst>
      </pc:sldChg>
      <pc:sldChg chg="del">
        <pc:chgData name="Timothy Paul Watson" userId="b96d2eaa-992c-468e-8549-7806c07b2251" providerId="ADAL" clId="{098BD64C-42FE-490D-B36E-0B8D9F817629}" dt="2023-05-30T08:12:43.771" v="71" actId="47"/>
        <pc:sldMkLst>
          <pc:docMk/>
          <pc:sldMk cId="1473289075" sldId="582"/>
        </pc:sldMkLst>
      </pc:sldChg>
      <pc:sldChg chg="modSp mod ord">
        <pc:chgData name="Timothy Paul Watson" userId="b96d2eaa-992c-468e-8549-7806c07b2251" providerId="ADAL" clId="{098BD64C-42FE-490D-B36E-0B8D9F817629}" dt="2023-06-04T10:31:02.396" v="16005"/>
        <pc:sldMkLst>
          <pc:docMk/>
          <pc:sldMk cId="1041644873" sldId="1288"/>
        </pc:sldMkLst>
        <pc:spChg chg="mod">
          <ac:chgData name="Timothy Paul Watson" userId="b96d2eaa-992c-468e-8549-7806c07b2251" providerId="ADAL" clId="{098BD64C-42FE-490D-B36E-0B8D9F817629}" dt="2023-06-01T12:43:58.833" v="15282" actId="1076"/>
          <ac:spMkLst>
            <pc:docMk/>
            <pc:sldMk cId="1041644873" sldId="1288"/>
            <ac:spMk id="5" creationId="{15FB8A36-ED1F-460B-94CD-D3A5978400E4}"/>
          </ac:spMkLst>
        </pc:spChg>
        <pc:spChg chg="mod">
          <ac:chgData name="Timothy Paul Watson" userId="b96d2eaa-992c-468e-8549-7806c07b2251" providerId="ADAL" clId="{098BD64C-42FE-490D-B36E-0B8D9F817629}" dt="2023-06-01T09:32:18.466" v="14177" actId="1076"/>
          <ac:spMkLst>
            <pc:docMk/>
            <pc:sldMk cId="1041644873" sldId="1288"/>
            <ac:spMk id="18" creationId="{E8CE50B6-1769-4B10-B944-BE371723071E}"/>
          </ac:spMkLst>
        </pc:spChg>
      </pc:sldChg>
      <pc:sldChg chg="modSp mod ord">
        <pc:chgData name="Timothy Paul Watson" userId="b96d2eaa-992c-468e-8549-7806c07b2251" providerId="ADAL" clId="{098BD64C-42FE-490D-B36E-0B8D9F817629}" dt="2023-06-04T10:32:16.247" v="16020" actId="20577"/>
        <pc:sldMkLst>
          <pc:docMk/>
          <pc:sldMk cId="2726929132" sldId="1289"/>
        </pc:sldMkLst>
        <pc:spChg chg="mod">
          <ac:chgData name="Timothy Paul Watson" userId="b96d2eaa-992c-468e-8549-7806c07b2251" providerId="ADAL" clId="{098BD64C-42FE-490D-B36E-0B8D9F817629}" dt="2023-06-01T12:43:52.219" v="15281" actId="255"/>
          <ac:spMkLst>
            <pc:docMk/>
            <pc:sldMk cId="2726929132" sldId="1289"/>
            <ac:spMk id="5" creationId="{15FB8A36-ED1F-460B-94CD-D3A5978400E4}"/>
          </ac:spMkLst>
        </pc:spChg>
        <pc:spChg chg="mod">
          <ac:chgData name="Timothy Paul Watson" userId="b96d2eaa-992c-468e-8549-7806c07b2251" providerId="ADAL" clId="{098BD64C-42FE-490D-B36E-0B8D9F817629}" dt="2023-06-04T10:32:16.247" v="16020" actId="20577"/>
          <ac:spMkLst>
            <pc:docMk/>
            <pc:sldMk cId="2726929132" sldId="1289"/>
            <ac:spMk id="18" creationId="{E8CE50B6-1769-4B10-B944-BE371723071E}"/>
          </ac:spMkLst>
        </pc:spChg>
      </pc:sldChg>
      <pc:sldChg chg="addSp modSp add mod">
        <pc:chgData name="Timothy Paul Watson" userId="b96d2eaa-992c-468e-8549-7806c07b2251" providerId="ADAL" clId="{098BD64C-42FE-490D-B36E-0B8D9F817629}" dt="2023-06-02T13:49:34.895" v="15588" actId="20577"/>
        <pc:sldMkLst>
          <pc:docMk/>
          <pc:sldMk cId="3891580451" sldId="1290"/>
        </pc:sldMkLst>
        <pc:spChg chg="mod">
          <ac:chgData name="Timothy Paul Watson" userId="b96d2eaa-992c-468e-8549-7806c07b2251" providerId="ADAL" clId="{098BD64C-42FE-490D-B36E-0B8D9F817629}" dt="2023-06-02T13:49:34.895" v="15588" actId="20577"/>
          <ac:spMkLst>
            <pc:docMk/>
            <pc:sldMk cId="3891580451" sldId="1290"/>
            <ac:spMk id="4" creationId="{3513CEB5-0750-9AB5-1370-1A9F28106D98}"/>
          </ac:spMkLst>
        </pc:spChg>
        <pc:spChg chg="mod">
          <ac:chgData name="Timothy Paul Watson" userId="b96d2eaa-992c-468e-8549-7806c07b2251" providerId="ADAL" clId="{098BD64C-42FE-490D-B36E-0B8D9F817629}" dt="2023-06-01T12:46:21.085" v="15308" actId="1076"/>
          <ac:spMkLst>
            <pc:docMk/>
            <pc:sldMk cId="3891580451" sldId="1290"/>
            <ac:spMk id="5" creationId="{76C526AF-911C-C72C-B7F3-5A021BA35960}"/>
          </ac:spMkLst>
        </pc:spChg>
        <pc:picChg chg="add mod">
          <ac:chgData name="Timothy Paul Watson" userId="b96d2eaa-992c-468e-8549-7806c07b2251" providerId="ADAL" clId="{098BD64C-42FE-490D-B36E-0B8D9F817629}" dt="2023-05-30T15:12:36.106" v="2221" actId="1076"/>
          <ac:picMkLst>
            <pc:docMk/>
            <pc:sldMk cId="3891580451" sldId="1290"/>
            <ac:picMk id="3" creationId="{7187DC73-8F12-772C-D46E-0F7ACDA9E769}"/>
          </ac:picMkLst>
        </pc:picChg>
        <pc:picChg chg="add mod">
          <ac:chgData name="Timothy Paul Watson" userId="b96d2eaa-992c-468e-8549-7806c07b2251" providerId="ADAL" clId="{098BD64C-42FE-490D-B36E-0B8D9F817629}" dt="2023-05-30T15:12:32.353" v="2220" actId="1076"/>
          <ac:picMkLst>
            <pc:docMk/>
            <pc:sldMk cId="3891580451" sldId="1290"/>
            <ac:picMk id="7" creationId="{04D09BBC-E69D-FB8C-8AFD-DCEF8EC0B047}"/>
          </ac:picMkLst>
        </pc:picChg>
      </pc:sldChg>
      <pc:sldChg chg="addSp delSp modSp add mod">
        <pc:chgData name="Timothy Paul Watson" userId="b96d2eaa-992c-468e-8549-7806c07b2251" providerId="ADAL" clId="{098BD64C-42FE-490D-B36E-0B8D9F817629}" dt="2023-06-02T13:51:53.728" v="15619" actId="20577"/>
        <pc:sldMkLst>
          <pc:docMk/>
          <pc:sldMk cId="2426613965" sldId="1291"/>
        </pc:sldMkLst>
        <pc:spChg chg="mod">
          <ac:chgData name="Timothy Paul Watson" userId="b96d2eaa-992c-468e-8549-7806c07b2251" providerId="ADAL" clId="{098BD64C-42FE-490D-B36E-0B8D9F817629}" dt="2023-06-02T13:51:53.728" v="15619" actId="20577"/>
          <ac:spMkLst>
            <pc:docMk/>
            <pc:sldMk cId="2426613965" sldId="1291"/>
            <ac:spMk id="4" creationId="{3513CEB5-0750-9AB5-1370-1A9F28106D98}"/>
          </ac:spMkLst>
        </pc:spChg>
        <pc:spChg chg="mod">
          <ac:chgData name="Timothy Paul Watson" userId="b96d2eaa-992c-468e-8549-7806c07b2251" providerId="ADAL" clId="{098BD64C-42FE-490D-B36E-0B8D9F817629}" dt="2023-06-01T12:45:59.328" v="15304" actId="1076"/>
          <ac:spMkLst>
            <pc:docMk/>
            <pc:sldMk cId="2426613965" sldId="1291"/>
            <ac:spMk id="5" creationId="{76C526AF-911C-C72C-B7F3-5A021BA35960}"/>
          </ac:spMkLst>
        </pc:spChg>
        <pc:picChg chg="del mod">
          <ac:chgData name="Timothy Paul Watson" userId="b96d2eaa-992c-468e-8549-7806c07b2251" providerId="ADAL" clId="{098BD64C-42FE-490D-B36E-0B8D9F817629}" dt="2023-05-30T15:14:49.829" v="2427" actId="478"/>
          <ac:picMkLst>
            <pc:docMk/>
            <pc:sldMk cId="2426613965" sldId="1291"/>
            <ac:picMk id="3" creationId="{7187DC73-8F12-772C-D46E-0F7ACDA9E769}"/>
          </ac:picMkLst>
        </pc:picChg>
        <pc:picChg chg="add del mod">
          <ac:chgData name="Timothy Paul Watson" userId="b96d2eaa-992c-468e-8549-7806c07b2251" providerId="ADAL" clId="{098BD64C-42FE-490D-B36E-0B8D9F817629}" dt="2023-05-30T15:20:06.598" v="2776" actId="478"/>
          <ac:picMkLst>
            <pc:docMk/>
            <pc:sldMk cId="2426613965" sldId="1291"/>
            <ac:picMk id="6" creationId="{120018E6-CD0E-38C2-4799-2F09122F8CDB}"/>
          </ac:picMkLst>
        </pc:picChg>
        <pc:picChg chg="del">
          <ac:chgData name="Timothy Paul Watson" userId="b96d2eaa-992c-468e-8549-7806c07b2251" providerId="ADAL" clId="{098BD64C-42FE-490D-B36E-0B8D9F817629}" dt="2023-05-30T15:14:51.902" v="2428" actId="478"/>
          <ac:picMkLst>
            <pc:docMk/>
            <pc:sldMk cId="2426613965" sldId="1291"/>
            <ac:picMk id="7" creationId="{04D09BBC-E69D-FB8C-8AFD-DCEF8EC0B047}"/>
          </ac:picMkLst>
        </pc:picChg>
      </pc:sldChg>
      <pc:sldChg chg="addSp delSp modSp new mod">
        <pc:chgData name="Timothy Paul Watson" userId="b96d2eaa-992c-468e-8549-7806c07b2251" providerId="ADAL" clId="{098BD64C-42FE-490D-B36E-0B8D9F817629}" dt="2023-06-01T09:25:38.007" v="14034" actId="1076"/>
        <pc:sldMkLst>
          <pc:docMk/>
          <pc:sldMk cId="1923787764" sldId="1292"/>
        </pc:sldMkLst>
        <pc:spChg chg="del">
          <ac:chgData name="Timothy Paul Watson" userId="b96d2eaa-992c-468e-8549-7806c07b2251" providerId="ADAL" clId="{098BD64C-42FE-490D-B36E-0B8D9F817629}" dt="2023-05-31T09:24:15.887" v="4784" actId="478"/>
          <ac:spMkLst>
            <pc:docMk/>
            <pc:sldMk cId="1923787764" sldId="1292"/>
            <ac:spMk id="3" creationId="{50CF75EF-B3B5-3799-2935-6BFC3E5F875B}"/>
          </ac:spMkLst>
        </pc:spChg>
        <pc:spChg chg="del">
          <ac:chgData name="Timothy Paul Watson" userId="b96d2eaa-992c-468e-8549-7806c07b2251" providerId="ADAL" clId="{098BD64C-42FE-490D-B36E-0B8D9F817629}" dt="2023-05-31T09:24:10.791" v="4782" actId="478"/>
          <ac:spMkLst>
            <pc:docMk/>
            <pc:sldMk cId="1923787764" sldId="1292"/>
            <ac:spMk id="4" creationId="{4914E08B-2586-5BEA-DFBD-46351FF18DBA}"/>
          </ac:spMkLst>
        </pc:spChg>
        <pc:spChg chg="del">
          <ac:chgData name="Timothy Paul Watson" userId="b96d2eaa-992c-468e-8549-7806c07b2251" providerId="ADAL" clId="{098BD64C-42FE-490D-B36E-0B8D9F817629}" dt="2023-05-31T09:24:12.870" v="4783" actId="478"/>
          <ac:spMkLst>
            <pc:docMk/>
            <pc:sldMk cId="1923787764" sldId="1292"/>
            <ac:spMk id="5" creationId="{E446AD5E-30EF-64A9-8D64-224663527F6A}"/>
          </ac:spMkLst>
        </pc:spChg>
        <pc:spChg chg="del">
          <ac:chgData name="Timothy Paul Watson" userId="b96d2eaa-992c-468e-8549-7806c07b2251" providerId="ADAL" clId="{098BD64C-42FE-490D-B36E-0B8D9F817629}" dt="2023-05-31T09:24:18.355" v="4785" actId="478"/>
          <ac:spMkLst>
            <pc:docMk/>
            <pc:sldMk cId="1923787764" sldId="1292"/>
            <ac:spMk id="6" creationId="{BFB1C259-0672-E6C0-EC31-C85FEE328CA6}"/>
          </ac:spMkLst>
        </pc:spChg>
        <pc:spChg chg="add mod">
          <ac:chgData name="Timothy Paul Watson" userId="b96d2eaa-992c-468e-8549-7806c07b2251" providerId="ADAL" clId="{098BD64C-42FE-490D-B36E-0B8D9F817629}" dt="2023-06-01T09:25:38.007" v="14034" actId="1076"/>
          <ac:spMkLst>
            <pc:docMk/>
            <pc:sldMk cId="1923787764" sldId="1292"/>
            <ac:spMk id="9" creationId="{0FEF136A-3260-D219-0F21-08D7A67A788D}"/>
          </ac:spMkLst>
        </pc:spChg>
        <pc:picChg chg="add mod">
          <ac:chgData name="Timothy Paul Watson" userId="b96d2eaa-992c-468e-8549-7806c07b2251" providerId="ADAL" clId="{098BD64C-42FE-490D-B36E-0B8D9F817629}" dt="2023-05-31T09:27:57.609" v="4920" actId="14100"/>
          <ac:picMkLst>
            <pc:docMk/>
            <pc:sldMk cId="1923787764" sldId="1292"/>
            <ac:picMk id="8" creationId="{5AE08CFB-F11C-9868-6457-71902B2F14C0}"/>
          </ac:picMkLst>
        </pc:picChg>
        <pc:picChg chg="add mod">
          <ac:chgData name="Timothy Paul Watson" userId="b96d2eaa-992c-468e-8549-7806c07b2251" providerId="ADAL" clId="{098BD64C-42FE-490D-B36E-0B8D9F817629}" dt="2023-05-31T09:28:00.889" v="4921" actId="14100"/>
          <ac:picMkLst>
            <pc:docMk/>
            <pc:sldMk cId="1923787764" sldId="1292"/>
            <ac:picMk id="11" creationId="{C16837A4-CBCE-A491-09D6-0D0CF8C30EE2}"/>
          </ac:picMkLst>
        </pc:picChg>
      </pc:sldChg>
      <pc:sldChg chg="addSp delSp modSp mod">
        <pc:chgData name="Timothy Paul Watson" userId="b96d2eaa-992c-468e-8549-7806c07b2251" providerId="ADAL" clId="{098BD64C-42FE-490D-B36E-0B8D9F817629}" dt="2023-06-01T07:07:20.524" v="13924" actId="1076"/>
        <pc:sldMkLst>
          <pc:docMk/>
          <pc:sldMk cId="2475041964" sldId="1293"/>
        </pc:sldMkLst>
        <pc:spChg chg="add mod">
          <ac:chgData name="Timothy Paul Watson" userId="b96d2eaa-992c-468e-8549-7806c07b2251" providerId="ADAL" clId="{098BD64C-42FE-490D-B36E-0B8D9F817629}" dt="2023-06-01T07:07:13.684" v="13923" actId="1076"/>
          <ac:spMkLst>
            <pc:docMk/>
            <pc:sldMk cId="2475041964" sldId="1293"/>
            <ac:spMk id="3" creationId="{E1D8ED53-CDB6-7C05-73DF-4BEA065C10B9}"/>
          </ac:spMkLst>
        </pc:spChg>
        <pc:spChg chg="del">
          <ac:chgData name="Timothy Paul Watson" userId="b96d2eaa-992c-468e-8549-7806c07b2251" providerId="ADAL" clId="{098BD64C-42FE-490D-B36E-0B8D9F817629}" dt="2023-05-30T15:20:11.189" v="2777" actId="478"/>
          <ac:spMkLst>
            <pc:docMk/>
            <pc:sldMk cId="2475041964" sldId="1293"/>
            <ac:spMk id="4" creationId="{3513CEB5-0750-9AB5-1370-1A9F28106D98}"/>
          </ac:spMkLst>
        </pc:spChg>
        <pc:spChg chg="mod ord">
          <ac:chgData name="Timothy Paul Watson" userId="b96d2eaa-992c-468e-8549-7806c07b2251" providerId="ADAL" clId="{098BD64C-42FE-490D-B36E-0B8D9F817629}" dt="2023-06-01T07:02:09.016" v="13834" actId="166"/>
          <ac:spMkLst>
            <pc:docMk/>
            <pc:sldMk cId="2475041964" sldId="1293"/>
            <ac:spMk id="5" creationId="{76C526AF-911C-C72C-B7F3-5A021BA35960}"/>
          </ac:spMkLst>
        </pc:spChg>
        <pc:spChg chg="add mod">
          <ac:chgData name="Timothy Paul Watson" userId="b96d2eaa-992c-468e-8549-7806c07b2251" providerId="ADAL" clId="{098BD64C-42FE-490D-B36E-0B8D9F817629}" dt="2023-05-31T09:14:25.325" v="3275" actId="1076"/>
          <ac:spMkLst>
            <pc:docMk/>
            <pc:sldMk cId="2475041964" sldId="1293"/>
            <ac:spMk id="7" creationId="{39D29497-9242-D0A5-0D61-361961525EF5}"/>
          </ac:spMkLst>
        </pc:spChg>
        <pc:spChg chg="add mod">
          <ac:chgData name="Timothy Paul Watson" userId="b96d2eaa-992c-468e-8549-7806c07b2251" providerId="ADAL" clId="{098BD64C-42FE-490D-B36E-0B8D9F817629}" dt="2023-05-31T09:14:25.325" v="3275" actId="1076"/>
          <ac:spMkLst>
            <pc:docMk/>
            <pc:sldMk cId="2475041964" sldId="1293"/>
            <ac:spMk id="8" creationId="{2D64F921-66C8-A177-DB5F-E8A98B1F3A2A}"/>
          </ac:spMkLst>
        </pc:spChg>
        <pc:spChg chg="add del mod">
          <ac:chgData name="Timothy Paul Watson" userId="b96d2eaa-992c-468e-8549-7806c07b2251" providerId="ADAL" clId="{098BD64C-42FE-490D-B36E-0B8D9F817629}" dt="2023-05-31T09:15:45.259" v="3283" actId="478"/>
          <ac:spMkLst>
            <pc:docMk/>
            <pc:sldMk cId="2475041964" sldId="1293"/>
            <ac:spMk id="9" creationId="{9165DE69-18D5-094B-74CD-5789C74C992C}"/>
          </ac:spMkLst>
        </pc:spChg>
        <pc:picChg chg="add del mod">
          <ac:chgData name="Timothy Paul Watson" userId="b96d2eaa-992c-468e-8549-7806c07b2251" providerId="ADAL" clId="{098BD64C-42FE-490D-B36E-0B8D9F817629}" dt="2023-05-31T09:15:16.057" v="3279" actId="478"/>
          <ac:picMkLst>
            <pc:docMk/>
            <pc:sldMk cId="2475041964" sldId="1293"/>
            <ac:picMk id="4" creationId="{ACA4ECAB-5A93-D104-090D-A221932F0467}"/>
          </ac:picMkLst>
        </pc:picChg>
        <pc:picChg chg="mod">
          <ac:chgData name="Timothy Paul Watson" userId="b96d2eaa-992c-468e-8549-7806c07b2251" providerId="ADAL" clId="{098BD64C-42FE-490D-B36E-0B8D9F817629}" dt="2023-06-01T07:06:50.329" v="13918" actId="1076"/>
          <ac:picMkLst>
            <pc:docMk/>
            <pc:sldMk cId="2475041964" sldId="1293"/>
            <ac:picMk id="6" creationId="{120018E6-CD0E-38C2-4799-2F09122F8CDB}"/>
          </ac:picMkLst>
        </pc:picChg>
        <pc:picChg chg="add mod">
          <ac:chgData name="Timothy Paul Watson" userId="b96d2eaa-992c-468e-8549-7806c07b2251" providerId="ADAL" clId="{098BD64C-42FE-490D-B36E-0B8D9F817629}" dt="2023-06-01T07:07:20.524" v="13924" actId="1076"/>
          <ac:picMkLst>
            <pc:docMk/>
            <pc:sldMk cId="2475041964" sldId="1293"/>
            <ac:picMk id="11" creationId="{2FA891D5-A25E-B946-D407-FE424B436BC1}"/>
          </ac:picMkLst>
        </pc:picChg>
      </pc:sldChg>
      <pc:sldChg chg="modSp add mod">
        <pc:chgData name="Timothy Paul Watson" userId="b96d2eaa-992c-468e-8549-7806c07b2251" providerId="ADAL" clId="{098BD64C-42FE-490D-B36E-0B8D9F817629}" dt="2023-05-31T09:23:01.053" v="4778" actId="20577"/>
        <pc:sldMkLst>
          <pc:docMk/>
          <pc:sldMk cId="775196663" sldId="1294"/>
        </pc:sldMkLst>
        <pc:spChg chg="mod">
          <ac:chgData name="Timothy Paul Watson" userId="b96d2eaa-992c-468e-8549-7806c07b2251" providerId="ADAL" clId="{098BD64C-42FE-490D-B36E-0B8D9F817629}" dt="2023-05-31T09:23:01.053" v="4778" actId="20577"/>
          <ac:spMkLst>
            <pc:docMk/>
            <pc:sldMk cId="775196663" sldId="1294"/>
            <ac:spMk id="4" creationId="{3513CEB5-0750-9AB5-1370-1A9F28106D98}"/>
          </ac:spMkLst>
        </pc:spChg>
        <pc:spChg chg="mod">
          <ac:chgData name="Timothy Paul Watson" userId="b96d2eaa-992c-468e-8549-7806c07b2251" providerId="ADAL" clId="{098BD64C-42FE-490D-B36E-0B8D9F817629}" dt="2023-05-31T09:17:13.630" v="3299" actId="1076"/>
          <ac:spMkLst>
            <pc:docMk/>
            <pc:sldMk cId="775196663" sldId="1294"/>
            <ac:spMk id="5" creationId="{76C526AF-911C-C72C-B7F3-5A021BA35960}"/>
          </ac:spMkLst>
        </pc:spChg>
      </pc:sldChg>
      <pc:sldChg chg="addSp delSp modSp add mod">
        <pc:chgData name="Timothy Paul Watson" userId="b96d2eaa-992c-468e-8549-7806c07b2251" providerId="ADAL" clId="{098BD64C-42FE-490D-B36E-0B8D9F817629}" dt="2023-06-01T09:28:38.631" v="14051" actId="113"/>
        <pc:sldMkLst>
          <pc:docMk/>
          <pc:sldMk cId="3991025592" sldId="1295"/>
        </pc:sldMkLst>
        <pc:spChg chg="mod">
          <ac:chgData name="Timothy Paul Watson" userId="b96d2eaa-992c-468e-8549-7806c07b2251" providerId="ADAL" clId="{098BD64C-42FE-490D-B36E-0B8D9F817629}" dt="2023-06-01T09:27:49.485" v="14044" actId="1076"/>
          <ac:spMkLst>
            <pc:docMk/>
            <pc:sldMk cId="3991025592" sldId="1295"/>
            <ac:spMk id="9" creationId="{0FEF136A-3260-D219-0F21-08D7A67A788D}"/>
          </ac:spMkLst>
        </pc:spChg>
        <pc:spChg chg="add mod">
          <ac:chgData name="Timothy Paul Watson" userId="b96d2eaa-992c-468e-8549-7806c07b2251" providerId="ADAL" clId="{098BD64C-42FE-490D-B36E-0B8D9F817629}" dt="2023-06-01T09:28:38.631" v="14051" actId="113"/>
          <ac:spMkLst>
            <pc:docMk/>
            <pc:sldMk cId="3991025592" sldId="1295"/>
            <ac:spMk id="13" creationId="{A849F1DD-D5C2-B5F7-D80E-0DA0E81B9211}"/>
          </ac:spMkLst>
        </pc:spChg>
        <pc:picChg chg="add mod">
          <ac:chgData name="Timothy Paul Watson" userId="b96d2eaa-992c-468e-8549-7806c07b2251" providerId="ADAL" clId="{098BD64C-42FE-490D-B36E-0B8D9F817629}" dt="2023-06-01T09:27:58.202" v="14045" actId="14100"/>
          <ac:picMkLst>
            <pc:docMk/>
            <pc:sldMk cId="3991025592" sldId="1295"/>
            <ac:picMk id="3" creationId="{E5D9C8AC-66AA-F321-7C6A-3BBF4E0E0458}"/>
          </ac:picMkLst>
        </pc:picChg>
        <pc:picChg chg="add del mod">
          <ac:chgData name="Timothy Paul Watson" userId="b96d2eaa-992c-468e-8549-7806c07b2251" providerId="ADAL" clId="{098BD64C-42FE-490D-B36E-0B8D9F817629}" dt="2023-05-31T09:31:17.339" v="4997" actId="478"/>
          <ac:picMkLst>
            <pc:docMk/>
            <pc:sldMk cId="3991025592" sldId="1295"/>
            <ac:picMk id="4" creationId="{12825F06-32A3-96C0-D169-9627AE351955}"/>
          </ac:picMkLst>
        </pc:picChg>
        <pc:picChg chg="add del mod">
          <ac:chgData name="Timothy Paul Watson" userId="b96d2eaa-992c-468e-8549-7806c07b2251" providerId="ADAL" clId="{098BD64C-42FE-490D-B36E-0B8D9F817629}" dt="2023-05-31T09:35:22.996" v="5003" actId="478"/>
          <ac:picMkLst>
            <pc:docMk/>
            <pc:sldMk cId="3991025592" sldId="1295"/>
            <ac:picMk id="6" creationId="{865B3F48-4A76-2D28-73C5-F40FF8B0072E}"/>
          </ac:picMkLst>
        </pc:picChg>
        <pc:picChg chg="del">
          <ac:chgData name="Timothy Paul Watson" userId="b96d2eaa-992c-468e-8549-7806c07b2251" providerId="ADAL" clId="{098BD64C-42FE-490D-B36E-0B8D9F817629}" dt="2023-05-31T09:28:53.886" v="4926" actId="478"/>
          <ac:picMkLst>
            <pc:docMk/>
            <pc:sldMk cId="3991025592" sldId="1295"/>
            <ac:picMk id="8" creationId="{5AE08CFB-F11C-9868-6457-71902B2F14C0}"/>
          </ac:picMkLst>
        </pc:picChg>
        <pc:picChg chg="add del mod">
          <ac:chgData name="Timothy Paul Watson" userId="b96d2eaa-992c-468e-8549-7806c07b2251" providerId="ADAL" clId="{098BD64C-42FE-490D-B36E-0B8D9F817629}" dt="2023-06-01T09:27:24.812" v="14036" actId="478"/>
          <ac:picMkLst>
            <pc:docMk/>
            <pc:sldMk cId="3991025592" sldId="1295"/>
            <ac:picMk id="10" creationId="{BB47EFDA-19F0-C39A-1D0C-8A4D5EB0F7F9}"/>
          </ac:picMkLst>
        </pc:picChg>
        <pc:picChg chg="del">
          <ac:chgData name="Timothy Paul Watson" userId="b96d2eaa-992c-468e-8549-7806c07b2251" providerId="ADAL" clId="{098BD64C-42FE-490D-B36E-0B8D9F817629}" dt="2023-05-31T09:28:54.968" v="4927" actId="478"/>
          <ac:picMkLst>
            <pc:docMk/>
            <pc:sldMk cId="3991025592" sldId="1295"/>
            <ac:picMk id="11" creationId="{C16837A4-CBCE-A491-09D6-0D0CF8C30EE2}"/>
          </ac:picMkLst>
        </pc:picChg>
        <pc:picChg chg="add mod">
          <ac:chgData name="Timothy Paul Watson" userId="b96d2eaa-992c-468e-8549-7806c07b2251" providerId="ADAL" clId="{098BD64C-42FE-490D-B36E-0B8D9F817629}" dt="2023-06-01T09:28:07.404" v="14046" actId="14100"/>
          <ac:picMkLst>
            <pc:docMk/>
            <pc:sldMk cId="3991025592" sldId="1295"/>
            <ac:picMk id="12" creationId="{BD4CDB65-74F0-61B1-017A-EFF88DCD7B54}"/>
          </ac:picMkLst>
        </pc:picChg>
      </pc:sldChg>
      <pc:sldChg chg="addSp delSp modSp add mod">
        <pc:chgData name="Timothy Paul Watson" userId="b96d2eaa-992c-468e-8549-7806c07b2251" providerId="ADAL" clId="{098BD64C-42FE-490D-B36E-0B8D9F817629}" dt="2023-06-02T05:27:48.909" v="15335" actId="20577"/>
        <pc:sldMkLst>
          <pc:docMk/>
          <pc:sldMk cId="4041034826" sldId="1296"/>
        </pc:sldMkLst>
        <pc:spChg chg="add">
          <ac:chgData name="Timothy Paul Watson" userId="b96d2eaa-992c-468e-8549-7806c07b2251" providerId="ADAL" clId="{098BD64C-42FE-490D-B36E-0B8D9F817629}" dt="2023-06-02T05:26:17.884" v="15316"/>
          <ac:spMkLst>
            <pc:docMk/>
            <pc:sldMk cId="4041034826" sldId="1296"/>
            <ac:spMk id="3" creationId="{AB1E9D12-44F4-518C-00DF-460109289210}"/>
          </ac:spMkLst>
        </pc:spChg>
        <pc:spChg chg="add mod">
          <ac:chgData name="Timothy Paul Watson" userId="b96d2eaa-992c-468e-8549-7806c07b2251" providerId="ADAL" clId="{098BD64C-42FE-490D-B36E-0B8D9F817629}" dt="2023-06-02T05:27:48.909" v="15335" actId="20577"/>
          <ac:spMkLst>
            <pc:docMk/>
            <pc:sldMk cId="4041034826" sldId="1296"/>
            <ac:spMk id="7" creationId="{938D2B13-D3F6-BC09-75FD-9300ABFABAEF}"/>
          </ac:spMkLst>
        </pc:spChg>
        <pc:spChg chg="del">
          <ac:chgData name="Timothy Paul Watson" userId="b96d2eaa-992c-468e-8549-7806c07b2251" providerId="ADAL" clId="{098BD64C-42FE-490D-B36E-0B8D9F817629}" dt="2023-05-31T09:39:00.520" v="5089" actId="478"/>
          <ac:spMkLst>
            <pc:docMk/>
            <pc:sldMk cId="4041034826" sldId="1296"/>
            <ac:spMk id="9" creationId="{0FEF136A-3260-D219-0F21-08D7A67A788D}"/>
          </ac:spMkLst>
        </pc:spChg>
        <pc:spChg chg="del">
          <ac:chgData name="Timothy Paul Watson" userId="b96d2eaa-992c-468e-8549-7806c07b2251" providerId="ADAL" clId="{098BD64C-42FE-490D-B36E-0B8D9F817629}" dt="2023-05-31T09:38:58.631" v="5088" actId="478"/>
          <ac:spMkLst>
            <pc:docMk/>
            <pc:sldMk cId="4041034826" sldId="1296"/>
            <ac:spMk id="13" creationId="{A849F1DD-D5C2-B5F7-D80E-0DA0E81B9211}"/>
          </ac:spMkLst>
        </pc:spChg>
        <pc:picChg chg="add del mod">
          <ac:chgData name="Timothy Paul Watson" userId="b96d2eaa-992c-468e-8549-7806c07b2251" providerId="ADAL" clId="{098BD64C-42FE-490D-B36E-0B8D9F817629}" dt="2023-06-02T05:26:15.443" v="15315" actId="478"/>
          <ac:picMkLst>
            <pc:docMk/>
            <pc:sldMk cId="4041034826" sldId="1296"/>
            <ac:picMk id="4" creationId="{FFCC5D6D-6528-99F2-302D-7750180F244B}"/>
          </ac:picMkLst>
        </pc:picChg>
        <pc:picChg chg="add mod ord">
          <ac:chgData name="Timothy Paul Watson" userId="b96d2eaa-992c-468e-8549-7806c07b2251" providerId="ADAL" clId="{098BD64C-42FE-490D-B36E-0B8D9F817629}" dt="2023-06-02T05:27:33.580" v="15325" actId="166"/>
          <ac:picMkLst>
            <pc:docMk/>
            <pc:sldMk cId="4041034826" sldId="1296"/>
            <ac:picMk id="6" creationId="{06DCDBB9-25AB-C57C-B56C-141C301CB693}"/>
          </ac:picMkLst>
        </pc:picChg>
        <pc:picChg chg="add mod">
          <ac:chgData name="Timothy Paul Watson" userId="b96d2eaa-992c-468e-8549-7806c07b2251" providerId="ADAL" clId="{098BD64C-42FE-490D-B36E-0B8D9F817629}" dt="2023-06-02T05:27:27.288" v="15324" actId="14100"/>
          <ac:picMkLst>
            <pc:docMk/>
            <pc:sldMk cId="4041034826" sldId="1296"/>
            <ac:picMk id="8" creationId="{8A8E4018-9730-BFA7-402E-77A0D1EAB4F6}"/>
          </ac:picMkLst>
        </pc:picChg>
        <pc:picChg chg="del">
          <ac:chgData name="Timothy Paul Watson" userId="b96d2eaa-992c-468e-8549-7806c07b2251" providerId="ADAL" clId="{098BD64C-42FE-490D-B36E-0B8D9F817629}" dt="2023-05-31T09:38:56.562" v="5086" actId="478"/>
          <ac:picMkLst>
            <pc:docMk/>
            <pc:sldMk cId="4041034826" sldId="1296"/>
            <ac:picMk id="10" creationId="{BB47EFDA-19F0-C39A-1D0C-8A4D5EB0F7F9}"/>
          </ac:picMkLst>
        </pc:picChg>
        <pc:picChg chg="del">
          <ac:chgData name="Timothy Paul Watson" userId="b96d2eaa-992c-468e-8549-7806c07b2251" providerId="ADAL" clId="{098BD64C-42FE-490D-B36E-0B8D9F817629}" dt="2023-05-31T09:38:57.138" v="5087" actId="478"/>
          <ac:picMkLst>
            <pc:docMk/>
            <pc:sldMk cId="4041034826" sldId="1296"/>
            <ac:picMk id="12" creationId="{BD4CDB65-74F0-61B1-017A-EFF88DCD7B54}"/>
          </ac:picMkLst>
        </pc:picChg>
      </pc:sldChg>
      <pc:sldChg chg="new del">
        <pc:chgData name="Timothy Paul Watson" userId="b96d2eaa-992c-468e-8549-7806c07b2251" providerId="ADAL" clId="{098BD64C-42FE-490D-B36E-0B8D9F817629}" dt="2023-05-31T09:50:56.435" v="5164" actId="2696"/>
        <pc:sldMkLst>
          <pc:docMk/>
          <pc:sldMk cId="1485609780" sldId="1297"/>
        </pc:sldMkLst>
      </pc:sldChg>
      <pc:sldChg chg="addSp modSp mod">
        <pc:chgData name="Timothy Paul Watson" userId="b96d2eaa-992c-468e-8549-7806c07b2251" providerId="ADAL" clId="{098BD64C-42FE-490D-B36E-0B8D9F817629}" dt="2023-06-04T10:27:58.991" v="15656"/>
        <pc:sldMkLst>
          <pc:docMk/>
          <pc:sldMk cId="2785163614" sldId="1297"/>
        </pc:sldMkLst>
        <pc:spChg chg="mod">
          <ac:chgData name="Timothy Paul Watson" userId="b96d2eaa-992c-468e-8549-7806c07b2251" providerId="ADAL" clId="{098BD64C-42FE-490D-B36E-0B8D9F817629}" dt="2023-06-04T10:27:58.991" v="15656"/>
          <ac:spMkLst>
            <pc:docMk/>
            <pc:sldMk cId="2785163614" sldId="1297"/>
            <ac:spMk id="4" creationId="{3513CEB5-0750-9AB5-1370-1A9F28106D98}"/>
          </ac:spMkLst>
        </pc:spChg>
        <pc:spChg chg="mod">
          <ac:chgData name="Timothy Paul Watson" userId="b96d2eaa-992c-468e-8549-7806c07b2251" providerId="ADAL" clId="{098BD64C-42FE-490D-B36E-0B8D9F817629}" dt="2023-06-01T12:45:24.331" v="15298" actId="1076"/>
          <ac:spMkLst>
            <pc:docMk/>
            <pc:sldMk cId="2785163614" sldId="1297"/>
            <ac:spMk id="5" creationId="{76C526AF-911C-C72C-B7F3-5A021BA35960}"/>
          </ac:spMkLst>
        </pc:spChg>
        <pc:picChg chg="add mod">
          <ac:chgData name="Timothy Paul Watson" userId="b96d2eaa-992c-468e-8549-7806c07b2251" providerId="ADAL" clId="{098BD64C-42FE-490D-B36E-0B8D9F817629}" dt="2023-06-04T10:22:34.377" v="15620"/>
          <ac:picMkLst>
            <pc:docMk/>
            <pc:sldMk cId="2785163614" sldId="1297"/>
            <ac:picMk id="3" creationId="{3AC73A59-B078-65F6-E9A4-7FB9526477DB}"/>
          </ac:picMkLst>
        </pc:picChg>
      </pc:sldChg>
      <pc:sldChg chg="addSp delSp modSp add mod">
        <pc:chgData name="Timothy Paul Watson" userId="b96d2eaa-992c-468e-8549-7806c07b2251" providerId="ADAL" clId="{098BD64C-42FE-490D-B36E-0B8D9F817629}" dt="2023-06-04T10:30:15.648" v="15999" actId="20577"/>
        <pc:sldMkLst>
          <pc:docMk/>
          <pc:sldMk cId="3399339549" sldId="1298"/>
        </pc:sldMkLst>
        <pc:spChg chg="mod">
          <ac:chgData name="Timothy Paul Watson" userId="b96d2eaa-992c-468e-8549-7806c07b2251" providerId="ADAL" clId="{098BD64C-42FE-490D-B36E-0B8D9F817629}" dt="2023-06-04T10:30:15.648" v="15999" actId="20577"/>
          <ac:spMkLst>
            <pc:docMk/>
            <pc:sldMk cId="3399339549" sldId="1298"/>
            <ac:spMk id="4" creationId="{3513CEB5-0750-9AB5-1370-1A9F28106D98}"/>
          </ac:spMkLst>
        </pc:spChg>
        <pc:spChg chg="mod">
          <ac:chgData name="Timothy Paul Watson" userId="b96d2eaa-992c-468e-8549-7806c07b2251" providerId="ADAL" clId="{098BD64C-42FE-490D-B36E-0B8D9F817629}" dt="2023-06-04T10:25:34.218" v="15636" actId="1076"/>
          <ac:spMkLst>
            <pc:docMk/>
            <pc:sldMk cId="3399339549" sldId="1298"/>
            <ac:spMk id="5" creationId="{76C526AF-911C-C72C-B7F3-5A021BA35960}"/>
          </ac:spMkLst>
        </pc:spChg>
        <pc:picChg chg="add del mod">
          <ac:chgData name="Timothy Paul Watson" userId="b96d2eaa-992c-468e-8549-7806c07b2251" providerId="ADAL" clId="{098BD64C-42FE-490D-B36E-0B8D9F817629}" dt="2023-06-04T10:22:54.873" v="15623" actId="478"/>
          <ac:picMkLst>
            <pc:docMk/>
            <pc:sldMk cId="3399339549" sldId="1298"/>
            <ac:picMk id="6" creationId="{10FC3746-DF49-ADB7-3D4D-7A41734CC87F}"/>
          </ac:picMkLst>
        </pc:picChg>
      </pc:sldChg>
      <pc:sldChg chg="modSp add mod">
        <pc:chgData name="Timothy Paul Watson" userId="b96d2eaa-992c-468e-8549-7806c07b2251" providerId="ADAL" clId="{098BD64C-42FE-490D-B36E-0B8D9F817629}" dt="2023-06-01T12:44:54.591" v="15292" actId="14100"/>
        <pc:sldMkLst>
          <pc:docMk/>
          <pc:sldMk cId="3432453561" sldId="1299"/>
        </pc:sldMkLst>
        <pc:spChg chg="mod">
          <ac:chgData name="Timothy Paul Watson" userId="b96d2eaa-992c-468e-8549-7806c07b2251" providerId="ADAL" clId="{098BD64C-42FE-490D-B36E-0B8D9F817629}" dt="2023-06-01T09:29:44.351" v="14069" actId="20577"/>
          <ac:spMkLst>
            <pc:docMk/>
            <pc:sldMk cId="3432453561" sldId="1299"/>
            <ac:spMk id="4" creationId="{3513CEB5-0750-9AB5-1370-1A9F28106D98}"/>
          </ac:spMkLst>
        </pc:spChg>
        <pc:spChg chg="mod">
          <ac:chgData name="Timothy Paul Watson" userId="b96d2eaa-992c-468e-8549-7806c07b2251" providerId="ADAL" clId="{098BD64C-42FE-490D-B36E-0B8D9F817629}" dt="2023-06-01T12:44:54.591" v="15292" actId="14100"/>
          <ac:spMkLst>
            <pc:docMk/>
            <pc:sldMk cId="3432453561" sldId="1299"/>
            <ac:spMk id="5" creationId="{76C526AF-911C-C72C-B7F3-5A021BA35960}"/>
          </ac:spMkLst>
        </pc:spChg>
      </pc:sldChg>
      <pc:sldChg chg="addSp delSp modSp add mod">
        <pc:chgData name="Timothy Paul Watson" userId="b96d2eaa-992c-468e-8549-7806c07b2251" providerId="ADAL" clId="{098BD64C-42FE-490D-B36E-0B8D9F817629}" dt="2023-06-01T09:30:52.919" v="14102" actId="1076"/>
        <pc:sldMkLst>
          <pc:docMk/>
          <pc:sldMk cId="584799481" sldId="1300"/>
        </pc:sldMkLst>
        <pc:spChg chg="del">
          <ac:chgData name="Timothy Paul Watson" userId="b96d2eaa-992c-468e-8549-7806c07b2251" providerId="ADAL" clId="{098BD64C-42FE-490D-B36E-0B8D9F817629}" dt="2023-05-31T10:16:34.603" v="8597" actId="478"/>
          <ac:spMkLst>
            <pc:docMk/>
            <pc:sldMk cId="584799481" sldId="1300"/>
            <ac:spMk id="4" creationId="{3513CEB5-0750-9AB5-1370-1A9F28106D98}"/>
          </ac:spMkLst>
        </pc:spChg>
        <pc:spChg chg="del">
          <ac:chgData name="Timothy Paul Watson" userId="b96d2eaa-992c-468e-8549-7806c07b2251" providerId="ADAL" clId="{098BD64C-42FE-490D-B36E-0B8D9F817629}" dt="2023-05-31T10:16:28.124" v="8594" actId="478"/>
          <ac:spMkLst>
            <pc:docMk/>
            <pc:sldMk cId="584799481" sldId="1300"/>
            <ac:spMk id="5" creationId="{76C526AF-911C-C72C-B7F3-5A021BA35960}"/>
          </ac:spMkLst>
        </pc:spChg>
        <pc:spChg chg="add del mod">
          <ac:chgData name="Timothy Paul Watson" userId="b96d2eaa-992c-468e-8549-7806c07b2251" providerId="ADAL" clId="{098BD64C-42FE-490D-B36E-0B8D9F817629}" dt="2023-05-31T10:16:30.647" v="8595" actId="478"/>
          <ac:spMkLst>
            <pc:docMk/>
            <pc:sldMk cId="584799481" sldId="1300"/>
            <ac:spMk id="6" creationId="{3D30E9F6-874D-88D0-F894-8550290FF539}"/>
          </ac:spMkLst>
        </pc:spChg>
        <pc:spChg chg="add mod">
          <ac:chgData name="Timothy Paul Watson" userId="b96d2eaa-992c-468e-8549-7806c07b2251" providerId="ADAL" clId="{098BD64C-42FE-490D-B36E-0B8D9F817629}" dt="2023-06-01T09:30:52.919" v="14102" actId="1076"/>
          <ac:spMkLst>
            <pc:docMk/>
            <pc:sldMk cId="584799481" sldId="1300"/>
            <ac:spMk id="7" creationId="{D3C56B29-1846-14B7-15CA-B8CEBB0AE99D}"/>
          </ac:spMkLst>
        </pc:spChg>
        <pc:picChg chg="add mod">
          <ac:chgData name="Timothy Paul Watson" userId="b96d2eaa-992c-468e-8549-7806c07b2251" providerId="ADAL" clId="{098BD64C-42FE-490D-B36E-0B8D9F817629}" dt="2023-06-01T09:30:43.802" v="14101" actId="14100"/>
          <ac:picMkLst>
            <pc:docMk/>
            <pc:sldMk cId="584799481" sldId="1300"/>
            <ac:picMk id="9" creationId="{861869ED-3794-F32F-ADD5-3A21A5A0D0BA}"/>
          </ac:picMkLst>
        </pc:picChg>
        <pc:picChg chg="add mod">
          <ac:chgData name="Timothy Paul Watson" userId="b96d2eaa-992c-468e-8549-7806c07b2251" providerId="ADAL" clId="{098BD64C-42FE-490D-B36E-0B8D9F817629}" dt="2023-05-31T10:21:43.002" v="8613" actId="692"/>
          <ac:picMkLst>
            <pc:docMk/>
            <pc:sldMk cId="584799481" sldId="1300"/>
            <ac:picMk id="11" creationId="{83332417-4E57-47E5-144B-46F1E4CB2EC7}"/>
          </ac:picMkLst>
        </pc:picChg>
      </pc:sldChg>
      <pc:sldChg chg="modSp add mod">
        <pc:chgData name="Timothy Paul Watson" userId="b96d2eaa-992c-468e-8549-7806c07b2251" providerId="ADAL" clId="{098BD64C-42FE-490D-B36E-0B8D9F817629}" dt="2023-06-01T12:44:31.161" v="15289" actId="1076"/>
        <pc:sldMkLst>
          <pc:docMk/>
          <pc:sldMk cId="2579177704" sldId="1301"/>
        </pc:sldMkLst>
        <pc:spChg chg="mod">
          <ac:chgData name="Timothy Paul Watson" userId="b96d2eaa-992c-468e-8549-7806c07b2251" providerId="ADAL" clId="{098BD64C-42FE-490D-B36E-0B8D9F817629}" dt="2023-05-31T10:27:52.654" v="9684" actId="1076"/>
          <ac:spMkLst>
            <pc:docMk/>
            <pc:sldMk cId="2579177704" sldId="1301"/>
            <ac:spMk id="4" creationId="{3513CEB5-0750-9AB5-1370-1A9F28106D98}"/>
          </ac:spMkLst>
        </pc:spChg>
        <pc:spChg chg="mod">
          <ac:chgData name="Timothy Paul Watson" userId="b96d2eaa-992c-468e-8549-7806c07b2251" providerId="ADAL" clId="{098BD64C-42FE-490D-B36E-0B8D9F817629}" dt="2023-06-01T12:44:31.161" v="15289" actId="1076"/>
          <ac:spMkLst>
            <pc:docMk/>
            <pc:sldMk cId="2579177704" sldId="1301"/>
            <ac:spMk id="5" creationId="{76C526AF-911C-C72C-B7F3-5A021BA35960}"/>
          </ac:spMkLst>
        </pc:spChg>
      </pc:sldChg>
      <pc:sldChg chg="modSp add mod">
        <pc:chgData name="Timothy Paul Watson" userId="b96d2eaa-992c-468e-8549-7806c07b2251" providerId="ADAL" clId="{098BD64C-42FE-490D-B36E-0B8D9F817629}" dt="2023-06-01T12:43:32.492" v="15279" actId="255"/>
        <pc:sldMkLst>
          <pc:docMk/>
          <pc:sldMk cId="2309362633" sldId="1302"/>
        </pc:sldMkLst>
        <pc:spChg chg="mod">
          <ac:chgData name="Timothy Paul Watson" userId="b96d2eaa-992c-468e-8549-7806c07b2251" providerId="ADAL" clId="{098BD64C-42FE-490D-B36E-0B8D9F817629}" dt="2023-06-01T12:43:32.492" v="15279" actId="255"/>
          <ac:spMkLst>
            <pc:docMk/>
            <pc:sldMk cId="2309362633" sldId="1302"/>
            <ac:spMk id="5" creationId="{15FB8A36-ED1F-460B-94CD-D3A5978400E4}"/>
          </ac:spMkLst>
        </pc:spChg>
        <pc:spChg chg="mod">
          <ac:chgData name="Timothy Paul Watson" userId="b96d2eaa-992c-468e-8549-7806c07b2251" providerId="ADAL" clId="{098BD64C-42FE-490D-B36E-0B8D9F817629}" dt="2023-05-31T10:36:53.759" v="11273" actId="14100"/>
          <ac:spMkLst>
            <pc:docMk/>
            <pc:sldMk cId="2309362633" sldId="1302"/>
            <ac:spMk id="18" creationId="{E8CE50B6-1769-4B10-B944-BE371723071E}"/>
          </ac:spMkLst>
        </pc:spChg>
      </pc:sldChg>
      <pc:sldChg chg="modSp add mod">
        <pc:chgData name="Timothy Paul Watson" userId="b96d2eaa-992c-468e-8549-7806c07b2251" providerId="ADAL" clId="{098BD64C-42FE-490D-B36E-0B8D9F817629}" dt="2023-06-01T09:33:09.186" v="14303" actId="14100"/>
        <pc:sldMkLst>
          <pc:docMk/>
          <pc:sldMk cId="2774106673" sldId="1303"/>
        </pc:sldMkLst>
        <pc:spChg chg="mod">
          <ac:chgData name="Timothy Paul Watson" userId="b96d2eaa-992c-468e-8549-7806c07b2251" providerId="ADAL" clId="{098BD64C-42FE-490D-B36E-0B8D9F817629}" dt="2023-05-31T10:37:22.067" v="11302" actId="1076"/>
          <ac:spMkLst>
            <pc:docMk/>
            <pc:sldMk cId="2774106673" sldId="1303"/>
            <ac:spMk id="5" creationId="{15FB8A36-ED1F-460B-94CD-D3A5978400E4}"/>
          </ac:spMkLst>
        </pc:spChg>
        <pc:spChg chg="mod">
          <ac:chgData name="Timothy Paul Watson" userId="b96d2eaa-992c-468e-8549-7806c07b2251" providerId="ADAL" clId="{098BD64C-42FE-490D-B36E-0B8D9F817629}" dt="2023-06-01T09:33:09.186" v="14303" actId="14100"/>
          <ac:spMkLst>
            <pc:docMk/>
            <pc:sldMk cId="2774106673" sldId="1303"/>
            <ac:spMk id="18" creationId="{E8CE50B6-1769-4B10-B944-BE371723071E}"/>
          </ac:spMkLst>
        </pc:spChg>
      </pc:sldChg>
      <pc:sldChg chg="addSp delSp modSp add mod">
        <pc:chgData name="Timothy Paul Watson" userId="b96d2eaa-992c-468e-8549-7806c07b2251" providerId="ADAL" clId="{098BD64C-42FE-490D-B36E-0B8D9F817629}" dt="2023-06-01T12:40:18.236" v="15261" actId="6549"/>
        <pc:sldMkLst>
          <pc:docMk/>
          <pc:sldMk cId="1163540034" sldId="1304"/>
        </pc:sldMkLst>
        <pc:spChg chg="mod">
          <ac:chgData name="Timothy Paul Watson" userId="b96d2eaa-992c-468e-8549-7806c07b2251" providerId="ADAL" clId="{098BD64C-42FE-490D-B36E-0B8D9F817629}" dt="2023-06-01T06:16:23.205" v="12398" actId="20577"/>
          <ac:spMkLst>
            <pc:docMk/>
            <pc:sldMk cId="1163540034" sldId="1304"/>
            <ac:spMk id="3" creationId="{0C80D029-2104-4318-B440-2F5B3EC0DEE2}"/>
          </ac:spMkLst>
        </pc:spChg>
        <pc:spChg chg="add mod">
          <ac:chgData name="Timothy Paul Watson" userId="b96d2eaa-992c-468e-8549-7806c07b2251" providerId="ADAL" clId="{098BD64C-42FE-490D-B36E-0B8D9F817629}" dt="2023-06-01T12:40:18.236" v="15261" actId="6549"/>
          <ac:spMkLst>
            <pc:docMk/>
            <pc:sldMk cId="1163540034" sldId="1304"/>
            <ac:spMk id="4" creationId="{8F948A32-3B77-A05B-2CA4-7BFA13BE0DE6}"/>
          </ac:spMkLst>
        </pc:spChg>
        <pc:spChg chg="mod">
          <ac:chgData name="Timothy Paul Watson" userId="b96d2eaa-992c-468e-8549-7806c07b2251" providerId="ADAL" clId="{098BD64C-42FE-490D-B36E-0B8D9F817629}" dt="2023-06-01T06:08:29.332" v="12078" actId="1076"/>
          <ac:spMkLst>
            <pc:docMk/>
            <pc:sldMk cId="1163540034" sldId="1304"/>
            <ac:spMk id="6" creationId="{674071BD-B290-42F5-9B7A-FB812D611CC0}"/>
          </ac:spMkLst>
        </pc:spChg>
        <pc:spChg chg="mod">
          <ac:chgData name="Timothy Paul Watson" userId="b96d2eaa-992c-468e-8549-7806c07b2251" providerId="ADAL" clId="{098BD64C-42FE-490D-B36E-0B8D9F817629}" dt="2023-06-01T06:13:51.726" v="12346" actId="20577"/>
          <ac:spMkLst>
            <pc:docMk/>
            <pc:sldMk cId="1163540034" sldId="1304"/>
            <ac:spMk id="7" creationId="{BDDF5FE7-61C3-4A63-AC5B-BA33D7F62E61}"/>
          </ac:spMkLst>
        </pc:spChg>
        <pc:spChg chg="del">
          <ac:chgData name="Timothy Paul Watson" userId="b96d2eaa-992c-468e-8549-7806c07b2251" providerId="ADAL" clId="{098BD64C-42FE-490D-B36E-0B8D9F817629}" dt="2023-06-01T06:14:32.553" v="12351" actId="478"/>
          <ac:spMkLst>
            <pc:docMk/>
            <pc:sldMk cId="1163540034" sldId="1304"/>
            <ac:spMk id="11" creationId="{6EE14B37-5F29-4B64-98A4-64FBAAE9EE44}"/>
          </ac:spMkLst>
        </pc:spChg>
      </pc:sldChg>
      <pc:sldChg chg="addSp delSp modSp new mod">
        <pc:chgData name="Timothy Paul Watson" userId="b96d2eaa-992c-468e-8549-7806c07b2251" providerId="ADAL" clId="{098BD64C-42FE-490D-B36E-0B8D9F817629}" dt="2023-06-01T07:00:54.825" v="13825" actId="1076"/>
        <pc:sldMkLst>
          <pc:docMk/>
          <pc:sldMk cId="2383774731" sldId="1305"/>
        </pc:sldMkLst>
        <pc:spChg chg="del">
          <ac:chgData name="Timothy Paul Watson" userId="b96d2eaa-992c-468e-8549-7806c07b2251" providerId="ADAL" clId="{098BD64C-42FE-490D-B36E-0B8D9F817629}" dt="2023-06-01T06:59:21.653" v="13693" actId="478"/>
          <ac:spMkLst>
            <pc:docMk/>
            <pc:sldMk cId="2383774731" sldId="1305"/>
            <ac:spMk id="3" creationId="{DF5C119E-6514-D8D0-9144-B2880988F640}"/>
          </ac:spMkLst>
        </pc:spChg>
        <pc:spChg chg="del">
          <ac:chgData name="Timothy Paul Watson" userId="b96d2eaa-992c-468e-8549-7806c07b2251" providerId="ADAL" clId="{098BD64C-42FE-490D-B36E-0B8D9F817629}" dt="2023-06-01T06:59:20.744" v="13692" actId="478"/>
          <ac:spMkLst>
            <pc:docMk/>
            <pc:sldMk cId="2383774731" sldId="1305"/>
            <ac:spMk id="4" creationId="{2667B762-2F5E-E71E-3114-635ED597A3DE}"/>
          </ac:spMkLst>
        </pc:spChg>
        <pc:spChg chg="del">
          <ac:chgData name="Timothy Paul Watson" userId="b96d2eaa-992c-468e-8549-7806c07b2251" providerId="ADAL" clId="{098BD64C-42FE-490D-B36E-0B8D9F817629}" dt="2023-06-01T06:59:23.251" v="13694" actId="478"/>
          <ac:spMkLst>
            <pc:docMk/>
            <pc:sldMk cId="2383774731" sldId="1305"/>
            <ac:spMk id="5" creationId="{E70517AE-9F64-FE5E-FF34-3B488B2C541B}"/>
          </ac:spMkLst>
        </pc:spChg>
        <pc:spChg chg="del">
          <ac:chgData name="Timothy Paul Watson" userId="b96d2eaa-992c-468e-8549-7806c07b2251" providerId="ADAL" clId="{098BD64C-42FE-490D-B36E-0B8D9F817629}" dt="2023-06-01T06:59:25.062" v="13695" actId="478"/>
          <ac:spMkLst>
            <pc:docMk/>
            <pc:sldMk cId="2383774731" sldId="1305"/>
            <ac:spMk id="6" creationId="{5039280D-FAA4-E8F0-543B-BAECB51DA720}"/>
          </ac:spMkLst>
        </pc:spChg>
        <pc:spChg chg="add mod">
          <ac:chgData name="Timothy Paul Watson" userId="b96d2eaa-992c-468e-8549-7806c07b2251" providerId="ADAL" clId="{098BD64C-42FE-490D-B36E-0B8D9F817629}" dt="2023-06-01T07:00:54.825" v="13825" actId="1076"/>
          <ac:spMkLst>
            <pc:docMk/>
            <pc:sldMk cId="2383774731" sldId="1305"/>
            <ac:spMk id="9" creationId="{B1F0B920-489C-9991-458A-0778840D1774}"/>
          </ac:spMkLst>
        </pc:spChg>
        <pc:picChg chg="add mod">
          <ac:chgData name="Timothy Paul Watson" userId="b96d2eaa-992c-468e-8549-7806c07b2251" providerId="ADAL" clId="{098BD64C-42FE-490D-B36E-0B8D9F817629}" dt="2023-06-01T07:00:50.901" v="13824" actId="1076"/>
          <ac:picMkLst>
            <pc:docMk/>
            <pc:sldMk cId="2383774731" sldId="1305"/>
            <ac:picMk id="8" creationId="{2CFDD185-02BA-14FF-A0A2-0E42977A00AA}"/>
          </ac:picMkLst>
        </pc:picChg>
      </pc:sldChg>
      <pc:sldChg chg="addSp delSp modSp new del mod">
        <pc:chgData name="Timothy Paul Watson" userId="b96d2eaa-992c-468e-8549-7806c07b2251" providerId="ADAL" clId="{098BD64C-42FE-490D-B36E-0B8D9F817629}" dt="2023-06-01T12:45:36.258" v="15299" actId="2696"/>
        <pc:sldMkLst>
          <pc:docMk/>
          <pc:sldMk cId="1160547581" sldId="1306"/>
        </pc:sldMkLst>
        <pc:spChg chg="del">
          <ac:chgData name="Timothy Paul Watson" userId="b96d2eaa-992c-468e-8549-7806c07b2251" providerId="ADAL" clId="{098BD64C-42FE-490D-B36E-0B8D9F817629}" dt="2023-06-01T09:19:30.783" v="13933" actId="478"/>
          <ac:spMkLst>
            <pc:docMk/>
            <pc:sldMk cId="1160547581" sldId="1306"/>
            <ac:spMk id="3" creationId="{231B1218-703E-E77D-5794-D0455727A71A}"/>
          </ac:spMkLst>
        </pc:spChg>
        <pc:spChg chg="del">
          <ac:chgData name="Timothy Paul Watson" userId="b96d2eaa-992c-468e-8549-7806c07b2251" providerId="ADAL" clId="{098BD64C-42FE-490D-B36E-0B8D9F817629}" dt="2023-06-01T09:19:29.751" v="13932" actId="478"/>
          <ac:spMkLst>
            <pc:docMk/>
            <pc:sldMk cId="1160547581" sldId="1306"/>
            <ac:spMk id="4" creationId="{E67AC7FB-941C-33E3-CF8B-DA14A90C41E9}"/>
          </ac:spMkLst>
        </pc:spChg>
        <pc:spChg chg="del">
          <ac:chgData name="Timothy Paul Watson" userId="b96d2eaa-992c-468e-8549-7806c07b2251" providerId="ADAL" clId="{098BD64C-42FE-490D-B36E-0B8D9F817629}" dt="2023-06-01T09:19:31.965" v="13934" actId="478"/>
          <ac:spMkLst>
            <pc:docMk/>
            <pc:sldMk cId="1160547581" sldId="1306"/>
            <ac:spMk id="5" creationId="{135910D6-DC7D-33B1-5A1E-995EE056482B}"/>
          </ac:spMkLst>
        </pc:spChg>
        <pc:spChg chg="del">
          <ac:chgData name="Timothy Paul Watson" userId="b96d2eaa-992c-468e-8549-7806c07b2251" providerId="ADAL" clId="{098BD64C-42FE-490D-B36E-0B8D9F817629}" dt="2023-06-01T09:19:33.524" v="13935" actId="478"/>
          <ac:spMkLst>
            <pc:docMk/>
            <pc:sldMk cId="1160547581" sldId="1306"/>
            <ac:spMk id="6" creationId="{0B1FBE64-E2A3-73BC-2C52-441087C2CC91}"/>
          </ac:spMkLst>
        </pc:spChg>
        <pc:spChg chg="add mod">
          <ac:chgData name="Timothy Paul Watson" userId="b96d2eaa-992c-468e-8549-7806c07b2251" providerId="ADAL" clId="{098BD64C-42FE-490D-B36E-0B8D9F817629}" dt="2023-06-01T09:20:51.711" v="14014" actId="1076"/>
          <ac:spMkLst>
            <pc:docMk/>
            <pc:sldMk cId="1160547581" sldId="1306"/>
            <ac:spMk id="9" creationId="{2B9169E1-6495-2935-AF8E-F88B98401319}"/>
          </ac:spMkLst>
        </pc:spChg>
        <pc:picChg chg="add mod">
          <ac:chgData name="Timothy Paul Watson" userId="b96d2eaa-992c-468e-8549-7806c07b2251" providerId="ADAL" clId="{098BD64C-42FE-490D-B36E-0B8D9F817629}" dt="2023-06-01T09:26:58.516" v="14035" actId="14100"/>
          <ac:picMkLst>
            <pc:docMk/>
            <pc:sldMk cId="1160547581" sldId="1306"/>
            <ac:picMk id="8" creationId="{68818EE8-4FFD-7366-C5D7-F41677313178}"/>
          </ac:picMkLst>
        </pc:picChg>
      </pc:sldChg>
      <pc:sldChg chg="addSp delSp modSp new del mod">
        <pc:chgData name="Timothy Paul Watson" userId="b96d2eaa-992c-468e-8549-7806c07b2251" providerId="ADAL" clId="{098BD64C-42FE-490D-B36E-0B8D9F817629}" dt="2023-06-01T09:17:57.397" v="13930" actId="47"/>
        <pc:sldMkLst>
          <pc:docMk/>
          <pc:sldMk cId="1618665969" sldId="1306"/>
        </pc:sldMkLst>
        <pc:spChg chg="del">
          <ac:chgData name="Timothy Paul Watson" userId="b96d2eaa-992c-468e-8549-7806c07b2251" providerId="ADAL" clId="{098BD64C-42FE-490D-B36E-0B8D9F817629}" dt="2023-06-01T07:04:54.524" v="13837" actId="478"/>
          <ac:spMkLst>
            <pc:docMk/>
            <pc:sldMk cId="1618665969" sldId="1306"/>
            <ac:spMk id="3" creationId="{5C45CBA9-CE1C-96F8-C353-D9A108FE6DA7}"/>
          </ac:spMkLst>
        </pc:spChg>
        <pc:spChg chg="del">
          <ac:chgData name="Timothy Paul Watson" userId="b96d2eaa-992c-468e-8549-7806c07b2251" providerId="ADAL" clId="{098BD64C-42FE-490D-B36E-0B8D9F817629}" dt="2023-06-01T07:04:56.236" v="13838" actId="478"/>
          <ac:spMkLst>
            <pc:docMk/>
            <pc:sldMk cId="1618665969" sldId="1306"/>
            <ac:spMk id="4" creationId="{A9212E6E-724B-D396-3072-480C5F9B739D}"/>
          </ac:spMkLst>
        </pc:spChg>
        <pc:spChg chg="del">
          <ac:chgData name="Timothy Paul Watson" userId="b96d2eaa-992c-468e-8549-7806c07b2251" providerId="ADAL" clId="{098BD64C-42FE-490D-B36E-0B8D9F817629}" dt="2023-06-01T07:04:53.031" v="13836" actId="478"/>
          <ac:spMkLst>
            <pc:docMk/>
            <pc:sldMk cId="1618665969" sldId="1306"/>
            <ac:spMk id="5" creationId="{0801681F-6C52-23EA-C9C0-A080C805DE04}"/>
          </ac:spMkLst>
        </pc:spChg>
        <pc:spChg chg="del">
          <ac:chgData name="Timothy Paul Watson" userId="b96d2eaa-992c-468e-8549-7806c07b2251" providerId="ADAL" clId="{098BD64C-42FE-490D-B36E-0B8D9F817629}" dt="2023-06-01T07:04:57.827" v="13839" actId="478"/>
          <ac:spMkLst>
            <pc:docMk/>
            <pc:sldMk cId="1618665969" sldId="1306"/>
            <ac:spMk id="6" creationId="{0809B4B7-9ECA-B8BD-7148-114DF6770909}"/>
          </ac:spMkLst>
        </pc:spChg>
        <pc:spChg chg="add mod">
          <ac:chgData name="Timothy Paul Watson" userId="b96d2eaa-992c-468e-8549-7806c07b2251" providerId="ADAL" clId="{098BD64C-42FE-490D-B36E-0B8D9F817629}" dt="2023-06-01T07:06:24.722" v="13916" actId="1076"/>
          <ac:spMkLst>
            <pc:docMk/>
            <pc:sldMk cId="1618665969" sldId="1306"/>
            <ac:spMk id="9" creationId="{05581038-681A-A494-F96E-31E3114F7879}"/>
          </ac:spMkLst>
        </pc:spChg>
        <pc:picChg chg="add mod">
          <ac:chgData name="Timothy Paul Watson" userId="b96d2eaa-992c-468e-8549-7806c07b2251" providerId="ADAL" clId="{098BD64C-42FE-490D-B36E-0B8D9F817629}" dt="2023-06-01T09:17:50.209" v="13929" actId="14100"/>
          <ac:picMkLst>
            <pc:docMk/>
            <pc:sldMk cId="1618665969" sldId="1306"/>
            <ac:picMk id="8" creationId="{390D9DC6-6EF1-A6B4-0919-5E7AEC479D48}"/>
          </ac:picMkLst>
        </pc:picChg>
      </pc:sldChg>
      <pc:sldChg chg="modSp mod">
        <pc:chgData name="Timothy Paul Watson" userId="b96d2eaa-992c-468e-8549-7806c07b2251" providerId="ADAL" clId="{098BD64C-42FE-490D-B36E-0B8D9F817629}" dt="2023-06-04T10:44:48.687" v="16187" actId="20577"/>
        <pc:sldMkLst>
          <pc:docMk/>
          <pc:sldMk cId="1970274561" sldId="1307"/>
        </pc:sldMkLst>
        <pc:spChg chg="mod">
          <ac:chgData name="Timothy Paul Watson" userId="b96d2eaa-992c-468e-8549-7806c07b2251" providerId="ADAL" clId="{098BD64C-42FE-490D-B36E-0B8D9F817629}" dt="2023-06-01T12:43:44.820" v="15280" actId="113"/>
          <ac:spMkLst>
            <pc:docMk/>
            <pc:sldMk cId="1970274561" sldId="1307"/>
            <ac:spMk id="3" creationId="{ADF1B4BA-C63F-0A5F-F230-2EB729CA724C}"/>
          </ac:spMkLst>
        </pc:spChg>
        <pc:spChg chg="mod">
          <ac:chgData name="Timothy Paul Watson" userId="b96d2eaa-992c-468e-8549-7806c07b2251" providerId="ADAL" clId="{098BD64C-42FE-490D-B36E-0B8D9F817629}" dt="2023-06-04T10:44:48.687" v="16187" actId="20577"/>
          <ac:spMkLst>
            <pc:docMk/>
            <pc:sldMk cId="1970274561" sldId="1307"/>
            <ac:spMk id="18" creationId="{E8CE50B6-1769-4B10-B944-BE371723071E}"/>
          </ac:spMkLst>
        </pc:spChg>
      </pc:sldChg>
      <pc:sldChg chg="addSp delSp modSp add mod">
        <pc:chgData name="Timothy Paul Watson" userId="b96d2eaa-992c-468e-8549-7806c07b2251" providerId="ADAL" clId="{098BD64C-42FE-490D-B36E-0B8D9F817629}" dt="2023-06-01T12:44:20.086" v="15286" actId="1076"/>
        <pc:sldMkLst>
          <pc:docMk/>
          <pc:sldMk cId="2987630680" sldId="1308"/>
        </pc:sldMkLst>
        <pc:spChg chg="add mod">
          <ac:chgData name="Timothy Paul Watson" userId="b96d2eaa-992c-468e-8549-7806c07b2251" providerId="ADAL" clId="{098BD64C-42FE-490D-B36E-0B8D9F817629}" dt="2023-06-01T11:14:27.644" v="15177" actId="1076"/>
          <ac:spMkLst>
            <pc:docMk/>
            <pc:sldMk cId="2987630680" sldId="1308"/>
            <ac:spMk id="3" creationId="{022E8EE5-A64E-979F-AB4F-DC877A1C9ADC}"/>
          </ac:spMkLst>
        </pc:spChg>
        <pc:spChg chg="add del mod">
          <ac:chgData name="Timothy Paul Watson" userId="b96d2eaa-992c-468e-8549-7806c07b2251" providerId="ADAL" clId="{098BD64C-42FE-490D-B36E-0B8D9F817629}" dt="2023-06-01T11:02:14.978" v="15082"/>
          <ac:spMkLst>
            <pc:docMk/>
            <pc:sldMk cId="2987630680" sldId="1308"/>
            <ac:spMk id="4" creationId="{35A72C8B-B310-5ECD-9FA8-D429E5E915EE}"/>
          </ac:spMkLst>
        </pc:spChg>
        <pc:spChg chg="mod">
          <ac:chgData name="Timothy Paul Watson" userId="b96d2eaa-992c-468e-8549-7806c07b2251" providerId="ADAL" clId="{098BD64C-42FE-490D-B36E-0B8D9F817629}" dt="2023-06-01T12:44:20.086" v="15286" actId="1076"/>
          <ac:spMkLst>
            <pc:docMk/>
            <pc:sldMk cId="2987630680" sldId="1308"/>
            <ac:spMk id="5" creationId="{15FB8A36-ED1F-460B-94CD-D3A5978400E4}"/>
          </ac:spMkLst>
        </pc:spChg>
        <pc:spChg chg="add mod">
          <ac:chgData name="Timothy Paul Watson" userId="b96d2eaa-992c-468e-8549-7806c07b2251" providerId="ADAL" clId="{098BD64C-42FE-490D-B36E-0B8D9F817629}" dt="2023-06-01T11:14:30.250" v="15178" actId="1076"/>
          <ac:spMkLst>
            <pc:docMk/>
            <pc:sldMk cId="2987630680" sldId="1308"/>
            <ac:spMk id="6" creationId="{65F24462-56FB-E91F-2AE1-E01F33577502}"/>
          </ac:spMkLst>
        </pc:spChg>
        <pc:spChg chg="mod">
          <ac:chgData name="Timothy Paul Watson" userId="b96d2eaa-992c-468e-8549-7806c07b2251" providerId="ADAL" clId="{098BD64C-42FE-490D-B36E-0B8D9F817629}" dt="2023-06-01T11:16:49.068" v="15234" actId="20577"/>
          <ac:spMkLst>
            <pc:docMk/>
            <pc:sldMk cId="2987630680" sldId="1308"/>
            <ac:spMk id="18" creationId="{E8CE50B6-1769-4B10-B944-BE371723071E}"/>
          </ac:spMkLst>
        </pc:spChg>
        <pc:graphicFrameChg chg="add del mod modGraphic">
          <ac:chgData name="Timothy Paul Watson" userId="b96d2eaa-992c-468e-8549-7806c07b2251" providerId="ADAL" clId="{098BD64C-42FE-490D-B36E-0B8D9F817629}" dt="2023-06-01T11:13:55.787" v="15172" actId="478"/>
          <ac:graphicFrameMkLst>
            <pc:docMk/>
            <pc:sldMk cId="2987630680" sldId="1308"/>
            <ac:graphicFrameMk id="2" creationId="{5E813357-2D06-C076-F22B-49634720AC21}"/>
          </ac:graphicFrameMkLst>
        </pc:graphicFrameChg>
        <pc:picChg chg="add mod">
          <ac:chgData name="Timothy Paul Watson" userId="b96d2eaa-992c-468e-8549-7806c07b2251" providerId="ADAL" clId="{098BD64C-42FE-490D-B36E-0B8D9F817629}" dt="2023-06-01T11:14:37.655" v="15179" actId="108"/>
          <ac:picMkLst>
            <pc:docMk/>
            <pc:sldMk cId="2987630680" sldId="1308"/>
            <ac:picMk id="8" creationId="{95C7B2EF-723C-19B0-8F78-93B22002B818}"/>
          </ac:picMkLst>
        </pc:picChg>
      </pc:sldChg>
      <pc:sldChg chg="addSp delSp modSp add mod">
        <pc:chgData name="Timothy Paul Watson" userId="b96d2eaa-992c-468e-8549-7806c07b2251" providerId="ADAL" clId="{098BD64C-42FE-490D-B36E-0B8D9F817629}" dt="2023-06-01T12:44:10.602" v="15283" actId="1076"/>
        <pc:sldMkLst>
          <pc:docMk/>
          <pc:sldMk cId="537655050" sldId="1309"/>
        </pc:sldMkLst>
        <pc:spChg chg="del mod">
          <ac:chgData name="Timothy Paul Watson" userId="b96d2eaa-992c-468e-8549-7806c07b2251" providerId="ADAL" clId="{098BD64C-42FE-490D-B36E-0B8D9F817629}" dt="2023-06-01T11:11:42.271" v="15151" actId="478"/>
          <ac:spMkLst>
            <pc:docMk/>
            <pc:sldMk cId="537655050" sldId="1309"/>
            <ac:spMk id="3" creationId="{022E8EE5-A64E-979F-AB4F-DC877A1C9ADC}"/>
          </ac:spMkLst>
        </pc:spChg>
        <pc:spChg chg="mod">
          <ac:chgData name="Timothy Paul Watson" userId="b96d2eaa-992c-468e-8549-7806c07b2251" providerId="ADAL" clId="{098BD64C-42FE-490D-B36E-0B8D9F817629}" dt="2023-06-01T12:44:10.602" v="15283" actId="1076"/>
          <ac:spMkLst>
            <pc:docMk/>
            <pc:sldMk cId="537655050" sldId="1309"/>
            <ac:spMk id="5" creationId="{15FB8A36-ED1F-460B-94CD-D3A5978400E4}"/>
          </ac:spMkLst>
        </pc:spChg>
        <pc:spChg chg="mod">
          <ac:chgData name="Timothy Paul Watson" userId="b96d2eaa-992c-468e-8549-7806c07b2251" providerId="ADAL" clId="{098BD64C-42FE-490D-B36E-0B8D9F817629}" dt="2023-06-01T11:17:34.387" v="15238" actId="1076"/>
          <ac:spMkLst>
            <pc:docMk/>
            <pc:sldMk cId="537655050" sldId="1309"/>
            <ac:spMk id="6" creationId="{65F24462-56FB-E91F-2AE1-E01F33577502}"/>
          </ac:spMkLst>
        </pc:spChg>
        <pc:spChg chg="add del mod">
          <ac:chgData name="Timothy Paul Watson" userId="b96d2eaa-992c-468e-8549-7806c07b2251" providerId="ADAL" clId="{098BD64C-42FE-490D-B36E-0B8D9F817629}" dt="2023-06-01T11:11:44.679" v="15152" actId="478"/>
          <ac:spMkLst>
            <pc:docMk/>
            <pc:sldMk cId="537655050" sldId="1309"/>
            <ac:spMk id="8" creationId="{FFD64D46-81B1-8B51-ED3E-CF5692964061}"/>
          </ac:spMkLst>
        </pc:spChg>
        <pc:spChg chg="mod">
          <ac:chgData name="Timothy Paul Watson" userId="b96d2eaa-992c-468e-8549-7806c07b2251" providerId="ADAL" clId="{098BD64C-42FE-490D-B36E-0B8D9F817629}" dt="2023-06-01T11:16:21.995" v="15220" actId="21"/>
          <ac:spMkLst>
            <pc:docMk/>
            <pc:sldMk cId="537655050" sldId="1309"/>
            <ac:spMk id="18" creationId="{E8CE50B6-1769-4B10-B944-BE371723071E}"/>
          </ac:spMkLst>
        </pc:spChg>
        <pc:graphicFrameChg chg="del">
          <ac:chgData name="Timothy Paul Watson" userId="b96d2eaa-992c-468e-8549-7806c07b2251" providerId="ADAL" clId="{098BD64C-42FE-490D-B36E-0B8D9F817629}" dt="2023-06-01T11:02:40.032" v="15084" actId="478"/>
          <ac:graphicFrameMkLst>
            <pc:docMk/>
            <pc:sldMk cId="537655050" sldId="1309"/>
            <ac:graphicFrameMk id="2" creationId="{5E813357-2D06-C076-F22B-49634720AC21}"/>
          </ac:graphicFrameMkLst>
        </pc:graphicFrameChg>
        <pc:graphicFrameChg chg="add del mod modGraphic">
          <ac:chgData name="Timothy Paul Watson" userId="b96d2eaa-992c-468e-8549-7806c07b2251" providerId="ADAL" clId="{098BD64C-42FE-490D-B36E-0B8D9F817629}" dt="2023-06-01T11:09:16.519" v="15136" actId="478"/>
          <ac:graphicFrameMkLst>
            <pc:docMk/>
            <pc:sldMk cId="537655050" sldId="1309"/>
            <ac:graphicFrameMk id="4" creationId="{D1FA96C9-EC23-7037-C703-0F15AAE8C211}"/>
          </ac:graphicFrameMkLst>
        </pc:graphicFrameChg>
        <pc:graphicFrameChg chg="add del mod modGraphic">
          <ac:chgData name="Timothy Paul Watson" userId="b96d2eaa-992c-468e-8549-7806c07b2251" providerId="ADAL" clId="{098BD64C-42FE-490D-B36E-0B8D9F817629}" dt="2023-06-01T11:05:57.675" v="15111" actId="478"/>
          <ac:graphicFrameMkLst>
            <pc:docMk/>
            <pc:sldMk cId="537655050" sldId="1309"/>
            <ac:graphicFrameMk id="7" creationId="{75687A0A-C0D5-1A81-6797-A58D744EB6AF}"/>
          </ac:graphicFrameMkLst>
        </pc:graphicFrameChg>
        <pc:graphicFrameChg chg="add del mod modGraphic">
          <ac:chgData name="Timothy Paul Watson" userId="b96d2eaa-992c-468e-8549-7806c07b2251" providerId="ADAL" clId="{098BD64C-42FE-490D-B36E-0B8D9F817629}" dt="2023-06-01T11:09:26.343" v="15141" actId="478"/>
          <ac:graphicFrameMkLst>
            <pc:docMk/>
            <pc:sldMk cId="537655050" sldId="1309"/>
            <ac:graphicFrameMk id="9" creationId="{9B52E8C9-F9E7-7B03-21B5-E1F7E4C0CC13}"/>
          </ac:graphicFrameMkLst>
        </pc:graphicFrameChg>
        <pc:graphicFrameChg chg="add del mod modGraphic">
          <ac:chgData name="Timothy Paul Watson" userId="b96d2eaa-992c-468e-8549-7806c07b2251" providerId="ADAL" clId="{098BD64C-42FE-490D-B36E-0B8D9F817629}" dt="2023-06-01T11:07:00.200" v="15120" actId="478"/>
          <ac:graphicFrameMkLst>
            <pc:docMk/>
            <pc:sldMk cId="537655050" sldId="1309"/>
            <ac:graphicFrameMk id="10" creationId="{54F63D80-DB6D-C5D0-A69F-74B5E60C46FC}"/>
          </ac:graphicFrameMkLst>
        </pc:graphicFrameChg>
        <pc:picChg chg="add del mod">
          <ac:chgData name="Timothy Paul Watson" userId="b96d2eaa-992c-468e-8549-7806c07b2251" providerId="ADAL" clId="{098BD64C-42FE-490D-B36E-0B8D9F817629}" dt="2023-06-01T11:09:18.902" v="15137" actId="478"/>
          <ac:picMkLst>
            <pc:docMk/>
            <pc:sldMk cId="537655050" sldId="1309"/>
            <ac:picMk id="12" creationId="{2184BCB1-F9AD-2E63-3A1C-942B0A7A16C8}"/>
          </ac:picMkLst>
        </pc:picChg>
        <pc:picChg chg="add del mod">
          <ac:chgData name="Timothy Paul Watson" userId="b96d2eaa-992c-468e-8549-7806c07b2251" providerId="ADAL" clId="{098BD64C-42FE-490D-B36E-0B8D9F817629}" dt="2023-06-01T11:09:24.279" v="15140" actId="478"/>
          <ac:picMkLst>
            <pc:docMk/>
            <pc:sldMk cId="537655050" sldId="1309"/>
            <ac:picMk id="13" creationId="{3E5BDE6C-AECC-870D-4EAA-A0A156C821B9}"/>
          </ac:picMkLst>
        </pc:picChg>
        <pc:picChg chg="add mod">
          <ac:chgData name="Timothy Paul Watson" userId="b96d2eaa-992c-468e-8549-7806c07b2251" providerId="ADAL" clId="{098BD64C-42FE-490D-B36E-0B8D9F817629}" dt="2023-06-01T11:17:31.973" v="15237" actId="1076"/>
          <ac:picMkLst>
            <pc:docMk/>
            <pc:sldMk cId="537655050" sldId="1309"/>
            <ac:picMk id="15" creationId="{78946C6D-A36F-8D40-7D38-91D507ECEB8D}"/>
          </ac:picMkLst>
        </pc:picChg>
        <pc:picChg chg="add mod">
          <ac:chgData name="Timothy Paul Watson" userId="b96d2eaa-992c-468e-8549-7806c07b2251" providerId="ADAL" clId="{098BD64C-42FE-490D-B36E-0B8D9F817629}" dt="2023-06-01T11:17:05.230" v="15236" actId="14100"/>
          <ac:picMkLst>
            <pc:docMk/>
            <pc:sldMk cId="537655050" sldId="1309"/>
            <ac:picMk id="17" creationId="{6DC04634-A347-1C1A-075D-9FC7E79826B9}"/>
          </ac:picMkLst>
        </pc:picChg>
      </pc:sldChg>
      <pc:sldChg chg="addSp delSp modSp add mod">
        <pc:chgData name="Timothy Paul Watson" userId="b96d2eaa-992c-468e-8549-7806c07b2251" providerId="ADAL" clId="{098BD64C-42FE-490D-B36E-0B8D9F817629}" dt="2023-06-04T10:33:19.988" v="16077" actId="20577"/>
        <pc:sldMkLst>
          <pc:docMk/>
          <pc:sldMk cId="3201572191" sldId="1310"/>
        </pc:sldMkLst>
        <pc:spChg chg="del">
          <ac:chgData name="Timothy Paul Watson" userId="b96d2eaa-992c-468e-8549-7806c07b2251" providerId="ADAL" clId="{098BD64C-42FE-490D-B36E-0B8D9F817629}" dt="2023-06-02T13:43:16.337" v="15337" actId="478"/>
          <ac:spMkLst>
            <pc:docMk/>
            <pc:sldMk cId="3201572191" sldId="1310"/>
            <ac:spMk id="2" creationId="{A306A4CB-866F-A690-5A5E-3439BEEEA7D0}"/>
          </ac:spMkLst>
        </pc:spChg>
        <pc:spChg chg="mod">
          <ac:chgData name="Timothy Paul Watson" userId="b96d2eaa-992c-468e-8549-7806c07b2251" providerId="ADAL" clId="{098BD64C-42FE-490D-B36E-0B8D9F817629}" dt="2023-06-04T10:33:19.988" v="16077" actId="20577"/>
          <ac:spMkLst>
            <pc:docMk/>
            <pc:sldMk cId="3201572191" sldId="1310"/>
            <ac:spMk id="3" creationId="{ADF1B4BA-C63F-0A5F-F230-2EB729CA724C}"/>
          </ac:spMkLst>
        </pc:spChg>
        <pc:spChg chg="add mod">
          <ac:chgData name="Timothy Paul Watson" userId="b96d2eaa-992c-468e-8549-7806c07b2251" providerId="ADAL" clId="{098BD64C-42FE-490D-B36E-0B8D9F817629}" dt="2023-06-02T13:45:48.944" v="15374" actId="1076"/>
          <ac:spMkLst>
            <pc:docMk/>
            <pc:sldMk cId="3201572191" sldId="1310"/>
            <ac:spMk id="5" creationId="{513AC170-EB57-DC9D-6889-6B878802EFF5}"/>
          </ac:spMkLst>
        </pc:spChg>
        <pc:spChg chg="add mod">
          <ac:chgData name="Timothy Paul Watson" userId="b96d2eaa-992c-468e-8549-7806c07b2251" providerId="ADAL" clId="{098BD64C-42FE-490D-B36E-0B8D9F817629}" dt="2023-06-02T13:45:27.665" v="15369" actId="1076"/>
          <ac:spMkLst>
            <pc:docMk/>
            <pc:sldMk cId="3201572191" sldId="1310"/>
            <ac:spMk id="6" creationId="{DB37A0E5-2A0F-6135-9CDD-FF172500DACC}"/>
          </ac:spMkLst>
        </pc:spChg>
        <pc:spChg chg="add mod">
          <ac:chgData name="Timothy Paul Watson" userId="b96d2eaa-992c-468e-8549-7806c07b2251" providerId="ADAL" clId="{098BD64C-42FE-490D-B36E-0B8D9F817629}" dt="2023-06-02T13:45:15.503" v="15365" actId="1076"/>
          <ac:spMkLst>
            <pc:docMk/>
            <pc:sldMk cId="3201572191" sldId="1310"/>
            <ac:spMk id="10" creationId="{64A19D42-2ABC-9B5E-69F7-1FD258E4CC2F}"/>
          </ac:spMkLst>
        </pc:spChg>
        <pc:spChg chg="add mod">
          <ac:chgData name="Timothy Paul Watson" userId="b96d2eaa-992c-468e-8549-7806c07b2251" providerId="ADAL" clId="{098BD64C-42FE-490D-B36E-0B8D9F817629}" dt="2023-06-02T13:45:03.676" v="15362" actId="1076"/>
          <ac:spMkLst>
            <pc:docMk/>
            <pc:sldMk cId="3201572191" sldId="1310"/>
            <ac:spMk id="12" creationId="{65013447-3562-0EB2-5602-173188626B12}"/>
          </ac:spMkLst>
        </pc:spChg>
        <pc:spChg chg="add mod">
          <ac:chgData name="Timothy Paul Watson" userId="b96d2eaa-992c-468e-8549-7806c07b2251" providerId="ADAL" clId="{098BD64C-42FE-490D-B36E-0B8D9F817629}" dt="2023-06-02T13:44:57.838" v="15361" actId="1076"/>
          <ac:spMkLst>
            <pc:docMk/>
            <pc:sldMk cId="3201572191" sldId="1310"/>
            <ac:spMk id="13" creationId="{FC30968D-654C-F154-63AC-290A3AED154E}"/>
          </ac:spMkLst>
        </pc:spChg>
        <pc:spChg chg="add mod">
          <ac:chgData name="Timothy Paul Watson" userId="b96d2eaa-992c-468e-8549-7806c07b2251" providerId="ADAL" clId="{098BD64C-42FE-490D-B36E-0B8D9F817629}" dt="2023-06-02T13:44:44.550" v="15358" actId="688"/>
          <ac:spMkLst>
            <pc:docMk/>
            <pc:sldMk cId="3201572191" sldId="1310"/>
            <ac:spMk id="14" creationId="{BE7CA8FF-13EF-430A-DCFF-31A0173B897F}"/>
          </ac:spMkLst>
        </pc:spChg>
        <pc:spChg chg="add mod">
          <ac:chgData name="Timothy Paul Watson" userId="b96d2eaa-992c-468e-8549-7806c07b2251" providerId="ADAL" clId="{098BD64C-42FE-490D-B36E-0B8D9F817629}" dt="2023-06-02T13:44:29.335" v="15354" actId="688"/>
          <ac:spMkLst>
            <pc:docMk/>
            <pc:sldMk cId="3201572191" sldId="1310"/>
            <ac:spMk id="15" creationId="{1D2517CA-277A-BE19-F68B-212BC0C963CB}"/>
          </ac:spMkLst>
        </pc:spChg>
        <pc:spChg chg="add mod">
          <ac:chgData name="Timothy Paul Watson" userId="b96d2eaa-992c-468e-8549-7806c07b2251" providerId="ADAL" clId="{098BD64C-42FE-490D-B36E-0B8D9F817629}" dt="2023-06-02T13:44:13.490" v="15350" actId="688"/>
          <ac:spMkLst>
            <pc:docMk/>
            <pc:sldMk cId="3201572191" sldId="1310"/>
            <ac:spMk id="16" creationId="{EF505FFA-E0F3-C610-05E3-943D59654A87}"/>
          </ac:spMkLst>
        </pc:spChg>
        <pc:spChg chg="add mod">
          <ac:chgData name="Timothy Paul Watson" userId="b96d2eaa-992c-468e-8549-7806c07b2251" providerId="ADAL" clId="{098BD64C-42FE-490D-B36E-0B8D9F817629}" dt="2023-06-02T13:46:30.438" v="15411" actId="1076"/>
          <ac:spMkLst>
            <pc:docMk/>
            <pc:sldMk cId="3201572191" sldId="1310"/>
            <ac:spMk id="17" creationId="{A8231AAB-BD7F-960B-5BEF-EBA5249B466A}"/>
          </ac:spMkLst>
        </pc:spChg>
        <pc:spChg chg="add mod">
          <ac:chgData name="Timothy Paul Watson" userId="b96d2eaa-992c-468e-8549-7806c07b2251" providerId="ADAL" clId="{098BD64C-42FE-490D-B36E-0B8D9F817629}" dt="2023-06-02T13:46:14.150" v="15410" actId="14100"/>
          <ac:spMkLst>
            <pc:docMk/>
            <pc:sldMk cId="3201572191" sldId="1310"/>
            <ac:spMk id="18" creationId="{8FC9C1E2-D0B3-C9AF-F14E-8447DAFA8C69}"/>
          </ac:spMkLst>
        </pc:spChg>
        <pc:picChg chg="mod">
          <ac:chgData name="Timothy Paul Watson" userId="b96d2eaa-992c-468e-8549-7806c07b2251" providerId="ADAL" clId="{098BD64C-42FE-490D-B36E-0B8D9F817629}" dt="2023-06-02T13:45:38.930" v="15372" actId="1076"/>
          <ac:picMkLst>
            <pc:docMk/>
            <pc:sldMk cId="3201572191" sldId="1310"/>
            <ac:picMk id="4" creationId="{9E5F6FC6-CD9A-695B-F389-DE116BA41D64}"/>
          </ac:picMkLst>
        </pc:picChg>
      </pc:sldChg>
      <pc:sldChg chg="new del">
        <pc:chgData name="Timothy Paul Watson" userId="b96d2eaa-992c-468e-8549-7806c07b2251" providerId="ADAL" clId="{098BD64C-42FE-490D-B36E-0B8D9F817629}" dt="2023-06-04T10:30:41.412" v="16003" actId="680"/>
        <pc:sldMkLst>
          <pc:docMk/>
          <pc:sldMk cId="4179529968" sldId="1311"/>
        </pc:sldMkLst>
      </pc:sldChg>
      <pc:sldChg chg="new del">
        <pc:chgData name="Timothy Paul Watson" userId="b96d2eaa-992c-468e-8549-7806c07b2251" providerId="ADAL" clId="{098BD64C-42FE-490D-B36E-0B8D9F817629}" dt="2023-06-04T10:30:40.693" v="16002" actId="680"/>
        <pc:sldMkLst>
          <pc:docMk/>
          <pc:sldMk cId="2269940393" sldId="1312"/>
        </pc:sldMkLst>
      </pc:sldChg>
      <pc:sldMasterChg chg="delSldLayout">
        <pc:chgData name="Timothy Paul Watson" userId="b96d2eaa-992c-468e-8549-7806c07b2251" providerId="ADAL" clId="{098BD64C-42FE-490D-B36E-0B8D9F817629}" dt="2023-05-30T08:12:42.186" v="65" actId="47"/>
        <pc:sldMasterMkLst>
          <pc:docMk/>
          <pc:sldMasterMk cId="3684260606" sldId="2147483650"/>
        </pc:sldMasterMkLst>
        <pc:sldLayoutChg chg="del">
          <pc:chgData name="Timothy Paul Watson" userId="b96d2eaa-992c-468e-8549-7806c07b2251" providerId="ADAL" clId="{098BD64C-42FE-490D-B36E-0B8D9F817629}" dt="2023-05-30T08:12:42.186" v="65" actId="47"/>
          <pc:sldLayoutMkLst>
            <pc:docMk/>
            <pc:sldMasterMk cId="3684260606" sldId="2147483650"/>
            <pc:sldLayoutMk cId="2122973423" sldId="214748368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BF05DC35-68C2-4BDA-9BF4-910782E0ECF3}" type="datetimeFigureOut">
              <a:rPr lang="de-AT" smtClean="0"/>
              <a:t>06.06.2023</a:t>
            </a:fld>
            <a:endParaRPr lang="de-AT"/>
          </a:p>
        </p:txBody>
      </p:sp>
      <p:sp>
        <p:nvSpPr>
          <p:cNvPr id="4" name="Folienbildplatzhalt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66909" y="4777195"/>
            <a:ext cx="533527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1763899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2080840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20</a:t>
            </a:fld>
            <a:endParaRPr lang="de-AT"/>
          </a:p>
        </p:txBody>
      </p:sp>
    </p:spTree>
    <p:extLst>
      <p:ext uri="{BB962C8B-B14F-4D97-AF65-F5344CB8AC3E}">
        <p14:creationId xmlns:p14="http://schemas.microsoft.com/office/powerpoint/2010/main" val="2865128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30</a:t>
            </a:fld>
            <a:endParaRPr lang="de-AT"/>
          </a:p>
        </p:txBody>
      </p:sp>
    </p:spTree>
    <p:extLst>
      <p:ext uri="{BB962C8B-B14F-4D97-AF65-F5344CB8AC3E}">
        <p14:creationId xmlns:p14="http://schemas.microsoft.com/office/powerpoint/2010/main" val="2665128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31</a:t>
            </a:fld>
            <a:endParaRPr lang="de-AT"/>
          </a:p>
        </p:txBody>
      </p:sp>
    </p:spTree>
    <p:extLst>
      <p:ext uri="{BB962C8B-B14F-4D97-AF65-F5344CB8AC3E}">
        <p14:creationId xmlns:p14="http://schemas.microsoft.com/office/powerpoint/2010/main" val="1834280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63" r:id="rId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p:spPr>
      </p:pic>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pic>
        <p:nvPicPr>
          <p:cNvPr id="4" name="Picture 3">
            <a:extLst>
              <a:ext uri="{FF2B5EF4-FFF2-40B4-BE49-F238E27FC236}">
                <a16:creationId xmlns:a16="http://schemas.microsoft.com/office/drawing/2014/main" id="{B5D1C245-52C5-1FBA-8C3D-842B6AAA6D41}"/>
              </a:ext>
            </a:extLst>
          </p:cNvPr>
          <p:cNvPicPr>
            <a:picLocks noChangeAspect="1"/>
          </p:cNvPicPr>
          <p:nvPr/>
        </p:nvPicPr>
        <p:blipFill>
          <a:blip r:embed="rId2"/>
          <a:stretch>
            <a:fillRect/>
          </a:stretch>
        </p:blipFill>
        <p:spPr>
          <a:xfrm>
            <a:off x="-26122" y="617332"/>
            <a:ext cx="3281448" cy="3509855"/>
          </a:xfrm>
          <a:prstGeom prst="rect">
            <a:avLst/>
          </a:prstGeom>
        </p:spPr>
      </p:pic>
      <p:pic>
        <p:nvPicPr>
          <p:cNvPr id="6" name="Picture 5">
            <a:extLst>
              <a:ext uri="{FF2B5EF4-FFF2-40B4-BE49-F238E27FC236}">
                <a16:creationId xmlns:a16="http://schemas.microsoft.com/office/drawing/2014/main" id="{C0E60691-BD36-90B9-3152-087EEBC04FEA}"/>
              </a:ext>
            </a:extLst>
          </p:cNvPr>
          <p:cNvPicPr>
            <a:picLocks noChangeAspect="1"/>
          </p:cNvPicPr>
          <p:nvPr/>
        </p:nvPicPr>
        <p:blipFill>
          <a:blip r:embed="rId3"/>
          <a:stretch>
            <a:fillRect/>
          </a:stretch>
        </p:blipFill>
        <p:spPr>
          <a:xfrm>
            <a:off x="2957875" y="1280160"/>
            <a:ext cx="3446120" cy="2763555"/>
          </a:xfrm>
          <a:prstGeom prst="rect">
            <a:avLst/>
          </a:prstGeom>
        </p:spPr>
      </p:pic>
      <p:pic>
        <p:nvPicPr>
          <p:cNvPr id="8" name="Picture 7">
            <a:extLst>
              <a:ext uri="{FF2B5EF4-FFF2-40B4-BE49-F238E27FC236}">
                <a16:creationId xmlns:a16="http://schemas.microsoft.com/office/drawing/2014/main" id="{8D1FCB9E-6BE9-E441-7134-9D9891DCCE0C}"/>
              </a:ext>
            </a:extLst>
          </p:cNvPr>
          <p:cNvPicPr>
            <a:picLocks noChangeAspect="1"/>
          </p:cNvPicPr>
          <p:nvPr/>
        </p:nvPicPr>
        <p:blipFill>
          <a:blip r:embed="rId4"/>
          <a:stretch>
            <a:fillRect/>
          </a:stretch>
        </p:blipFill>
        <p:spPr>
          <a:xfrm>
            <a:off x="5995331" y="1280160"/>
            <a:ext cx="3148669" cy="2763556"/>
          </a:xfrm>
          <a:prstGeom prst="rect">
            <a:avLst/>
          </a:prstGeom>
        </p:spPr>
      </p:pic>
      <p:sp>
        <p:nvSpPr>
          <p:cNvPr id="9" name="TextBox 8">
            <a:extLst>
              <a:ext uri="{FF2B5EF4-FFF2-40B4-BE49-F238E27FC236}">
                <a16:creationId xmlns:a16="http://schemas.microsoft.com/office/drawing/2014/main" id="{7B44AC1E-AE70-81EA-A82F-4DD8C8782B7D}"/>
              </a:ext>
            </a:extLst>
          </p:cNvPr>
          <p:cNvSpPr txBox="1"/>
          <p:nvPr/>
        </p:nvSpPr>
        <p:spPr>
          <a:xfrm>
            <a:off x="1551206" y="338978"/>
            <a:ext cx="6337495" cy="369332"/>
          </a:xfrm>
          <a:prstGeom prst="rect">
            <a:avLst/>
          </a:prstGeom>
          <a:noFill/>
        </p:spPr>
        <p:txBody>
          <a:bodyPr wrap="square" rtlCol="0">
            <a:spAutoFit/>
          </a:bodyPr>
          <a:lstStyle/>
          <a:p>
            <a:r>
              <a:rPr lang="en-US" sz="1800" b="1" dirty="0"/>
              <a:t>Comparison FCC to ATLAS and CMS Cavern Complexes</a:t>
            </a:r>
            <a:endParaRPr lang="en-GB" sz="1800" b="1" dirty="0"/>
          </a:p>
        </p:txBody>
      </p:sp>
      <p:sp>
        <p:nvSpPr>
          <p:cNvPr id="10" name="TextBox 9">
            <a:extLst>
              <a:ext uri="{FF2B5EF4-FFF2-40B4-BE49-F238E27FC236}">
                <a16:creationId xmlns:a16="http://schemas.microsoft.com/office/drawing/2014/main" id="{41D38D0F-FE41-4E75-8D5A-ECCB1F8F9B02}"/>
              </a:ext>
            </a:extLst>
          </p:cNvPr>
          <p:cNvSpPr txBox="1"/>
          <p:nvPr/>
        </p:nvSpPr>
        <p:spPr>
          <a:xfrm>
            <a:off x="1135081" y="4213242"/>
            <a:ext cx="769032" cy="369332"/>
          </a:xfrm>
          <a:prstGeom prst="rect">
            <a:avLst/>
          </a:prstGeom>
          <a:noFill/>
        </p:spPr>
        <p:txBody>
          <a:bodyPr wrap="square" rtlCol="0">
            <a:spAutoFit/>
          </a:bodyPr>
          <a:lstStyle/>
          <a:p>
            <a:r>
              <a:rPr lang="en-US" sz="1800" b="1" dirty="0"/>
              <a:t>FCC</a:t>
            </a:r>
            <a:endParaRPr lang="en-GB" sz="1800" b="1" dirty="0"/>
          </a:p>
        </p:txBody>
      </p:sp>
      <p:sp>
        <p:nvSpPr>
          <p:cNvPr id="12" name="TextBox 11">
            <a:extLst>
              <a:ext uri="{FF2B5EF4-FFF2-40B4-BE49-F238E27FC236}">
                <a16:creationId xmlns:a16="http://schemas.microsoft.com/office/drawing/2014/main" id="{87C3F164-9575-72AC-7348-070C894E49B1}"/>
              </a:ext>
            </a:extLst>
          </p:cNvPr>
          <p:cNvSpPr txBox="1"/>
          <p:nvPr/>
        </p:nvSpPr>
        <p:spPr>
          <a:xfrm>
            <a:off x="7400403" y="4213242"/>
            <a:ext cx="769032" cy="369332"/>
          </a:xfrm>
          <a:prstGeom prst="rect">
            <a:avLst/>
          </a:prstGeom>
          <a:noFill/>
        </p:spPr>
        <p:txBody>
          <a:bodyPr wrap="square" rtlCol="0">
            <a:spAutoFit/>
          </a:bodyPr>
          <a:lstStyle/>
          <a:p>
            <a:r>
              <a:rPr lang="en-US" sz="1800" b="1" dirty="0"/>
              <a:t>CMS</a:t>
            </a:r>
            <a:endParaRPr lang="en-GB" sz="1800" b="1" dirty="0"/>
          </a:p>
        </p:txBody>
      </p:sp>
      <p:sp>
        <p:nvSpPr>
          <p:cNvPr id="13" name="TextBox 12">
            <a:extLst>
              <a:ext uri="{FF2B5EF4-FFF2-40B4-BE49-F238E27FC236}">
                <a16:creationId xmlns:a16="http://schemas.microsoft.com/office/drawing/2014/main" id="{3577FE77-2B30-23D2-1D95-7F520666883F}"/>
              </a:ext>
            </a:extLst>
          </p:cNvPr>
          <p:cNvSpPr txBox="1"/>
          <p:nvPr/>
        </p:nvSpPr>
        <p:spPr>
          <a:xfrm>
            <a:off x="4556669" y="4231092"/>
            <a:ext cx="960210" cy="369332"/>
          </a:xfrm>
          <a:prstGeom prst="rect">
            <a:avLst/>
          </a:prstGeom>
          <a:noFill/>
        </p:spPr>
        <p:txBody>
          <a:bodyPr wrap="square" rtlCol="0">
            <a:spAutoFit/>
          </a:bodyPr>
          <a:lstStyle/>
          <a:p>
            <a:r>
              <a:rPr lang="en-US" sz="1800" b="1" dirty="0"/>
              <a:t>ATLAS</a:t>
            </a:r>
            <a:endParaRPr lang="en-GB" sz="1800" b="1" dirty="0"/>
          </a:p>
        </p:txBody>
      </p:sp>
    </p:spTree>
    <p:extLst>
      <p:ext uri="{BB962C8B-B14F-4D97-AF65-F5344CB8AC3E}">
        <p14:creationId xmlns:p14="http://schemas.microsoft.com/office/powerpoint/2010/main" val="2434349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33266" y="381489"/>
            <a:ext cx="7686854" cy="341550"/>
          </a:xfrm>
        </p:spPr>
        <p:txBody>
          <a:bodyPr/>
          <a:lstStyle/>
          <a:p>
            <a:r>
              <a:rPr lang="en-US" sz="2400" b="1" dirty="0"/>
              <a:t>Underground Civil Engineering – Main Features (ii)</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466324" y="1181042"/>
            <a:ext cx="8423715"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Single injection line tunnel from </a:t>
            </a:r>
            <a:r>
              <a:rPr lang="en-US" dirty="0" err="1"/>
              <a:t>Prevessin</a:t>
            </a:r>
            <a:r>
              <a:rPr lang="en-US" dirty="0"/>
              <a:t> surface site down to FCC Point A via SPS and small bifurcation for anticlockwise injection into FCC.</a:t>
            </a:r>
          </a:p>
          <a:p>
            <a:pPr marL="285750" indent="-285750">
              <a:spcBef>
                <a:spcPts val="600"/>
              </a:spcBef>
              <a:spcAft>
                <a:spcPts val="600"/>
              </a:spcAft>
              <a:buFont typeface="Arial" panose="020B0604020202020204" pitchFamily="34" charset="0"/>
              <a:buChar char="•"/>
            </a:pPr>
            <a:r>
              <a:rPr lang="en-US" dirty="0"/>
              <a:t>Possible re-use of Ti8 or CNGS construction shafts.</a:t>
            </a:r>
          </a:p>
          <a:p>
            <a:pPr marL="285750" indent="-285750">
              <a:spcBef>
                <a:spcPts val="600"/>
              </a:spcBef>
              <a:spcAft>
                <a:spcPts val="600"/>
              </a:spcAft>
              <a:buFont typeface="Arial" panose="020B0604020202020204" pitchFamily="34" charset="0"/>
              <a:buChar char="•"/>
            </a:pPr>
            <a:r>
              <a:rPr lang="en-US" dirty="0"/>
              <a:t>Simplified Beam Dump layout requiring only tunnel widening over a 660m around the </a:t>
            </a:r>
            <a:r>
              <a:rPr lang="en-US" dirty="0" err="1"/>
              <a:t>centre</a:t>
            </a:r>
            <a:r>
              <a:rPr lang="en-US" dirty="0"/>
              <a:t>-point of the LSS. </a:t>
            </a:r>
          </a:p>
          <a:p>
            <a:pPr marL="285750" indent="-285750">
              <a:spcBef>
                <a:spcPts val="600"/>
              </a:spcBef>
              <a:spcAft>
                <a:spcPts val="600"/>
              </a:spcAft>
              <a:buFont typeface="Arial" panose="020B0604020202020204" pitchFamily="34" charset="0"/>
              <a:buChar char="•"/>
            </a:pPr>
            <a:r>
              <a:rPr lang="en-US" dirty="0"/>
              <a:t>Complex “double decker” arrangement of tunnels and connecting shafts for RF at two of the points.. </a:t>
            </a:r>
          </a:p>
          <a:p>
            <a:pPr marL="285750" indent="-285750">
              <a:spcBef>
                <a:spcPts val="600"/>
              </a:spcBef>
              <a:spcAft>
                <a:spcPts val="600"/>
              </a:spcAft>
              <a:buFont typeface="Arial" panose="020B0604020202020204" pitchFamily="34" charset="0"/>
              <a:buChar char="•"/>
            </a:pPr>
            <a:r>
              <a:rPr lang="en-US" dirty="0"/>
              <a:t>Use of access galleries at three of the four technical areas to overcome the difficulty of siting a shaft and surface buildings over the tunnel alignment.</a:t>
            </a:r>
          </a:p>
          <a:p>
            <a:pPr>
              <a:spcBef>
                <a:spcPts val="600"/>
              </a:spcBef>
              <a:spcAft>
                <a:spcPts val="600"/>
              </a:spcAft>
            </a:pPr>
            <a:endParaRPr lang="en-US" dirty="0"/>
          </a:p>
          <a:p>
            <a:pPr marL="285750" indent="-285750">
              <a:spcBef>
                <a:spcPts val="600"/>
              </a:spcBef>
              <a:spcAft>
                <a:spcPts val="600"/>
              </a:spcAft>
              <a:buFont typeface="Arial" panose="020B0604020202020204" pitchFamily="34" charset="0"/>
              <a:buChar char="•"/>
            </a:pPr>
            <a:endParaRPr lang="en-US" dirty="0"/>
          </a:p>
          <a:p>
            <a:pPr marL="285750" indent="-285750">
              <a:spcBef>
                <a:spcPts val="600"/>
              </a:spcBef>
              <a:spcAft>
                <a:spcPts val="600"/>
              </a:spcAft>
              <a:buFont typeface="Arial" panose="020B0604020202020204" pitchFamily="34" charset="0"/>
              <a:buChar char="•"/>
            </a:pPr>
            <a:endParaRPr lang="en-US" dirty="0"/>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2426613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0352" y="398485"/>
            <a:ext cx="6761369" cy="4745015"/>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92279" y="369983"/>
            <a:ext cx="3603421" cy="483457"/>
          </a:xfrm>
        </p:spPr>
        <p:txBody>
          <a:bodyPr/>
          <a:lstStyle/>
          <a:p>
            <a:r>
              <a:rPr lang="en-US" sz="1800" b="1" dirty="0"/>
              <a:t>LINAC and Injection Tunnels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3" name="TextBox 2">
            <a:extLst>
              <a:ext uri="{FF2B5EF4-FFF2-40B4-BE49-F238E27FC236}">
                <a16:creationId xmlns:a16="http://schemas.microsoft.com/office/drawing/2014/main" id="{2DAF47E4-9886-4D20-BAFD-90CC60A63E2D}"/>
              </a:ext>
            </a:extLst>
          </p:cNvPr>
          <p:cNvSpPr txBox="1"/>
          <p:nvPr/>
        </p:nvSpPr>
        <p:spPr>
          <a:xfrm>
            <a:off x="160020" y="1013460"/>
            <a:ext cx="3284220" cy="646331"/>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Designed to enable injection either from SPS or from a new LINAC sited at </a:t>
            </a:r>
            <a:r>
              <a:rPr lang="en-US" sz="1200" dirty="0" err="1"/>
              <a:t>Prevessin</a:t>
            </a:r>
            <a:endParaRPr lang="en-GB" sz="1200" dirty="0"/>
          </a:p>
        </p:txBody>
      </p:sp>
      <p:sp>
        <p:nvSpPr>
          <p:cNvPr id="4" name="TextBox 3">
            <a:extLst>
              <a:ext uri="{FF2B5EF4-FFF2-40B4-BE49-F238E27FC236}">
                <a16:creationId xmlns:a16="http://schemas.microsoft.com/office/drawing/2014/main" id="{727A2F96-8A47-0012-5CBA-FBC4F338BBDE}"/>
              </a:ext>
            </a:extLst>
          </p:cNvPr>
          <p:cNvSpPr txBox="1"/>
          <p:nvPr/>
        </p:nvSpPr>
        <p:spPr>
          <a:xfrm>
            <a:off x="160020" y="1658422"/>
            <a:ext cx="3284220" cy="461665"/>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Single tunnel with spur to enable anti-clockwise injection</a:t>
            </a:r>
            <a:endParaRPr lang="en-GB" sz="1200" dirty="0"/>
          </a:p>
        </p:txBody>
      </p:sp>
      <p:sp>
        <p:nvSpPr>
          <p:cNvPr id="5" name="TextBox 4">
            <a:extLst>
              <a:ext uri="{FF2B5EF4-FFF2-40B4-BE49-F238E27FC236}">
                <a16:creationId xmlns:a16="http://schemas.microsoft.com/office/drawing/2014/main" id="{8C44C180-1040-7F44-BF8E-5A177C7BF568}"/>
              </a:ext>
            </a:extLst>
          </p:cNvPr>
          <p:cNvSpPr txBox="1"/>
          <p:nvPr/>
        </p:nvSpPr>
        <p:spPr>
          <a:xfrm>
            <a:off x="160020" y="2251078"/>
            <a:ext cx="2407920" cy="646331"/>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Connection details to SPS and FCC tunnel to be developed. </a:t>
            </a:r>
            <a:endParaRPr lang="en-GB" sz="1200" dirty="0"/>
          </a:p>
        </p:txBody>
      </p:sp>
      <p:sp>
        <p:nvSpPr>
          <p:cNvPr id="6" name="TextBox 5">
            <a:extLst>
              <a:ext uri="{FF2B5EF4-FFF2-40B4-BE49-F238E27FC236}">
                <a16:creationId xmlns:a16="http://schemas.microsoft.com/office/drawing/2014/main" id="{3B6F1D34-98D5-001C-E1A6-DF103C8EA4D3}"/>
              </a:ext>
            </a:extLst>
          </p:cNvPr>
          <p:cNvSpPr txBox="1"/>
          <p:nvPr/>
        </p:nvSpPr>
        <p:spPr>
          <a:xfrm>
            <a:off x="160020" y="3028400"/>
            <a:ext cx="2407920" cy="1015663"/>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Layout could facilitate a direct surface to FCC link</a:t>
            </a:r>
          </a:p>
          <a:p>
            <a:pPr algn="l"/>
            <a:endParaRPr lang="en-US" sz="1200" dirty="0"/>
          </a:p>
          <a:p>
            <a:pPr marL="171450" indent="-171450">
              <a:buFont typeface="Arial" panose="020B0604020202020204" pitchFamily="34" charset="0"/>
              <a:buChar char="•"/>
            </a:pPr>
            <a:r>
              <a:rPr lang="en-US" sz="1200" dirty="0"/>
              <a:t>Design allows re-use for FCC-</a:t>
            </a:r>
            <a:r>
              <a:rPr lang="en-US" sz="1200" dirty="0" err="1"/>
              <a:t>hh</a:t>
            </a:r>
            <a:endParaRPr lang="en-GB" sz="1200" dirty="0"/>
          </a:p>
        </p:txBody>
      </p:sp>
    </p:spTree>
    <p:extLst>
      <p:ext uri="{BB962C8B-B14F-4D97-AF65-F5344CB8AC3E}">
        <p14:creationId xmlns:p14="http://schemas.microsoft.com/office/powerpoint/2010/main" val="216529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124B01-FFA4-3996-F8D4-4D033596B560}"/>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8" name="Picture 7" descr="A picture containing screenshot, line, diagram, parallel&#10;&#10;Description automatically generated">
            <a:extLst>
              <a:ext uri="{FF2B5EF4-FFF2-40B4-BE49-F238E27FC236}">
                <a16:creationId xmlns:a16="http://schemas.microsoft.com/office/drawing/2014/main" id="{2CFDD185-02BA-14FF-A0A2-0E42977A00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645" y="483518"/>
            <a:ext cx="5976710" cy="3971824"/>
          </a:xfrm>
          <a:prstGeom prst="rect">
            <a:avLst/>
          </a:prstGeom>
          <a:ln w="15875">
            <a:solidFill>
              <a:schemeClr val="accent1"/>
            </a:solidFill>
          </a:ln>
        </p:spPr>
      </p:pic>
      <p:sp>
        <p:nvSpPr>
          <p:cNvPr id="9" name="TextBox 8">
            <a:extLst>
              <a:ext uri="{FF2B5EF4-FFF2-40B4-BE49-F238E27FC236}">
                <a16:creationId xmlns:a16="http://schemas.microsoft.com/office/drawing/2014/main" id="{B1F0B920-489C-9991-458A-0778840D1774}"/>
              </a:ext>
            </a:extLst>
          </p:cNvPr>
          <p:cNvSpPr txBox="1"/>
          <p:nvPr/>
        </p:nvSpPr>
        <p:spPr>
          <a:xfrm>
            <a:off x="1537541" y="4587974"/>
            <a:ext cx="6337495" cy="369332"/>
          </a:xfrm>
          <a:prstGeom prst="rect">
            <a:avLst/>
          </a:prstGeom>
          <a:noFill/>
        </p:spPr>
        <p:txBody>
          <a:bodyPr wrap="square" rtlCol="0">
            <a:spAutoFit/>
          </a:bodyPr>
          <a:lstStyle/>
          <a:p>
            <a:r>
              <a:rPr lang="en-US" sz="1800" b="1" dirty="0"/>
              <a:t>Existing Underground Civil Engineering at SPS Point 4</a:t>
            </a:r>
            <a:endParaRPr lang="en-GB" sz="1800" b="1" dirty="0"/>
          </a:p>
        </p:txBody>
      </p:sp>
    </p:spTree>
    <p:extLst>
      <p:ext uri="{BB962C8B-B14F-4D97-AF65-F5344CB8AC3E}">
        <p14:creationId xmlns:p14="http://schemas.microsoft.com/office/powerpoint/2010/main" val="2383774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6" name="Picture 5" descr="A close-up of a pen">
            <a:extLst>
              <a:ext uri="{FF2B5EF4-FFF2-40B4-BE49-F238E27FC236}">
                <a16:creationId xmlns:a16="http://schemas.microsoft.com/office/drawing/2014/main" id="{120018E6-CD0E-38C2-4799-2F09122F8CD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012206" y="915566"/>
            <a:ext cx="7028193" cy="3961877"/>
          </a:xfrm>
          <a:prstGeom prst="rect">
            <a:avLst/>
          </a:prstGeom>
        </p:spPr>
      </p:pic>
      <p:sp>
        <p:nvSpPr>
          <p:cNvPr id="3" name="Title 4">
            <a:extLst>
              <a:ext uri="{FF2B5EF4-FFF2-40B4-BE49-F238E27FC236}">
                <a16:creationId xmlns:a16="http://schemas.microsoft.com/office/drawing/2014/main" id="{E1D8ED53-CDB6-7C05-73DF-4BEA065C10B9}"/>
              </a:ext>
            </a:extLst>
          </p:cNvPr>
          <p:cNvSpPr txBox="1">
            <a:spLocks/>
          </p:cNvSpPr>
          <p:nvPr/>
        </p:nvSpPr>
        <p:spPr>
          <a:xfrm>
            <a:off x="5220072" y="4305946"/>
            <a:ext cx="3600400" cy="57606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1800" b="1" dirty="0">
                <a:latin typeface="+mn-lt"/>
                <a:ea typeface="+mn-ea"/>
                <a:cs typeface="+mn-cs"/>
              </a:rPr>
              <a:t>Technical Point housing RF</a:t>
            </a:r>
            <a:endParaRPr lang="en-GB" sz="1800" b="1" dirty="0">
              <a:latin typeface="+mn-lt"/>
              <a:ea typeface="+mn-ea"/>
              <a:cs typeface="+mn-cs"/>
            </a:endParaRPr>
          </a:p>
        </p:txBody>
      </p:sp>
      <p:sp>
        <p:nvSpPr>
          <p:cNvPr id="7" name="TextBox 6">
            <a:extLst>
              <a:ext uri="{FF2B5EF4-FFF2-40B4-BE49-F238E27FC236}">
                <a16:creationId xmlns:a16="http://schemas.microsoft.com/office/drawing/2014/main" id="{39D29497-9242-D0A5-0D61-361961525EF5}"/>
              </a:ext>
            </a:extLst>
          </p:cNvPr>
          <p:cNvSpPr txBox="1"/>
          <p:nvPr/>
        </p:nvSpPr>
        <p:spPr>
          <a:xfrm>
            <a:off x="-110458" y="-147291"/>
            <a:ext cx="871168" cy="646331"/>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Klystron gallery </a:t>
            </a:r>
          </a:p>
          <a:p>
            <a:pPr algn="r" defTabSz="685800">
              <a:defRPr/>
            </a:pPr>
            <a:r>
              <a:rPr lang="en-GB" sz="1200" dirty="0">
                <a:solidFill>
                  <a:prstClr val="black"/>
                </a:solidFill>
                <a:latin typeface="Calibri" panose="020F0502020204030204"/>
              </a:rPr>
              <a:t>9.8 x 5.4 m</a:t>
            </a:r>
          </a:p>
        </p:txBody>
      </p:sp>
      <p:sp>
        <p:nvSpPr>
          <p:cNvPr id="8" name="TextBox 7">
            <a:extLst>
              <a:ext uri="{FF2B5EF4-FFF2-40B4-BE49-F238E27FC236}">
                <a16:creationId xmlns:a16="http://schemas.microsoft.com/office/drawing/2014/main" id="{2D64F921-66C8-A177-DB5F-E8A98B1F3A2A}"/>
              </a:ext>
            </a:extLst>
          </p:cNvPr>
          <p:cNvSpPr txBox="1"/>
          <p:nvPr/>
        </p:nvSpPr>
        <p:spPr>
          <a:xfrm>
            <a:off x="1566928" y="4385"/>
            <a:ext cx="1378845"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Service staircase</a:t>
            </a:r>
          </a:p>
        </p:txBody>
      </p:sp>
      <p:pic>
        <p:nvPicPr>
          <p:cNvPr id="11" name="Picture 10">
            <a:extLst>
              <a:ext uri="{FF2B5EF4-FFF2-40B4-BE49-F238E27FC236}">
                <a16:creationId xmlns:a16="http://schemas.microsoft.com/office/drawing/2014/main" id="{2FA891D5-A25E-B946-D407-FE424B436BC1}"/>
              </a:ext>
            </a:extLst>
          </p:cNvPr>
          <p:cNvPicPr>
            <a:picLocks noChangeAspect="1"/>
          </p:cNvPicPr>
          <p:nvPr/>
        </p:nvPicPr>
        <p:blipFill>
          <a:blip r:embed="rId3"/>
          <a:stretch>
            <a:fillRect/>
          </a:stretch>
        </p:blipFill>
        <p:spPr>
          <a:xfrm>
            <a:off x="17193" y="369184"/>
            <a:ext cx="2996422" cy="3970069"/>
          </a:xfrm>
          <a:prstGeom prst="rect">
            <a:avLst/>
          </a:prstGeom>
        </p:spPr>
      </p:pic>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827584" y="369184"/>
            <a:ext cx="7308812" cy="341550"/>
          </a:xfrm>
        </p:spPr>
        <p:txBody>
          <a:bodyPr/>
          <a:lstStyle/>
          <a:p>
            <a:r>
              <a:rPr lang="en-US" sz="2400" dirty="0"/>
              <a:t>Underground Civil Engineering – Main Features (ii)</a:t>
            </a:r>
            <a:endParaRPr lang="en-GB" sz="2400" dirty="0"/>
          </a:p>
        </p:txBody>
      </p:sp>
    </p:spTree>
    <p:extLst>
      <p:ext uri="{BB962C8B-B14F-4D97-AF65-F5344CB8AC3E}">
        <p14:creationId xmlns:p14="http://schemas.microsoft.com/office/powerpoint/2010/main" val="2475041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2728174" y="412837"/>
            <a:ext cx="3687652" cy="341550"/>
          </a:xfrm>
        </p:spPr>
        <p:txBody>
          <a:bodyPr/>
          <a:lstStyle/>
          <a:p>
            <a:r>
              <a:rPr lang="en-US" sz="2400" dirty="0"/>
              <a:t>Surface Civil Engineering</a:t>
            </a:r>
            <a:endParaRPr lang="en-GB" sz="2400"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8"/>
            <a:ext cx="8630529"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Preliminary layouts for surface buildings for an Experiment Site and a Technical Site have been developed in conjunction with the Fermilab civil engineering group.</a:t>
            </a:r>
          </a:p>
          <a:p>
            <a:pPr marL="285750" indent="-285750">
              <a:spcBef>
                <a:spcPts val="600"/>
              </a:spcBef>
              <a:spcAft>
                <a:spcPts val="600"/>
              </a:spcAft>
              <a:buFont typeface="Arial" panose="020B0604020202020204" pitchFamily="34" charset="0"/>
              <a:buChar char="•"/>
            </a:pPr>
            <a:r>
              <a:rPr lang="en-US" dirty="0"/>
              <a:t>These layouts along with their associated bills of quantities will be used to prepare cost estimates for surface works.</a:t>
            </a:r>
          </a:p>
          <a:p>
            <a:pPr marL="285750" indent="-285750">
              <a:spcBef>
                <a:spcPts val="600"/>
              </a:spcBef>
              <a:spcAft>
                <a:spcPts val="600"/>
              </a:spcAft>
              <a:buFont typeface="Arial" panose="020B0604020202020204" pitchFamily="34" charset="0"/>
              <a:buChar char="•"/>
            </a:pPr>
            <a:r>
              <a:rPr lang="en-US" dirty="0"/>
              <a:t>For most of the other surface sites, the FCC civil engineering team has been working on options for surface buildings in order to support ongoing discussions with the local communities which will lead to more definitive layouts being prepared after the mid-term review.</a:t>
            </a:r>
          </a:p>
          <a:p>
            <a:pPr marL="285750" indent="-285750">
              <a:spcBef>
                <a:spcPts val="600"/>
              </a:spcBef>
              <a:spcAft>
                <a:spcPts val="600"/>
              </a:spcAft>
              <a:buFont typeface="Arial" panose="020B0604020202020204" pitchFamily="34" charset="0"/>
              <a:buChar char="•"/>
            </a:pPr>
            <a:r>
              <a:rPr lang="en-US" dirty="0"/>
              <a:t>Surface buildings at experimental sites are constrained by the underground caverns and shafts since the experiment access shaft can be located in only one of two positions relative to the Intersection Point.</a:t>
            </a:r>
          </a:p>
          <a:p>
            <a:pPr marL="285750" indent="-285750">
              <a:spcBef>
                <a:spcPts val="600"/>
              </a:spcBef>
              <a:spcAft>
                <a:spcPts val="600"/>
              </a:spcAft>
              <a:buFont typeface="Arial" panose="020B0604020202020204" pitchFamily="34" charset="0"/>
              <a:buChar char="•"/>
            </a:pPr>
            <a:r>
              <a:rPr lang="en-US" dirty="0"/>
              <a:t>For Technical sites there is more flexibility as the access shaft can be located further away from the beam tunnel.</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775196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8E9FE1-1646-CB8D-3E5D-AF7252730987}"/>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pic>
        <p:nvPicPr>
          <p:cNvPr id="8" name="Picture 7" descr="A picture containing diagram, text, sketch, technical drawing&#10;&#10;Description automatically generated">
            <a:extLst>
              <a:ext uri="{FF2B5EF4-FFF2-40B4-BE49-F238E27FC236}">
                <a16:creationId xmlns:a16="http://schemas.microsoft.com/office/drawing/2014/main" id="{5AE08CFB-F11C-9868-6457-71902B2F14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006" y="483518"/>
            <a:ext cx="4472943" cy="3162250"/>
          </a:xfrm>
          <a:prstGeom prst="rect">
            <a:avLst/>
          </a:prstGeom>
          <a:ln w="15875">
            <a:solidFill>
              <a:schemeClr val="tx1"/>
            </a:solidFill>
          </a:ln>
        </p:spPr>
      </p:pic>
      <p:sp>
        <p:nvSpPr>
          <p:cNvPr id="9" name="TextBox 8">
            <a:extLst>
              <a:ext uri="{FF2B5EF4-FFF2-40B4-BE49-F238E27FC236}">
                <a16:creationId xmlns:a16="http://schemas.microsoft.com/office/drawing/2014/main" id="{0FEF136A-3260-D219-0F21-08D7A67A788D}"/>
              </a:ext>
            </a:extLst>
          </p:cNvPr>
          <p:cNvSpPr txBox="1"/>
          <p:nvPr/>
        </p:nvSpPr>
        <p:spPr>
          <a:xfrm>
            <a:off x="2233685" y="4011910"/>
            <a:ext cx="4752528" cy="338554"/>
          </a:xfrm>
          <a:prstGeom prst="rect">
            <a:avLst/>
          </a:prstGeom>
          <a:noFill/>
        </p:spPr>
        <p:txBody>
          <a:bodyPr wrap="square" rtlCol="0">
            <a:spAutoFit/>
          </a:bodyPr>
          <a:lstStyle/>
          <a:p>
            <a:pPr algn="l"/>
            <a:r>
              <a:rPr lang="en-US" sz="1600" b="1" dirty="0"/>
              <a:t>Example of Constraints at Experimental Sites</a:t>
            </a:r>
            <a:endParaRPr lang="en-GB" sz="1600" b="1" dirty="0"/>
          </a:p>
        </p:txBody>
      </p:sp>
      <p:pic>
        <p:nvPicPr>
          <p:cNvPr id="11" name="Picture 10">
            <a:extLst>
              <a:ext uri="{FF2B5EF4-FFF2-40B4-BE49-F238E27FC236}">
                <a16:creationId xmlns:a16="http://schemas.microsoft.com/office/drawing/2014/main" id="{C16837A4-CBCE-A491-09D6-0D0CF8C30EE2}"/>
              </a:ext>
            </a:extLst>
          </p:cNvPr>
          <p:cNvPicPr>
            <a:picLocks noChangeAspect="1"/>
          </p:cNvPicPr>
          <p:nvPr/>
        </p:nvPicPr>
        <p:blipFill>
          <a:blip r:embed="rId3"/>
          <a:stretch>
            <a:fillRect/>
          </a:stretch>
        </p:blipFill>
        <p:spPr>
          <a:xfrm>
            <a:off x="4716016" y="483518"/>
            <a:ext cx="4207306" cy="3162251"/>
          </a:xfrm>
          <a:prstGeom prst="rect">
            <a:avLst/>
          </a:prstGeom>
          <a:ln w="15875">
            <a:solidFill>
              <a:schemeClr val="tx1"/>
            </a:solidFill>
          </a:ln>
        </p:spPr>
      </p:pic>
    </p:spTree>
    <p:extLst>
      <p:ext uri="{BB962C8B-B14F-4D97-AF65-F5344CB8AC3E}">
        <p14:creationId xmlns:p14="http://schemas.microsoft.com/office/powerpoint/2010/main" val="19237877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8E9FE1-1646-CB8D-3E5D-AF7252730987}"/>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9" name="TextBox 8">
            <a:extLst>
              <a:ext uri="{FF2B5EF4-FFF2-40B4-BE49-F238E27FC236}">
                <a16:creationId xmlns:a16="http://schemas.microsoft.com/office/drawing/2014/main" id="{0FEF136A-3260-D219-0F21-08D7A67A788D}"/>
              </a:ext>
            </a:extLst>
          </p:cNvPr>
          <p:cNvSpPr txBox="1"/>
          <p:nvPr/>
        </p:nvSpPr>
        <p:spPr>
          <a:xfrm>
            <a:off x="1187624" y="3363838"/>
            <a:ext cx="3096344" cy="307777"/>
          </a:xfrm>
          <a:prstGeom prst="rect">
            <a:avLst/>
          </a:prstGeom>
          <a:noFill/>
        </p:spPr>
        <p:txBody>
          <a:bodyPr wrap="square" rtlCol="0">
            <a:spAutoFit/>
          </a:bodyPr>
          <a:lstStyle/>
          <a:p>
            <a:pPr algn="l"/>
            <a:r>
              <a:rPr lang="en-US" sz="1400" b="1" dirty="0"/>
              <a:t>Flexibility at Technical Sites</a:t>
            </a:r>
            <a:endParaRPr lang="en-GB" sz="1400" b="1" dirty="0"/>
          </a:p>
        </p:txBody>
      </p:sp>
      <p:pic>
        <p:nvPicPr>
          <p:cNvPr id="12" name="Picture 11">
            <a:extLst>
              <a:ext uri="{FF2B5EF4-FFF2-40B4-BE49-F238E27FC236}">
                <a16:creationId xmlns:a16="http://schemas.microsoft.com/office/drawing/2014/main" id="{BD4CDB65-74F0-61B1-017A-EFF88DCD7B54}"/>
              </a:ext>
            </a:extLst>
          </p:cNvPr>
          <p:cNvPicPr>
            <a:picLocks noChangeAspect="1"/>
          </p:cNvPicPr>
          <p:nvPr/>
        </p:nvPicPr>
        <p:blipFill>
          <a:blip r:embed="rId2"/>
          <a:stretch>
            <a:fillRect/>
          </a:stretch>
        </p:blipFill>
        <p:spPr>
          <a:xfrm>
            <a:off x="5015319" y="1851671"/>
            <a:ext cx="4112195" cy="2671786"/>
          </a:xfrm>
          <a:prstGeom prst="rect">
            <a:avLst/>
          </a:prstGeom>
          <a:ln w="19050">
            <a:solidFill>
              <a:schemeClr val="tx1"/>
            </a:solidFill>
          </a:ln>
        </p:spPr>
      </p:pic>
      <p:sp>
        <p:nvSpPr>
          <p:cNvPr id="13" name="TextBox 12">
            <a:extLst>
              <a:ext uri="{FF2B5EF4-FFF2-40B4-BE49-F238E27FC236}">
                <a16:creationId xmlns:a16="http://schemas.microsoft.com/office/drawing/2014/main" id="{A849F1DD-D5C2-B5F7-D80E-0DA0E81B9211}"/>
              </a:ext>
            </a:extLst>
          </p:cNvPr>
          <p:cNvSpPr txBox="1"/>
          <p:nvPr/>
        </p:nvSpPr>
        <p:spPr>
          <a:xfrm>
            <a:off x="5800425" y="4546598"/>
            <a:ext cx="3096344" cy="523220"/>
          </a:xfrm>
          <a:prstGeom prst="rect">
            <a:avLst/>
          </a:prstGeom>
          <a:noFill/>
        </p:spPr>
        <p:txBody>
          <a:bodyPr wrap="square" rtlCol="0">
            <a:spAutoFit/>
          </a:bodyPr>
          <a:lstStyle/>
          <a:p>
            <a:pPr algn="ctr"/>
            <a:r>
              <a:rPr lang="en-US" sz="1400" b="1" dirty="0"/>
              <a:t>Future Surface constraints lead to non-standard solutions</a:t>
            </a:r>
            <a:endParaRPr lang="en-GB" sz="1400" b="1" dirty="0"/>
          </a:p>
        </p:txBody>
      </p:sp>
      <p:pic>
        <p:nvPicPr>
          <p:cNvPr id="3" name="Picture 2">
            <a:extLst>
              <a:ext uri="{FF2B5EF4-FFF2-40B4-BE49-F238E27FC236}">
                <a16:creationId xmlns:a16="http://schemas.microsoft.com/office/drawing/2014/main" id="{E5D9C8AC-66AA-F321-7C6A-3BBF4E0E0458}"/>
              </a:ext>
            </a:extLst>
          </p:cNvPr>
          <p:cNvPicPr>
            <a:picLocks noChangeAspect="1"/>
          </p:cNvPicPr>
          <p:nvPr/>
        </p:nvPicPr>
        <p:blipFill>
          <a:blip r:embed="rId3"/>
          <a:stretch>
            <a:fillRect/>
          </a:stretch>
        </p:blipFill>
        <p:spPr>
          <a:xfrm>
            <a:off x="107503" y="483518"/>
            <a:ext cx="4808545" cy="2808312"/>
          </a:xfrm>
          <a:prstGeom prst="rect">
            <a:avLst/>
          </a:prstGeom>
          <a:solidFill>
            <a:schemeClr val="accent1"/>
          </a:solidFill>
          <a:ln w="15875">
            <a:solidFill>
              <a:schemeClr val="accent1"/>
            </a:solidFill>
          </a:ln>
        </p:spPr>
      </p:pic>
    </p:spTree>
    <p:extLst>
      <p:ext uri="{BB962C8B-B14F-4D97-AF65-F5344CB8AC3E}">
        <p14:creationId xmlns:p14="http://schemas.microsoft.com/office/powerpoint/2010/main" val="39910255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8E9FE1-1646-CB8D-3E5D-AF7252730987}"/>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7" name="TextBox 6">
            <a:extLst>
              <a:ext uri="{FF2B5EF4-FFF2-40B4-BE49-F238E27FC236}">
                <a16:creationId xmlns:a16="http://schemas.microsoft.com/office/drawing/2014/main" id="{938D2B13-D3F6-BC09-75FD-9300ABFABAEF}"/>
              </a:ext>
            </a:extLst>
          </p:cNvPr>
          <p:cNvSpPr txBox="1"/>
          <p:nvPr/>
        </p:nvSpPr>
        <p:spPr>
          <a:xfrm>
            <a:off x="1002262" y="3252189"/>
            <a:ext cx="3600400" cy="307777"/>
          </a:xfrm>
          <a:prstGeom prst="rect">
            <a:avLst/>
          </a:prstGeom>
          <a:noFill/>
        </p:spPr>
        <p:txBody>
          <a:bodyPr wrap="square" rtlCol="0">
            <a:spAutoFit/>
          </a:bodyPr>
          <a:lstStyle/>
          <a:p>
            <a:pPr algn="l"/>
            <a:r>
              <a:rPr lang="en-US" sz="1400" b="1" dirty="0"/>
              <a:t>Examples of Fermilab Deliverables</a:t>
            </a:r>
            <a:endParaRPr lang="en-GB" sz="1400" b="1" dirty="0"/>
          </a:p>
        </p:txBody>
      </p:sp>
      <p:sp>
        <p:nvSpPr>
          <p:cNvPr id="3" name="AutoShape 2" descr="preview url image">
            <a:extLst>
              <a:ext uri="{FF2B5EF4-FFF2-40B4-BE49-F238E27FC236}">
                <a16:creationId xmlns:a16="http://schemas.microsoft.com/office/drawing/2014/main" id="{AB1E9D12-44F4-518C-00DF-460109289210}"/>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a:extLst>
              <a:ext uri="{FF2B5EF4-FFF2-40B4-BE49-F238E27FC236}">
                <a16:creationId xmlns:a16="http://schemas.microsoft.com/office/drawing/2014/main" id="{8A8E4018-9730-BFA7-402E-77A0D1EAB4F6}"/>
              </a:ext>
            </a:extLst>
          </p:cNvPr>
          <p:cNvPicPr>
            <a:picLocks noChangeAspect="1"/>
          </p:cNvPicPr>
          <p:nvPr/>
        </p:nvPicPr>
        <p:blipFill>
          <a:blip r:embed="rId2"/>
          <a:stretch>
            <a:fillRect/>
          </a:stretch>
        </p:blipFill>
        <p:spPr>
          <a:xfrm>
            <a:off x="98335" y="424428"/>
            <a:ext cx="5220072" cy="2435354"/>
          </a:xfrm>
          <a:prstGeom prst="rect">
            <a:avLst/>
          </a:prstGeom>
          <a:ln w="15875">
            <a:solidFill>
              <a:schemeClr val="tx1"/>
            </a:solidFill>
          </a:ln>
        </p:spPr>
      </p:pic>
      <p:pic>
        <p:nvPicPr>
          <p:cNvPr id="6" name="Picture 5">
            <a:extLst>
              <a:ext uri="{FF2B5EF4-FFF2-40B4-BE49-F238E27FC236}">
                <a16:creationId xmlns:a16="http://schemas.microsoft.com/office/drawing/2014/main" id="{06DCDBB9-25AB-C57C-B56C-141C301CB693}"/>
              </a:ext>
            </a:extLst>
          </p:cNvPr>
          <p:cNvPicPr>
            <a:picLocks noChangeAspect="1"/>
          </p:cNvPicPr>
          <p:nvPr/>
        </p:nvPicPr>
        <p:blipFill>
          <a:blip r:embed="rId3"/>
          <a:stretch>
            <a:fillRect/>
          </a:stretch>
        </p:blipFill>
        <p:spPr>
          <a:xfrm>
            <a:off x="4724400" y="2003126"/>
            <a:ext cx="4321264" cy="3052321"/>
          </a:xfrm>
          <a:prstGeom prst="rect">
            <a:avLst/>
          </a:prstGeom>
          <a:ln w="15875">
            <a:solidFill>
              <a:schemeClr val="tx1"/>
            </a:solidFill>
          </a:ln>
        </p:spPr>
      </p:pic>
    </p:spTree>
    <p:extLst>
      <p:ext uri="{BB962C8B-B14F-4D97-AF65-F5344CB8AC3E}">
        <p14:creationId xmlns:p14="http://schemas.microsoft.com/office/powerpoint/2010/main" val="4041034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07504" y="411510"/>
            <a:ext cx="4360304" cy="402033"/>
          </a:xfrm>
        </p:spPr>
        <p:txBody>
          <a:bodyPr/>
          <a:lstStyle/>
          <a:p>
            <a:pPr>
              <a:spcBef>
                <a:spcPts val="600"/>
              </a:spcBef>
              <a:spcAft>
                <a:spcPts val="600"/>
              </a:spcAft>
            </a:pPr>
            <a:r>
              <a:rPr lang="en-US" sz="2400" b="1" dirty="0"/>
              <a:t>Staging of Civil Engineering</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19</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673100" y="920305"/>
            <a:ext cx="7797800" cy="3923450"/>
          </a:xfrm>
        </p:spPr>
        <p:txBody>
          <a:bodyPr/>
          <a:lstStyle/>
          <a:p>
            <a:pPr marL="285750" indent="-285750" algn="just">
              <a:spcBef>
                <a:spcPts val="600"/>
              </a:spcBef>
              <a:spcAft>
                <a:spcPts val="600"/>
              </a:spcAft>
              <a:buFont typeface="Arial" panose="020B0604020202020204" pitchFamily="34" charset="0"/>
              <a:buChar char="•"/>
            </a:pPr>
            <a:r>
              <a:rPr lang="en-GB" dirty="0"/>
              <a:t>In developing the designs for the civil engineering for the FCC </a:t>
            </a:r>
            <a:r>
              <a:rPr lang="en-GB" dirty="0" err="1"/>
              <a:t>ee</a:t>
            </a:r>
            <a:r>
              <a:rPr lang="en-GB" dirty="0"/>
              <a:t> machine and experimental areas, consideration of the future needs of an </a:t>
            </a:r>
            <a:r>
              <a:rPr lang="en-GB" dirty="0" err="1"/>
              <a:t>hh</a:t>
            </a:r>
            <a:r>
              <a:rPr lang="en-GB" dirty="0"/>
              <a:t> machine have been considered.</a:t>
            </a:r>
          </a:p>
          <a:p>
            <a:pPr marL="285750" indent="-285750" algn="just">
              <a:spcBef>
                <a:spcPts val="600"/>
              </a:spcBef>
              <a:spcAft>
                <a:spcPts val="600"/>
              </a:spcAft>
              <a:buFont typeface="Arial" panose="020B0604020202020204" pitchFamily="34" charset="0"/>
              <a:buChar char="•"/>
            </a:pPr>
            <a:r>
              <a:rPr lang="en-GB" dirty="0"/>
              <a:t>Engineering judgement has been used to decide whether to include works for </a:t>
            </a:r>
            <a:r>
              <a:rPr lang="en-GB" dirty="0" err="1"/>
              <a:t>hh</a:t>
            </a:r>
            <a:r>
              <a:rPr lang="en-GB" dirty="0"/>
              <a:t> at </a:t>
            </a:r>
            <a:r>
              <a:rPr lang="en-GB" dirty="0" err="1"/>
              <a:t>ee</a:t>
            </a:r>
            <a:r>
              <a:rPr lang="en-GB" dirty="0"/>
              <a:t> phase or whether to postpone to a later stage.</a:t>
            </a:r>
          </a:p>
          <a:p>
            <a:pPr marL="285750" indent="-285750" algn="just">
              <a:spcBef>
                <a:spcPts val="600"/>
              </a:spcBef>
              <a:spcAft>
                <a:spcPts val="600"/>
              </a:spcAft>
              <a:buFont typeface="Arial" panose="020B0604020202020204" pitchFamily="34" charset="0"/>
              <a:buChar char="•"/>
            </a:pPr>
            <a:r>
              <a:rPr lang="en-GB" dirty="0"/>
              <a:t>For example the experimental caverns for </a:t>
            </a:r>
            <a:r>
              <a:rPr lang="en-GB" dirty="0" err="1"/>
              <a:t>ee</a:t>
            </a:r>
            <a:r>
              <a:rPr lang="en-GB" dirty="0"/>
              <a:t> could theoretically be smaller but it would not be efficient to construct smaller caverns and the try to enlarge them at a later date.</a:t>
            </a:r>
          </a:p>
          <a:p>
            <a:pPr marL="285750" indent="-285750" algn="just">
              <a:spcBef>
                <a:spcPts val="600"/>
              </a:spcBef>
              <a:spcAft>
                <a:spcPts val="600"/>
              </a:spcAft>
              <a:buFont typeface="Arial" panose="020B0604020202020204" pitchFamily="34" charset="0"/>
              <a:buChar char="•"/>
            </a:pPr>
            <a:r>
              <a:rPr lang="en-GB" dirty="0"/>
              <a:t>The Service caverns will be constructed to full size at </a:t>
            </a:r>
            <a:r>
              <a:rPr lang="en-GB" dirty="0" err="1"/>
              <a:t>ee</a:t>
            </a:r>
            <a:r>
              <a:rPr lang="en-GB" dirty="0"/>
              <a:t> phase even if the space will not be fully utilised until </a:t>
            </a:r>
            <a:r>
              <a:rPr lang="en-GB" dirty="0" err="1"/>
              <a:t>hh</a:t>
            </a:r>
            <a:r>
              <a:rPr lang="en-GB" dirty="0"/>
              <a:t> phase.</a:t>
            </a:r>
          </a:p>
          <a:p>
            <a:pPr marL="285750" indent="-285750" algn="just">
              <a:spcBef>
                <a:spcPts val="600"/>
              </a:spcBef>
              <a:spcAft>
                <a:spcPts val="600"/>
              </a:spcAft>
              <a:buFont typeface="Arial" panose="020B0604020202020204" pitchFamily="34" charset="0"/>
              <a:buChar char="•"/>
            </a:pPr>
            <a:r>
              <a:rPr lang="en-GB" dirty="0"/>
              <a:t>Shaft sizes will take account of </a:t>
            </a:r>
            <a:r>
              <a:rPr lang="en-GB" dirty="0" err="1"/>
              <a:t>hh</a:t>
            </a:r>
            <a:r>
              <a:rPr lang="en-GB" dirty="0"/>
              <a:t> installations (</a:t>
            </a:r>
            <a:r>
              <a:rPr lang="en-GB" dirty="0" err="1"/>
              <a:t>eg</a:t>
            </a:r>
            <a:r>
              <a:rPr lang="en-GB" dirty="0"/>
              <a:t> dipole installation)</a:t>
            </a:r>
          </a:p>
          <a:p>
            <a:pPr marL="285750" indent="-285750" algn="just">
              <a:spcBef>
                <a:spcPts val="600"/>
              </a:spcBef>
              <a:spcAft>
                <a:spcPts val="600"/>
              </a:spcAft>
              <a:buFont typeface="Arial" panose="020B0604020202020204" pitchFamily="34" charset="0"/>
              <a:buChar char="•"/>
            </a:pPr>
            <a:r>
              <a:rPr lang="en-GB" dirty="0"/>
              <a:t>The following structures are currently considered for construction during/after FCC-operation and prior to FCC-</a:t>
            </a:r>
            <a:r>
              <a:rPr lang="en-GB" dirty="0" err="1"/>
              <a:t>hh</a:t>
            </a:r>
            <a:r>
              <a:rPr lang="en-GB" dirty="0"/>
              <a:t> operation.</a:t>
            </a:r>
          </a:p>
          <a:p>
            <a:pPr algn="just">
              <a:spcBef>
                <a:spcPts val="600"/>
              </a:spcBef>
              <a:spcAft>
                <a:spcPts val="600"/>
              </a:spcAft>
            </a:pPr>
            <a:endParaRPr lang="en-GB" dirty="0"/>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p:txBody>
      </p:sp>
    </p:spTree>
    <p:extLst>
      <p:ext uri="{BB962C8B-B14F-4D97-AF65-F5344CB8AC3E}">
        <p14:creationId xmlns:p14="http://schemas.microsoft.com/office/powerpoint/2010/main" val="1041644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2</a:t>
            </a:fld>
            <a:endParaRPr lang="de-AT" dirty="0"/>
          </a:p>
        </p:txBody>
      </p:sp>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81950" y="1790938"/>
            <a:ext cx="8263350" cy="566564"/>
          </a:xfrm>
        </p:spPr>
        <p:txBody>
          <a:bodyPr/>
          <a:lstStyle/>
          <a:p>
            <a:r>
              <a:rPr lang="en-US" sz="2800" dirty="0">
                <a:effectLst/>
                <a:latin typeface="Calibri" panose="020F0502020204030204" pitchFamily="34" charset="0"/>
                <a:ea typeface="Calibri" panose="020F0502020204030204" pitchFamily="34" charset="0"/>
              </a:rPr>
              <a:t>Progress on Civil engineering for the </a:t>
            </a:r>
            <a:r>
              <a:rPr lang="en-US" sz="2800" dirty="0" err="1">
                <a:effectLst/>
                <a:latin typeface="Calibri" panose="020F0502020204030204" pitchFamily="34" charset="0"/>
                <a:ea typeface="Calibri" panose="020F0502020204030204" pitchFamily="34" charset="0"/>
              </a:rPr>
              <a:t>fcc</a:t>
            </a:r>
            <a:endParaRPr lang="en-US" sz="2800"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3" name="Textfeld 2">
            <a:extLst>
              <a:ext uri="{FF2B5EF4-FFF2-40B4-BE49-F238E27FC236}">
                <a16:creationId xmlns:a16="http://schemas.microsoft.com/office/drawing/2014/main" id="{0C80D029-2104-4318-B440-2F5B3EC0DEE2}"/>
              </a:ext>
            </a:extLst>
          </p:cNvPr>
          <p:cNvSpPr txBox="1"/>
          <p:nvPr/>
        </p:nvSpPr>
        <p:spPr>
          <a:xfrm>
            <a:off x="2087724" y="2601866"/>
            <a:ext cx="4968552" cy="648072"/>
          </a:xfrm>
          <a:prstGeom prst="rect">
            <a:avLst/>
          </a:prstGeom>
          <a:noFill/>
        </p:spPr>
        <p:txBody>
          <a:bodyPr wrap="square" rtlCol="0">
            <a:noAutofit/>
          </a:bodyPr>
          <a:lstStyle/>
          <a:p>
            <a:pPr algn="ctr">
              <a:lnSpc>
                <a:spcPct val="150000"/>
              </a:lnSpc>
            </a:pPr>
            <a:r>
              <a:rPr lang="en-US" sz="1600" dirty="0">
                <a:solidFill>
                  <a:schemeClr val="bg1"/>
                </a:solidFill>
              </a:rPr>
              <a:t>Timothy WATSON </a:t>
            </a:r>
          </a:p>
          <a:p>
            <a:pPr algn="ctr">
              <a:lnSpc>
                <a:spcPct val="150000"/>
              </a:lnSpc>
            </a:pPr>
            <a:r>
              <a:rPr lang="en-US" sz="1400" dirty="0">
                <a:solidFill>
                  <a:schemeClr val="bg1"/>
                </a:solidFill>
              </a:rPr>
              <a:t>Host States and Civil Engineering Pillar Coordinator</a:t>
            </a:r>
          </a:p>
        </p:txBody>
      </p:sp>
    </p:spTree>
    <p:extLst>
      <p:ext uri="{BB962C8B-B14F-4D97-AF65-F5344CB8AC3E}">
        <p14:creationId xmlns:p14="http://schemas.microsoft.com/office/powerpoint/2010/main" val="3660757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3859" y="411510"/>
            <a:ext cx="4432312" cy="402033"/>
          </a:xfrm>
        </p:spPr>
        <p:txBody>
          <a:bodyPr/>
          <a:lstStyle/>
          <a:p>
            <a:pPr>
              <a:spcBef>
                <a:spcPts val="600"/>
              </a:spcBef>
              <a:spcAft>
                <a:spcPts val="600"/>
              </a:spcAft>
            </a:pPr>
            <a:r>
              <a:rPr lang="en-US" sz="2400" b="1" dirty="0"/>
              <a:t>Staging of Civil Engineering</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1115616" y="1347614"/>
            <a:ext cx="7105650" cy="2703084"/>
          </a:xfrm>
        </p:spPr>
        <p:txBody>
          <a:bodyPr/>
          <a:lstStyle/>
          <a:p>
            <a:pPr marL="342900" indent="-342900" algn="just">
              <a:spcBef>
                <a:spcPts val="600"/>
              </a:spcBef>
              <a:spcAft>
                <a:spcPts val="600"/>
              </a:spcAft>
              <a:buFont typeface="+mj-lt"/>
              <a:buAutoNum type="arabicPeriod"/>
            </a:pPr>
            <a:r>
              <a:rPr lang="en-GB" dirty="0"/>
              <a:t>Second </a:t>
            </a:r>
            <a:r>
              <a:rPr lang="en-GB" dirty="0" err="1"/>
              <a:t>hh</a:t>
            </a:r>
            <a:r>
              <a:rPr lang="en-GB" dirty="0"/>
              <a:t> injection line from the SPS</a:t>
            </a:r>
          </a:p>
          <a:p>
            <a:pPr marL="342900" indent="-342900" algn="just">
              <a:spcBef>
                <a:spcPts val="600"/>
              </a:spcBef>
              <a:spcAft>
                <a:spcPts val="600"/>
              </a:spcAft>
              <a:buFont typeface="+mj-lt"/>
              <a:buAutoNum type="arabicPeriod"/>
            </a:pPr>
            <a:r>
              <a:rPr lang="en-GB" dirty="0" err="1"/>
              <a:t>hh</a:t>
            </a:r>
            <a:r>
              <a:rPr lang="en-GB" dirty="0"/>
              <a:t> Beam Dump facility which is likely to require tunnels and caverns dedicated to each beam dump.</a:t>
            </a:r>
          </a:p>
          <a:p>
            <a:pPr marL="342900" indent="-342900" algn="just">
              <a:spcBef>
                <a:spcPts val="600"/>
              </a:spcBef>
              <a:spcAft>
                <a:spcPts val="600"/>
              </a:spcAft>
              <a:buFont typeface="+mj-lt"/>
              <a:buAutoNum type="arabicPeriod"/>
            </a:pPr>
            <a:r>
              <a:rPr lang="en-GB" dirty="0"/>
              <a:t>Additional surface halls for detector manufacture/assembly</a:t>
            </a:r>
          </a:p>
          <a:p>
            <a:pPr marL="342900" indent="-342900" algn="just">
              <a:spcBef>
                <a:spcPts val="600"/>
              </a:spcBef>
              <a:spcAft>
                <a:spcPts val="600"/>
              </a:spcAft>
              <a:buFont typeface="+mj-lt"/>
              <a:buAutoNum type="arabicPeriod"/>
            </a:pPr>
            <a:r>
              <a:rPr lang="en-GB" dirty="0"/>
              <a:t>Additional surface facilities for cooling and </a:t>
            </a:r>
            <a:r>
              <a:rPr lang="en-GB" dirty="0" err="1"/>
              <a:t>cryoplants</a:t>
            </a:r>
            <a:endParaRPr lang="en-GB" dirty="0"/>
          </a:p>
          <a:p>
            <a:pPr marL="342900" indent="-342900" algn="just">
              <a:spcBef>
                <a:spcPts val="600"/>
              </a:spcBef>
              <a:spcAft>
                <a:spcPts val="600"/>
              </a:spcAft>
              <a:buFont typeface="+mj-lt"/>
              <a:buAutoNum type="arabicPeriod"/>
            </a:pPr>
            <a:r>
              <a:rPr lang="en-GB" dirty="0"/>
              <a:t>Possible additional surface facilities on </a:t>
            </a:r>
            <a:r>
              <a:rPr lang="en-GB" dirty="0" err="1"/>
              <a:t>Meyrin</a:t>
            </a:r>
            <a:r>
              <a:rPr lang="en-GB" dirty="0"/>
              <a:t> or </a:t>
            </a:r>
            <a:r>
              <a:rPr lang="en-GB" dirty="0" err="1"/>
              <a:t>Prevessin</a:t>
            </a:r>
            <a:r>
              <a:rPr lang="en-GB" dirty="0"/>
              <a:t> sites associated with </a:t>
            </a:r>
            <a:r>
              <a:rPr lang="en-GB" dirty="0" err="1"/>
              <a:t>hh</a:t>
            </a:r>
            <a:r>
              <a:rPr lang="en-GB" dirty="0"/>
              <a:t> operations.</a:t>
            </a:r>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p:txBody>
      </p:sp>
    </p:spTree>
    <p:extLst>
      <p:ext uri="{BB962C8B-B14F-4D97-AF65-F5344CB8AC3E}">
        <p14:creationId xmlns:p14="http://schemas.microsoft.com/office/powerpoint/2010/main" val="2726929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0" y="348658"/>
            <a:ext cx="7908506" cy="469739"/>
          </a:xfrm>
        </p:spPr>
        <p:txBody>
          <a:bodyPr/>
          <a:lstStyle/>
          <a:p>
            <a:r>
              <a:rPr lang="en-US" sz="2400" b="1" dirty="0"/>
              <a:t>Site Investigation for Areas of Geological Uncertainty</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8"/>
            <a:ext cx="4826479" cy="318173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The conceptual design phase identified a number of zones within the  FCC Target Area for the FCC where there was a lack of sub-surface data needed to confirm the feasibility of the project.</a:t>
            </a:r>
          </a:p>
          <a:p>
            <a:pPr marL="285750" indent="-285750">
              <a:spcBef>
                <a:spcPts val="600"/>
              </a:spcBef>
              <a:spcAft>
                <a:spcPts val="600"/>
              </a:spcAft>
              <a:buFont typeface="Arial" panose="020B0604020202020204" pitchFamily="34" charset="0"/>
              <a:buChar char="•"/>
            </a:pPr>
            <a:r>
              <a:rPr lang="en-US" dirty="0"/>
              <a:t>These zones were primarily under water features (Lake Geneva, Rhone River </a:t>
            </a:r>
            <a:r>
              <a:rPr lang="en-US" dirty="0" err="1"/>
              <a:t>etc</a:t>
            </a:r>
            <a:r>
              <a:rPr lang="en-US" dirty="0"/>
              <a:t>) or close to mountain outcrops where the risk of intersecting limestone rock with high water pressures is high.</a:t>
            </a:r>
          </a:p>
          <a:p>
            <a:pPr marL="285750" indent="-285750">
              <a:spcBef>
                <a:spcPts val="600"/>
              </a:spcBef>
              <a:spcAft>
                <a:spcPts val="600"/>
              </a:spcAft>
              <a:buFont typeface="Arial" panose="020B0604020202020204" pitchFamily="34" charset="0"/>
              <a:buChar char="•"/>
            </a:pPr>
            <a:r>
              <a:rPr lang="en-US" dirty="0"/>
              <a:t>In mid-2022 a contract was placed with an external engineering company to prepare a call for tender for site investigation works and to oversight the actual works planned for 2024/2025. </a:t>
            </a:r>
          </a:p>
          <a:p>
            <a:pPr marL="285750" indent="-285750">
              <a:spcBef>
                <a:spcPts val="600"/>
              </a:spcBef>
              <a:spcAft>
                <a:spcPts val="600"/>
              </a:spcAft>
              <a:buFont typeface="Arial" panose="020B0604020202020204" pitchFamily="34" charset="0"/>
              <a:buChar char="•"/>
            </a:pPr>
            <a:endParaRPr lang="en-US" dirty="0"/>
          </a:p>
          <a:p>
            <a:pPr>
              <a:spcBef>
                <a:spcPts val="600"/>
              </a:spcBef>
              <a:spcAft>
                <a:spcPts val="600"/>
              </a:spcAft>
            </a:pPr>
            <a:endParaRPr lang="en-US" dirty="0"/>
          </a:p>
          <a:p>
            <a:pPr>
              <a:spcBef>
                <a:spcPts val="600"/>
              </a:spcBef>
              <a:spcAft>
                <a:spcPts val="600"/>
              </a:spcAft>
            </a:pPr>
            <a:endParaRPr lang="en-US" dirty="0"/>
          </a:p>
        </p:txBody>
      </p:sp>
      <p:pic>
        <p:nvPicPr>
          <p:cNvPr id="3" name="Picture 2">
            <a:extLst>
              <a:ext uri="{FF2B5EF4-FFF2-40B4-BE49-F238E27FC236}">
                <a16:creationId xmlns:a16="http://schemas.microsoft.com/office/drawing/2014/main" id="{3AC73A59-B078-65F6-E9A4-7FB9526477DB}"/>
              </a:ext>
            </a:extLst>
          </p:cNvPr>
          <p:cNvPicPr>
            <a:picLocks noChangeAspect="1"/>
          </p:cNvPicPr>
          <p:nvPr/>
        </p:nvPicPr>
        <p:blipFill>
          <a:blip r:embed="rId2"/>
          <a:stretch>
            <a:fillRect/>
          </a:stretch>
        </p:blipFill>
        <p:spPr>
          <a:xfrm>
            <a:off x="5148064" y="806281"/>
            <a:ext cx="3819396" cy="4089001"/>
          </a:xfrm>
          <a:prstGeom prst="rect">
            <a:avLst/>
          </a:prstGeom>
        </p:spPr>
      </p:pic>
    </p:spTree>
    <p:extLst>
      <p:ext uri="{BB962C8B-B14F-4D97-AF65-F5344CB8AC3E}">
        <p14:creationId xmlns:p14="http://schemas.microsoft.com/office/powerpoint/2010/main" val="2785163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682596" y="348742"/>
            <a:ext cx="7991171" cy="469739"/>
          </a:xfrm>
        </p:spPr>
        <p:txBody>
          <a:bodyPr/>
          <a:lstStyle/>
          <a:p>
            <a:r>
              <a:rPr lang="en-US" sz="2400" b="1" dirty="0"/>
              <a:t>Site Investigation for Areas of Geological Uncertainty</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7"/>
            <a:ext cx="8713194" cy="408900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The call for tender documents are now complete and the </a:t>
            </a:r>
            <a:r>
              <a:rPr lang="en-US" dirty="0" err="1"/>
              <a:t>CfT</a:t>
            </a:r>
            <a:r>
              <a:rPr lang="en-US" dirty="0"/>
              <a:t> will be issued shortly with an FC approval for contract award targeted for December 2023.</a:t>
            </a:r>
          </a:p>
          <a:p>
            <a:pPr>
              <a:spcBef>
                <a:spcPts val="600"/>
              </a:spcBef>
              <a:spcAft>
                <a:spcPts val="600"/>
              </a:spcAft>
            </a:pPr>
            <a:r>
              <a:rPr lang="en-US" dirty="0"/>
              <a:t>The site investigation works will consist of:</a:t>
            </a:r>
          </a:p>
          <a:p>
            <a:pPr marL="285750" indent="-285750">
              <a:spcBef>
                <a:spcPts val="600"/>
              </a:spcBef>
              <a:spcAft>
                <a:spcPts val="600"/>
              </a:spcAft>
              <a:buFont typeface="Arial" panose="020B0604020202020204" pitchFamily="34" charset="0"/>
              <a:buChar char="•"/>
            </a:pPr>
            <a:r>
              <a:rPr lang="en-US" dirty="0"/>
              <a:t>About 48 cored or non-cored boreholes. These will determine precise locations of the interfaces between the different rock types and testing on samples will provide data for further structural design work for the underground structures.</a:t>
            </a:r>
          </a:p>
          <a:p>
            <a:pPr marL="285750" indent="-285750">
              <a:spcBef>
                <a:spcPts val="600"/>
              </a:spcBef>
              <a:spcAft>
                <a:spcPts val="600"/>
              </a:spcAft>
              <a:buFont typeface="Arial" panose="020B0604020202020204" pitchFamily="34" charset="0"/>
              <a:buChar char="•"/>
            </a:pPr>
            <a:r>
              <a:rPr lang="en-US" dirty="0"/>
              <a:t>Around 80 km of seismic reflection lines which will help determine the location of the interfaces between limestone and molasse rock as well as between the molasse and the superficial overlying sand/gravels/silts</a:t>
            </a:r>
          </a:p>
          <a:p>
            <a:pPr marL="285750" indent="-285750">
              <a:spcBef>
                <a:spcPts val="600"/>
              </a:spcBef>
              <a:spcAft>
                <a:spcPts val="600"/>
              </a:spcAft>
              <a:buFont typeface="Arial" panose="020B0604020202020204" pitchFamily="34" charset="0"/>
              <a:buChar char="•"/>
            </a:pPr>
            <a:r>
              <a:rPr lang="en-US" dirty="0"/>
              <a:t> In some boreholes it is anticipated to install piezometers for measuring water pressure.</a:t>
            </a:r>
          </a:p>
          <a:p>
            <a:pPr marL="285750" indent="-285750">
              <a:spcBef>
                <a:spcPts val="600"/>
              </a:spcBef>
              <a:spcAft>
                <a:spcPts val="600"/>
              </a:spcAft>
              <a:buFont typeface="Arial" panose="020B0604020202020204" pitchFamily="34" charset="0"/>
              <a:buChar char="•"/>
            </a:pPr>
            <a:r>
              <a:rPr lang="en-US" dirty="0"/>
              <a:t>In parallel with the </a:t>
            </a:r>
            <a:r>
              <a:rPr lang="en-US" dirty="0" err="1"/>
              <a:t>CfT</a:t>
            </a:r>
            <a:r>
              <a:rPr lang="en-US" dirty="0"/>
              <a:t>, extensive work is ongoing with CERN staff and other specialist consultancy firm to obtain the necessary permits and authorizations for these site investigation works.</a:t>
            </a:r>
          </a:p>
          <a:p>
            <a:pPr marL="285750" indent="-285750">
              <a:spcBef>
                <a:spcPts val="600"/>
              </a:spcBef>
              <a:spcAft>
                <a:spcPts val="600"/>
              </a:spcAft>
              <a:buFont typeface="Arial" panose="020B0604020202020204" pitchFamily="34" charset="0"/>
              <a:buChar char="•"/>
            </a:pPr>
            <a:endParaRPr lang="en-US" dirty="0"/>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3399339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35496" y="411510"/>
            <a:ext cx="3456384" cy="469739"/>
          </a:xfrm>
        </p:spPr>
        <p:txBody>
          <a:bodyPr/>
          <a:lstStyle/>
          <a:p>
            <a:r>
              <a:rPr lang="en-US" sz="2400" b="1" dirty="0"/>
              <a:t>Cost and Schedule</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754604" y="918171"/>
            <a:ext cx="7634791" cy="3973818"/>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For the underground works a specialist consultancy (ILF) has been engaged to develop a new schedule based on the revised 3D and 2D designs prepared by CERN.</a:t>
            </a:r>
          </a:p>
          <a:p>
            <a:pPr marL="285750" indent="-285750">
              <a:spcBef>
                <a:spcPts val="600"/>
              </a:spcBef>
              <a:spcAft>
                <a:spcPts val="600"/>
              </a:spcAft>
              <a:buFont typeface="Arial" panose="020B0604020202020204" pitchFamily="34" charset="0"/>
              <a:buChar char="•"/>
            </a:pPr>
            <a:r>
              <a:rPr lang="en-US" dirty="0"/>
              <a:t>A first draft indicates that in total the civil engineering will take up to 8 years to complete but with a staged delivery which will allow CERN to commence installations of the infrastructure and machine after about 6 years.</a:t>
            </a:r>
          </a:p>
          <a:p>
            <a:pPr marL="285750" indent="-285750">
              <a:spcBef>
                <a:spcPts val="600"/>
              </a:spcBef>
              <a:spcAft>
                <a:spcPts val="600"/>
              </a:spcAft>
              <a:buFont typeface="Arial" panose="020B0604020202020204" pitchFamily="34" charset="0"/>
              <a:buChar char="•"/>
            </a:pPr>
            <a:r>
              <a:rPr lang="en-US" dirty="0"/>
              <a:t>The schedule will be used by ILF to develop a “bottom-up” cost estimate for the underground works based on unit costs for </a:t>
            </a:r>
            <a:r>
              <a:rPr lang="en-US" dirty="0" err="1"/>
              <a:t>labour</a:t>
            </a:r>
            <a:r>
              <a:rPr lang="en-US" dirty="0"/>
              <a:t>, material and plant and quantities from the 2D and 3D drawings and time-based costs from the schedule.</a:t>
            </a:r>
          </a:p>
          <a:p>
            <a:pPr marL="285750" indent="-285750">
              <a:spcBef>
                <a:spcPts val="600"/>
              </a:spcBef>
              <a:spcAft>
                <a:spcPts val="600"/>
              </a:spcAft>
              <a:buFont typeface="Arial" panose="020B0604020202020204" pitchFamily="34" charset="0"/>
              <a:buChar char="•"/>
            </a:pPr>
            <a:r>
              <a:rPr lang="en-US" dirty="0"/>
              <a:t>The costs will allow CERN to compare the current design with the concept design and to see the impact of inflation on civil engineering costs since 2016 when the Concept design was initially costed.</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3432453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pic>
        <p:nvPicPr>
          <p:cNvPr id="4" name="Picture 3" descr="A picture containing diagram, circle, text, map">
            <a:extLst>
              <a:ext uri="{FF2B5EF4-FFF2-40B4-BE49-F238E27FC236}">
                <a16:creationId xmlns:a16="http://schemas.microsoft.com/office/drawing/2014/main" id="{9E5F6FC6-CD9A-695B-F389-DE116BA41D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546" y="493105"/>
            <a:ext cx="5831233" cy="4241130"/>
          </a:xfrm>
          <a:prstGeom prst="rect">
            <a:avLst/>
          </a:prstGeom>
        </p:spPr>
      </p:pic>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2123728" y="4584082"/>
            <a:ext cx="5149435" cy="432048"/>
          </a:xfrm>
        </p:spPr>
        <p:txBody>
          <a:bodyPr/>
          <a:lstStyle/>
          <a:p>
            <a:r>
              <a:rPr lang="en-US" sz="1800" dirty="0"/>
              <a:t>Basis of Schedule – TBM Drive Sequence</a:t>
            </a:r>
            <a:endParaRPr lang="en-GB" sz="1800" dirty="0"/>
          </a:p>
        </p:txBody>
      </p:sp>
      <p:sp>
        <p:nvSpPr>
          <p:cNvPr id="5" name="Arrow: Left 4">
            <a:extLst>
              <a:ext uri="{FF2B5EF4-FFF2-40B4-BE49-F238E27FC236}">
                <a16:creationId xmlns:a16="http://schemas.microsoft.com/office/drawing/2014/main" id="{513AC170-EB57-DC9D-6889-6B878802EFF5}"/>
              </a:ext>
            </a:extLst>
          </p:cNvPr>
          <p:cNvSpPr/>
          <p:nvPr/>
        </p:nvSpPr>
        <p:spPr>
          <a:xfrm rot="15325397">
            <a:off x="8206327" y="2777724"/>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6" name="Arrow: Left 5">
            <a:extLst>
              <a:ext uri="{FF2B5EF4-FFF2-40B4-BE49-F238E27FC236}">
                <a16:creationId xmlns:a16="http://schemas.microsoft.com/office/drawing/2014/main" id="{DB37A0E5-2A0F-6135-9CDD-FF172500DACC}"/>
              </a:ext>
            </a:extLst>
          </p:cNvPr>
          <p:cNvSpPr/>
          <p:nvPr/>
        </p:nvSpPr>
        <p:spPr>
          <a:xfrm rot="3128181">
            <a:off x="7813587" y="2134131"/>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0" name="Arrow: Left 9">
            <a:extLst>
              <a:ext uri="{FF2B5EF4-FFF2-40B4-BE49-F238E27FC236}">
                <a16:creationId xmlns:a16="http://schemas.microsoft.com/office/drawing/2014/main" id="{64A19D42-2ABC-9B5E-69F7-1FD258E4CC2F}"/>
              </a:ext>
            </a:extLst>
          </p:cNvPr>
          <p:cNvSpPr/>
          <p:nvPr/>
        </p:nvSpPr>
        <p:spPr>
          <a:xfrm rot="9994503">
            <a:off x="6889039" y="4054694"/>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2" name="Arrow: Left 11">
            <a:extLst>
              <a:ext uri="{FF2B5EF4-FFF2-40B4-BE49-F238E27FC236}">
                <a16:creationId xmlns:a16="http://schemas.microsoft.com/office/drawing/2014/main" id="{65013447-3562-0EB2-5602-173188626B12}"/>
              </a:ext>
            </a:extLst>
          </p:cNvPr>
          <p:cNvSpPr/>
          <p:nvPr/>
        </p:nvSpPr>
        <p:spPr>
          <a:xfrm>
            <a:off x="5940152" y="4158171"/>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3" name="Arrow: Left 12">
            <a:extLst>
              <a:ext uri="{FF2B5EF4-FFF2-40B4-BE49-F238E27FC236}">
                <a16:creationId xmlns:a16="http://schemas.microsoft.com/office/drawing/2014/main" id="{FC30968D-654C-F154-63AC-290A3AED154E}"/>
              </a:ext>
            </a:extLst>
          </p:cNvPr>
          <p:cNvSpPr/>
          <p:nvPr/>
        </p:nvSpPr>
        <p:spPr>
          <a:xfrm rot="15004823">
            <a:off x="3791014" y="3141860"/>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4" name="Arrow: Left 13">
            <a:extLst>
              <a:ext uri="{FF2B5EF4-FFF2-40B4-BE49-F238E27FC236}">
                <a16:creationId xmlns:a16="http://schemas.microsoft.com/office/drawing/2014/main" id="{BE7CA8FF-13EF-430A-DCFF-31A0173B897F}"/>
              </a:ext>
            </a:extLst>
          </p:cNvPr>
          <p:cNvSpPr/>
          <p:nvPr/>
        </p:nvSpPr>
        <p:spPr>
          <a:xfrm rot="7144250">
            <a:off x="3923928" y="2452886"/>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5" name="Arrow: Left 14">
            <a:extLst>
              <a:ext uri="{FF2B5EF4-FFF2-40B4-BE49-F238E27FC236}">
                <a16:creationId xmlns:a16="http://schemas.microsoft.com/office/drawing/2014/main" id="{1D2517CA-277A-BE19-F68B-212BC0C963CB}"/>
              </a:ext>
            </a:extLst>
          </p:cNvPr>
          <p:cNvSpPr/>
          <p:nvPr/>
        </p:nvSpPr>
        <p:spPr>
          <a:xfrm rot="9831925">
            <a:off x="4736138" y="1800164"/>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dirty="0"/>
          </a:p>
        </p:txBody>
      </p:sp>
      <p:sp>
        <p:nvSpPr>
          <p:cNvPr id="16" name="Arrow: Left 15">
            <a:extLst>
              <a:ext uri="{FF2B5EF4-FFF2-40B4-BE49-F238E27FC236}">
                <a16:creationId xmlns:a16="http://schemas.microsoft.com/office/drawing/2014/main" id="{EF505FFA-E0F3-C610-05E3-943D59654A87}"/>
              </a:ext>
            </a:extLst>
          </p:cNvPr>
          <p:cNvSpPr/>
          <p:nvPr/>
        </p:nvSpPr>
        <p:spPr>
          <a:xfrm rot="837526">
            <a:off x="6804248" y="1667024"/>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7" name="Arrow: Left 16">
            <a:extLst>
              <a:ext uri="{FF2B5EF4-FFF2-40B4-BE49-F238E27FC236}">
                <a16:creationId xmlns:a16="http://schemas.microsoft.com/office/drawing/2014/main" id="{A8231AAB-BD7F-960B-5BEF-EBA5249B466A}"/>
              </a:ext>
            </a:extLst>
          </p:cNvPr>
          <p:cNvSpPr/>
          <p:nvPr/>
        </p:nvSpPr>
        <p:spPr>
          <a:xfrm rot="10800000">
            <a:off x="820614" y="1126073"/>
            <a:ext cx="288032" cy="144016"/>
          </a:xfrm>
          <a:prstGeom prst="leftArrow">
            <a:avLst/>
          </a:prstGeom>
          <a:ln>
            <a:solidFill>
              <a:schemeClr val="tx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8FC9C1E2-D0B3-C9AF-F14E-8447DAFA8C69}"/>
              </a:ext>
            </a:extLst>
          </p:cNvPr>
          <p:cNvSpPr txBox="1"/>
          <p:nvPr/>
        </p:nvSpPr>
        <p:spPr>
          <a:xfrm>
            <a:off x="1187624" y="1059582"/>
            <a:ext cx="1944216" cy="276999"/>
          </a:xfrm>
          <a:prstGeom prst="rect">
            <a:avLst/>
          </a:prstGeom>
          <a:noFill/>
        </p:spPr>
        <p:txBody>
          <a:bodyPr wrap="square" rtlCol="0">
            <a:spAutoFit/>
          </a:bodyPr>
          <a:lstStyle/>
          <a:p>
            <a:pPr algn="l"/>
            <a:r>
              <a:rPr lang="en-US" sz="1200" b="1" dirty="0"/>
              <a:t>Direction of TBM Drive</a:t>
            </a:r>
            <a:endParaRPr lang="en-GB" sz="1200" b="1" dirty="0"/>
          </a:p>
        </p:txBody>
      </p:sp>
    </p:spTree>
    <p:extLst>
      <p:ext uri="{BB962C8B-B14F-4D97-AF65-F5344CB8AC3E}">
        <p14:creationId xmlns:p14="http://schemas.microsoft.com/office/powerpoint/2010/main" val="3201572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7" name="Title 4">
            <a:extLst>
              <a:ext uri="{FF2B5EF4-FFF2-40B4-BE49-F238E27FC236}">
                <a16:creationId xmlns:a16="http://schemas.microsoft.com/office/drawing/2014/main" id="{D3C56B29-1846-14B7-15CA-B8CEBB0AE99D}"/>
              </a:ext>
            </a:extLst>
          </p:cNvPr>
          <p:cNvSpPr>
            <a:spLocks noGrp="1"/>
          </p:cNvSpPr>
          <p:nvPr>
            <p:ph type="title"/>
          </p:nvPr>
        </p:nvSpPr>
        <p:spPr>
          <a:xfrm>
            <a:off x="3055665" y="281368"/>
            <a:ext cx="5037396" cy="469739"/>
          </a:xfrm>
        </p:spPr>
        <p:txBody>
          <a:bodyPr/>
          <a:lstStyle/>
          <a:p>
            <a:r>
              <a:rPr lang="en-US" sz="1600" dirty="0"/>
              <a:t>Draft Schedule for Civil Engineering</a:t>
            </a:r>
            <a:endParaRPr lang="en-GB" sz="1600" dirty="0"/>
          </a:p>
        </p:txBody>
      </p:sp>
      <p:pic>
        <p:nvPicPr>
          <p:cNvPr id="9" name="Picture 8">
            <a:extLst>
              <a:ext uri="{FF2B5EF4-FFF2-40B4-BE49-F238E27FC236}">
                <a16:creationId xmlns:a16="http://schemas.microsoft.com/office/drawing/2014/main" id="{861869ED-3794-F32F-ADD5-3A21A5A0D0BA}"/>
              </a:ext>
            </a:extLst>
          </p:cNvPr>
          <p:cNvPicPr>
            <a:picLocks noChangeAspect="1"/>
          </p:cNvPicPr>
          <p:nvPr/>
        </p:nvPicPr>
        <p:blipFill>
          <a:blip r:embed="rId2"/>
          <a:stretch>
            <a:fillRect/>
          </a:stretch>
        </p:blipFill>
        <p:spPr>
          <a:xfrm>
            <a:off x="350113" y="699542"/>
            <a:ext cx="3219526" cy="4390708"/>
          </a:xfrm>
          <a:prstGeom prst="rect">
            <a:avLst/>
          </a:prstGeom>
        </p:spPr>
      </p:pic>
      <p:pic>
        <p:nvPicPr>
          <p:cNvPr id="11" name="Picture 10">
            <a:extLst>
              <a:ext uri="{FF2B5EF4-FFF2-40B4-BE49-F238E27FC236}">
                <a16:creationId xmlns:a16="http://schemas.microsoft.com/office/drawing/2014/main" id="{83332417-4E57-47E5-144B-46F1E4CB2EC7}"/>
              </a:ext>
            </a:extLst>
          </p:cNvPr>
          <p:cNvPicPr>
            <a:picLocks noChangeAspect="1"/>
          </p:cNvPicPr>
          <p:nvPr/>
        </p:nvPicPr>
        <p:blipFill>
          <a:blip r:embed="rId3"/>
          <a:stretch>
            <a:fillRect/>
          </a:stretch>
        </p:blipFill>
        <p:spPr>
          <a:xfrm>
            <a:off x="5367292" y="767438"/>
            <a:ext cx="3378008" cy="4281097"/>
          </a:xfrm>
          <a:prstGeom prst="rect">
            <a:avLst/>
          </a:prstGeom>
          <a:ln w="15875">
            <a:solidFill>
              <a:schemeClr val="tx1"/>
            </a:solidFill>
          </a:ln>
        </p:spPr>
      </p:pic>
    </p:spTree>
    <p:extLst>
      <p:ext uri="{BB962C8B-B14F-4D97-AF65-F5344CB8AC3E}">
        <p14:creationId xmlns:p14="http://schemas.microsoft.com/office/powerpoint/2010/main" val="584799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35496" y="411510"/>
            <a:ext cx="3132348" cy="469739"/>
          </a:xfrm>
        </p:spPr>
        <p:txBody>
          <a:bodyPr/>
          <a:lstStyle/>
          <a:p>
            <a:r>
              <a:rPr lang="en-US" sz="2400" b="1" dirty="0"/>
              <a:t>Cost and Schedule</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899592" y="987574"/>
            <a:ext cx="7634791" cy="3973818"/>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For the surface works a different approach has been taken given the lower maturity of the requirements and constraints for the surface sites.</a:t>
            </a:r>
          </a:p>
          <a:p>
            <a:pPr marL="285750" indent="-285750">
              <a:spcBef>
                <a:spcPts val="600"/>
              </a:spcBef>
              <a:spcAft>
                <a:spcPts val="600"/>
              </a:spcAft>
              <a:buFont typeface="Arial" panose="020B0604020202020204" pitchFamily="34" charset="0"/>
              <a:buChar char="•"/>
            </a:pPr>
            <a:r>
              <a:rPr lang="en-US" dirty="0"/>
              <a:t>The drawings and bills of quantities prepared by Fermilab will be given to an external consultancy firm for costing purposes. Prices applicable to the region will be used. This will give costs for the surface sites PA and PB.</a:t>
            </a:r>
          </a:p>
          <a:p>
            <a:pPr marL="285750" indent="-285750">
              <a:spcBef>
                <a:spcPts val="600"/>
              </a:spcBef>
              <a:spcAft>
                <a:spcPts val="600"/>
              </a:spcAft>
              <a:buFont typeface="Arial" panose="020B0604020202020204" pitchFamily="34" charset="0"/>
              <a:buChar char="•"/>
            </a:pPr>
            <a:r>
              <a:rPr lang="en-US" dirty="0"/>
              <a:t>For the other six surface sites, conceptual layouts prepared by CERN will be compared with the more detailed layouts available for PA and PB and approximate cost estimates will be prepared for the six sites.</a:t>
            </a:r>
          </a:p>
          <a:p>
            <a:pPr marL="285750" indent="-285750">
              <a:spcBef>
                <a:spcPts val="600"/>
              </a:spcBef>
              <a:spcAft>
                <a:spcPts val="600"/>
              </a:spcAft>
              <a:buFont typeface="Arial" panose="020B0604020202020204" pitchFamily="34" charset="0"/>
              <a:buChar char="•"/>
            </a:pPr>
            <a:r>
              <a:rPr lang="en-US" dirty="0"/>
              <a:t>Given that the surface civil engineering is not expected to exceed about 15% of the cost of the underground, this approach is deemed acceptable for the mid-term review.</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25791777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74056" y="404992"/>
            <a:ext cx="1198088" cy="402033"/>
          </a:xfrm>
        </p:spPr>
        <p:txBody>
          <a:bodyPr/>
          <a:lstStyle/>
          <a:p>
            <a:pPr>
              <a:spcBef>
                <a:spcPts val="600"/>
              </a:spcBef>
              <a:spcAft>
                <a:spcPts val="600"/>
              </a:spcAft>
            </a:pPr>
            <a:r>
              <a:rPr lang="en-US" sz="2400" b="1" dirty="0"/>
              <a:t>WBS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27</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673100" y="920305"/>
            <a:ext cx="7797800" cy="3923450"/>
          </a:xfrm>
        </p:spPr>
        <p:txBody>
          <a:bodyPr/>
          <a:lstStyle/>
          <a:p>
            <a:pPr marL="285750" indent="-285750" algn="just">
              <a:spcBef>
                <a:spcPts val="600"/>
              </a:spcBef>
              <a:spcAft>
                <a:spcPts val="600"/>
              </a:spcAft>
              <a:buFont typeface="Arial" panose="020B0604020202020204" pitchFamily="34" charset="0"/>
              <a:buChar char="•"/>
            </a:pPr>
            <a:r>
              <a:rPr lang="en-GB" sz="1200" dirty="0"/>
              <a:t>An initial WBS has been prepared based around the Eight geographical locations and a number of “common” work items. These will be costed for the mid-term C&amp;S review at Level 4 with 280 activities.</a:t>
            </a:r>
          </a:p>
          <a:p>
            <a:pPr marL="285750" indent="-285750" algn="just">
              <a:spcBef>
                <a:spcPts val="600"/>
              </a:spcBef>
              <a:spcAft>
                <a:spcPts val="600"/>
              </a:spcAft>
              <a:buFont typeface="Arial" panose="020B0604020202020204" pitchFamily="34" charset="0"/>
              <a:buChar char="•"/>
            </a:pPr>
            <a:endParaRPr lang="en-GB" sz="1400" dirty="0"/>
          </a:p>
          <a:p>
            <a:pPr algn="just">
              <a:spcBef>
                <a:spcPts val="600"/>
              </a:spcBef>
              <a:spcAft>
                <a:spcPts val="600"/>
              </a:spcAft>
            </a:pPr>
            <a:endParaRPr lang="en-GB" dirty="0"/>
          </a:p>
        </p:txBody>
      </p:sp>
      <p:sp>
        <p:nvSpPr>
          <p:cNvPr id="3" name="Arrow: Bent 2">
            <a:extLst>
              <a:ext uri="{FF2B5EF4-FFF2-40B4-BE49-F238E27FC236}">
                <a16:creationId xmlns:a16="http://schemas.microsoft.com/office/drawing/2014/main" id="{022E8EE5-A64E-979F-AB4F-DC877A1C9ADC}"/>
              </a:ext>
            </a:extLst>
          </p:cNvPr>
          <p:cNvSpPr/>
          <p:nvPr/>
        </p:nvSpPr>
        <p:spPr>
          <a:xfrm rot="5400000">
            <a:off x="3311860" y="1684735"/>
            <a:ext cx="360040" cy="288032"/>
          </a:xfrm>
          <a:prstGeom prst="ben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solidFill>
                <a:schemeClr val="tx1"/>
              </a:solidFill>
            </a:endParaRPr>
          </a:p>
        </p:txBody>
      </p:sp>
      <p:sp>
        <p:nvSpPr>
          <p:cNvPr id="6" name="Rectangle 5">
            <a:extLst>
              <a:ext uri="{FF2B5EF4-FFF2-40B4-BE49-F238E27FC236}">
                <a16:creationId xmlns:a16="http://schemas.microsoft.com/office/drawing/2014/main" id="{65F24462-56FB-E91F-2AE1-E01F33577502}"/>
              </a:ext>
            </a:extLst>
          </p:cNvPr>
          <p:cNvSpPr/>
          <p:nvPr/>
        </p:nvSpPr>
        <p:spPr>
          <a:xfrm>
            <a:off x="1190301" y="1547106"/>
            <a:ext cx="2183611" cy="307777"/>
          </a:xfrm>
          <a:prstGeom prst="rect">
            <a:avLst/>
          </a:prstGeom>
          <a:noFill/>
        </p:spPr>
        <p:txBody>
          <a:bodyPr wrap="none" lIns="91440" tIns="45720" rIns="91440" bIns="45720">
            <a:spAutoFit/>
          </a:bodyPr>
          <a:lstStyle/>
          <a:p>
            <a:pPr algn="ctr"/>
            <a:r>
              <a:rPr lang="en-US" sz="1400" b="0" cap="none" spc="0" dirty="0">
                <a:ln w="0"/>
                <a:solidFill>
                  <a:srgbClr val="FF0000"/>
                </a:solidFill>
                <a:effectLst>
                  <a:outerShdw blurRad="38100" dist="19050" dir="2700000" algn="tl" rotWithShape="0">
                    <a:schemeClr val="dk1">
                      <a:alpha val="40000"/>
                    </a:schemeClr>
                  </a:outerShdw>
                </a:effectLst>
              </a:rPr>
              <a:t>Costs reported at Level 4</a:t>
            </a:r>
          </a:p>
        </p:txBody>
      </p:sp>
      <p:pic>
        <p:nvPicPr>
          <p:cNvPr id="8" name="Picture 7">
            <a:extLst>
              <a:ext uri="{FF2B5EF4-FFF2-40B4-BE49-F238E27FC236}">
                <a16:creationId xmlns:a16="http://schemas.microsoft.com/office/drawing/2014/main" id="{95C7B2EF-723C-19B0-8F78-93B22002B818}"/>
              </a:ext>
            </a:extLst>
          </p:cNvPr>
          <p:cNvPicPr>
            <a:picLocks noChangeAspect="1"/>
          </p:cNvPicPr>
          <p:nvPr/>
        </p:nvPicPr>
        <p:blipFill>
          <a:blip r:embed="rId2"/>
          <a:stretch>
            <a:fillRect/>
          </a:stretch>
        </p:blipFill>
        <p:spPr>
          <a:xfrm>
            <a:off x="2699792" y="2026148"/>
            <a:ext cx="4861233" cy="2755640"/>
          </a:xfrm>
          <a:prstGeom prst="rect">
            <a:avLst/>
          </a:prstGeom>
          <a:ln w="12700">
            <a:solidFill>
              <a:schemeClr val="tx1"/>
            </a:solidFill>
          </a:ln>
        </p:spPr>
      </p:pic>
    </p:spTree>
    <p:extLst>
      <p:ext uri="{BB962C8B-B14F-4D97-AF65-F5344CB8AC3E}">
        <p14:creationId xmlns:p14="http://schemas.microsoft.com/office/powerpoint/2010/main" val="29876306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07504" y="441525"/>
            <a:ext cx="936104" cy="402033"/>
          </a:xfrm>
        </p:spPr>
        <p:txBody>
          <a:bodyPr/>
          <a:lstStyle/>
          <a:p>
            <a:pPr>
              <a:spcBef>
                <a:spcPts val="600"/>
              </a:spcBef>
              <a:spcAft>
                <a:spcPts val="600"/>
              </a:spcAft>
            </a:pPr>
            <a:r>
              <a:rPr lang="en-US" sz="2400" b="1" dirty="0"/>
              <a:t>WBS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28</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673100" y="699542"/>
            <a:ext cx="7797800" cy="510535"/>
          </a:xfrm>
        </p:spPr>
        <p:txBody>
          <a:bodyPr/>
          <a:lstStyle/>
          <a:p>
            <a:pPr algn="just">
              <a:spcBef>
                <a:spcPts val="600"/>
              </a:spcBef>
              <a:spcAft>
                <a:spcPts val="600"/>
              </a:spcAft>
            </a:pPr>
            <a:endParaRPr lang="en-GB" sz="1400" dirty="0"/>
          </a:p>
          <a:p>
            <a:pPr algn="just">
              <a:spcBef>
                <a:spcPts val="600"/>
              </a:spcBef>
              <a:spcAft>
                <a:spcPts val="600"/>
              </a:spcAft>
            </a:pPr>
            <a:endParaRPr lang="en-GB" dirty="0"/>
          </a:p>
        </p:txBody>
      </p:sp>
      <p:sp>
        <p:nvSpPr>
          <p:cNvPr id="6" name="Rectangle 5">
            <a:extLst>
              <a:ext uri="{FF2B5EF4-FFF2-40B4-BE49-F238E27FC236}">
                <a16:creationId xmlns:a16="http://schemas.microsoft.com/office/drawing/2014/main" id="{65F24462-56FB-E91F-2AE1-E01F33577502}"/>
              </a:ext>
            </a:extLst>
          </p:cNvPr>
          <p:cNvSpPr/>
          <p:nvPr/>
        </p:nvSpPr>
        <p:spPr>
          <a:xfrm>
            <a:off x="3743909" y="1931379"/>
            <a:ext cx="1296143" cy="738664"/>
          </a:xfrm>
          <a:prstGeom prst="rect">
            <a:avLst/>
          </a:prstGeom>
          <a:noFill/>
        </p:spPr>
        <p:txBody>
          <a:bodyPr wrap="square" lIns="91440" tIns="45720" rIns="91440" bIns="45720">
            <a:spAutoFit/>
          </a:bodyPr>
          <a:lstStyle/>
          <a:p>
            <a:pPr algn="ctr"/>
            <a:r>
              <a:rPr lang="en-US" sz="1400" b="0" cap="none" spc="0" dirty="0">
                <a:ln w="0"/>
                <a:solidFill>
                  <a:srgbClr val="FF0000"/>
                </a:solidFill>
                <a:effectLst>
                  <a:outerShdw blurRad="38100" dist="19050" dir="2700000" algn="tl" rotWithShape="0">
                    <a:schemeClr val="dk1">
                      <a:alpha val="40000"/>
                    </a:schemeClr>
                  </a:outerShdw>
                </a:effectLst>
              </a:rPr>
              <a:t>Costs reported at Level 4</a:t>
            </a:r>
          </a:p>
        </p:txBody>
      </p:sp>
      <p:pic>
        <p:nvPicPr>
          <p:cNvPr id="15" name="Picture 14">
            <a:extLst>
              <a:ext uri="{FF2B5EF4-FFF2-40B4-BE49-F238E27FC236}">
                <a16:creationId xmlns:a16="http://schemas.microsoft.com/office/drawing/2014/main" id="{78946C6D-A36F-8D40-7D38-91D507ECEB8D}"/>
              </a:ext>
            </a:extLst>
          </p:cNvPr>
          <p:cNvPicPr>
            <a:picLocks noChangeAspect="1"/>
          </p:cNvPicPr>
          <p:nvPr/>
        </p:nvPicPr>
        <p:blipFill>
          <a:blip r:embed="rId2"/>
          <a:stretch>
            <a:fillRect/>
          </a:stretch>
        </p:blipFill>
        <p:spPr>
          <a:xfrm>
            <a:off x="323528" y="987574"/>
            <a:ext cx="3283317" cy="4047926"/>
          </a:xfrm>
          <a:prstGeom prst="rect">
            <a:avLst/>
          </a:prstGeom>
          <a:ln w="12700">
            <a:solidFill>
              <a:schemeClr val="tx1"/>
            </a:solidFill>
          </a:ln>
        </p:spPr>
      </p:pic>
      <p:pic>
        <p:nvPicPr>
          <p:cNvPr id="17" name="Picture 16">
            <a:extLst>
              <a:ext uri="{FF2B5EF4-FFF2-40B4-BE49-F238E27FC236}">
                <a16:creationId xmlns:a16="http://schemas.microsoft.com/office/drawing/2014/main" id="{6DC04634-A347-1C1A-075D-9FC7E79826B9}"/>
              </a:ext>
            </a:extLst>
          </p:cNvPr>
          <p:cNvPicPr>
            <a:picLocks noChangeAspect="1"/>
          </p:cNvPicPr>
          <p:nvPr/>
        </p:nvPicPr>
        <p:blipFill>
          <a:blip r:embed="rId3"/>
          <a:stretch>
            <a:fillRect/>
          </a:stretch>
        </p:blipFill>
        <p:spPr>
          <a:xfrm>
            <a:off x="5128231" y="987574"/>
            <a:ext cx="3934377" cy="4032448"/>
          </a:xfrm>
          <a:prstGeom prst="rect">
            <a:avLst/>
          </a:prstGeom>
          <a:ln w="12700">
            <a:solidFill>
              <a:schemeClr val="tx1"/>
            </a:solidFill>
          </a:ln>
        </p:spPr>
      </p:pic>
    </p:spTree>
    <p:extLst>
      <p:ext uri="{BB962C8B-B14F-4D97-AF65-F5344CB8AC3E}">
        <p14:creationId xmlns:p14="http://schemas.microsoft.com/office/powerpoint/2010/main" val="5376550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29</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611560" y="879562"/>
            <a:ext cx="8064896" cy="3384376"/>
          </a:xfrm>
        </p:spPr>
        <p:txBody>
          <a:bodyPr/>
          <a:lstStyle/>
          <a:p>
            <a:pPr marL="342900" indent="-342900">
              <a:spcBef>
                <a:spcPts val="600"/>
              </a:spcBef>
              <a:spcAft>
                <a:spcPts val="600"/>
              </a:spcAft>
              <a:buFont typeface="+mj-lt"/>
              <a:buAutoNum type="arabicPeriod"/>
            </a:pPr>
            <a:r>
              <a:rPr lang="en-US" dirty="0"/>
              <a:t>Commence Site Investigation works in the field in 2024 and complete </a:t>
            </a:r>
            <a:r>
              <a:rPr lang="en-US"/>
              <a:t>before mid-2025</a:t>
            </a:r>
            <a:r>
              <a:rPr lang="en-US" dirty="0"/>
              <a:t>.</a:t>
            </a:r>
          </a:p>
          <a:p>
            <a:pPr marL="342900" indent="-342900">
              <a:spcBef>
                <a:spcPts val="600"/>
              </a:spcBef>
              <a:spcAft>
                <a:spcPts val="600"/>
              </a:spcAft>
              <a:buFont typeface="+mj-lt"/>
              <a:buAutoNum type="arabicPeriod"/>
            </a:pPr>
            <a:r>
              <a:rPr lang="en-US" dirty="0"/>
              <a:t>Update layouts and designs for the surface buildings at all 8 points taking into account any new requirements or constraints (internal or external).</a:t>
            </a:r>
          </a:p>
          <a:p>
            <a:pPr marL="342900" indent="-342900">
              <a:spcBef>
                <a:spcPts val="600"/>
              </a:spcBef>
              <a:spcAft>
                <a:spcPts val="600"/>
              </a:spcAft>
              <a:buFont typeface="+mj-lt"/>
              <a:buAutoNum type="arabicPeriod"/>
            </a:pPr>
            <a:r>
              <a:rPr lang="en-US" dirty="0"/>
              <a:t>Refine the current designs for underground by optimizing cavern sizes, tunnel widenings and shaft diameters using more refined requirements from users.</a:t>
            </a:r>
          </a:p>
          <a:p>
            <a:pPr marL="342900" indent="-342900">
              <a:spcBef>
                <a:spcPts val="600"/>
              </a:spcBef>
              <a:spcAft>
                <a:spcPts val="600"/>
              </a:spcAft>
              <a:buFont typeface="+mj-lt"/>
              <a:buAutoNum type="arabicPeriod"/>
            </a:pPr>
            <a:r>
              <a:rPr lang="en-US" dirty="0"/>
              <a:t>Update (where necessary) the schedule and cost estimates for the final report</a:t>
            </a:r>
          </a:p>
          <a:p>
            <a:pPr marL="342900" indent="-342900">
              <a:spcBef>
                <a:spcPts val="600"/>
              </a:spcBef>
              <a:spcAft>
                <a:spcPts val="600"/>
              </a:spcAft>
              <a:buFont typeface="+mj-lt"/>
              <a:buAutoNum type="arabicPeriod"/>
            </a:pPr>
            <a:r>
              <a:rPr lang="en-US" dirty="0"/>
              <a:t>Prepare more detailed cost estimates for the surface works</a:t>
            </a:r>
          </a:p>
          <a:p>
            <a:pPr marL="342900" indent="-342900">
              <a:spcBef>
                <a:spcPts val="600"/>
              </a:spcBef>
              <a:spcAft>
                <a:spcPts val="600"/>
              </a:spcAft>
              <a:buFont typeface="+mj-lt"/>
              <a:buAutoNum type="arabicPeriod"/>
            </a:pPr>
            <a:r>
              <a:rPr lang="en-US" dirty="0"/>
              <a:t>Prepare a schedule for the period of time between end of feasibility study and potential start of civil works (pending project approval).</a:t>
            </a:r>
          </a:p>
          <a:p>
            <a:pPr marL="342900" indent="-342900">
              <a:spcBef>
                <a:spcPts val="600"/>
              </a:spcBef>
              <a:spcAft>
                <a:spcPts val="600"/>
              </a:spcAft>
              <a:buFont typeface="+mj-lt"/>
              <a:buAutoNum type="arabicPeriod"/>
            </a:pPr>
            <a:r>
              <a:rPr lang="en-US" dirty="0"/>
              <a:t>Review design, estimates and schedule after results from Site Investigation are known (height and inclination of tunnel may need to be adjusted)</a:t>
            </a:r>
          </a:p>
          <a:p>
            <a:pPr marL="342900" indent="-342900">
              <a:spcBef>
                <a:spcPts val="600"/>
              </a:spcBef>
              <a:spcAft>
                <a:spcPts val="600"/>
              </a:spcAft>
              <a:buFont typeface="+mj-lt"/>
              <a:buAutoNum type="arabicPeriod"/>
            </a:pPr>
            <a:endParaRPr lang="en-US"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323528" y="397144"/>
            <a:ext cx="7729600" cy="409774"/>
          </a:xfrm>
        </p:spPr>
        <p:txBody>
          <a:bodyPr/>
          <a:lstStyle/>
          <a:p>
            <a:r>
              <a:rPr lang="en-US" sz="2400" b="1" dirty="0"/>
              <a:t>Look Ahead</a:t>
            </a:r>
            <a:endParaRPr lang="en-GB" sz="2400" b="1" dirty="0"/>
          </a:p>
        </p:txBody>
      </p:sp>
    </p:spTree>
    <p:extLst>
      <p:ext uri="{BB962C8B-B14F-4D97-AF65-F5344CB8AC3E}">
        <p14:creationId xmlns:p14="http://schemas.microsoft.com/office/powerpoint/2010/main" val="1970274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0" y="4715279"/>
            <a:ext cx="7560840" cy="360040"/>
          </a:xfrm>
        </p:spPr>
        <p:txBody>
          <a:bodyPr/>
          <a:lstStyle/>
          <a:p>
            <a:pPr algn="r"/>
            <a:r>
              <a:rPr lang="en-US" sz="1000" i="1" dirty="0"/>
              <a:t>Acknowledging the contributions and presentations made by our external collaborators from Fermilab, ILF, Quantum and UNIGE.</a:t>
            </a:r>
            <a:endParaRPr lang="de-AT" sz="1000" i="1"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3</a:t>
            </a:fld>
            <a:endParaRPr lang="de-AT" dirty="0"/>
          </a:p>
        </p:txBody>
      </p:sp>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526106" y="604566"/>
            <a:ext cx="8263350" cy="566564"/>
          </a:xfrm>
        </p:spPr>
        <p:txBody>
          <a:bodyPr/>
          <a:lstStyle/>
          <a:p>
            <a:r>
              <a:rPr lang="en-US" sz="2800" dirty="0">
                <a:effectLst/>
                <a:latin typeface="Calibri" panose="020F0502020204030204" pitchFamily="34" charset="0"/>
                <a:ea typeface="Calibri" panose="020F0502020204030204" pitchFamily="34" charset="0"/>
              </a:rPr>
              <a:t>Progress on Civil engineering for the </a:t>
            </a:r>
            <a:r>
              <a:rPr lang="en-US" sz="2800" dirty="0" err="1">
                <a:effectLst/>
                <a:latin typeface="Calibri" panose="020F0502020204030204" pitchFamily="34" charset="0"/>
                <a:ea typeface="Calibri" panose="020F0502020204030204" pitchFamily="34" charset="0"/>
              </a:rPr>
              <a:t>fcc</a:t>
            </a:r>
            <a:endParaRPr lang="en-US" sz="2800"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3" name="Textfeld 2">
            <a:extLst>
              <a:ext uri="{FF2B5EF4-FFF2-40B4-BE49-F238E27FC236}">
                <a16:creationId xmlns:a16="http://schemas.microsoft.com/office/drawing/2014/main" id="{0C80D029-2104-4318-B440-2F5B3EC0DEE2}"/>
              </a:ext>
            </a:extLst>
          </p:cNvPr>
          <p:cNvSpPr txBox="1"/>
          <p:nvPr/>
        </p:nvSpPr>
        <p:spPr>
          <a:xfrm>
            <a:off x="526106" y="1780448"/>
            <a:ext cx="8294366" cy="566564"/>
          </a:xfrm>
          <a:prstGeom prst="rect">
            <a:avLst/>
          </a:prstGeom>
          <a:noFill/>
        </p:spPr>
        <p:txBody>
          <a:bodyPr wrap="square" rtlCol="0">
            <a:noAutofit/>
          </a:bodyPr>
          <a:lstStyle/>
          <a:p>
            <a:pPr algn="ctr">
              <a:lnSpc>
                <a:spcPct val="150000"/>
              </a:lnSpc>
            </a:pPr>
            <a:r>
              <a:rPr lang="en-US" sz="1600" dirty="0">
                <a:solidFill>
                  <a:schemeClr val="bg1"/>
                </a:solidFill>
              </a:rPr>
              <a:t>Site and Civil Engineering Department (SCE) team directly supporting the FCC Project</a:t>
            </a:r>
            <a:endParaRPr lang="en-US" sz="1400" dirty="0">
              <a:solidFill>
                <a:schemeClr val="bg1"/>
              </a:solidFill>
            </a:endParaRPr>
          </a:p>
        </p:txBody>
      </p:sp>
      <p:sp>
        <p:nvSpPr>
          <p:cNvPr id="4" name="Textfeld 2">
            <a:extLst>
              <a:ext uri="{FF2B5EF4-FFF2-40B4-BE49-F238E27FC236}">
                <a16:creationId xmlns:a16="http://schemas.microsoft.com/office/drawing/2014/main" id="{8F948A32-3B77-A05B-2CA4-7BFA13BE0DE6}"/>
              </a:ext>
            </a:extLst>
          </p:cNvPr>
          <p:cNvSpPr txBox="1"/>
          <p:nvPr/>
        </p:nvSpPr>
        <p:spPr>
          <a:xfrm>
            <a:off x="1007831" y="2202210"/>
            <a:ext cx="7560840" cy="1737692"/>
          </a:xfrm>
          <a:prstGeom prst="rect">
            <a:avLst/>
          </a:prstGeom>
          <a:noFill/>
        </p:spPr>
        <p:txBody>
          <a:bodyPr wrap="square" rtlCol="0">
            <a:noAutofit/>
          </a:bodyPr>
          <a:lstStyle/>
          <a:p>
            <a:pPr algn="ctr">
              <a:lnSpc>
                <a:spcPct val="150000"/>
              </a:lnSpc>
            </a:pPr>
            <a:r>
              <a:rPr lang="en-US" sz="1400" dirty="0">
                <a:solidFill>
                  <a:schemeClr val="bg1"/>
                </a:solidFill>
              </a:rPr>
              <a:t>Liam Bromiley</a:t>
            </a:r>
          </a:p>
          <a:p>
            <a:pPr algn="ctr">
              <a:lnSpc>
                <a:spcPct val="150000"/>
              </a:lnSpc>
            </a:pPr>
            <a:r>
              <a:rPr lang="es-ES" sz="1400" dirty="0">
                <a:solidFill>
                  <a:schemeClr val="bg1"/>
                </a:solidFill>
              </a:rPr>
              <a:t>Angel Navascues Cornago</a:t>
            </a:r>
          </a:p>
          <a:p>
            <a:pPr algn="ctr">
              <a:lnSpc>
                <a:spcPct val="150000"/>
              </a:lnSpc>
            </a:pPr>
            <a:r>
              <a:rPr lang="es-ES" sz="1400" dirty="0">
                <a:solidFill>
                  <a:schemeClr val="bg1"/>
                </a:solidFill>
              </a:rPr>
              <a:t>Roddy Cunningham</a:t>
            </a:r>
          </a:p>
          <a:p>
            <a:pPr algn="ctr">
              <a:lnSpc>
                <a:spcPct val="150000"/>
              </a:lnSpc>
            </a:pPr>
            <a:r>
              <a:rPr lang="es-ES" sz="1400" dirty="0">
                <a:solidFill>
                  <a:schemeClr val="bg1"/>
                </a:solidFill>
              </a:rPr>
              <a:t>Antoine Mayoux</a:t>
            </a:r>
          </a:p>
          <a:p>
            <a:pPr algn="ctr">
              <a:lnSpc>
                <a:spcPct val="150000"/>
              </a:lnSpc>
            </a:pPr>
            <a:r>
              <a:rPr lang="es-ES" sz="1400" dirty="0">
                <a:solidFill>
                  <a:schemeClr val="bg1"/>
                </a:solidFill>
              </a:rPr>
              <a:t>John Osborne</a:t>
            </a:r>
          </a:p>
          <a:p>
            <a:pPr algn="ctr">
              <a:lnSpc>
                <a:spcPct val="150000"/>
              </a:lnSpc>
            </a:pPr>
            <a:r>
              <a:rPr lang="es-ES" sz="1400" dirty="0">
                <a:solidFill>
                  <a:schemeClr val="bg1"/>
                </a:solidFill>
              </a:rPr>
              <a:t>Youri Robert</a:t>
            </a:r>
          </a:p>
          <a:p>
            <a:pPr algn="ctr">
              <a:lnSpc>
                <a:spcPct val="150000"/>
              </a:lnSpc>
            </a:pPr>
            <a:endParaRPr lang="en-US" sz="1400" dirty="0">
              <a:solidFill>
                <a:schemeClr val="bg1"/>
              </a:solidFill>
            </a:endParaRPr>
          </a:p>
        </p:txBody>
      </p:sp>
    </p:spTree>
    <p:extLst>
      <p:ext uri="{BB962C8B-B14F-4D97-AF65-F5344CB8AC3E}">
        <p14:creationId xmlns:p14="http://schemas.microsoft.com/office/powerpoint/2010/main" val="11635400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07504" y="411510"/>
            <a:ext cx="2272072" cy="402033"/>
          </a:xfrm>
        </p:spPr>
        <p:txBody>
          <a:bodyPr/>
          <a:lstStyle/>
          <a:p>
            <a:pPr>
              <a:spcBef>
                <a:spcPts val="600"/>
              </a:spcBef>
              <a:spcAft>
                <a:spcPts val="600"/>
              </a:spcAft>
            </a:pPr>
            <a:r>
              <a:rPr lang="en-US" sz="2400" b="1" dirty="0"/>
              <a:t>Conclusions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30</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539552" y="956764"/>
            <a:ext cx="8064896" cy="4063258"/>
          </a:xfrm>
        </p:spPr>
        <p:txBody>
          <a:bodyPr/>
          <a:lstStyle/>
          <a:p>
            <a:pPr marL="342900" indent="-342900" algn="just">
              <a:spcBef>
                <a:spcPts val="600"/>
              </a:spcBef>
              <a:spcAft>
                <a:spcPts val="600"/>
              </a:spcAft>
              <a:buFont typeface="+mj-lt"/>
              <a:buAutoNum type="arabicPeriod"/>
            </a:pPr>
            <a:r>
              <a:rPr lang="en-GB" dirty="0"/>
              <a:t>There have been significant advances made in the maturity of the study in the domain of civil engineering.</a:t>
            </a:r>
          </a:p>
          <a:p>
            <a:pPr marL="342900" indent="-342900" algn="just">
              <a:spcBef>
                <a:spcPts val="600"/>
              </a:spcBef>
              <a:spcAft>
                <a:spcPts val="600"/>
              </a:spcAft>
              <a:buFont typeface="+mj-lt"/>
              <a:buAutoNum type="arabicPeriod"/>
            </a:pPr>
            <a:r>
              <a:rPr lang="en-GB" dirty="0"/>
              <a:t>A complete 3D model and a complete set of 2D drawings have been prepared in-house.</a:t>
            </a:r>
          </a:p>
          <a:p>
            <a:pPr marL="342900" indent="-342900" algn="just">
              <a:spcBef>
                <a:spcPts val="600"/>
              </a:spcBef>
              <a:spcAft>
                <a:spcPts val="600"/>
              </a:spcAft>
              <a:buFont typeface="+mj-lt"/>
              <a:buAutoNum type="arabicPeriod"/>
            </a:pPr>
            <a:r>
              <a:rPr lang="en-GB" dirty="0"/>
              <a:t>Schedule and costing of the new designs/layouts will be included in the mid-term review</a:t>
            </a:r>
          </a:p>
          <a:p>
            <a:pPr marL="342900" indent="-342900" algn="just">
              <a:spcBef>
                <a:spcPts val="600"/>
              </a:spcBef>
              <a:spcAft>
                <a:spcPts val="600"/>
              </a:spcAft>
              <a:buFont typeface="+mj-lt"/>
              <a:buAutoNum type="arabicPeriod"/>
            </a:pPr>
            <a:r>
              <a:rPr lang="en-GB" dirty="0"/>
              <a:t>Preliminary designs along with associated cost estimates for 2 of the 8 surface sites will be completed for the mid-term review along with extrapolated estimates for the other 6 surface sites.</a:t>
            </a:r>
          </a:p>
          <a:p>
            <a:pPr marL="342900" indent="-342900" algn="just">
              <a:spcBef>
                <a:spcPts val="600"/>
              </a:spcBef>
              <a:spcAft>
                <a:spcPts val="600"/>
              </a:spcAft>
              <a:buFont typeface="+mj-lt"/>
              <a:buAutoNum type="arabicPeriod"/>
            </a:pPr>
            <a:r>
              <a:rPr lang="en-GB" dirty="0"/>
              <a:t>The definition of the site investigations needed to confirm project feasibility are defined and the contracts needed to carry out the works will be in place by the end of 2023. The necessary permitting/authorisations is also advancing with the concerned Host States authorities.</a:t>
            </a:r>
          </a:p>
          <a:p>
            <a:pPr marL="342900" indent="-342900" algn="just">
              <a:spcBef>
                <a:spcPts val="600"/>
              </a:spcBef>
              <a:spcAft>
                <a:spcPts val="600"/>
              </a:spcAft>
              <a:buFont typeface="+mj-lt"/>
              <a:buAutoNum type="arabicPeriod"/>
            </a:pPr>
            <a:endParaRPr lang="en-GB" dirty="0"/>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p:txBody>
      </p:sp>
    </p:spTree>
    <p:extLst>
      <p:ext uri="{BB962C8B-B14F-4D97-AF65-F5344CB8AC3E}">
        <p14:creationId xmlns:p14="http://schemas.microsoft.com/office/powerpoint/2010/main" val="23093626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2771800" y="483518"/>
            <a:ext cx="4032448" cy="402033"/>
          </a:xfrm>
        </p:spPr>
        <p:txBody>
          <a:bodyPr/>
          <a:lstStyle/>
          <a:p>
            <a:pPr>
              <a:spcBef>
                <a:spcPts val="600"/>
              </a:spcBef>
              <a:spcAft>
                <a:spcPts val="600"/>
              </a:spcAft>
            </a:pPr>
            <a:r>
              <a:rPr lang="en-US" sz="2400" b="1" dirty="0"/>
              <a:t>Civil Engineering Session</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899592" y="1203598"/>
            <a:ext cx="7272808" cy="3096344"/>
          </a:xfrm>
        </p:spPr>
        <p:txBody>
          <a:bodyPr/>
          <a:lstStyle/>
          <a:p>
            <a:pPr algn="just">
              <a:spcBef>
                <a:spcPts val="600"/>
              </a:spcBef>
              <a:spcAft>
                <a:spcPts val="600"/>
              </a:spcAft>
            </a:pPr>
            <a:r>
              <a:rPr lang="en-GB" dirty="0"/>
              <a:t>On Wednesday 7 June at 13:30 there will be a 1h30’ session dedicated to three aspects of the civil engineering namely:</a:t>
            </a:r>
          </a:p>
          <a:p>
            <a:pPr algn="just">
              <a:spcBef>
                <a:spcPts val="600"/>
              </a:spcBef>
              <a:spcAft>
                <a:spcPts val="600"/>
              </a:spcAft>
            </a:pPr>
            <a:endParaRPr lang="en-GB" dirty="0"/>
          </a:p>
          <a:p>
            <a:pPr marL="717550" indent="-358775" algn="just">
              <a:spcBef>
                <a:spcPts val="600"/>
              </a:spcBef>
              <a:spcAft>
                <a:spcPts val="600"/>
              </a:spcAft>
              <a:buFont typeface="+mj-lt"/>
              <a:buAutoNum type="arabicPeriod"/>
            </a:pPr>
            <a:r>
              <a:rPr lang="en-GB" dirty="0"/>
              <a:t>Overview of the ongoing scheduling work will be presented by ILF</a:t>
            </a:r>
          </a:p>
          <a:p>
            <a:pPr marL="717550" indent="-358775" algn="just">
              <a:spcBef>
                <a:spcPts val="600"/>
              </a:spcBef>
              <a:spcAft>
                <a:spcPts val="600"/>
              </a:spcAft>
              <a:buFont typeface="+mj-lt"/>
              <a:buAutoNum type="arabicPeriod"/>
            </a:pPr>
            <a:r>
              <a:rPr lang="en-GB" dirty="0"/>
              <a:t>Overview of the surface site designs for PA and PB will be presented by Fermilab</a:t>
            </a:r>
          </a:p>
          <a:p>
            <a:pPr marL="717550" indent="-358775" algn="just">
              <a:spcBef>
                <a:spcPts val="600"/>
              </a:spcBef>
              <a:spcAft>
                <a:spcPts val="600"/>
              </a:spcAft>
              <a:buFont typeface="+mj-lt"/>
              <a:buAutoNum type="arabicPeriod"/>
            </a:pPr>
            <a:r>
              <a:rPr lang="en-GB" dirty="0"/>
              <a:t>Overview of the ongoing site investigation campaign will be presented by Quantum.</a:t>
            </a:r>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a:p>
            <a:pPr marL="285750" indent="-285750" algn="just">
              <a:spcBef>
                <a:spcPts val="600"/>
              </a:spcBef>
              <a:spcAft>
                <a:spcPts val="600"/>
              </a:spcAft>
              <a:buFont typeface="Arial" panose="020B0604020202020204" pitchFamily="34" charset="0"/>
              <a:buChar char="•"/>
            </a:pPr>
            <a:endParaRPr lang="en-GB" dirty="0"/>
          </a:p>
          <a:p>
            <a:pPr algn="just">
              <a:spcBef>
                <a:spcPts val="600"/>
              </a:spcBef>
              <a:spcAft>
                <a:spcPts val="600"/>
              </a:spcAft>
            </a:pPr>
            <a:endParaRPr lang="en-GB" dirty="0"/>
          </a:p>
        </p:txBody>
      </p:sp>
    </p:spTree>
    <p:extLst>
      <p:ext uri="{BB962C8B-B14F-4D97-AF65-F5344CB8AC3E}">
        <p14:creationId xmlns:p14="http://schemas.microsoft.com/office/powerpoint/2010/main" val="2774106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32</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647273" y="915566"/>
            <a:ext cx="1849454" cy="402033"/>
          </a:xfrm>
        </p:spPr>
        <p:txBody>
          <a:bodyPr/>
          <a:lstStyle/>
          <a:p>
            <a:r>
              <a:rPr lang="en-US" dirty="0"/>
              <a:t>Contents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2195736" y="1779662"/>
            <a:ext cx="5328592" cy="2448272"/>
          </a:xfrm>
        </p:spPr>
        <p:txBody>
          <a:bodyPr/>
          <a:lstStyle/>
          <a:p>
            <a:pPr marL="342900" indent="-342900">
              <a:spcBef>
                <a:spcPts val="600"/>
              </a:spcBef>
              <a:spcAft>
                <a:spcPts val="600"/>
              </a:spcAft>
              <a:buFont typeface="+mj-lt"/>
              <a:buAutoNum type="arabicPeriod"/>
            </a:pPr>
            <a:r>
              <a:rPr lang="en-US" dirty="0"/>
              <a:t>Civil Engineering for Underground Works</a:t>
            </a:r>
          </a:p>
          <a:p>
            <a:pPr marL="342900" indent="-342900">
              <a:spcBef>
                <a:spcPts val="600"/>
              </a:spcBef>
              <a:spcAft>
                <a:spcPts val="600"/>
              </a:spcAft>
              <a:buFont typeface="+mj-lt"/>
              <a:buAutoNum type="arabicPeriod" startAt="2"/>
            </a:pPr>
            <a:r>
              <a:rPr lang="en-US" dirty="0"/>
              <a:t>Civil Engineering for Surface Works</a:t>
            </a:r>
          </a:p>
          <a:p>
            <a:pPr marL="342900" indent="-342900">
              <a:spcBef>
                <a:spcPts val="600"/>
              </a:spcBef>
              <a:spcAft>
                <a:spcPts val="600"/>
              </a:spcAft>
              <a:buFont typeface="+mj-lt"/>
              <a:buAutoNum type="arabicPeriod" startAt="2"/>
            </a:pPr>
            <a:r>
              <a:rPr lang="en-US" dirty="0"/>
              <a:t>Staging </a:t>
            </a:r>
            <a:r>
              <a:rPr lang="en-US" dirty="0" err="1"/>
              <a:t>ee</a:t>
            </a:r>
            <a:r>
              <a:rPr lang="en-US" dirty="0"/>
              <a:t> to </a:t>
            </a:r>
            <a:r>
              <a:rPr lang="en-US" dirty="0" err="1"/>
              <a:t>hh</a:t>
            </a:r>
            <a:endParaRPr lang="en-US" dirty="0"/>
          </a:p>
          <a:p>
            <a:pPr marL="342900" indent="-342900">
              <a:spcBef>
                <a:spcPts val="600"/>
              </a:spcBef>
              <a:spcAft>
                <a:spcPts val="600"/>
              </a:spcAft>
              <a:buFont typeface="+mj-lt"/>
              <a:buAutoNum type="arabicPeriod" startAt="2"/>
            </a:pPr>
            <a:r>
              <a:rPr lang="en-US" dirty="0"/>
              <a:t>Progress on Site Investigation</a:t>
            </a:r>
          </a:p>
          <a:p>
            <a:pPr marL="342900" indent="-342900">
              <a:spcBef>
                <a:spcPts val="600"/>
              </a:spcBef>
              <a:spcAft>
                <a:spcPts val="600"/>
              </a:spcAft>
              <a:buFont typeface="+mj-lt"/>
              <a:buAutoNum type="arabicPeriod" startAt="2"/>
            </a:pPr>
            <a:r>
              <a:rPr lang="en-US" dirty="0"/>
              <a:t>Scheduling and Costing</a:t>
            </a:r>
          </a:p>
          <a:p>
            <a:pPr marL="342900" indent="-342900">
              <a:spcBef>
                <a:spcPts val="600"/>
              </a:spcBef>
              <a:spcAft>
                <a:spcPts val="600"/>
              </a:spcAft>
              <a:buFont typeface="+mj-lt"/>
              <a:buAutoNum type="arabicPeriod" startAt="2"/>
            </a:pPr>
            <a:r>
              <a:rPr lang="en-US" dirty="0"/>
              <a:t>Look Ahead</a:t>
            </a:r>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Tree>
    <p:extLst>
      <p:ext uri="{BB962C8B-B14F-4D97-AF65-F5344CB8AC3E}">
        <p14:creationId xmlns:p14="http://schemas.microsoft.com/office/powerpoint/2010/main" val="3822131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556138" y="1275606"/>
            <a:ext cx="8205748" cy="1870936"/>
          </a:xfrm>
        </p:spPr>
        <p:txBody>
          <a:bodyPr/>
          <a:lstStyle/>
          <a:p>
            <a:pPr marL="342900" indent="-342900">
              <a:spcBef>
                <a:spcPts val="600"/>
              </a:spcBef>
              <a:spcAft>
                <a:spcPts val="600"/>
              </a:spcAft>
              <a:buFont typeface="+mj-lt"/>
              <a:buAutoNum type="arabicPeriod"/>
            </a:pPr>
            <a:r>
              <a:rPr lang="en-US" dirty="0"/>
              <a:t>Over the last 12 months, significant progress has been made on developing a civil engineering design that satisfies the 8-Point layout for the FCC-</a:t>
            </a:r>
            <a:r>
              <a:rPr lang="en-US" dirty="0" err="1"/>
              <a:t>ee</a:t>
            </a:r>
            <a:r>
              <a:rPr lang="en-US" dirty="0"/>
              <a:t> machine and its associated experimental areas.</a:t>
            </a:r>
          </a:p>
          <a:p>
            <a:pPr marL="342900" indent="-342900">
              <a:spcBef>
                <a:spcPts val="600"/>
              </a:spcBef>
              <a:spcAft>
                <a:spcPts val="600"/>
              </a:spcAft>
              <a:buFont typeface="+mj-lt"/>
              <a:buAutoNum type="arabicPeriod"/>
            </a:pPr>
            <a:r>
              <a:rPr lang="en-US" dirty="0"/>
              <a:t> The changes to the machine layout and the associated experimental areas has allowed for simplification and  to some extent standardization of the underground civil engineering elements of the FCC-</a:t>
            </a:r>
            <a:r>
              <a:rPr lang="en-US" dirty="0" err="1"/>
              <a:t>ee</a:t>
            </a:r>
            <a:r>
              <a:rPr lang="en-US" dirty="0"/>
              <a:t>.</a:t>
            </a:r>
          </a:p>
          <a:p>
            <a:pPr marL="342900" indent="-342900">
              <a:spcBef>
                <a:spcPts val="600"/>
              </a:spcBef>
              <a:spcAft>
                <a:spcPts val="600"/>
              </a:spcAft>
              <a:buFont typeface="+mj-lt"/>
              <a:buAutoNum type="arabicPeriod"/>
            </a:pPr>
            <a:r>
              <a:rPr lang="en-US" dirty="0"/>
              <a:t>Furthermore, a study has been made to identify those structures that are only necessary for a future FCC-</a:t>
            </a:r>
            <a:r>
              <a:rPr lang="en-US" dirty="0" err="1"/>
              <a:t>hh</a:t>
            </a:r>
            <a:r>
              <a:rPr lang="en-US" dirty="0"/>
              <a:t> machine and to assess which of those structures could be constructed in a post FCC-</a:t>
            </a:r>
            <a:r>
              <a:rPr lang="en-US" dirty="0" err="1"/>
              <a:t>ee</a:t>
            </a:r>
            <a:r>
              <a:rPr lang="en-US" dirty="0"/>
              <a:t> phase and those which should be constructed during the initial FCC-</a:t>
            </a:r>
            <a:r>
              <a:rPr lang="en-US" dirty="0" err="1"/>
              <a:t>ee</a:t>
            </a:r>
            <a:r>
              <a:rPr lang="en-US" dirty="0"/>
              <a:t> construction phase.</a:t>
            </a:r>
          </a:p>
          <a:p>
            <a:pPr marL="342900" indent="-342900">
              <a:spcBef>
                <a:spcPts val="600"/>
              </a:spcBef>
              <a:spcAft>
                <a:spcPts val="600"/>
              </a:spcAft>
              <a:buFont typeface="+mj-lt"/>
              <a:buAutoNum type="arabicPeriod"/>
            </a:pPr>
            <a:r>
              <a:rPr lang="en-US" dirty="0"/>
              <a:t>The main changes are listed on the following slide:</a:t>
            </a:r>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529972" y="411510"/>
            <a:ext cx="8017632" cy="409774"/>
          </a:xfrm>
        </p:spPr>
        <p:txBody>
          <a:bodyPr/>
          <a:lstStyle/>
          <a:p>
            <a:r>
              <a:rPr lang="en-US" sz="2000" b="1" dirty="0"/>
              <a:t>Underground Civil Engineering – Main Developments Since CDR</a:t>
            </a:r>
            <a:endParaRPr lang="en-GB" sz="2000" b="1" dirty="0"/>
          </a:p>
        </p:txBody>
      </p:sp>
    </p:spTree>
    <p:extLst>
      <p:ext uri="{BB962C8B-B14F-4D97-AF65-F5344CB8AC3E}">
        <p14:creationId xmlns:p14="http://schemas.microsoft.com/office/powerpoint/2010/main" val="893816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 Placeholder 17">
            <a:extLst>
              <a:ext uri="{FF2B5EF4-FFF2-40B4-BE49-F238E27FC236}">
                <a16:creationId xmlns:a16="http://schemas.microsoft.com/office/drawing/2014/main" id="{D17EEB00-0A53-0AB7-7E32-42D14CA58BC8}"/>
              </a:ext>
            </a:extLst>
          </p:cNvPr>
          <p:cNvSpPr txBox="1">
            <a:spLocks/>
          </p:cNvSpPr>
          <p:nvPr/>
        </p:nvSpPr>
        <p:spPr>
          <a:xfrm>
            <a:off x="827584" y="627534"/>
            <a:ext cx="7994515" cy="423464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Bef>
                <a:spcPts val="600"/>
              </a:spcBef>
              <a:spcAft>
                <a:spcPts val="600"/>
              </a:spcAft>
              <a:buFont typeface="+mj-lt"/>
              <a:buAutoNum type="arabicPeriod"/>
            </a:pPr>
            <a:r>
              <a:rPr lang="en-US" dirty="0"/>
              <a:t>Rationalization and simplification of the overall layout.</a:t>
            </a:r>
          </a:p>
          <a:p>
            <a:pPr marL="342900" indent="-342900">
              <a:spcBef>
                <a:spcPts val="600"/>
              </a:spcBef>
              <a:spcAft>
                <a:spcPts val="600"/>
              </a:spcAft>
              <a:buFont typeface="+mj-lt"/>
              <a:buAutoNum type="arabicPeriod"/>
            </a:pPr>
            <a:r>
              <a:rPr lang="en-US" dirty="0"/>
              <a:t>Improved understanding of needs of RF, </a:t>
            </a:r>
            <a:r>
              <a:rPr lang="en-US" dirty="0" err="1"/>
              <a:t>ee</a:t>
            </a:r>
            <a:r>
              <a:rPr lang="en-US" dirty="0"/>
              <a:t> Injection and </a:t>
            </a:r>
            <a:r>
              <a:rPr lang="en-US" dirty="0" err="1"/>
              <a:t>ee</a:t>
            </a:r>
            <a:r>
              <a:rPr lang="en-US" dirty="0"/>
              <a:t> Beam Dump now incorporated into the civil engineering.</a:t>
            </a:r>
          </a:p>
          <a:p>
            <a:pPr marL="342900" indent="-342900">
              <a:spcBef>
                <a:spcPts val="600"/>
              </a:spcBef>
              <a:spcAft>
                <a:spcPts val="600"/>
              </a:spcAft>
              <a:buFont typeface="+mj-lt"/>
              <a:buAutoNum type="arabicPeriod"/>
            </a:pPr>
            <a:r>
              <a:rPr lang="en-US" dirty="0"/>
              <a:t>Outcomes from the placement studies has allowed surface constraints to be better accounted for in the underground civil engineering.</a:t>
            </a:r>
          </a:p>
          <a:p>
            <a:pPr marL="342900" indent="-342900">
              <a:spcBef>
                <a:spcPts val="600"/>
              </a:spcBef>
              <a:spcAft>
                <a:spcPts val="600"/>
              </a:spcAft>
              <a:buFont typeface="+mj-lt"/>
              <a:buAutoNum type="arabicPeriod"/>
            </a:pPr>
            <a:r>
              <a:rPr lang="en-US" dirty="0"/>
              <a:t>Circumference of the ring reduced from 97.8km to 90.7km</a:t>
            </a:r>
          </a:p>
          <a:p>
            <a:pPr marL="342900" indent="-342900">
              <a:spcBef>
                <a:spcPts val="600"/>
              </a:spcBef>
              <a:spcAft>
                <a:spcPts val="600"/>
              </a:spcAft>
              <a:buFont typeface="+mj-lt"/>
              <a:buAutoNum type="arabicPeriod"/>
            </a:pPr>
            <a:r>
              <a:rPr lang="en-US" dirty="0"/>
              <a:t>Number of shafts reduced from 21 to 13.</a:t>
            </a:r>
          </a:p>
          <a:p>
            <a:pPr marL="342900" indent="-342900">
              <a:spcBef>
                <a:spcPts val="600"/>
              </a:spcBef>
              <a:spcAft>
                <a:spcPts val="600"/>
              </a:spcAft>
              <a:buFont typeface="+mj-lt"/>
              <a:buAutoNum type="arabicPeriod"/>
            </a:pPr>
            <a:r>
              <a:rPr lang="en-US" dirty="0"/>
              <a:t>Beam Dump for </a:t>
            </a:r>
            <a:r>
              <a:rPr lang="en-US" dirty="0" err="1"/>
              <a:t>ee</a:t>
            </a:r>
            <a:r>
              <a:rPr lang="en-US" dirty="0"/>
              <a:t> integrated into a locally widened beam tunnel</a:t>
            </a:r>
          </a:p>
          <a:p>
            <a:pPr marL="342900" indent="-342900">
              <a:spcBef>
                <a:spcPts val="600"/>
              </a:spcBef>
              <a:spcAft>
                <a:spcPts val="600"/>
              </a:spcAft>
              <a:buFont typeface="+mj-lt"/>
              <a:buAutoNum type="arabicPeriod"/>
            </a:pPr>
            <a:r>
              <a:rPr lang="en-US" dirty="0"/>
              <a:t>Single tunnel for clockwise and anti-clockwise FCC-</a:t>
            </a:r>
            <a:r>
              <a:rPr lang="en-US" dirty="0" err="1"/>
              <a:t>ee</a:t>
            </a:r>
            <a:r>
              <a:rPr lang="en-US" dirty="0"/>
              <a:t> injection</a:t>
            </a:r>
          </a:p>
          <a:p>
            <a:pPr marL="342900" indent="-342900">
              <a:spcBef>
                <a:spcPts val="600"/>
              </a:spcBef>
              <a:spcAft>
                <a:spcPts val="600"/>
              </a:spcAft>
              <a:buFont typeface="+mj-lt"/>
              <a:buAutoNum type="arabicPeriod"/>
            </a:pPr>
            <a:r>
              <a:rPr lang="en-US" dirty="0"/>
              <a:t>Increase in the civil engineering necessary to house the RF systems</a:t>
            </a:r>
          </a:p>
          <a:p>
            <a:pPr marL="342900" indent="-342900">
              <a:spcBef>
                <a:spcPts val="600"/>
              </a:spcBef>
              <a:spcAft>
                <a:spcPts val="600"/>
              </a:spcAft>
              <a:buFont typeface="+mj-lt"/>
              <a:buAutoNum type="arabicPeriod"/>
            </a:pPr>
            <a:r>
              <a:rPr lang="en-US" dirty="0"/>
              <a:t>Development of a staged strategy for some structures for transition from </a:t>
            </a:r>
            <a:r>
              <a:rPr lang="en-US" dirty="0" err="1"/>
              <a:t>ee</a:t>
            </a:r>
            <a:r>
              <a:rPr lang="en-US" dirty="0"/>
              <a:t> to </a:t>
            </a:r>
            <a:r>
              <a:rPr lang="en-US" dirty="0" err="1"/>
              <a:t>hh</a:t>
            </a:r>
            <a:endParaRPr lang="en-US" dirty="0"/>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2109935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2180492" y="373819"/>
            <a:ext cx="4783015" cy="341550"/>
          </a:xfrm>
        </p:spPr>
        <p:txBody>
          <a:bodyPr/>
          <a:lstStyle/>
          <a:p>
            <a:r>
              <a:rPr lang="en-US" sz="2400" b="1" dirty="0"/>
              <a:t>Underground Civil Engineering</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3528" y="771550"/>
            <a:ext cx="8630529"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The mid-term review baseline will include technical solutions, schedule and costing for four Experiment Areas. The impact of reducing this to two experimental areas will be included. </a:t>
            </a:r>
          </a:p>
          <a:p>
            <a:pPr marL="285750" indent="-285750">
              <a:spcBef>
                <a:spcPts val="600"/>
              </a:spcBef>
              <a:spcAft>
                <a:spcPts val="600"/>
              </a:spcAft>
              <a:buFont typeface="Arial" panose="020B0604020202020204" pitchFamily="34" charset="0"/>
              <a:buChar char="•"/>
            </a:pPr>
            <a:r>
              <a:rPr lang="en-US" dirty="0"/>
              <a:t>Following the discussions at the October 2022 Review of Experimental Areas, two of the four experimental areas will be designed to accommodate a large detector associated with a potential future FCC </a:t>
            </a:r>
            <a:r>
              <a:rPr lang="en-US" dirty="0" err="1"/>
              <a:t>hh</a:t>
            </a:r>
            <a:r>
              <a:rPr lang="en-US" dirty="0"/>
              <a:t> machine.</a:t>
            </a:r>
          </a:p>
          <a:p>
            <a:pPr marL="285750" indent="-285750">
              <a:spcBef>
                <a:spcPts val="600"/>
              </a:spcBef>
              <a:spcAft>
                <a:spcPts val="600"/>
              </a:spcAft>
              <a:buFont typeface="Arial" panose="020B0604020202020204" pitchFamily="34" charset="0"/>
              <a:buChar char="•"/>
            </a:pPr>
            <a:r>
              <a:rPr lang="en-US" dirty="0"/>
              <a:t>The other two experimental areas will be smaller and for the purpose of the mid-term review have been assumed to be similar in size to the current CMS underground complex.</a:t>
            </a:r>
          </a:p>
          <a:p>
            <a:pPr marL="285750" indent="-285750">
              <a:spcBef>
                <a:spcPts val="600"/>
              </a:spcBef>
              <a:spcAft>
                <a:spcPts val="600"/>
              </a:spcAft>
              <a:buFont typeface="Arial" panose="020B0604020202020204" pitchFamily="34" charset="0"/>
              <a:buChar char="•"/>
            </a:pPr>
            <a:r>
              <a:rPr lang="en-US" dirty="0"/>
              <a:t>All four cavern complexes will be designed on the basis of a single direct access shaft from the experimental cavern to the surface and a secondary horizontal access from the floor of the experiment cavern to the service cavern shaft. This arrangement has worked well for CMS as it provides access to either side of the detector.</a:t>
            </a:r>
          </a:p>
          <a:p>
            <a:pPr marL="285750" indent="-285750">
              <a:spcBef>
                <a:spcPts val="600"/>
              </a:spcBef>
              <a:spcAft>
                <a:spcPts val="600"/>
              </a:spcAft>
              <a:buFont typeface="Arial" panose="020B0604020202020204" pitchFamily="34" charset="0"/>
              <a:buChar char="•"/>
            </a:pPr>
            <a:r>
              <a:rPr lang="en-US" dirty="0"/>
              <a:t>All four experimental areas assume that a 50m wide rock pillar will be required between the detector cavern and the service cavern in order to avoid electro-magnetic interference to the equipment in the service cavern and shaft.</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1584018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pic>
        <p:nvPicPr>
          <p:cNvPr id="4" name="Picture 3" descr="A picture containing diagram, circle, text, map">
            <a:extLst>
              <a:ext uri="{FF2B5EF4-FFF2-40B4-BE49-F238E27FC236}">
                <a16:creationId xmlns:a16="http://schemas.microsoft.com/office/drawing/2014/main" id="{9E5F6FC6-CD9A-695B-F389-DE116BA41D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546" y="474911"/>
            <a:ext cx="5831233" cy="4241130"/>
          </a:xfrm>
          <a:prstGeom prst="rect">
            <a:avLst/>
          </a:prstGeom>
        </p:spPr>
      </p:pic>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2123728" y="4584082"/>
            <a:ext cx="5149435" cy="432048"/>
          </a:xfrm>
        </p:spPr>
        <p:txBody>
          <a:bodyPr/>
          <a:lstStyle/>
          <a:p>
            <a:r>
              <a:rPr lang="en-US" sz="1800" dirty="0"/>
              <a:t>Schematic of the Underground Civil Engineering</a:t>
            </a:r>
            <a:endParaRPr lang="en-GB" sz="1800" dirty="0"/>
          </a:p>
        </p:txBody>
      </p:sp>
      <p:sp>
        <p:nvSpPr>
          <p:cNvPr id="2" name="TextBox 1">
            <a:extLst>
              <a:ext uri="{FF2B5EF4-FFF2-40B4-BE49-F238E27FC236}">
                <a16:creationId xmlns:a16="http://schemas.microsoft.com/office/drawing/2014/main" id="{A306A4CB-866F-A690-5A5E-3439BEEEA7D0}"/>
              </a:ext>
            </a:extLst>
          </p:cNvPr>
          <p:cNvSpPr txBox="1"/>
          <p:nvPr/>
        </p:nvSpPr>
        <p:spPr>
          <a:xfrm>
            <a:off x="109220" y="699542"/>
            <a:ext cx="3886715" cy="3416320"/>
          </a:xfrm>
          <a:prstGeom prst="rect">
            <a:avLst/>
          </a:prstGeom>
          <a:noFill/>
        </p:spPr>
        <p:txBody>
          <a:bodyPr wrap="square" rtlCol="0">
            <a:spAutoFit/>
          </a:bodyPr>
          <a:lstStyle/>
          <a:p>
            <a:pPr algn="l" defTabSz="600075"/>
            <a:r>
              <a:rPr lang="en-US" sz="1200" b="1" dirty="0"/>
              <a:t>Tunnel Circumference: 90.7 km</a:t>
            </a:r>
          </a:p>
          <a:p>
            <a:pPr algn="l"/>
            <a:endParaRPr lang="en-US" sz="1200" b="1" dirty="0"/>
          </a:p>
          <a:p>
            <a:pPr algn="l"/>
            <a:r>
              <a:rPr lang="en-US" sz="1200" b="1" dirty="0"/>
              <a:t>Excavated vol: 6.2M m3 (In the ground)</a:t>
            </a:r>
          </a:p>
          <a:p>
            <a:pPr algn="l"/>
            <a:endParaRPr lang="en-US" sz="1200" b="1" dirty="0"/>
          </a:p>
          <a:p>
            <a:pPr algn="l"/>
            <a:r>
              <a:rPr lang="en-US" sz="1200" b="1" dirty="0"/>
              <a:t>Access shafts: 12</a:t>
            </a:r>
          </a:p>
          <a:p>
            <a:pPr algn="l"/>
            <a:endParaRPr lang="en-US" sz="1200" b="1" dirty="0"/>
          </a:p>
          <a:p>
            <a:pPr algn="l"/>
            <a:r>
              <a:rPr lang="en-US" sz="1200" b="1" dirty="0"/>
              <a:t>Construction shafts: 1</a:t>
            </a:r>
          </a:p>
          <a:p>
            <a:pPr algn="l"/>
            <a:endParaRPr lang="en-US" sz="1200" b="1" dirty="0"/>
          </a:p>
          <a:p>
            <a:pPr algn="l"/>
            <a:r>
              <a:rPr lang="en-US" sz="1200" b="1" dirty="0"/>
              <a:t>Large experiment areas: 2</a:t>
            </a:r>
          </a:p>
          <a:p>
            <a:pPr algn="l"/>
            <a:endParaRPr lang="en-US" sz="1200" b="1" dirty="0"/>
          </a:p>
          <a:p>
            <a:pPr algn="l"/>
            <a:r>
              <a:rPr lang="en-US" sz="1200" b="1" dirty="0"/>
              <a:t>Small experiment areas: 2</a:t>
            </a:r>
          </a:p>
          <a:p>
            <a:pPr algn="l"/>
            <a:endParaRPr lang="en-US" sz="1200" b="1" dirty="0"/>
          </a:p>
          <a:p>
            <a:pPr algn="l"/>
            <a:r>
              <a:rPr lang="en-US" sz="1200" b="1" dirty="0"/>
              <a:t>Technical points: 4</a:t>
            </a:r>
          </a:p>
          <a:p>
            <a:pPr algn="l"/>
            <a:endParaRPr lang="en-US" sz="1200" b="1" dirty="0"/>
          </a:p>
          <a:p>
            <a:pPr algn="l"/>
            <a:r>
              <a:rPr lang="en-US" sz="1200" b="1" dirty="0"/>
              <a:t>Deepest shaft: 400m</a:t>
            </a:r>
          </a:p>
          <a:p>
            <a:pPr algn="l"/>
            <a:endParaRPr lang="en-US" sz="1200" b="1" dirty="0"/>
          </a:p>
          <a:p>
            <a:pPr algn="l"/>
            <a:r>
              <a:rPr lang="en-US" sz="1200" b="1" dirty="0"/>
              <a:t>Average shaft depth: 243m</a:t>
            </a:r>
          </a:p>
          <a:p>
            <a:pPr algn="l"/>
            <a:endParaRPr lang="en-GB" sz="1200" b="1" dirty="0"/>
          </a:p>
        </p:txBody>
      </p:sp>
    </p:spTree>
    <p:extLst>
      <p:ext uri="{BB962C8B-B14F-4D97-AF65-F5344CB8AC3E}">
        <p14:creationId xmlns:p14="http://schemas.microsoft.com/office/powerpoint/2010/main" val="3160559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736602" y="371050"/>
            <a:ext cx="7670795" cy="341550"/>
          </a:xfrm>
        </p:spPr>
        <p:txBody>
          <a:bodyPr/>
          <a:lstStyle/>
          <a:p>
            <a:r>
              <a:rPr lang="en-US" sz="2400" b="1" dirty="0"/>
              <a:t>Underground Civil Engineering – Main Features</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8"/>
            <a:ext cx="5330535"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Two “large” Experiment Areas, each with two shafts for access and two large caverns. Experiment cavern dimensions are 35m x 35m x 66m </a:t>
            </a:r>
          </a:p>
          <a:p>
            <a:pPr marL="285750" indent="-285750">
              <a:spcBef>
                <a:spcPts val="600"/>
              </a:spcBef>
              <a:spcAft>
                <a:spcPts val="600"/>
              </a:spcAft>
              <a:buFont typeface="Arial" panose="020B0604020202020204" pitchFamily="34" charset="0"/>
              <a:buChar char="•"/>
            </a:pPr>
            <a:r>
              <a:rPr lang="en-US" dirty="0"/>
              <a:t>Two “small” Experiment Areas each with two shafts and two caverns. Experiment cavern dimensions are 25m x 25m x 66m</a:t>
            </a:r>
          </a:p>
          <a:p>
            <a:pPr marL="285750" indent="-285750">
              <a:spcBef>
                <a:spcPts val="600"/>
              </a:spcBef>
              <a:spcAft>
                <a:spcPts val="600"/>
              </a:spcAft>
              <a:buFont typeface="Arial" panose="020B0604020202020204" pitchFamily="34" charset="0"/>
              <a:buChar char="•"/>
            </a:pPr>
            <a:r>
              <a:rPr lang="en-US" dirty="0"/>
              <a:t>Large experiment caverns are slightly larger than the ATLAS cavern and the small experiment cavern is similar in size to CMS cavern.</a:t>
            </a:r>
          </a:p>
          <a:p>
            <a:pPr marL="285750" indent="-285750">
              <a:spcBef>
                <a:spcPts val="600"/>
              </a:spcBef>
              <a:spcAft>
                <a:spcPts val="600"/>
              </a:spcAft>
              <a:buFont typeface="Arial" panose="020B0604020202020204" pitchFamily="34" charset="0"/>
              <a:buChar char="•"/>
            </a:pPr>
            <a:r>
              <a:rPr lang="en-US" dirty="0"/>
              <a:t>Deepest experiment cavern is 253m to beamline with shallowest having 181m depth to beam line. </a:t>
            </a:r>
          </a:p>
          <a:p>
            <a:pPr marL="285750" indent="-285750">
              <a:spcBef>
                <a:spcPts val="600"/>
              </a:spcBef>
              <a:spcAft>
                <a:spcPts val="600"/>
              </a:spcAft>
              <a:buFont typeface="Arial" panose="020B0604020202020204" pitchFamily="34" charset="0"/>
              <a:buChar char="•"/>
            </a:pPr>
            <a:endParaRPr lang="en-US" dirty="0"/>
          </a:p>
          <a:p>
            <a:pPr>
              <a:spcBef>
                <a:spcPts val="600"/>
              </a:spcBef>
              <a:spcAft>
                <a:spcPts val="600"/>
              </a:spcAft>
            </a:pPr>
            <a:endParaRPr lang="en-US" dirty="0"/>
          </a:p>
          <a:p>
            <a:pPr>
              <a:spcBef>
                <a:spcPts val="600"/>
              </a:spcBef>
              <a:spcAft>
                <a:spcPts val="600"/>
              </a:spcAft>
            </a:pPr>
            <a:endParaRPr lang="en-US" dirty="0"/>
          </a:p>
        </p:txBody>
      </p:sp>
      <p:pic>
        <p:nvPicPr>
          <p:cNvPr id="3" name="Picture 2">
            <a:extLst>
              <a:ext uri="{FF2B5EF4-FFF2-40B4-BE49-F238E27FC236}">
                <a16:creationId xmlns:a16="http://schemas.microsoft.com/office/drawing/2014/main" id="{7187DC73-8F12-772C-D46E-0F7ACDA9E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5217" y="712600"/>
            <a:ext cx="3056871" cy="2499814"/>
          </a:xfrm>
          <a:prstGeom prst="rect">
            <a:avLst/>
          </a:prstGeom>
          <a:ln w="19050">
            <a:solidFill>
              <a:schemeClr val="tx1"/>
            </a:solidFill>
          </a:ln>
          <a:effectLst>
            <a:softEdge rad="112500"/>
          </a:effectLst>
        </p:spPr>
      </p:pic>
      <p:pic>
        <p:nvPicPr>
          <p:cNvPr id="7" name="Picture 6">
            <a:extLst>
              <a:ext uri="{FF2B5EF4-FFF2-40B4-BE49-F238E27FC236}">
                <a16:creationId xmlns:a16="http://schemas.microsoft.com/office/drawing/2014/main" id="{04D09BBC-E69D-FB8C-8AFD-DCEF8EC0B047}"/>
              </a:ext>
            </a:extLst>
          </p:cNvPr>
          <p:cNvPicPr>
            <a:picLocks noChangeAspect="1"/>
          </p:cNvPicPr>
          <p:nvPr/>
        </p:nvPicPr>
        <p:blipFill>
          <a:blip r:embed="rId3"/>
          <a:stretch>
            <a:fillRect/>
          </a:stretch>
        </p:blipFill>
        <p:spPr>
          <a:xfrm>
            <a:off x="6284134" y="2710884"/>
            <a:ext cx="2637954" cy="2337651"/>
          </a:xfrm>
          <a:prstGeom prst="rect">
            <a:avLst/>
          </a:prstGeom>
        </p:spPr>
      </p:pic>
    </p:spTree>
    <p:extLst>
      <p:ext uri="{BB962C8B-B14F-4D97-AF65-F5344CB8AC3E}">
        <p14:creationId xmlns:p14="http://schemas.microsoft.com/office/powerpoint/2010/main" val="3891580451"/>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4163</TotalTime>
  <Words>2297</Words>
  <Application>Microsoft Office PowerPoint</Application>
  <PresentationFormat>On-screen Show (16:9)</PresentationFormat>
  <Paragraphs>220</Paragraphs>
  <Slides>32</Slides>
  <Notes>5</Notes>
  <HiddenSlides>0</HiddenSlides>
  <MMClips>1</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32</vt:i4>
      </vt:variant>
    </vt:vector>
  </HeadingPairs>
  <TitlesOfParts>
    <vt:vector size="37" baseType="lpstr">
      <vt:lpstr>Arial</vt:lpstr>
      <vt:lpstr>Calibri</vt:lpstr>
      <vt:lpstr>Introslides</vt:lpstr>
      <vt:lpstr>Titleslides, Conclusion</vt:lpstr>
      <vt:lpstr>Content Slides - Deep Blue</vt:lpstr>
      <vt:lpstr>PowerPoint Presentation</vt:lpstr>
      <vt:lpstr>Progress on Civil engineering for the fcc</vt:lpstr>
      <vt:lpstr>Progress on Civil engineering for the fcc</vt:lpstr>
      <vt:lpstr>Contents</vt:lpstr>
      <vt:lpstr>Underground Civil Engineering – Main Developments Since CDR</vt:lpstr>
      <vt:lpstr>PowerPoint Presentation</vt:lpstr>
      <vt:lpstr>Underground Civil Engineering</vt:lpstr>
      <vt:lpstr>Schematic of the Underground Civil Engineering</vt:lpstr>
      <vt:lpstr>Underground Civil Engineering – Main Features</vt:lpstr>
      <vt:lpstr>PowerPoint Presentation</vt:lpstr>
      <vt:lpstr>Underground Civil Engineering – Main Features (ii)</vt:lpstr>
      <vt:lpstr>LINAC and Injection Tunnels</vt:lpstr>
      <vt:lpstr>PowerPoint Presentation</vt:lpstr>
      <vt:lpstr>Underground Civil Engineering – Main Features (ii)</vt:lpstr>
      <vt:lpstr>Surface Civil Engineering</vt:lpstr>
      <vt:lpstr>PowerPoint Presentation</vt:lpstr>
      <vt:lpstr>PowerPoint Presentation</vt:lpstr>
      <vt:lpstr>PowerPoint Presentation</vt:lpstr>
      <vt:lpstr>Staging of Civil Engineering</vt:lpstr>
      <vt:lpstr>Staging of Civil Engineering</vt:lpstr>
      <vt:lpstr>Site Investigation for Areas of Geological Uncertainty</vt:lpstr>
      <vt:lpstr>Site Investigation for Areas of Geological Uncertainty</vt:lpstr>
      <vt:lpstr>Cost and Schedule</vt:lpstr>
      <vt:lpstr>Basis of Schedule – TBM Drive Sequence</vt:lpstr>
      <vt:lpstr>Draft Schedule for Civil Engineering</vt:lpstr>
      <vt:lpstr>Cost and Schedule</vt:lpstr>
      <vt:lpstr>WBS</vt:lpstr>
      <vt:lpstr>WBS</vt:lpstr>
      <vt:lpstr>Look Ahead</vt:lpstr>
      <vt:lpstr>Conclusions</vt:lpstr>
      <vt:lpstr>Civil Engineering Session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Tim Watson</cp:lastModifiedBy>
  <cp:revision>20</cp:revision>
  <cp:lastPrinted>2023-06-02T13:50:35Z</cp:lastPrinted>
  <dcterms:created xsi:type="dcterms:W3CDTF">2020-10-27T09:23:42Z</dcterms:created>
  <dcterms:modified xsi:type="dcterms:W3CDTF">2023-06-06T11:15:27Z</dcterms:modified>
</cp:coreProperties>
</file>