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6"/>
  </p:notesMasterIdLst>
  <p:sldIdLst>
    <p:sldId id="261" r:id="rId4"/>
    <p:sldId id="256" r:id="rId5"/>
    <p:sldId id="1306" r:id="rId6"/>
    <p:sldId id="278" r:id="rId7"/>
    <p:sldId id="287" r:id="rId8"/>
    <p:sldId id="277" r:id="rId9"/>
    <p:sldId id="1290" r:id="rId10"/>
    <p:sldId id="270" r:id="rId11"/>
    <p:sldId id="299" r:id="rId12"/>
    <p:sldId id="272" r:id="rId13"/>
    <p:sldId id="1307" r:id="rId14"/>
    <p:sldId id="286" r:id="rId15"/>
    <p:sldId id="1294" r:id="rId16"/>
    <p:sldId id="1304" r:id="rId17"/>
    <p:sldId id="1305" r:id="rId18"/>
    <p:sldId id="1298" r:id="rId19"/>
    <p:sldId id="567" r:id="rId20"/>
    <p:sldId id="1297" r:id="rId21"/>
    <p:sldId id="1312" r:id="rId22"/>
    <p:sldId id="1313" r:id="rId23"/>
    <p:sldId id="1314" r:id="rId24"/>
    <p:sldId id="274" r:id="rId25"/>
  </p:sldIdLst>
  <p:sldSz cx="9144000" cy="5143500" type="screen16x9"/>
  <p:notesSz cx="6797675" cy="9872663"/>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1"/>
            <p14:sldId id="256"/>
            <p14:sldId id="1306"/>
            <p14:sldId id="278"/>
            <p14:sldId id="287"/>
            <p14:sldId id="277"/>
            <p14:sldId id="1290"/>
            <p14:sldId id="270"/>
            <p14:sldId id="299"/>
            <p14:sldId id="272"/>
            <p14:sldId id="1307"/>
            <p14:sldId id="286"/>
            <p14:sldId id="1294"/>
            <p14:sldId id="1304"/>
            <p14:sldId id="1305"/>
            <p14:sldId id="1298"/>
            <p14:sldId id="567"/>
            <p14:sldId id="1297"/>
            <p14:sldId id="1312"/>
            <p14:sldId id="1313"/>
            <p14:sldId id="1314"/>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150198-C638-4596-A1D8-DDDBAB28EADD}" v="14" dt="2023-06-02T12:23:10.4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37" autoAdjust="0"/>
    <p:restoredTop sz="94040" autoAdjust="0"/>
  </p:normalViewPr>
  <p:slideViewPr>
    <p:cSldViewPr>
      <p:cViewPr varScale="1">
        <p:scale>
          <a:sx n="182" d="100"/>
          <a:sy n="182" d="100"/>
        </p:scale>
        <p:origin x="324" y="150"/>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imothy Paul Watson" userId="b96d2eaa-992c-468e-8549-7806c07b2251" providerId="ADAL" clId="{14150198-C638-4596-A1D8-DDDBAB28EADD}"/>
    <pc:docChg chg="undo custSel addSld delSld modSld sldOrd modSection">
      <pc:chgData name="Timothy Paul Watson" userId="b96d2eaa-992c-468e-8549-7806c07b2251" providerId="ADAL" clId="{14150198-C638-4596-A1D8-DDDBAB28EADD}" dt="2023-06-02T12:34:50.429" v="6158" actId="20577"/>
      <pc:docMkLst>
        <pc:docMk/>
      </pc:docMkLst>
      <pc:sldChg chg="addSp delSp modSp mod">
        <pc:chgData name="Timothy Paul Watson" userId="b96d2eaa-992c-468e-8549-7806c07b2251" providerId="ADAL" clId="{14150198-C638-4596-A1D8-DDDBAB28EADD}" dt="2023-06-02T12:28:00.728" v="5780" actId="14100"/>
        <pc:sldMkLst>
          <pc:docMk/>
          <pc:sldMk cId="3660757301" sldId="256"/>
        </pc:sldMkLst>
        <pc:spChg chg="mod">
          <ac:chgData name="Timothy Paul Watson" userId="b96d2eaa-992c-468e-8549-7806c07b2251" providerId="ADAL" clId="{14150198-C638-4596-A1D8-DDDBAB28EADD}" dt="2023-05-31T11:39:43.811" v="31" actId="20577"/>
          <ac:spMkLst>
            <pc:docMk/>
            <pc:sldMk cId="3660757301" sldId="256"/>
            <ac:spMk id="2" creationId="{B75C5EC8-F6BE-4EDD-8A1F-E7C4E339CEBA}"/>
          </ac:spMkLst>
        </pc:spChg>
        <pc:spChg chg="add mod">
          <ac:chgData name="Timothy Paul Watson" userId="b96d2eaa-992c-468e-8549-7806c07b2251" providerId="ADAL" clId="{14150198-C638-4596-A1D8-DDDBAB28EADD}" dt="2023-06-02T12:28:00.728" v="5780" actId="14100"/>
          <ac:spMkLst>
            <pc:docMk/>
            <pc:sldMk cId="3660757301" sldId="256"/>
            <ac:spMk id="4" creationId="{C39C5FAF-6FC1-E1BE-14A8-43C9E0CF2934}"/>
          </ac:spMkLst>
        </pc:spChg>
        <pc:spChg chg="mod">
          <ac:chgData name="Timothy Paul Watson" userId="b96d2eaa-992c-468e-8549-7806c07b2251" providerId="ADAL" clId="{14150198-C638-4596-A1D8-DDDBAB28EADD}" dt="2023-05-31T11:39:35.202" v="30" actId="20577"/>
          <ac:spMkLst>
            <pc:docMk/>
            <pc:sldMk cId="3660757301" sldId="256"/>
            <ac:spMk id="6" creationId="{674071BD-B290-42F5-9B7A-FB812D611CC0}"/>
          </ac:spMkLst>
        </pc:spChg>
        <pc:spChg chg="del mod">
          <ac:chgData name="Timothy Paul Watson" userId="b96d2eaa-992c-468e-8549-7806c07b2251" providerId="ADAL" clId="{14150198-C638-4596-A1D8-DDDBAB28EADD}" dt="2023-06-02T12:16:22.456" v="5123" actId="478"/>
          <ac:spMkLst>
            <pc:docMk/>
            <pc:sldMk cId="3660757301" sldId="256"/>
            <ac:spMk id="7" creationId="{BDDF5FE7-61C3-4A63-AC5B-BA33D7F62E61}"/>
          </ac:spMkLst>
        </pc:spChg>
      </pc:sldChg>
      <pc:sldChg chg="addSp delSp modSp mod">
        <pc:chgData name="Timothy Paul Watson" userId="b96d2eaa-992c-468e-8549-7806c07b2251" providerId="ADAL" clId="{14150198-C638-4596-A1D8-DDDBAB28EADD}" dt="2023-06-02T12:23:07.128" v="5567" actId="21"/>
        <pc:sldMkLst>
          <pc:docMk/>
          <pc:sldMk cId="1650799752" sldId="261"/>
        </pc:sldMkLst>
        <pc:spChg chg="add del mod">
          <ac:chgData name="Timothy Paul Watson" userId="b96d2eaa-992c-468e-8549-7806c07b2251" providerId="ADAL" clId="{14150198-C638-4596-A1D8-DDDBAB28EADD}" dt="2023-06-02T12:23:07.128" v="5567" actId="21"/>
          <ac:spMkLst>
            <pc:docMk/>
            <pc:sldMk cId="1650799752" sldId="261"/>
            <ac:spMk id="2" creationId="{2F2AFCD4-5598-E467-2001-C776F194575D}"/>
          </ac:spMkLst>
        </pc:spChg>
      </pc:sldChg>
      <pc:sldChg chg="delSp mod">
        <pc:chgData name="Timothy Paul Watson" userId="b96d2eaa-992c-468e-8549-7806c07b2251" providerId="ADAL" clId="{14150198-C638-4596-A1D8-DDDBAB28EADD}" dt="2023-06-02T12:17:39.833" v="5172" actId="478"/>
        <pc:sldMkLst>
          <pc:docMk/>
          <pc:sldMk cId="540731844" sldId="270"/>
        </pc:sldMkLst>
        <pc:spChg chg="del">
          <ac:chgData name="Timothy Paul Watson" userId="b96d2eaa-992c-468e-8549-7806c07b2251" providerId="ADAL" clId="{14150198-C638-4596-A1D8-DDDBAB28EADD}" dt="2023-06-02T12:17:39.833" v="5172" actId="478"/>
          <ac:spMkLst>
            <pc:docMk/>
            <pc:sldMk cId="540731844" sldId="270"/>
            <ac:spMk id="3" creationId="{ED19DBB1-7C9F-7993-EF49-EDCB5B6D92BB}"/>
          </ac:spMkLst>
        </pc:spChg>
      </pc:sldChg>
      <pc:sldChg chg="delSp modSp mod">
        <pc:chgData name="Timothy Paul Watson" userId="b96d2eaa-992c-468e-8549-7806c07b2251" providerId="ADAL" clId="{14150198-C638-4596-A1D8-DDDBAB28EADD}" dt="2023-06-01T09:57:58.643" v="1813" actId="1076"/>
        <pc:sldMkLst>
          <pc:docMk/>
          <pc:sldMk cId="2270744716" sldId="272"/>
        </pc:sldMkLst>
        <pc:spChg chg="mod">
          <ac:chgData name="Timothy Paul Watson" userId="b96d2eaa-992c-468e-8549-7806c07b2251" providerId="ADAL" clId="{14150198-C638-4596-A1D8-DDDBAB28EADD}" dt="2023-06-01T09:56:58.233" v="1802" actId="1076"/>
          <ac:spMkLst>
            <pc:docMk/>
            <pc:sldMk cId="2270744716" sldId="272"/>
            <ac:spMk id="2" creationId="{9A33B05A-ECC6-4AD4-8603-270C969F2EEC}"/>
          </ac:spMkLst>
        </pc:spChg>
        <pc:spChg chg="del">
          <ac:chgData name="Timothy Paul Watson" userId="b96d2eaa-992c-468e-8549-7806c07b2251" providerId="ADAL" clId="{14150198-C638-4596-A1D8-DDDBAB28EADD}" dt="2023-06-01T09:57:24.378" v="1806" actId="478"/>
          <ac:spMkLst>
            <pc:docMk/>
            <pc:sldMk cId="2270744716" sldId="272"/>
            <ac:spMk id="3" creationId="{116F6F3A-D34C-0B51-9E62-6577DAE283CD}"/>
          </ac:spMkLst>
        </pc:spChg>
        <pc:picChg chg="mod">
          <ac:chgData name="Timothy Paul Watson" userId="b96d2eaa-992c-468e-8549-7806c07b2251" providerId="ADAL" clId="{14150198-C638-4596-A1D8-DDDBAB28EADD}" dt="2023-06-01T09:57:58.643" v="1813" actId="1076"/>
          <ac:picMkLst>
            <pc:docMk/>
            <pc:sldMk cId="2270744716" sldId="272"/>
            <ac:picMk id="4" creationId="{541C173A-D56A-FB9C-4E21-89A7E2DCF2E5}"/>
          </ac:picMkLst>
        </pc:picChg>
        <pc:picChg chg="del mod">
          <ac:chgData name="Timothy Paul Watson" userId="b96d2eaa-992c-468e-8549-7806c07b2251" providerId="ADAL" clId="{14150198-C638-4596-A1D8-DDDBAB28EADD}" dt="2023-06-01T09:57:05.546" v="1804" actId="478"/>
          <ac:picMkLst>
            <pc:docMk/>
            <pc:sldMk cId="2270744716" sldId="272"/>
            <ac:picMk id="24" creationId="{00000000-0000-0000-0000-000000000000}"/>
          </ac:picMkLst>
        </pc:picChg>
      </pc:sldChg>
      <pc:sldChg chg="ord">
        <pc:chgData name="Timothy Paul Watson" userId="b96d2eaa-992c-468e-8549-7806c07b2251" providerId="ADAL" clId="{14150198-C638-4596-A1D8-DDDBAB28EADD}" dt="2023-06-02T12:19:17.318" v="5199"/>
        <pc:sldMkLst>
          <pc:docMk/>
          <pc:sldMk cId="1294950284" sldId="274"/>
        </pc:sldMkLst>
      </pc:sldChg>
      <pc:sldChg chg="del">
        <pc:chgData name="Timothy Paul Watson" userId="b96d2eaa-992c-468e-8549-7806c07b2251" providerId="ADAL" clId="{14150198-C638-4596-A1D8-DDDBAB28EADD}" dt="2023-06-02T12:16:31.543" v="5124" actId="47"/>
        <pc:sldMkLst>
          <pc:docMk/>
          <pc:sldMk cId="3822131925" sldId="276"/>
        </pc:sldMkLst>
      </pc:sldChg>
      <pc:sldChg chg="modSp mod ord">
        <pc:chgData name="Timothy Paul Watson" userId="b96d2eaa-992c-468e-8549-7806c07b2251" providerId="ADAL" clId="{14150198-C638-4596-A1D8-DDDBAB28EADD}" dt="2023-06-02T12:34:50.429" v="6158" actId="20577"/>
        <pc:sldMkLst>
          <pc:docMk/>
          <pc:sldMk cId="893816706" sldId="277"/>
        </pc:sldMkLst>
        <pc:spChg chg="mod">
          <ac:chgData name="Timothy Paul Watson" userId="b96d2eaa-992c-468e-8549-7806c07b2251" providerId="ADAL" clId="{14150198-C638-4596-A1D8-DDDBAB28EADD}" dt="2023-05-31T11:50:56.742" v="1561" actId="1076"/>
          <ac:spMkLst>
            <pc:docMk/>
            <pc:sldMk cId="893816706" sldId="277"/>
            <ac:spMk id="3" creationId="{ADF1B4BA-C63F-0A5F-F230-2EB729CA724C}"/>
          </ac:spMkLst>
        </pc:spChg>
        <pc:spChg chg="mod">
          <ac:chgData name="Timothy Paul Watson" userId="b96d2eaa-992c-468e-8549-7806c07b2251" providerId="ADAL" clId="{14150198-C638-4596-A1D8-DDDBAB28EADD}" dt="2023-06-02T12:34:50.429" v="6158" actId="20577"/>
          <ac:spMkLst>
            <pc:docMk/>
            <pc:sldMk cId="893816706" sldId="277"/>
            <ac:spMk id="18" creationId="{E8CE50B6-1769-4B10-B944-BE371723071E}"/>
          </ac:spMkLst>
        </pc:spChg>
      </pc:sldChg>
      <pc:sldChg chg="ord">
        <pc:chgData name="Timothy Paul Watson" userId="b96d2eaa-992c-468e-8549-7806c07b2251" providerId="ADAL" clId="{14150198-C638-4596-A1D8-DDDBAB28EADD}" dt="2023-05-31T11:52:35.895" v="1733"/>
        <pc:sldMkLst>
          <pc:docMk/>
          <pc:sldMk cId="3160559557" sldId="278"/>
        </pc:sldMkLst>
      </pc:sldChg>
      <pc:sldChg chg="ord">
        <pc:chgData name="Timothy Paul Watson" userId="b96d2eaa-992c-468e-8549-7806c07b2251" providerId="ADAL" clId="{14150198-C638-4596-A1D8-DDDBAB28EADD}" dt="2023-06-01T10:01:23.001" v="1823"/>
        <pc:sldMkLst>
          <pc:docMk/>
          <pc:sldMk cId="216529411" sldId="286"/>
        </pc:sldMkLst>
      </pc:sldChg>
      <pc:sldChg chg="add">
        <pc:chgData name="Timothy Paul Watson" userId="b96d2eaa-992c-468e-8549-7806c07b2251" providerId="ADAL" clId="{14150198-C638-4596-A1D8-DDDBAB28EADD}" dt="2023-05-31T12:55:20.874" v="1754"/>
        <pc:sldMkLst>
          <pc:docMk/>
          <pc:sldMk cId="1509110589" sldId="287"/>
        </pc:sldMkLst>
      </pc:sldChg>
      <pc:sldChg chg="ord">
        <pc:chgData name="Timothy Paul Watson" userId="b96d2eaa-992c-468e-8549-7806c07b2251" providerId="ADAL" clId="{14150198-C638-4596-A1D8-DDDBAB28EADD}" dt="2023-06-01T09:55:49.246" v="1782"/>
        <pc:sldMkLst>
          <pc:docMk/>
          <pc:sldMk cId="2434349407" sldId="299"/>
        </pc:sldMkLst>
      </pc:sldChg>
      <pc:sldChg chg="del">
        <pc:chgData name="Timothy Paul Watson" userId="b96d2eaa-992c-468e-8549-7806c07b2251" providerId="ADAL" clId="{14150198-C638-4596-A1D8-DDDBAB28EADD}" dt="2023-05-31T11:52:16.193" v="1731" actId="47"/>
        <pc:sldMkLst>
          <pc:docMk/>
          <pc:sldMk cId="2109935948" sldId="308"/>
        </pc:sldMkLst>
      </pc:sldChg>
      <pc:sldChg chg="del">
        <pc:chgData name="Timothy Paul Watson" userId="b96d2eaa-992c-468e-8549-7806c07b2251" providerId="ADAL" clId="{14150198-C638-4596-A1D8-DDDBAB28EADD}" dt="2023-06-01T10:00:04.597" v="1816" actId="47"/>
        <pc:sldMkLst>
          <pc:docMk/>
          <pc:sldMk cId="1584018057" sldId="309"/>
        </pc:sldMkLst>
      </pc:sldChg>
      <pc:sldChg chg="addSp delSp modSp mod">
        <pc:chgData name="Timothy Paul Watson" userId="b96d2eaa-992c-468e-8549-7806c07b2251" providerId="ADAL" clId="{14150198-C638-4596-A1D8-DDDBAB28EADD}" dt="2023-06-02T12:18:36.016" v="5195" actId="14100"/>
        <pc:sldMkLst>
          <pc:docMk/>
          <pc:sldMk cId="2554978723" sldId="567"/>
        </pc:sldMkLst>
        <pc:spChg chg="mod">
          <ac:chgData name="Timothy Paul Watson" userId="b96d2eaa-992c-468e-8549-7806c07b2251" providerId="ADAL" clId="{14150198-C638-4596-A1D8-DDDBAB28EADD}" dt="2023-06-02T12:18:36.016" v="5195" actId="14100"/>
          <ac:spMkLst>
            <pc:docMk/>
            <pc:sldMk cId="2554978723" sldId="567"/>
            <ac:spMk id="9" creationId="{80A039DD-062D-4012-AEB6-3E2D1245CAE4}"/>
          </ac:spMkLst>
        </pc:spChg>
        <pc:spChg chg="del">
          <ac:chgData name="Timothy Paul Watson" userId="b96d2eaa-992c-468e-8549-7806c07b2251" providerId="ADAL" clId="{14150198-C638-4596-A1D8-DDDBAB28EADD}" dt="2023-06-01T10:06:20.785" v="1840" actId="478"/>
          <ac:spMkLst>
            <pc:docMk/>
            <pc:sldMk cId="2554978723" sldId="567"/>
            <ac:spMk id="11" creationId="{4723DF82-599C-4C7B-AB0D-EEDC8CBDC4A9}"/>
          </ac:spMkLst>
        </pc:spChg>
        <pc:spChg chg="del">
          <ac:chgData name="Timothy Paul Watson" userId="b96d2eaa-992c-468e-8549-7806c07b2251" providerId="ADAL" clId="{14150198-C638-4596-A1D8-DDDBAB28EADD}" dt="2023-06-01T10:06:04.628" v="1836" actId="478"/>
          <ac:spMkLst>
            <pc:docMk/>
            <pc:sldMk cId="2554978723" sldId="567"/>
            <ac:spMk id="12" creationId="{ABFFED7F-913D-4E8E-B4E5-6D8DF8540F98}"/>
          </ac:spMkLst>
        </pc:spChg>
        <pc:spChg chg="del">
          <ac:chgData name="Timothy Paul Watson" userId="b96d2eaa-992c-468e-8549-7806c07b2251" providerId="ADAL" clId="{14150198-C638-4596-A1D8-DDDBAB28EADD}" dt="2023-06-01T10:06:01.635" v="1835" actId="478"/>
          <ac:spMkLst>
            <pc:docMk/>
            <pc:sldMk cId="2554978723" sldId="567"/>
            <ac:spMk id="13" creationId="{CAD22F42-8A13-4AC5-8189-E24CE39E90E1}"/>
          </ac:spMkLst>
        </pc:spChg>
        <pc:picChg chg="add mod">
          <ac:chgData name="Timothy Paul Watson" userId="b96d2eaa-992c-468e-8549-7806c07b2251" providerId="ADAL" clId="{14150198-C638-4596-A1D8-DDDBAB28EADD}" dt="2023-06-02T05:59:31.564" v="3333" actId="1076"/>
          <ac:picMkLst>
            <pc:docMk/>
            <pc:sldMk cId="2554978723" sldId="567"/>
            <ac:picMk id="3" creationId="{92A578C4-64CB-F706-3A94-70EBF372FF99}"/>
          </ac:picMkLst>
        </pc:picChg>
        <pc:picChg chg="add del mod">
          <ac:chgData name="Timothy Paul Watson" userId="b96d2eaa-992c-468e-8549-7806c07b2251" providerId="ADAL" clId="{14150198-C638-4596-A1D8-DDDBAB28EADD}" dt="2023-06-01T10:43:01.194" v="1848" actId="478"/>
          <ac:picMkLst>
            <pc:docMk/>
            <pc:sldMk cId="2554978723" sldId="567"/>
            <ac:picMk id="3" creationId="{9E5F4B57-2E41-3465-6053-C1DBE59345C0}"/>
          </ac:picMkLst>
        </pc:picChg>
        <pc:picChg chg="add del mod">
          <ac:chgData name="Timothy Paul Watson" userId="b96d2eaa-992c-468e-8549-7806c07b2251" providerId="ADAL" clId="{14150198-C638-4596-A1D8-DDDBAB28EADD}" dt="2023-06-02T05:58:55.217" v="3325" actId="478"/>
          <ac:picMkLst>
            <pc:docMk/>
            <pc:sldMk cId="2554978723" sldId="567"/>
            <ac:picMk id="6" creationId="{1A95ACD6-5605-2BBD-1DDD-F70FABCD4B9A}"/>
          </ac:picMkLst>
        </pc:picChg>
        <pc:picChg chg="del mod">
          <ac:chgData name="Timothy Paul Watson" userId="b96d2eaa-992c-468e-8549-7806c07b2251" providerId="ADAL" clId="{14150198-C638-4596-A1D8-DDDBAB28EADD}" dt="2023-06-01T10:29:22.196" v="1841" actId="478"/>
          <ac:picMkLst>
            <pc:docMk/>
            <pc:sldMk cId="2554978723" sldId="567"/>
            <ac:picMk id="8" creationId="{ED91AD58-2180-4021-B69F-BF4E47F998E4}"/>
          </ac:picMkLst>
        </pc:picChg>
      </pc:sldChg>
      <pc:sldChg chg="del">
        <pc:chgData name="Timothy Paul Watson" userId="b96d2eaa-992c-468e-8549-7806c07b2251" providerId="ADAL" clId="{14150198-C638-4596-A1D8-DDDBAB28EADD}" dt="2023-06-02T12:28:33.261" v="5788" actId="47"/>
        <pc:sldMkLst>
          <pc:docMk/>
          <pc:sldMk cId="1041644873" sldId="1288"/>
        </pc:sldMkLst>
      </pc:sldChg>
      <pc:sldChg chg="del">
        <pc:chgData name="Timothy Paul Watson" userId="b96d2eaa-992c-468e-8549-7806c07b2251" providerId="ADAL" clId="{14150198-C638-4596-A1D8-DDDBAB28EADD}" dt="2023-06-02T12:28:33.796" v="5789" actId="47"/>
        <pc:sldMkLst>
          <pc:docMk/>
          <pc:sldMk cId="2726929132" sldId="1289"/>
        </pc:sldMkLst>
      </pc:sldChg>
      <pc:sldChg chg="modSp mod ord">
        <pc:chgData name="Timothy Paul Watson" userId="b96d2eaa-992c-468e-8549-7806c07b2251" providerId="ADAL" clId="{14150198-C638-4596-A1D8-DDDBAB28EADD}" dt="2023-06-01T10:00:36.038" v="1819"/>
        <pc:sldMkLst>
          <pc:docMk/>
          <pc:sldMk cId="3891580451" sldId="1290"/>
        </pc:sldMkLst>
        <pc:spChg chg="mod">
          <ac:chgData name="Timothy Paul Watson" userId="b96d2eaa-992c-468e-8549-7806c07b2251" providerId="ADAL" clId="{14150198-C638-4596-A1D8-DDDBAB28EADD}" dt="2023-06-01T10:00:27.252" v="1817" actId="20577"/>
          <ac:spMkLst>
            <pc:docMk/>
            <pc:sldMk cId="3891580451" sldId="1290"/>
            <ac:spMk id="4" creationId="{3513CEB5-0750-9AB5-1370-1A9F28106D98}"/>
          </ac:spMkLst>
        </pc:spChg>
      </pc:sldChg>
      <pc:sldChg chg="del">
        <pc:chgData name="Timothy Paul Watson" userId="b96d2eaa-992c-468e-8549-7806c07b2251" providerId="ADAL" clId="{14150198-C638-4596-A1D8-DDDBAB28EADD}" dt="2023-06-01T10:01:03.669" v="1820" actId="47"/>
        <pc:sldMkLst>
          <pc:docMk/>
          <pc:sldMk cId="2426613965" sldId="1291"/>
        </pc:sldMkLst>
      </pc:sldChg>
      <pc:sldChg chg="del">
        <pc:chgData name="Timothy Paul Watson" userId="b96d2eaa-992c-468e-8549-7806c07b2251" providerId="ADAL" clId="{14150198-C638-4596-A1D8-DDDBAB28EADD}" dt="2023-06-01T10:01:32.648" v="1824" actId="47"/>
        <pc:sldMkLst>
          <pc:docMk/>
          <pc:sldMk cId="1923787764" sldId="1292"/>
        </pc:sldMkLst>
      </pc:sldChg>
      <pc:sldChg chg="del">
        <pc:chgData name="Timothy Paul Watson" userId="b96d2eaa-992c-468e-8549-7806c07b2251" providerId="ADAL" clId="{14150198-C638-4596-A1D8-DDDBAB28EADD}" dt="2023-06-01T10:01:08.381" v="1821" actId="47"/>
        <pc:sldMkLst>
          <pc:docMk/>
          <pc:sldMk cId="2475041964" sldId="1293"/>
        </pc:sldMkLst>
      </pc:sldChg>
      <pc:sldChg chg="modSp mod ord">
        <pc:chgData name="Timothy Paul Watson" userId="b96d2eaa-992c-468e-8549-7806c07b2251" providerId="ADAL" clId="{14150198-C638-4596-A1D8-DDDBAB28EADD}" dt="2023-06-02T12:17:55.430" v="5174"/>
        <pc:sldMkLst>
          <pc:docMk/>
          <pc:sldMk cId="775196663" sldId="1294"/>
        </pc:sldMkLst>
        <pc:spChg chg="mod">
          <ac:chgData name="Timothy Paul Watson" userId="b96d2eaa-992c-468e-8549-7806c07b2251" providerId="ADAL" clId="{14150198-C638-4596-A1D8-DDDBAB28EADD}" dt="2023-06-02T05:54:50.950" v="3324" actId="14100"/>
          <ac:spMkLst>
            <pc:docMk/>
            <pc:sldMk cId="775196663" sldId="1294"/>
            <ac:spMk id="5" creationId="{76C526AF-911C-C72C-B7F3-5A021BA35960}"/>
          </ac:spMkLst>
        </pc:spChg>
      </pc:sldChg>
      <pc:sldChg chg="del ord">
        <pc:chgData name="Timothy Paul Watson" userId="b96d2eaa-992c-468e-8549-7806c07b2251" providerId="ADAL" clId="{14150198-C638-4596-A1D8-DDDBAB28EADD}" dt="2023-06-01T10:01:34.615" v="1826" actId="47"/>
        <pc:sldMkLst>
          <pc:docMk/>
          <pc:sldMk cId="3991025592" sldId="1295"/>
        </pc:sldMkLst>
      </pc:sldChg>
      <pc:sldChg chg="del">
        <pc:chgData name="Timothy Paul Watson" userId="b96d2eaa-992c-468e-8549-7806c07b2251" providerId="ADAL" clId="{14150198-C638-4596-A1D8-DDDBAB28EADD}" dt="2023-06-01T10:46:28.654" v="1855" actId="47"/>
        <pc:sldMkLst>
          <pc:docMk/>
          <pc:sldMk cId="4041034826" sldId="1296"/>
        </pc:sldMkLst>
      </pc:sldChg>
      <pc:sldChg chg="modSp mod ord">
        <pc:chgData name="Timothy Paul Watson" userId="b96d2eaa-992c-468e-8549-7806c07b2251" providerId="ADAL" clId="{14150198-C638-4596-A1D8-DDDBAB28EADD}" dt="2023-06-02T05:54:33.632" v="3322" actId="1076"/>
        <pc:sldMkLst>
          <pc:docMk/>
          <pc:sldMk cId="2785163614" sldId="1297"/>
        </pc:sldMkLst>
        <pc:spChg chg="mod">
          <ac:chgData name="Timothy Paul Watson" userId="b96d2eaa-992c-468e-8549-7806c07b2251" providerId="ADAL" clId="{14150198-C638-4596-A1D8-DDDBAB28EADD}" dt="2023-06-02T05:54:33.632" v="3322" actId="1076"/>
          <ac:spMkLst>
            <pc:docMk/>
            <pc:sldMk cId="2785163614" sldId="1297"/>
            <ac:spMk id="4" creationId="{3513CEB5-0750-9AB5-1370-1A9F28106D98}"/>
          </ac:spMkLst>
        </pc:spChg>
        <pc:spChg chg="mod">
          <ac:chgData name="Timothy Paul Watson" userId="b96d2eaa-992c-468e-8549-7806c07b2251" providerId="ADAL" clId="{14150198-C638-4596-A1D8-DDDBAB28EADD}" dt="2023-06-02T05:53:26.015" v="3317" actId="14100"/>
          <ac:spMkLst>
            <pc:docMk/>
            <pc:sldMk cId="2785163614" sldId="1297"/>
            <ac:spMk id="5" creationId="{76C526AF-911C-C72C-B7F3-5A021BA35960}"/>
          </ac:spMkLst>
        </pc:spChg>
      </pc:sldChg>
      <pc:sldChg chg="ord">
        <pc:chgData name="Timothy Paul Watson" userId="b96d2eaa-992c-468e-8549-7806c07b2251" providerId="ADAL" clId="{14150198-C638-4596-A1D8-DDDBAB28EADD}" dt="2023-06-02T12:31:19.794" v="5793"/>
        <pc:sldMkLst>
          <pc:docMk/>
          <pc:sldMk cId="3399339549" sldId="1298"/>
        </pc:sldMkLst>
      </pc:sldChg>
      <pc:sldChg chg="del">
        <pc:chgData name="Timothy Paul Watson" userId="b96d2eaa-992c-468e-8549-7806c07b2251" providerId="ADAL" clId="{14150198-C638-4596-A1D8-DDDBAB28EADD}" dt="2023-06-02T12:28:30.775" v="5785" actId="47"/>
        <pc:sldMkLst>
          <pc:docMk/>
          <pc:sldMk cId="3432453561" sldId="1299"/>
        </pc:sldMkLst>
      </pc:sldChg>
      <pc:sldChg chg="del">
        <pc:chgData name="Timothy Paul Watson" userId="b96d2eaa-992c-468e-8549-7806c07b2251" providerId="ADAL" clId="{14150198-C638-4596-A1D8-DDDBAB28EADD}" dt="2023-06-02T12:28:31.427" v="5786" actId="47"/>
        <pc:sldMkLst>
          <pc:docMk/>
          <pc:sldMk cId="584799481" sldId="1300"/>
        </pc:sldMkLst>
      </pc:sldChg>
      <pc:sldChg chg="del">
        <pc:chgData name="Timothy Paul Watson" userId="b96d2eaa-992c-468e-8549-7806c07b2251" providerId="ADAL" clId="{14150198-C638-4596-A1D8-DDDBAB28EADD}" dt="2023-06-02T12:28:32.697" v="5787" actId="47"/>
        <pc:sldMkLst>
          <pc:docMk/>
          <pc:sldMk cId="2579177704" sldId="1301"/>
        </pc:sldMkLst>
      </pc:sldChg>
      <pc:sldChg chg="del">
        <pc:chgData name="Timothy Paul Watson" userId="b96d2eaa-992c-468e-8549-7806c07b2251" providerId="ADAL" clId="{14150198-C638-4596-A1D8-DDDBAB28EADD}" dt="2023-06-02T12:28:34.743" v="5790" actId="47"/>
        <pc:sldMkLst>
          <pc:docMk/>
          <pc:sldMk cId="2309362633" sldId="1302"/>
        </pc:sldMkLst>
      </pc:sldChg>
      <pc:sldChg chg="del">
        <pc:chgData name="Timothy Paul Watson" userId="b96d2eaa-992c-468e-8549-7806c07b2251" providerId="ADAL" clId="{14150198-C638-4596-A1D8-DDDBAB28EADD}" dt="2023-06-02T12:28:35.322" v="5791" actId="47"/>
        <pc:sldMkLst>
          <pc:docMk/>
          <pc:sldMk cId="2774106673" sldId="1303"/>
        </pc:sldMkLst>
      </pc:sldChg>
      <pc:sldChg chg="del">
        <pc:chgData name="Timothy Paul Watson" userId="b96d2eaa-992c-468e-8549-7806c07b2251" providerId="ADAL" clId="{14150198-C638-4596-A1D8-DDDBAB28EADD}" dt="2023-05-31T11:52:15.516" v="1727" actId="47"/>
        <pc:sldMkLst>
          <pc:docMk/>
          <pc:sldMk cId="1970274561" sldId="1304"/>
        </pc:sldMkLst>
      </pc:sldChg>
      <pc:sldChg chg="addSp delSp modSp new mod">
        <pc:chgData name="Timothy Paul Watson" userId="b96d2eaa-992c-468e-8549-7806c07b2251" providerId="ADAL" clId="{14150198-C638-4596-A1D8-DDDBAB28EADD}" dt="2023-05-31T12:54:11.280" v="1753" actId="1076"/>
        <pc:sldMkLst>
          <pc:docMk/>
          <pc:sldMk cId="2457634982" sldId="1304"/>
        </pc:sldMkLst>
        <pc:spChg chg="del">
          <ac:chgData name="Timothy Paul Watson" userId="b96d2eaa-992c-468e-8549-7806c07b2251" providerId="ADAL" clId="{14150198-C638-4596-A1D8-DDDBAB28EADD}" dt="2023-05-31T12:52:02.528" v="1739" actId="478"/>
          <ac:spMkLst>
            <pc:docMk/>
            <pc:sldMk cId="2457634982" sldId="1304"/>
            <ac:spMk id="3" creationId="{3FF5411E-3797-1FD9-F118-20AC89322C35}"/>
          </ac:spMkLst>
        </pc:spChg>
        <pc:spChg chg="del">
          <ac:chgData name="Timothy Paul Watson" userId="b96d2eaa-992c-468e-8549-7806c07b2251" providerId="ADAL" clId="{14150198-C638-4596-A1D8-DDDBAB28EADD}" dt="2023-05-31T12:51:59.156" v="1737" actId="478"/>
          <ac:spMkLst>
            <pc:docMk/>
            <pc:sldMk cId="2457634982" sldId="1304"/>
            <ac:spMk id="4" creationId="{7D70B32A-A1E9-A859-7CF8-CB47C5BBA989}"/>
          </ac:spMkLst>
        </pc:spChg>
        <pc:spChg chg="del">
          <ac:chgData name="Timothy Paul Watson" userId="b96d2eaa-992c-468e-8549-7806c07b2251" providerId="ADAL" clId="{14150198-C638-4596-A1D8-DDDBAB28EADD}" dt="2023-05-31T12:52:00.726" v="1738" actId="478"/>
          <ac:spMkLst>
            <pc:docMk/>
            <pc:sldMk cId="2457634982" sldId="1304"/>
            <ac:spMk id="5" creationId="{661BC0AD-C8E1-F5F7-99EE-04C7CFC031E1}"/>
          </ac:spMkLst>
        </pc:spChg>
        <pc:spChg chg="del">
          <ac:chgData name="Timothy Paul Watson" userId="b96d2eaa-992c-468e-8549-7806c07b2251" providerId="ADAL" clId="{14150198-C638-4596-A1D8-DDDBAB28EADD}" dt="2023-05-31T12:52:04.613" v="1740" actId="478"/>
          <ac:spMkLst>
            <pc:docMk/>
            <pc:sldMk cId="2457634982" sldId="1304"/>
            <ac:spMk id="6" creationId="{C6B1585B-45A0-8DFE-C90D-7279AF523F72}"/>
          </ac:spMkLst>
        </pc:spChg>
        <pc:picChg chg="add mod">
          <ac:chgData name="Timothy Paul Watson" userId="b96d2eaa-992c-468e-8549-7806c07b2251" providerId="ADAL" clId="{14150198-C638-4596-A1D8-DDDBAB28EADD}" dt="2023-05-31T12:54:11.280" v="1753" actId="1076"/>
          <ac:picMkLst>
            <pc:docMk/>
            <pc:sldMk cId="2457634982" sldId="1304"/>
            <ac:picMk id="8" creationId="{E9BE8DEA-3ADB-4945-AEA6-28EA51DA1D6D}"/>
          </ac:picMkLst>
        </pc:picChg>
      </pc:sldChg>
      <pc:sldChg chg="del">
        <pc:chgData name="Timothy Paul Watson" userId="b96d2eaa-992c-468e-8549-7806c07b2251" providerId="ADAL" clId="{14150198-C638-4596-A1D8-DDDBAB28EADD}" dt="2023-05-31T11:52:15.688" v="1728" actId="47"/>
        <pc:sldMkLst>
          <pc:docMk/>
          <pc:sldMk cId="255205001" sldId="1305"/>
        </pc:sldMkLst>
      </pc:sldChg>
      <pc:sldChg chg="addSp delSp modSp new mod">
        <pc:chgData name="Timothy Paul Watson" userId="b96d2eaa-992c-468e-8549-7806c07b2251" providerId="ADAL" clId="{14150198-C638-4596-A1D8-DDDBAB28EADD}" dt="2023-05-31T12:53:59.864" v="1751" actId="1076"/>
        <pc:sldMkLst>
          <pc:docMk/>
          <pc:sldMk cId="2741332695" sldId="1305"/>
        </pc:sldMkLst>
        <pc:spChg chg="del">
          <ac:chgData name="Timothy Paul Watson" userId="b96d2eaa-992c-468e-8549-7806c07b2251" providerId="ADAL" clId="{14150198-C638-4596-A1D8-DDDBAB28EADD}" dt="2023-05-31T12:53:50.919" v="1747" actId="478"/>
          <ac:spMkLst>
            <pc:docMk/>
            <pc:sldMk cId="2741332695" sldId="1305"/>
            <ac:spMk id="3" creationId="{F39ECE7C-2E3D-DFB8-A0EB-2B9EB369CDFA}"/>
          </ac:spMkLst>
        </pc:spChg>
        <pc:spChg chg="del">
          <ac:chgData name="Timothy Paul Watson" userId="b96d2eaa-992c-468e-8549-7806c07b2251" providerId="ADAL" clId="{14150198-C638-4596-A1D8-DDDBAB28EADD}" dt="2023-05-31T12:53:47.388" v="1745" actId="478"/>
          <ac:spMkLst>
            <pc:docMk/>
            <pc:sldMk cId="2741332695" sldId="1305"/>
            <ac:spMk id="4" creationId="{4B4257F5-C3FB-8DAC-2453-0B535AD256AA}"/>
          </ac:spMkLst>
        </pc:spChg>
        <pc:spChg chg="del">
          <ac:chgData name="Timothy Paul Watson" userId="b96d2eaa-992c-468e-8549-7806c07b2251" providerId="ADAL" clId="{14150198-C638-4596-A1D8-DDDBAB28EADD}" dt="2023-05-31T12:53:49.419" v="1746" actId="478"/>
          <ac:spMkLst>
            <pc:docMk/>
            <pc:sldMk cId="2741332695" sldId="1305"/>
            <ac:spMk id="5" creationId="{5D9B6FB1-76DB-11FF-F3D2-70E3E6C46393}"/>
          </ac:spMkLst>
        </pc:spChg>
        <pc:spChg chg="del">
          <ac:chgData name="Timothy Paul Watson" userId="b96d2eaa-992c-468e-8549-7806c07b2251" providerId="ADAL" clId="{14150198-C638-4596-A1D8-DDDBAB28EADD}" dt="2023-05-31T12:53:53.095" v="1748" actId="478"/>
          <ac:spMkLst>
            <pc:docMk/>
            <pc:sldMk cId="2741332695" sldId="1305"/>
            <ac:spMk id="6" creationId="{662D2CE3-5C3A-20C4-9508-D2AE98F6A1B1}"/>
          </ac:spMkLst>
        </pc:spChg>
        <pc:picChg chg="add mod">
          <ac:chgData name="Timothy Paul Watson" userId="b96d2eaa-992c-468e-8549-7806c07b2251" providerId="ADAL" clId="{14150198-C638-4596-A1D8-DDDBAB28EADD}" dt="2023-05-31T12:53:59.864" v="1751" actId="1076"/>
          <ac:picMkLst>
            <pc:docMk/>
            <pc:sldMk cId="2741332695" sldId="1305"/>
            <ac:picMk id="8" creationId="{C59578EA-DC5E-7740-2A20-C7C49907F125}"/>
          </ac:picMkLst>
        </pc:picChg>
      </pc:sldChg>
      <pc:sldChg chg="del">
        <pc:chgData name="Timothy Paul Watson" userId="b96d2eaa-992c-468e-8549-7806c07b2251" providerId="ADAL" clId="{14150198-C638-4596-A1D8-DDDBAB28EADD}" dt="2023-05-31T11:52:15.841" v="1729" actId="47"/>
        <pc:sldMkLst>
          <pc:docMk/>
          <pc:sldMk cId="2386134076" sldId="1306"/>
        </pc:sldMkLst>
      </pc:sldChg>
      <pc:sldChg chg="addSp delSp modSp new mod ord">
        <pc:chgData name="Timothy Paul Watson" userId="b96d2eaa-992c-468e-8549-7806c07b2251" providerId="ADAL" clId="{14150198-C638-4596-A1D8-DDDBAB28EADD}" dt="2023-06-02T12:17:13.343" v="5171" actId="14100"/>
        <pc:sldMkLst>
          <pc:docMk/>
          <pc:sldMk cId="2778481000" sldId="1306"/>
        </pc:sldMkLst>
        <pc:spChg chg="add mod">
          <ac:chgData name="Timothy Paul Watson" userId="b96d2eaa-992c-468e-8549-7806c07b2251" providerId="ADAL" clId="{14150198-C638-4596-A1D8-DDDBAB28EADD}" dt="2023-06-02T12:17:13.343" v="5171" actId="14100"/>
          <ac:spMkLst>
            <pc:docMk/>
            <pc:sldMk cId="2778481000" sldId="1306"/>
            <ac:spMk id="3" creationId="{7BED4401-963A-F87C-7D89-7EEE83120EF6}"/>
          </ac:spMkLst>
        </pc:spChg>
        <pc:spChg chg="del">
          <ac:chgData name="Timothy Paul Watson" userId="b96d2eaa-992c-468e-8549-7806c07b2251" providerId="ADAL" clId="{14150198-C638-4596-A1D8-DDDBAB28EADD}" dt="2023-05-31T13:00:43.359" v="1757" actId="478"/>
          <ac:spMkLst>
            <pc:docMk/>
            <pc:sldMk cId="2778481000" sldId="1306"/>
            <ac:spMk id="3" creationId="{ED029AC9-C938-C960-06FC-47E540DEE03A}"/>
          </ac:spMkLst>
        </pc:spChg>
        <pc:spChg chg="del">
          <ac:chgData name="Timothy Paul Watson" userId="b96d2eaa-992c-468e-8549-7806c07b2251" providerId="ADAL" clId="{14150198-C638-4596-A1D8-DDDBAB28EADD}" dt="2023-05-31T13:00:42.090" v="1756" actId="478"/>
          <ac:spMkLst>
            <pc:docMk/>
            <pc:sldMk cId="2778481000" sldId="1306"/>
            <ac:spMk id="4" creationId="{9A1094DD-E0CD-BB16-A23F-E49DE4AD100E}"/>
          </ac:spMkLst>
        </pc:spChg>
        <pc:spChg chg="del">
          <ac:chgData name="Timothy Paul Watson" userId="b96d2eaa-992c-468e-8549-7806c07b2251" providerId="ADAL" clId="{14150198-C638-4596-A1D8-DDDBAB28EADD}" dt="2023-05-31T13:00:44.840" v="1758" actId="478"/>
          <ac:spMkLst>
            <pc:docMk/>
            <pc:sldMk cId="2778481000" sldId="1306"/>
            <ac:spMk id="5" creationId="{FA811A36-89BA-9995-2945-4DFAFE22951A}"/>
          </ac:spMkLst>
        </pc:spChg>
        <pc:spChg chg="del">
          <ac:chgData name="Timothy Paul Watson" userId="b96d2eaa-992c-468e-8549-7806c07b2251" providerId="ADAL" clId="{14150198-C638-4596-A1D8-DDDBAB28EADD}" dt="2023-05-31T13:00:46.432" v="1759" actId="478"/>
          <ac:spMkLst>
            <pc:docMk/>
            <pc:sldMk cId="2778481000" sldId="1306"/>
            <ac:spMk id="6" creationId="{C274624B-E7C8-A533-4810-8FA4D7618AE0}"/>
          </ac:spMkLst>
        </pc:spChg>
        <pc:picChg chg="add mod">
          <ac:chgData name="Timothy Paul Watson" userId="b96d2eaa-992c-468e-8549-7806c07b2251" providerId="ADAL" clId="{14150198-C638-4596-A1D8-DDDBAB28EADD}" dt="2023-05-31T13:05:23.023" v="1776" actId="108"/>
          <ac:picMkLst>
            <pc:docMk/>
            <pc:sldMk cId="2778481000" sldId="1306"/>
            <ac:picMk id="8" creationId="{79C4A1CF-4F54-F0F8-A91A-D5CB1F6D4BFD}"/>
          </ac:picMkLst>
        </pc:picChg>
        <pc:picChg chg="add mod">
          <ac:chgData name="Timothy Paul Watson" userId="b96d2eaa-992c-468e-8549-7806c07b2251" providerId="ADAL" clId="{14150198-C638-4596-A1D8-DDDBAB28EADD}" dt="2023-05-31T13:05:19.223" v="1775" actId="692"/>
          <ac:picMkLst>
            <pc:docMk/>
            <pc:sldMk cId="2778481000" sldId="1306"/>
            <ac:picMk id="10" creationId="{6CC28920-C9C2-94DB-F98F-C1AA084073A6}"/>
          </ac:picMkLst>
        </pc:picChg>
      </pc:sldChg>
      <pc:sldChg chg="modSp mod">
        <pc:chgData name="Timothy Paul Watson" userId="b96d2eaa-992c-468e-8549-7806c07b2251" providerId="ADAL" clId="{14150198-C638-4596-A1D8-DDDBAB28EADD}" dt="2023-06-01T09:56:37.115" v="1797" actId="255"/>
        <pc:sldMkLst>
          <pc:docMk/>
          <pc:sldMk cId="961855679" sldId="1307"/>
        </pc:sldMkLst>
        <pc:spChg chg="mod">
          <ac:chgData name="Timothy Paul Watson" userId="b96d2eaa-992c-468e-8549-7806c07b2251" providerId="ADAL" clId="{14150198-C638-4596-A1D8-DDDBAB28EADD}" dt="2023-06-01T09:56:37.115" v="1797" actId="255"/>
          <ac:spMkLst>
            <pc:docMk/>
            <pc:sldMk cId="961855679" sldId="1307"/>
            <ac:spMk id="5" creationId="{76C526AF-911C-C72C-B7F3-5A021BA35960}"/>
          </ac:spMkLst>
        </pc:spChg>
      </pc:sldChg>
      <pc:sldChg chg="del">
        <pc:chgData name="Timothy Paul Watson" userId="b96d2eaa-992c-468e-8549-7806c07b2251" providerId="ADAL" clId="{14150198-C638-4596-A1D8-DDDBAB28EADD}" dt="2023-05-31T11:52:16.030" v="1730" actId="47"/>
        <pc:sldMkLst>
          <pc:docMk/>
          <pc:sldMk cId="2405201283" sldId="1307"/>
        </pc:sldMkLst>
      </pc:sldChg>
      <pc:sldChg chg="delSp new del mod">
        <pc:chgData name="Timothy Paul Watson" userId="b96d2eaa-992c-468e-8549-7806c07b2251" providerId="ADAL" clId="{14150198-C638-4596-A1D8-DDDBAB28EADD}" dt="2023-06-02T12:28:27.850" v="5781" actId="47"/>
        <pc:sldMkLst>
          <pc:docMk/>
          <pc:sldMk cId="1368010681" sldId="1308"/>
        </pc:sldMkLst>
        <pc:spChg chg="del">
          <ac:chgData name="Timothy Paul Watson" userId="b96d2eaa-992c-468e-8549-7806c07b2251" providerId="ADAL" clId="{14150198-C638-4596-A1D8-DDDBAB28EADD}" dt="2023-06-01T10:01:52.193" v="1830" actId="478"/>
          <ac:spMkLst>
            <pc:docMk/>
            <pc:sldMk cId="1368010681" sldId="1308"/>
            <ac:spMk id="3" creationId="{C67FFBF0-566E-98C3-BB81-2D52CA122DD9}"/>
          </ac:spMkLst>
        </pc:spChg>
        <pc:spChg chg="del">
          <ac:chgData name="Timothy Paul Watson" userId="b96d2eaa-992c-468e-8549-7806c07b2251" providerId="ADAL" clId="{14150198-C638-4596-A1D8-DDDBAB28EADD}" dt="2023-06-01T10:01:49.349" v="1828" actId="478"/>
          <ac:spMkLst>
            <pc:docMk/>
            <pc:sldMk cId="1368010681" sldId="1308"/>
            <ac:spMk id="4" creationId="{832EF790-A6B9-2969-BDB5-E561D791F8DC}"/>
          </ac:spMkLst>
        </pc:spChg>
        <pc:spChg chg="del">
          <ac:chgData name="Timothy Paul Watson" userId="b96d2eaa-992c-468e-8549-7806c07b2251" providerId="ADAL" clId="{14150198-C638-4596-A1D8-DDDBAB28EADD}" dt="2023-06-01T10:01:51.099" v="1829" actId="478"/>
          <ac:spMkLst>
            <pc:docMk/>
            <pc:sldMk cId="1368010681" sldId="1308"/>
            <ac:spMk id="5" creationId="{3FECAC82-118A-CB01-F901-275DCD2E0ABB}"/>
          </ac:spMkLst>
        </pc:spChg>
        <pc:spChg chg="del">
          <ac:chgData name="Timothy Paul Watson" userId="b96d2eaa-992c-468e-8549-7806c07b2251" providerId="ADAL" clId="{14150198-C638-4596-A1D8-DDDBAB28EADD}" dt="2023-06-01T10:01:54.412" v="1831" actId="478"/>
          <ac:spMkLst>
            <pc:docMk/>
            <pc:sldMk cId="1368010681" sldId="1308"/>
            <ac:spMk id="6" creationId="{8E1789DB-A3E1-F373-78C3-F34FD4C21220}"/>
          </ac:spMkLst>
        </pc:spChg>
      </pc:sldChg>
      <pc:sldChg chg="del">
        <pc:chgData name="Timothy Paul Watson" userId="b96d2eaa-992c-468e-8549-7806c07b2251" providerId="ADAL" clId="{14150198-C638-4596-A1D8-DDDBAB28EADD}" dt="2023-05-31T11:52:15.127" v="1725" actId="47"/>
        <pc:sldMkLst>
          <pc:docMk/>
          <pc:sldMk cId="2768424136" sldId="1308"/>
        </pc:sldMkLst>
      </pc:sldChg>
      <pc:sldChg chg="add del">
        <pc:chgData name="Timothy Paul Watson" userId="b96d2eaa-992c-468e-8549-7806c07b2251" providerId="ADAL" clId="{14150198-C638-4596-A1D8-DDDBAB28EADD}" dt="2023-06-02T12:28:28.566" v="5782" actId="47"/>
        <pc:sldMkLst>
          <pc:docMk/>
          <pc:sldMk cId="441325562" sldId="1309"/>
        </pc:sldMkLst>
      </pc:sldChg>
      <pc:sldChg chg="del">
        <pc:chgData name="Timothy Paul Watson" userId="b96d2eaa-992c-468e-8549-7806c07b2251" providerId="ADAL" clId="{14150198-C638-4596-A1D8-DDDBAB28EADD}" dt="2023-05-31T11:52:15.337" v="1726" actId="47"/>
        <pc:sldMkLst>
          <pc:docMk/>
          <pc:sldMk cId="3156555074" sldId="1309"/>
        </pc:sldMkLst>
      </pc:sldChg>
      <pc:sldChg chg="add del">
        <pc:chgData name="Timothy Paul Watson" userId="b96d2eaa-992c-468e-8549-7806c07b2251" providerId="ADAL" clId="{14150198-C638-4596-A1D8-DDDBAB28EADD}" dt="2023-06-02T12:28:29.115" v="5783" actId="47"/>
        <pc:sldMkLst>
          <pc:docMk/>
          <pc:sldMk cId="1612105878" sldId="1310"/>
        </pc:sldMkLst>
      </pc:sldChg>
      <pc:sldChg chg="add del">
        <pc:chgData name="Timothy Paul Watson" userId="b96d2eaa-992c-468e-8549-7806c07b2251" providerId="ADAL" clId="{14150198-C638-4596-A1D8-DDDBAB28EADD}" dt="2023-06-02T12:28:29.710" v="5784" actId="47"/>
        <pc:sldMkLst>
          <pc:docMk/>
          <pc:sldMk cId="522257424" sldId="1311"/>
        </pc:sldMkLst>
      </pc:sldChg>
      <pc:sldChg chg="modSp add mod">
        <pc:chgData name="Timothy Paul Watson" userId="b96d2eaa-992c-468e-8549-7806c07b2251" providerId="ADAL" clId="{14150198-C638-4596-A1D8-DDDBAB28EADD}" dt="2023-06-02T05:53:38.499" v="3320" actId="1076"/>
        <pc:sldMkLst>
          <pc:docMk/>
          <pc:sldMk cId="2499673428" sldId="1312"/>
        </pc:sldMkLst>
        <pc:spChg chg="mod">
          <ac:chgData name="Timothy Paul Watson" userId="b96d2eaa-992c-468e-8549-7806c07b2251" providerId="ADAL" clId="{14150198-C638-4596-A1D8-DDDBAB28EADD}" dt="2023-06-02T05:53:38.499" v="3320" actId="1076"/>
          <ac:spMkLst>
            <pc:docMk/>
            <pc:sldMk cId="2499673428" sldId="1312"/>
            <ac:spMk id="4" creationId="{3513CEB5-0750-9AB5-1370-1A9F28106D98}"/>
          </ac:spMkLst>
        </pc:spChg>
        <pc:spChg chg="mod">
          <ac:chgData name="Timothy Paul Watson" userId="b96d2eaa-992c-468e-8549-7806c07b2251" providerId="ADAL" clId="{14150198-C638-4596-A1D8-DDDBAB28EADD}" dt="2023-06-02T05:53:34.610" v="3319" actId="14100"/>
          <ac:spMkLst>
            <pc:docMk/>
            <pc:sldMk cId="2499673428" sldId="1312"/>
            <ac:spMk id="5" creationId="{76C526AF-911C-C72C-B7F3-5A021BA35960}"/>
          </ac:spMkLst>
        </pc:spChg>
      </pc:sldChg>
      <pc:sldChg chg="modSp mod">
        <pc:chgData name="Timothy Paul Watson" userId="b96d2eaa-992c-468e-8549-7806c07b2251" providerId="ADAL" clId="{14150198-C638-4596-A1D8-DDDBAB28EADD}" dt="2023-06-02T07:13:52.055" v="5121" actId="20577"/>
        <pc:sldMkLst>
          <pc:docMk/>
          <pc:sldMk cId="369470110" sldId="1313"/>
        </pc:sldMkLst>
        <pc:spChg chg="mod">
          <ac:chgData name="Timothy Paul Watson" userId="b96d2eaa-992c-468e-8549-7806c07b2251" providerId="ADAL" clId="{14150198-C638-4596-A1D8-DDDBAB28EADD}" dt="2023-06-02T07:13:52.055" v="5121" actId="20577"/>
          <ac:spMkLst>
            <pc:docMk/>
            <pc:sldMk cId="369470110" sldId="1313"/>
            <ac:spMk id="4" creationId="{3513CEB5-0750-9AB5-1370-1A9F28106D98}"/>
          </ac:spMkLst>
        </pc:spChg>
        <pc:spChg chg="mod">
          <ac:chgData name="Timothy Paul Watson" userId="b96d2eaa-992c-468e-8549-7806c07b2251" providerId="ADAL" clId="{14150198-C638-4596-A1D8-DDDBAB28EADD}" dt="2023-06-02T06:02:37.909" v="3484" actId="1076"/>
          <ac:spMkLst>
            <pc:docMk/>
            <pc:sldMk cId="369470110" sldId="1313"/>
            <ac:spMk id="5" creationId="{76C526AF-911C-C72C-B7F3-5A021BA35960}"/>
          </ac:spMkLst>
        </pc:spChg>
      </pc:sldChg>
      <pc:sldChg chg="modSp add mod">
        <pc:chgData name="Timothy Paul Watson" userId="b96d2eaa-992c-468e-8549-7806c07b2251" providerId="ADAL" clId="{14150198-C638-4596-A1D8-DDDBAB28EADD}" dt="2023-06-02T12:21:53.006" v="5415" actId="1076"/>
        <pc:sldMkLst>
          <pc:docMk/>
          <pc:sldMk cId="3736640335" sldId="1314"/>
        </pc:sldMkLst>
        <pc:spChg chg="mod">
          <ac:chgData name="Timothy Paul Watson" userId="b96d2eaa-992c-468e-8549-7806c07b2251" providerId="ADAL" clId="{14150198-C638-4596-A1D8-DDDBAB28EADD}" dt="2023-06-02T12:21:53.006" v="5415" actId="1076"/>
          <ac:spMkLst>
            <pc:docMk/>
            <pc:sldMk cId="3736640335" sldId="1314"/>
            <ac:spMk id="4" creationId="{3513CEB5-0750-9AB5-1370-1A9F28106D98}"/>
          </ac:spMkLst>
        </pc:spChg>
        <pc:spChg chg="mod">
          <ac:chgData name="Timothy Paul Watson" userId="b96d2eaa-992c-468e-8549-7806c07b2251" providerId="ADAL" clId="{14150198-C638-4596-A1D8-DDDBAB28EADD}" dt="2023-06-02T06:15:58.636" v="4338" actId="1076"/>
          <ac:spMkLst>
            <pc:docMk/>
            <pc:sldMk cId="3736640335" sldId="1314"/>
            <ac:spMk id="5" creationId="{76C526AF-911C-C72C-B7F3-5A021BA3596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02.06.2023</a:t>
            </a:fld>
            <a:endParaRPr lang="de-AT"/>
          </a:p>
        </p:txBody>
      </p:sp>
      <p:sp>
        <p:nvSpPr>
          <p:cNvPr id="4" name="Folienbildplatzhalt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D7EBA44-2749-4505-B776-1307762B45EE}" type="slidenum">
              <a:rPr lang="de-AT" smtClean="0"/>
              <a:t>12</a:t>
            </a:fld>
            <a:endParaRPr lang="de-AT"/>
          </a:p>
        </p:txBody>
      </p:sp>
    </p:spTree>
    <p:extLst>
      <p:ext uri="{BB962C8B-B14F-4D97-AF65-F5344CB8AC3E}">
        <p14:creationId xmlns:p14="http://schemas.microsoft.com/office/powerpoint/2010/main" val="2080840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2436394" y="4806000"/>
            <a:ext cx="650897" cy="273844"/>
          </a:xfrm>
        </p:spPr>
        <p:txBody>
          <a:bodyPr/>
          <a:lstStyle/>
          <a:p>
            <a:pPr>
              <a:defRPr/>
            </a:pPr>
            <a:fld id="{5A2D8E4C-A0BF-5444-9C74-A3C2242D2F23}" type="datetime1">
              <a:rPr lang="en-US" smtClean="0"/>
              <a:t>6/2/2023</a:t>
            </a:fld>
            <a:endParaRPr lang="en-US"/>
          </a:p>
        </p:txBody>
      </p:sp>
      <p:sp>
        <p:nvSpPr>
          <p:cNvPr id="7" name="Footer Placeholder 11"/>
          <p:cNvSpPr>
            <a:spLocks noGrp="1"/>
          </p:cNvSpPr>
          <p:nvPr>
            <p:ph type="ftr" sz="quarter" idx="11"/>
          </p:nvPr>
        </p:nvSpPr>
        <p:spPr bwMode="auto">
          <a:xfrm>
            <a:off x="3194447" y="4806000"/>
            <a:ext cx="4929166" cy="273844"/>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8298414" y="4806000"/>
            <a:ext cx="510941" cy="273844"/>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477622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3.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9" r:id="rId2"/>
    <p:sldLayoutId id="2147483663" r:id="rId3"/>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 id="2147483669" r:id="rId12"/>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1.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CC_anim_logo_powerpoint">
            <a:hlinkClick r:id="" action="ppaction://media"/>
            <a:extLst>
              <a:ext uri="{FF2B5EF4-FFF2-40B4-BE49-F238E27FC236}">
                <a16:creationId xmlns:a16="http://schemas.microsoft.com/office/drawing/2014/main" id="{F27B576C-AA40-4536-882D-C4EC01A31DB2}"/>
              </a:ext>
            </a:extLst>
          </p:cNvPr>
          <p:cNvPicPr>
            <a:picLocks noGrp="1" noChangeAspect="1"/>
          </p:cNvPicPr>
          <p:nvPr>
            <p:ph type="media" sz="quarter" idx="10"/>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5143500"/>
          </a:xfrm>
        </p:spPr>
      </p:pic>
    </p:spTree>
    <p:extLst>
      <p:ext uri="{BB962C8B-B14F-4D97-AF65-F5344CB8AC3E}">
        <p14:creationId xmlns:p14="http://schemas.microsoft.com/office/powerpoint/2010/main" val="165079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1C173A-D56A-FB9C-4E21-89A7E2DCF2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87652">
            <a:off x="1371" y="1835429"/>
            <a:ext cx="8271970" cy="1859311"/>
          </a:xfrm>
          <a:prstGeom prst="rect">
            <a:avLst/>
          </a:prstGeom>
        </p:spPr>
      </p:pic>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1115616" y="339502"/>
            <a:ext cx="7297553" cy="393177"/>
          </a:xfrm>
        </p:spPr>
        <p:txBody>
          <a:bodyPr/>
          <a:lstStyle/>
          <a:p>
            <a:r>
              <a:rPr lang="en-US" sz="2400" dirty="0"/>
              <a:t>Underground Civil Engineering – Technical Area</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pic>
        <p:nvPicPr>
          <p:cNvPr id="26" name="Picture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4760" y="3363838"/>
            <a:ext cx="1335321" cy="1728542"/>
          </a:xfrm>
          <a:prstGeom prst="rect">
            <a:avLst/>
          </a:prstGeom>
        </p:spPr>
      </p:pic>
    </p:spTree>
    <p:extLst>
      <p:ext uri="{BB962C8B-B14F-4D97-AF65-F5344CB8AC3E}">
        <p14:creationId xmlns:p14="http://schemas.microsoft.com/office/powerpoint/2010/main" val="2270744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pic>
        <p:nvPicPr>
          <p:cNvPr id="6" name="Picture 5" descr="A close-up of a pen">
            <a:extLst>
              <a:ext uri="{FF2B5EF4-FFF2-40B4-BE49-F238E27FC236}">
                <a16:creationId xmlns:a16="http://schemas.microsoft.com/office/drawing/2014/main" id="{120018E6-CD0E-38C2-4799-2F09122F8CDB}"/>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2012206" y="915566"/>
            <a:ext cx="7028193" cy="3961877"/>
          </a:xfrm>
          <a:prstGeom prst="rect">
            <a:avLst/>
          </a:prstGeom>
        </p:spPr>
      </p:pic>
      <p:sp>
        <p:nvSpPr>
          <p:cNvPr id="3" name="Title 4">
            <a:extLst>
              <a:ext uri="{FF2B5EF4-FFF2-40B4-BE49-F238E27FC236}">
                <a16:creationId xmlns:a16="http://schemas.microsoft.com/office/drawing/2014/main" id="{E1D8ED53-CDB6-7C05-73DF-4BEA065C10B9}"/>
              </a:ext>
            </a:extLst>
          </p:cNvPr>
          <p:cNvSpPr txBox="1">
            <a:spLocks/>
          </p:cNvSpPr>
          <p:nvPr/>
        </p:nvSpPr>
        <p:spPr>
          <a:xfrm>
            <a:off x="5220072" y="4305946"/>
            <a:ext cx="3600400" cy="57606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sz="1800" b="1" dirty="0">
                <a:latin typeface="+mn-lt"/>
                <a:ea typeface="+mn-ea"/>
                <a:cs typeface="+mn-cs"/>
              </a:rPr>
              <a:t>Technical Point housing RF</a:t>
            </a:r>
            <a:endParaRPr lang="en-GB" sz="1800" b="1" dirty="0">
              <a:latin typeface="+mn-lt"/>
              <a:ea typeface="+mn-ea"/>
              <a:cs typeface="+mn-cs"/>
            </a:endParaRPr>
          </a:p>
        </p:txBody>
      </p:sp>
      <p:sp>
        <p:nvSpPr>
          <p:cNvPr id="7" name="TextBox 6">
            <a:extLst>
              <a:ext uri="{FF2B5EF4-FFF2-40B4-BE49-F238E27FC236}">
                <a16:creationId xmlns:a16="http://schemas.microsoft.com/office/drawing/2014/main" id="{39D29497-9242-D0A5-0D61-361961525EF5}"/>
              </a:ext>
            </a:extLst>
          </p:cNvPr>
          <p:cNvSpPr txBox="1"/>
          <p:nvPr/>
        </p:nvSpPr>
        <p:spPr>
          <a:xfrm>
            <a:off x="-110458" y="-147291"/>
            <a:ext cx="871168" cy="646331"/>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Klystron gallery </a:t>
            </a:r>
          </a:p>
          <a:p>
            <a:pPr algn="r" defTabSz="685800">
              <a:defRPr/>
            </a:pPr>
            <a:r>
              <a:rPr lang="en-GB" sz="1200" dirty="0">
                <a:solidFill>
                  <a:prstClr val="black"/>
                </a:solidFill>
                <a:latin typeface="Calibri" panose="020F0502020204030204"/>
              </a:rPr>
              <a:t>9.8 x 5.4 m</a:t>
            </a:r>
          </a:p>
        </p:txBody>
      </p:sp>
      <p:sp>
        <p:nvSpPr>
          <p:cNvPr id="8" name="TextBox 7">
            <a:extLst>
              <a:ext uri="{FF2B5EF4-FFF2-40B4-BE49-F238E27FC236}">
                <a16:creationId xmlns:a16="http://schemas.microsoft.com/office/drawing/2014/main" id="{2D64F921-66C8-A177-DB5F-E8A98B1F3A2A}"/>
              </a:ext>
            </a:extLst>
          </p:cNvPr>
          <p:cNvSpPr txBox="1"/>
          <p:nvPr/>
        </p:nvSpPr>
        <p:spPr>
          <a:xfrm>
            <a:off x="1566928" y="4385"/>
            <a:ext cx="1378845" cy="276999"/>
          </a:xfrm>
          <a:prstGeom prst="rect">
            <a:avLst/>
          </a:prstGeom>
          <a:noFill/>
          <a:ln>
            <a:noFill/>
          </a:ln>
        </p:spPr>
        <p:txBody>
          <a:bodyPr wrap="square" rtlCol="0">
            <a:spAutoFit/>
          </a:bodyPr>
          <a:lstStyle/>
          <a:p>
            <a:pPr algn="r" defTabSz="685800">
              <a:defRPr/>
            </a:pPr>
            <a:r>
              <a:rPr lang="en-GB" sz="1200" dirty="0">
                <a:solidFill>
                  <a:prstClr val="black"/>
                </a:solidFill>
                <a:latin typeface="Calibri" panose="020F0502020204030204"/>
              </a:rPr>
              <a:t>Service staircase</a:t>
            </a:r>
          </a:p>
        </p:txBody>
      </p:sp>
      <p:pic>
        <p:nvPicPr>
          <p:cNvPr id="11" name="Picture 10">
            <a:extLst>
              <a:ext uri="{FF2B5EF4-FFF2-40B4-BE49-F238E27FC236}">
                <a16:creationId xmlns:a16="http://schemas.microsoft.com/office/drawing/2014/main" id="{2FA891D5-A25E-B946-D407-FE424B436BC1}"/>
              </a:ext>
            </a:extLst>
          </p:cNvPr>
          <p:cNvPicPr>
            <a:picLocks noChangeAspect="1"/>
          </p:cNvPicPr>
          <p:nvPr/>
        </p:nvPicPr>
        <p:blipFill>
          <a:blip r:embed="rId3"/>
          <a:stretch>
            <a:fillRect/>
          </a:stretch>
        </p:blipFill>
        <p:spPr>
          <a:xfrm>
            <a:off x="17193" y="369184"/>
            <a:ext cx="2996422" cy="3970069"/>
          </a:xfrm>
          <a:prstGeom prst="rect">
            <a:avLst/>
          </a:prstGeom>
        </p:spPr>
      </p:pic>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827584" y="369184"/>
            <a:ext cx="7308812" cy="341550"/>
          </a:xfrm>
        </p:spPr>
        <p:txBody>
          <a:bodyPr/>
          <a:lstStyle/>
          <a:p>
            <a:r>
              <a:rPr lang="en-US" sz="2400" dirty="0"/>
              <a:t>Underground Civil Engineering – Technical Area</a:t>
            </a:r>
            <a:endParaRPr lang="en-GB" sz="2400" dirty="0"/>
          </a:p>
        </p:txBody>
      </p:sp>
    </p:spTree>
    <p:extLst>
      <p:ext uri="{BB962C8B-B14F-4D97-AF65-F5344CB8AC3E}">
        <p14:creationId xmlns:p14="http://schemas.microsoft.com/office/powerpoint/2010/main" val="9618556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0352" y="398485"/>
            <a:ext cx="6761369" cy="4745015"/>
          </a:xfrm>
          <a:prstGeom prst="rect">
            <a:avLst/>
          </a:prstGeom>
        </p:spPr>
      </p:pic>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92279" y="369983"/>
            <a:ext cx="3603421" cy="483457"/>
          </a:xfrm>
        </p:spPr>
        <p:txBody>
          <a:bodyPr/>
          <a:lstStyle/>
          <a:p>
            <a:r>
              <a:rPr lang="en-US" sz="1800" dirty="0"/>
              <a:t>LINAC and Injection Tunnels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3" name="TextBox 2">
            <a:extLst>
              <a:ext uri="{FF2B5EF4-FFF2-40B4-BE49-F238E27FC236}">
                <a16:creationId xmlns:a16="http://schemas.microsoft.com/office/drawing/2014/main" id="{2DAF47E4-9886-4D20-BAFD-90CC60A63E2D}"/>
              </a:ext>
            </a:extLst>
          </p:cNvPr>
          <p:cNvSpPr txBox="1"/>
          <p:nvPr/>
        </p:nvSpPr>
        <p:spPr>
          <a:xfrm>
            <a:off x="160020" y="1013460"/>
            <a:ext cx="3284220" cy="646331"/>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Designed to enable injection either from SPS or from a new LINAC sited at </a:t>
            </a:r>
            <a:r>
              <a:rPr lang="en-US" sz="1200" dirty="0" err="1"/>
              <a:t>Prevessin</a:t>
            </a:r>
            <a:endParaRPr lang="en-GB" sz="1200" dirty="0"/>
          </a:p>
        </p:txBody>
      </p:sp>
      <p:sp>
        <p:nvSpPr>
          <p:cNvPr id="4" name="TextBox 3">
            <a:extLst>
              <a:ext uri="{FF2B5EF4-FFF2-40B4-BE49-F238E27FC236}">
                <a16:creationId xmlns:a16="http://schemas.microsoft.com/office/drawing/2014/main" id="{727A2F96-8A47-0012-5CBA-FBC4F338BBDE}"/>
              </a:ext>
            </a:extLst>
          </p:cNvPr>
          <p:cNvSpPr txBox="1"/>
          <p:nvPr/>
        </p:nvSpPr>
        <p:spPr>
          <a:xfrm>
            <a:off x="160020" y="1658422"/>
            <a:ext cx="3284220" cy="461665"/>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Single tunnel with spur to enable anti-clockwise injection</a:t>
            </a:r>
            <a:endParaRPr lang="en-GB" sz="1200" dirty="0"/>
          </a:p>
        </p:txBody>
      </p:sp>
      <p:sp>
        <p:nvSpPr>
          <p:cNvPr id="5" name="TextBox 4">
            <a:extLst>
              <a:ext uri="{FF2B5EF4-FFF2-40B4-BE49-F238E27FC236}">
                <a16:creationId xmlns:a16="http://schemas.microsoft.com/office/drawing/2014/main" id="{8C44C180-1040-7F44-BF8E-5A177C7BF568}"/>
              </a:ext>
            </a:extLst>
          </p:cNvPr>
          <p:cNvSpPr txBox="1"/>
          <p:nvPr/>
        </p:nvSpPr>
        <p:spPr>
          <a:xfrm>
            <a:off x="160020" y="2251078"/>
            <a:ext cx="2407920" cy="646331"/>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Connection details to SPS and FCC tunnel to be developed. </a:t>
            </a:r>
            <a:endParaRPr lang="en-GB" sz="1200" dirty="0"/>
          </a:p>
        </p:txBody>
      </p:sp>
      <p:sp>
        <p:nvSpPr>
          <p:cNvPr id="6" name="TextBox 5">
            <a:extLst>
              <a:ext uri="{FF2B5EF4-FFF2-40B4-BE49-F238E27FC236}">
                <a16:creationId xmlns:a16="http://schemas.microsoft.com/office/drawing/2014/main" id="{3B6F1D34-98D5-001C-E1A6-DF103C8EA4D3}"/>
              </a:ext>
            </a:extLst>
          </p:cNvPr>
          <p:cNvSpPr txBox="1"/>
          <p:nvPr/>
        </p:nvSpPr>
        <p:spPr>
          <a:xfrm>
            <a:off x="160020" y="3028400"/>
            <a:ext cx="2407920" cy="1015663"/>
          </a:xfrm>
          <a:prstGeom prst="rect">
            <a:avLst/>
          </a:prstGeom>
          <a:noFill/>
        </p:spPr>
        <p:txBody>
          <a:bodyPr wrap="square" rtlCol="0">
            <a:spAutoFit/>
          </a:bodyPr>
          <a:lstStyle/>
          <a:p>
            <a:pPr marL="171450" indent="-171450" algn="l">
              <a:buFont typeface="Arial" panose="020B0604020202020204" pitchFamily="34" charset="0"/>
              <a:buChar char="•"/>
            </a:pPr>
            <a:r>
              <a:rPr lang="en-US" sz="1200" dirty="0"/>
              <a:t>Layout could facilitate a direct surface to FCC link</a:t>
            </a:r>
          </a:p>
          <a:p>
            <a:pPr algn="l"/>
            <a:endParaRPr lang="en-US" sz="1200" dirty="0"/>
          </a:p>
          <a:p>
            <a:pPr marL="171450" indent="-171450">
              <a:buFont typeface="Arial" panose="020B0604020202020204" pitchFamily="34" charset="0"/>
              <a:buChar char="•"/>
            </a:pPr>
            <a:r>
              <a:rPr lang="en-US" sz="1200" dirty="0"/>
              <a:t>Design allows re-use for FCC-</a:t>
            </a:r>
            <a:r>
              <a:rPr lang="en-US" sz="1200" dirty="0" err="1"/>
              <a:t>hh</a:t>
            </a:r>
            <a:endParaRPr lang="en-GB" sz="1200" dirty="0"/>
          </a:p>
        </p:txBody>
      </p:sp>
    </p:spTree>
    <p:extLst>
      <p:ext uri="{BB962C8B-B14F-4D97-AF65-F5344CB8AC3E}">
        <p14:creationId xmlns:p14="http://schemas.microsoft.com/office/powerpoint/2010/main" val="216529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2728174" y="412837"/>
            <a:ext cx="4220090" cy="341550"/>
          </a:xfrm>
        </p:spPr>
        <p:txBody>
          <a:bodyPr/>
          <a:lstStyle/>
          <a:p>
            <a:r>
              <a:rPr lang="en-US" sz="2400" b="1" dirty="0"/>
              <a:t>Surface Civil Engineering</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1585" y="902188"/>
            <a:ext cx="8630529" cy="386749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Preliminary layouts for surface buildings for an Experiment Site and a Technical Site have been developed in conjunction with the Fermilab civil engineering group.</a:t>
            </a:r>
          </a:p>
          <a:p>
            <a:pPr marL="285750" indent="-285750">
              <a:spcBef>
                <a:spcPts val="600"/>
              </a:spcBef>
              <a:spcAft>
                <a:spcPts val="600"/>
              </a:spcAft>
              <a:buFont typeface="Arial" panose="020B0604020202020204" pitchFamily="34" charset="0"/>
              <a:buChar char="•"/>
            </a:pPr>
            <a:r>
              <a:rPr lang="en-US" dirty="0"/>
              <a:t>These layouts along with their associated bills of quantities will be used to prepare cost estimates for surface works.</a:t>
            </a:r>
          </a:p>
          <a:p>
            <a:pPr marL="285750" indent="-285750">
              <a:spcBef>
                <a:spcPts val="600"/>
              </a:spcBef>
              <a:spcAft>
                <a:spcPts val="600"/>
              </a:spcAft>
              <a:buFont typeface="Arial" panose="020B0604020202020204" pitchFamily="34" charset="0"/>
              <a:buChar char="•"/>
            </a:pPr>
            <a:r>
              <a:rPr lang="en-US" dirty="0"/>
              <a:t>For most of the other surface sites, the FCC civil engineering team has been working on options for surface buildings in order to support ongoing discussions with the local communities which will lead to more definitive layouts being prepared after the mid-term review.</a:t>
            </a:r>
          </a:p>
          <a:p>
            <a:pPr marL="285750" indent="-285750">
              <a:spcBef>
                <a:spcPts val="600"/>
              </a:spcBef>
              <a:spcAft>
                <a:spcPts val="600"/>
              </a:spcAft>
              <a:buFont typeface="Arial" panose="020B0604020202020204" pitchFamily="34" charset="0"/>
              <a:buChar char="•"/>
            </a:pPr>
            <a:r>
              <a:rPr lang="en-US" dirty="0"/>
              <a:t>Surface buildings at experimental sites are constrained by the underground caverns and shafts since the experiment access shaft can be located in only one of two positions relative to the Intersection Point.</a:t>
            </a:r>
          </a:p>
          <a:p>
            <a:pPr marL="285750" indent="-285750">
              <a:spcBef>
                <a:spcPts val="600"/>
              </a:spcBef>
              <a:spcAft>
                <a:spcPts val="600"/>
              </a:spcAft>
              <a:buFont typeface="Arial" panose="020B0604020202020204" pitchFamily="34" charset="0"/>
              <a:buChar char="•"/>
            </a:pPr>
            <a:r>
              <a:rPr lang="en-US" dirty="0"/>
              <a:t>For Technical sites there is more flexibility as the access shaft can be located further away from the beam tunnel.</a:t>
            </a:r>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775196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497075-B1E3-7D56-E086-0D755D4CE4A5}"/>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pic>
        <p:nvPicPr>
          <p:cNvPr id="8" name="Picture 7">
            <a:extLst>
              <a:ext uri="{FF2B5EF4-FFF2-40B4-BE49-F238E27FC236}">
                <a16:creationId xmlns:a16="http://schemas.microsoft.com/office/drawing/2014/main" id="{E9BE8DEA-3ADB-4945-AEA6-28EA51DA1D6D}"/>
              </a:ext>
            </a:extLst>
          </p:cNvPr>
          <p:cNvPicPr>
            <a:picLocks noChangeAspect="1"/>
          </p:cNvPicPr>
          <p:nvPr/>
        </p:nvPicPr>
        <p:blipFill>
          <a:blip r:embed="rId2"/>
          <a:stretch>
            <a:fillRect/>
          </a:stretch>
        </p:blipFill>
        <p:spPr>
          <a:xfrm>
            <a:off x="179512" y="411510"/>
            <a:ext cx="8784976" cy="4440714"/>
          </a:xfrm>
          <a:prstGeom prst="rect">
            <a:avLst/>
          </a:prstGeom>
        </p:spPr>
      </p:pic>
    </p:spTree>
    <p:extLst>
      <p:ext uri="{BB962C8B-B14F-4D97-AF65-F5344CB8AC3E}">
        <p14:creationId xmlns:p14="http://schemas.microsoft.com/office/powerpoint/2010/main" val="2457634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7BBFF53-1696-BB89-6C43-3B7CEC931417}"/>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pic>
        <p:nvPicPr>
          <p:cNvPr id="8" name="Picture 7">
            <a:extLst>
              <a:ext uri="{FF2B5EF4-FFF2-40B4-BE49-F238E27FC236}">
                <a16:creationId xmlns:a16="http://schemas.microsoft.com/office/drawing/2014/main" id="{C59578EA-DC5E-7740-2A20-C7C49907F125}"/>
              </a:ext>
            </a:extLst>
          </p:cNvPr>
          <p:cNvPicPr>
            <a:picLocks noChangeAspect="1"/>
          </p:cNvPicPr>
          <p:nvPr/>
        </p:nvPicPr>
        <p:blipFill>
          <a:blip r:embed="rId2"/>
          <a:stretch>
            <a:fillRect/>
          </a:stretch>
        </p:blipFill>
        <p:spPr>
          <a:xfrm>
            <a:off x="971600" y="411510"/>
            <a:ext cx="7507352" cy="4602409"/>
          </a:xfrm>
          <a:prstGeom prst="rect">
            <a:avLst/>
          </a:prstGeom>
        </p:spPr>
      </p:pic>
    </p:spTree>
    <p:extLst>
      <p:ext uri="{BB962C8B-B14F-4D97-AF65-F5344CB8AC3E}">
        <p14:creationId xmlns:p14="http://schemas.microsoft.com/office/powerpoint/2010/main" val="2741332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1043608" y="373818"/>
            <a:ext cx="7560840" cy="469739"/>
          </a:xfrm>
        </p:spPr>
        <p:txBody>
          <a:bodyPr/>
          <a:lstStyle/>
          <a:p>
            <a:r>
              <a:rPr lang="en-US" sz="2400" dirty="0"/>
              <a:t>Site Investigation for Areas of Geological Uncertainty</a:t>
            </a:r>
            <a:endParaRPr lang="en-GB" sz="2400"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1585" y="902187"/>
            <a:ext cx="4610455" cy="408900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The works will consist of:</a:t>
            </a:r>
          </a:p>
          <a:p>
            <a:pPr marL="285750" indent="-285750">
              <a:spcBef>
                <a:spcPts val="600"/>
              </a:spcBef>
              <a:spcAft>
                <a:spcPts val="600"/>
              </a:spcAft>
              <a:buFont typeface="Arial" panose="020B0604020202020204" pitchFamily="34" charset="0"/>
              <a:buChar char="•"/>
            </a:pPr>
            <a:r>
              <a:rPr lang="en-US" dirty="0"/>
              <a:t>About 48 cored or non-cored boreholes. These will determine precise locations of the interfaces between the different rock types and testing on samples will provide data for further structural design work for the underground structures.</a:t>
            </a:r>
          </a:p>
          <a:p>
            <a:pPr marL="285750" indent="-285750">
              <a:spcBef>
                <a:spcPts val="600"/>
              </a:spcBef>
              <a:spcAft>
                <a:spcPts val="600"/>
              </a:spcAft>
              <a:buFont typeface="Arial" panose="020B0604020202020204" pitchFamily="34" charset="0"/>
              <a:buChar char="•"/>
            </a:pPr>
            <a:r>
              <a:rPr lang="en-US" dirty="0"/>
              <a:t>Around 80 km of seismic reflection lines which will help determine the location of the interfaces between limestone and molasse rock as well as between the molasse and the superficial overlying sand/gravels/silts</a:t>
            </a:r>
          </a:p>
          <a:p>
            <a:pPr marL="285750" indent="-285750">
              <a:spcBef>
                <a:spcPts val="600"/>
              </a:spcBef>
              <a:spcAft>
                <a:spcPts val="600"/>
              </a:spcAft>
              <a:buFont typeface="Arial" panose="020B0604020202020204" pitchFamily="34" charset="0"/>
              <a:buChar char="•"/>
            </a:pPr>
            <a:r>
              <a:rPr lang="en-US" dirty="0"/>
              <a:t> In some boreholes it is anticipated to install piezometers for measuring water pressure</a:t>
            </a:r>
          </a:p>
          <a:p>
            <a:pPr>
              <a:spcBef>
                <a:spcPts val="600"/>
              </a:spcBef>
              <a:spcAft>
                <a:spcPts val="600"/>
              </a:spcAft>
            </a:pPr>
            <a:endParaRPr lang="en-US" dirty="0"/>
          </a:p>
          <a:p>
            <a:pPr>
              <a:spcBef>
                <a:spcPts val="600"/>
              </a:spcBef>
              <a:spcAft>
                <a:spcPts val="600"/>
              </a:spcAft>
            </a:pPr>
            <a:endParaRPr lang="en-US" dirty="0"/>
          </a:p>
        </p:txBody>
      </p:sp>
      <p:pic>
        <p:nvPicPr>
          <p:cNvPr id="6" name="Picture 5">
            <a:extLst>
              <a:ext uri="{FF2B5EF4-FFF2-40B4-BE49-F238E27FC236}">
                <a16:creationId xmlns:a16="http://schemas.microsoft.com/office/drawing/2014/main" id="{10FC3746-DF49-ADB7-3D4D-7A41734CC87F}"/>
              </a:ext>
            </a:extLst>
          </p:cNvPr>
          <p:cNvPicPr>
            <a:picLocks noChangeAspect="1"/>
          </p:cNvPicPr>
          <p:nvPr/>
        </p:nvPicPr>
        <p:blipFill>
          <a:blip r:embed="rId2"/>
          <a:stretch>
            <a:fillRect/>
          </a:stretch>
        </p:blipFill>
        <p:spPr>
          <a:xfrm>
            <a:off x="5148064" y="806281"/>
            <a:ext cx="3819396" cy="4089001"/>
          </a:xfrm>
          <a:prstGeom prst="rect">
            <a:avLst/>
          </a:prstGeom>
        </p:spPr>
      </p:pic>
    </p:spTree>
    <p:extLst>
      <p:ext uri="{BB962C8B-B14F-4D97-AF65-F5344CB8AC3E}">
        <p14:creationId xmlns:p14="http://schemas.microsoft.com/office/powerpoint/2010/main" val="3399339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D9FDE08-10AF-427D-A9CC-EC60D316DEC2}"/>
              </a:ext>
            </a:extLst>
          </p:cNvPr>
          <p:cNvSpPr>
            <a:spLocks noGrp="1"/>
          </p:cNvSpPr>
          <p:nvPr>
            <p:ph type="sldNum" sz="quarter" idx="12"/>
          </p:nvPr>
        </p:nvSpPr>
        <p:spPr/>
        <p:txBody>
          <a:bodyPr/>
          <a:lstStyle/>
          <a:p>
            <a:pPr>
              <a:defRPr/>
            </a:pPr>
            <a:fld id="{36B5EA5A-BC32-A742-B11B-8E7414D5B535}" type="slidenum">
              <a:rPr lang="en-US" smtClean="0"/>
              <a:t>17</a:t>
            </a:fld>
            <a:endParaRPr lang="en-US"/>
          </a:p>
        </p:txBody>
      </p:sp>
      <p:sp>
        <p:nvSpPr>
          <p:cNvPr id="9" name="TextBox 8">
            <a:extLst>
              <a:ext uri="{FF2B5EF4-FFF2-40B4-BE49-F238E27FC236}">
                <a16:creationId xmlns:a16="http://schemas.microsoft.com/office/drawing/2014/main" id="{80A039DD-062D-4012-AEB6-3E2D1245CAE4}"/>
              </a:ext>
            </a:extLst>
          </p:cNvPr>
          <p:cNvSpPr txBox="1"/>
          <p:nvPr/>
        </p:nvSpPr>
        <p:spPr bwMode="auto">
          <a:xfrm>
            <a:off x="1547664" y="411510"/>
            <a:ext cx="6120680" cy="461665"/>
          </a:xfrm>
          <a:prstGeom prst="rect">
            <a:avLst/>
          </a:prstGeom>
          <a:noFill/>
        </p:spPr>
        <p:txBody>
          <a:bodyPr wrap="square" rtlCol="0">
            <a:spAutoFit/>
          </a:bodyPr>
          <a:lstStyle/>
          <a:p>
            <a:r>
              <a:rPr lang="en-US" sz="2400" dirty="0"/>
              <a:t>Post Feasibility Study Best-Case Schedule</a:t>
            </a:r>
            <a:endParaRPr lang="en-GB" sz="2400" dirty="0"/>
          </a:p>
        </p:txBody>
      </p:sp>
      <p:pic>
        <p:nvPicPr>
          <p:cNvPr id="3" name="Picture 2">
            <a:extLst>
              <a:ext uri="{FF2B5EF4-FFF2-40B4-BE49-F238E27FC236}">
                <a16:creationId xmlns:a16="http://schemas.microsoft.com/office/drawing/2014/main" id="{92A578C4-64CB-F706-3A94-70EBF372FF99}"/>
              </a:ext>
            </a:extLst>
          </p:cNvPr>
          <p:cNvPicPr>
            <a:picLocks noChangeAspect="1"/>
          </p:cNvPicPr>
          <p:nvPr/>
        </p:nvPicPr>
        <p:blipFill>
          <a:blip r:embed="rId2"/>
          <a:stretch>
            <a:fillRect/>
          </a:stretch>
        </p:blipFill>
        <p:spPr>
          <a:xfrm>
            <a:off x="161764" y="915566"/>
            <a:ext cx="8820472" cy="3171060"/>
          </a:xfrm>
          <a:prstGeom prst="rect">
            <a:avLst/>
          </a:prstGeom>
          <a:ln w="15875">
            <a:solidFill>
              <a:schemeClr val="accent1"/>
            </a:solidFill>
          </a:ln>
        </p:spPr>
      </p:pic>
    </p:spTree>
    <p:extLst>
      <p:ext uri="{BB962C8B-B14F-4D97-AF65-F5344CB8AC3E}">
        <p14:creationId xmlns:p14="http://schemas.microsoft.com/office/powerpoint/2010/main" val="25549787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2627784" y="416839"/>
            <a:ext cx="5040560" cy="469739"/>
          </a:xfrm>
        </p:spPr>
        <p:txBody>
          <a:bodyPr/>
          <a:lstStyle/>
          <a:p>
            <a:r>
              <a:rPr lang="en-US" sz="2400" b="1" dirty="0"/>
              <a:t>Feasibility Phase Work Scope</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920682" y="1275606"/>
            <a:ext cx="7806043" cy="2232248"/>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Work scope to be assigned externally to contractors is limited but some small value contracts may be issued for the following support:</a:t>
            </a:r>
          </a:p>
          <a:p>
            <a:pPr marL="285750" indent="-285750">
              <a:spcBef>
                <a:spcPts val="600"/>
              </a:spcBef>
              <a:spcAft>
                <a:spcPts val="600"/>
              </a:spcAft>
              <a:buFont typeface="Arial" panose="020B0604020202020204" pitchFamily="34" charset="0"/>
              <a:buChar char="•"/>
            </a:pPr>
            <a:r>
              <a:rPr lang="en-US" dirty="0"/>
              <a:t>Cost estimation (underground and surface works)</a:t>
            </a:r>
          </a:p>
          <a:p>
            <a:pPr marL="285750" indent="-285750">
              <a:spcBef>
                <a:spcPts val="600"/>
              </a:spcBef>
              <a:spcAft>
                <a:spcPts val="600"/>
              </a:spcAft>
              <a:buFont typeface="Arial" panose="020B0604020202020204" pitchFamily="34" charset="0"/>
              <a:buChar char="•"/>
            </a:pPr>
            <a:r>
              <a:rPr lang="en-US" dirty="0"/>
              <a:t>Architectural and landscaping services (limited to visual aspects of the surface sites)</a:t>
            </a:r>
          </a:p>
          <a:p>
            <a:pPr marL="285750" indent="-285750">
              <a:spcBef>
                <a:spcPts val="600"/>
              </a:spcBef>
              <a:spcAft>
                <a:spcPts val="600"/>
              </a:spcAft>
              <a:buFont typeface="Arial" panose="020B0604020202020204" pitchFamily="34" charset="0"/>
              <a:buChar char="•"/>
            </a:pPr>
            <a:r>
              <a:rPr lang="en-US" dirty="0"/>
              <a:t>Possibly scheduling expertise for underground works</a:t>
            </a:r>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2785163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1835696" y="416839"/>
            <a:ext cx="5544616" cy="469739"/>
          </a:xfrm>
        </p:spPr>
        <p:txBody>
          <a:bodyPr/>
          <a:lstStyle/>
          <a:p>
            <a:r>
              <a:rPr lang="en-US" sz="2400" b="1" dirty="0"/>
              <a:t>Post - Feasibility Phase Work Scope</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683568" y="1131590"/>
            <a:ext cx="8279203" cy="3384376"/>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Bef>
                <a:spcPts val="600"/>
              </a:spcBef>
              <a:spcAft>
                <a:spcPts val="600"/>
              </a:spcAft>
            </a:pPr>
            <a:r>
              <a:rPr lang="en-US" dirty="0"/>
              <a:t>After feasibility phase ends and prior to start of construction the following external services would certainly be required:</a:t>
            </a:r>
          </a:p>
          <a:p>
            <a:pPr marL="342900" indent="-342900">
              <a:spcBef>
                <a:spcPts val="600"/>
              </a:spcBef>
              <a:spcAft>
                <a:spcPts val="600"/>
              </a:spcAft>
              <a:buFont typeface="+mj-lt"/>
              <a:buAutoNum type="arabicPeriod"/>
            </a:pPr>
            <a:r>
              <a:rPr lang="en-US" dirty="0"/>
              <a:t>Planning and oversight of site investigations</a:t>
            </a:r>
          </a:p>
          <a:p>
            <a:pPr marL="342900" indent="-342900">
              <a:spcBef>
                <a:spcPts val="600"/>
              </a:spcBef>
              <a:spcAft>
                <a:spcPts val="600"/>
              </a:spcAft>
              <a:buFont typeface="+mj-lt"/>
              <a:buAutoNum type="arabicPeriod"/>
            </a:pPr>
            <a:r>
              <a:rPr lang="en-US" dirty="0"/>
              <a:t>Permitting and authorizations in FR and CH for SI activities</a:t>
            </a:r>
          </a:p>
          <a:p>
            <a:pPr marL="342900" indent="-342900">
              <a:spcBef>
                <a:spcPts val="600"/>
              </a:spcBef>
              <a:spcAft>
                <a:spcPts val="600"/>
              </a:spcAft>
              <a:buFont typeface="+mj-lt"/>
              <a:buAutoNum type="arabicPeriod"/>
            </a:pPr>
            <a:r>
              <a:rPr lang="en-US" dirty="0"/>
              <a:t>Engineering services for Tender and Construction designs of underground and surface works as well as Architectural services for surface buildings.</a:t>
            </a:r>
          </a:p>
          <a:p>
            <a:pPr marL="342900" indent="-342900">
              <a:spcBef>
                <a:spcPts val="600"/>
              </a:spcBef>
              <a:spcAft>
                <a:spcPts val="600"/>
              </a:spcAft>
              <a:buFont typeface="+mj-lt"/>
              <a:buAutoNum type="arabicPeriod"/>
            </a:pPr>
            <a:r>
              <a:rPr lang="en-US" dirty="0"/>
              <a:t>Construction oversight (FIDIC Engineer) Services</a:t>
            </a:r>
          </a:p>
          <a:p>
            <a:pPr marL="342900" indent="-342900">
              <a:spcBef>
                <a:spcPts val="600"/>
              </a:spcBef>
              <a:spcAft>
                <a:spcPts val="600"/>
              </a:spcAft>
              <a:buFont typeface="+mj-lt"/>
              <a:buAutoNum type="arabicPeriod"/>
            </a:pPr>
            <a:r>
              <a:rPr lang="en-US" dirty="0"/>
              <a:t>Underground and surface construction contracts</a:t>
            </a:r>
          </a:p>
          <a:p>
            <a:pPr marL="342900" indent="-342900">
              <a:spcBef>
                <a:spcPts val="600"/>
              </a:spcBef>
              <a:spcAft>
                <a:spcPts val="600"/>
              </a:spcAft>
              <a:buFont typeface="+mj-lt"/>
              <a:buAutoNum type="arabicPeriod"/>
            </a:pPr>
            <a:r>
              <a:rPr lang="en-US" dirty="0"/>
              <a:t>Legal support, Adjudication Panel members </a:t>
            </a:r>
            <a:r>
              <a:rPr lang="en-US" dirty="0" err="1"/>
              <a:t>etc</a:t>
            </a:r>
            <a:endParaRPr lang="en-US" dirty="0"/>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2499673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2</a:t>
            </a:fld>
            <a:endParaRPr lang="de-AT" dirty="0"/>
          </a:p>
        </p:txBody>
      </p:sp>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81950" y="699542"/>
            <a:ext cx="8263350" cy="1790700"/>
          </a:xfrm>
        </p:spPr>
        <p:txBody>
          <a:bodyPr/>
          <a:lstStyle/>
          <a:p>
            <a:r>
              <a:rPr lang="en-US" sz="2800" dirty="0">
                <a:effectLst/>
                <a:latin typeface="Calibri" panose="020F0502020204030204" pitchFamily="34" charset="0"/>
                <a:ea typeface="Calibri" panose="020F0502020204030204" pitchFamily="34" charset="0"/>
              </a:rPr>
              <a:t>FCC Week – </a:t>
            </a:r>
            <a:r>
              <a:rPr lang="en-US" sz="2800" dirty="0" err="1">
                <a:effectLst/>
                <a:latin typeface="Calibri" panose="020F0502020204030204" pitchFamily="34" charset="0"/>
                <a:ea typeface="Calibri" panose="020F0502020204030204" pitchFamily="34" charset="0"/>
              </a:rPr>
              <a:t>uk</a:t>
            </a:r>
            <a:r>
              <a:rPr lang="en-US" sz="2800" dirty="0">
                <a:effectLst/>
                <a:latin typeface="Calibri" panose="020F0502020204030204" pitchFamily="34" charset="0"/>
                <a:ea typeface="Calibri" panose="020F0502020204030204" pitchFamily="34" charset="0"/>
              </a:rPr>
              <a:t> industry session</a:t>
            </a:r>
            <a:endParaRPr lang="en-US" sz="2800" dirty="0"/>
          </a:p>
        </p:txBody>
      </p:sp>
      <p:sp>
        <p:nvSpPr>
          <p:cNvPr id="2" name="Textfeld 1">
            <a:extLst>
              <a:ext uri="{FF2B5EF4-FFF2-40B4-BE49-F238E27FC236}">
                <a16:creationId xmlns:a16="http://schemas.microsoft.com/office/drawing/2014/main" id="{B75C5EC8-F6BE-4EDD-8A1F-E7C4E339CEBA}"/>
              </a:ext>
            </a:extLst>
          </p:cNvPr>
          <p:cNvSpPr txBox="1"/>
          <p:nvPr/>
        </p:nvSpPr>
        <p:spPr>
          <a:xfrm>
            <a:off x="1007831" y="87494"/>
            <a:ext cx="2038500" cy="170071"/>
          </a:xfrm>
          <a:prstGeom prst="rect">
            <a:avLst/>
          </a:prstGeom>
          <a:noFill/>
        </p:spPr>
        <p:txBody>
          <a:bodyPr wrap="square" rtlCol="0">
            <a:noAutofit/>
          </a:bodyPr>
          <a:lstStyle/>
          <a:p>
            <a:pPr>
              <a:lnSpc>
                <a:spcPts val="1238"/>
              </a:lnSpc>
            </a:pPr>
            <a:r>
              <a:rPr lang="en-US" sz="900" dirty="0">
                <a:solidFill>
                  <a:schemeClr val="bg1"/>
                </a:solidFill>
              </a:rPr>
              <a:t>6 June 2023 / FCC Week</a:t>
            </a:r>
          </a:p>
        </p:txBody>
      </p:sp>
      <p:sp>
        <p:nvSpPr>
          <p:cNvPr id="3" name="Textfeld 2">
            <a:extLst>
              <a:ext uri="{FF2B5EF4-FFF2-40B4-BE49-F238E27FC236}">
                <a16:creationId xmlns:a16="http://schemas.microsoft.com/office/drawing/2014/main" id="{0C80D029-2104-4318-B440-2F5B3EC0DEE2}"/>
              </a:ext>
            </a:extLst>
          </p:cNvPr>
          <p:cNvSpPr txBox="1"/>
          <p:nvPr/>
        </p:nvSpPr>
        <p:spPr>
          <a:xfrm>
            <a:off x="2087724" y="2653259"/>
            <a:ext cx="4968552" cy="648072"/>
          </a:xfrm>
          <a:prstGeom prst="rect">
            <a:avLst/>
          </a:prstGeom>
          <a:noFill/>
        </p:spPr>
        <p:txBody>
          <a:bodyPr wrap="square" rtlCol="0">
            <a:noAutofit/>
          </a:bodyPr>
          <a:lstStyle/>
          <a:p>
            <a:pPr algn="ctr">
              <a:lnSpc>
                <a:spcPct val="150000"/>
              </a:lnSpc>
            </a:pPr>
            <a:r>
              <a:rPr lang="en-US" sz="1600" dirty="0">
                <a:solidFill>
                  <a:schemeClr val="bg1"/>
                </a:solidFill>
              </a:rPr>
              <a:t>Timothy WATSON </a:t>
            </a:r>
          </a:p>
          <a:p>
            <a:pPr algn="ctr">
              <a:lnSpc>
                <a:spcPct val="150000"/>
              </a:lnSpc>
            </a:pPr>
            <a:r>
              <a:rPr lang="en-US" sz="1400" dirty="0">
                <a:solidFill>
                  <a:schemeClr val="bg1"/>
                </a:solidFill>
              </a:rPr>
              <a:t>Host States and Civil Engineering Pillar Coordinator</a:t>
            </a:r>
          </a:p>
        </p:txBody>
      </p:sp>
      <p:sp>
        <p:nvSpPr>
          <p:cNvPr id="11" name="Textfeld 2">
            <a:extLst>
              <a:ext uri="{FF2B5EF4-FFF2-40B4-BE49-F238E27FC236}">
                <a16:creationId xmlns:a16="http://schemas.microsoft.com/office/drawing/2014/main" id="{6EE14B37-5F29-4B64-98A4-64FBAAE9EE44}"/>
              </a:ext>
            </a:extLst>
          </p:cNvPr>
          <p:cNvSpPr txBox="1"/>
          <p:nvPr/>
        </p:nvSpPr>
        <p:spPr>
          <a:xfrm>
            <a:off x="3829644" y="87494"/>
            <a:ext cx="203850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sp>
        <p:nvSpPr>
          <p:cNvPr id="4" name="TextBox 3">
            <a:extLst>
              <a:ext uri="{FF2B5EF4-FFF2-40B4-BE49-F238E27FC236}">
                <a16:creationId xmlns:a16="http://schemas.microsoft.com/office/drawing/2014/main" id="{C39C5FAF-6FC1-E1BE-14A8-43C9E0CF2934}"/>
              </a:ext>
            </a:extLst>
          </p:cNvPr>
          <p:cNvSpPr txBox="1"/>
          <p:nvPr/>
        </p:nvSpPr>
        <p:spPr>
          <a:xfrm>
            <a:off x="107504" y="4731990"/>
            <a:ext cx="3960440" cy="246221"/>
          </a:xfrm>
          <a:prstGeom prst="rect">
            <a:avLst/>
          </a:prstGeom>
          <a:noFill/>
        </p:spPr>
        <p:txBody>
          <a:bodyPr wrap="square" rtlCol="0">
            <a:spAutoFit/>
          </a:bodyPr>
          <a:lstStyle/>
          <a:p>
            <a:r>
              <a:rPr lang="en-US" sz="1000" i="1" dirty="0">
                <a:solidFill>
                  <a:schemeClr val="bg1"/>
                </a:solidFill>
              </a:rPr>
              <a:t>Any views or suggestions expressed are those of the Author only. </a:t>
            </a:r>
            <a:endParaRPr lang="en-GB" sz="1000" i="1" dirty="0">
              <a:solidFill>
                <a:schemeClr val="bg1"/>
              </a:solidFill>
            </a:endParaRPr>
          </a:p>
        </p:txBody>
      </p:sp>
    </p:spTree>
    <p:extLst>
      <p:ext uri="{BB962C8B-B14F-4D97-AF65-F5344CB8AC3E}">
        <p14:creationId xmlns:p14="http://schemas.microsoft.com/office/powerpoint/2010/main" val="3660757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1259632" y="447442"/>
            <a:ext cx="7344816" cy="469739"/>
          </a:xfrm>
        </p:spPr>
        <p:txBody>
          <a:bodyPr/>
          <a:lstStyle/>
          <a:p>
            <a:r>
              <a:rPr lang="en-US" sz="1800" b="1" dirty="0"/>
              <a:t>Previous contributions from UK Civil Engineering Companies</a:t>
            </a:r>
            <a:endParaRPr lang="en-GB" sz="18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539552" y="943610"/>
            <a:ext cx="8279203" cy="3816424"/>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spcAft>
                <a:spcPts val="600"/>
              </a:spcAft>
            </a:pPr>
            <a:r>
              <a:rPr lang="en-US" dirty="0"/>
              <a:t>For large Projects (SPS, LEP, LHC, Hi-</a:t>
            </a:r>
            <a:r>
              <a:rPr lang="en-US" dirty="0" err="1"/>
              <a:t>Lumi</a:t>
            </a:r>
            <a:r>
              <a:rPr lang="en-US" dirty="0"/>
              <a:t>) the contributions from UK companies has been:</a:t>
            </a:r>
          </a:p>
          <a:p>
            <a:pPr>
              <a:spcAft>
                <a:spcPts val="600"/>
              </a:spcAft>
            </a:pPr>
            <a:r>
              <a:rPr lang="en-US" dirty="0"/>
              <a:t>SPS (1970’s) – nothing</a:t>
            </a:r>
          </a:p>
          <a:p>
            <a:pPr>
              <a:spcAft>
                <a:spcPts val="600"/>
              </a:spcAft>
            </a:pPr>
            <a:r>
              <a:rPr lang="en-US" dirty="0"/>
              <a:t>LEP (1980’s) – nothing</a:t>
            </a:r>
          </a:p>
          <a:p>
            <a:pPr>
              <a:spcAft>
                <a:spcPts val="600"/>
              </a:spcAft>
            </a:pPr>
            <a:r>
              <a:rPr lang="en-US" dirty="0"/>
              <a:t>LHC (1998-2006): </a:t>
            </a:r>
          </a:p>
          <a:p>
            <a:pPr marL="171450" indent="-171450">
              <a:buFont typeface="Arial" panose="020B0604020202020204" pitchFamily="34" charset="0"/>
              <a:buChar char="•"/>
            </a:pPr>
            <a:r>
              <a:rPr lang="en-US" sz="1200" dirty="0"/>
              <a:t>Gibb (now Jacobs) in JV with Austrian and Swiss companies for design and oversight (Engineer role)</a:t>
            </a:r>
          </a:p>
          <a:p>
            <a:pPr marL="171450" indent="-171450">
              <a:buFont typeface="Arial" panose="020B0604020202020204" pitchFamily="34" charset="0"/>
              <a:buChar char="•"/>
            </a:pPr>
            <a:r>
              <a:rPr lang="en-US" sz="1200" dirty="0"/>
              <a:t>Knight </a:t>
            </a:r>
            <a:r>
              <a:rPr lang="en-US" sz="1200" dirty="0" err="1"/>
              <a:t>Piesold</a:t>
            </a:r>
            <a:r>
              <a:rPr lang="en-US" sz="1200" dirty="0"/>
              <a:t> UK in JV with EDF (now part of AECOM I think)</a:t>
            </a:r>
          </a:p>
          <a:p>
            <a:pPr marL="171450" indent="-171450">
              <a:buFont typeface="Arial" panose="020B0604020202020204" pitchFamily="34" charset="0"/>
              <a:buChar char="•"/>
            </a:pPr>
            <a:r>
              <a:rPr lang="en-US" sz="1200" dirty="0"/>
              <a:t>Brown and Root UK in partnership with </a:t>
            </a:r>
            <a:r>
              <a:rPr lang="en-US" sz="1200" dirty="0" err="1"/>
              <a:t>Intecsa</a:t>
            </a:r>
            <a:endParaRPr lang="en-US" sz="1200" dirty="0"/>
          </a:p>
          <a:p>
            <a:pPr marL="171450" indent="-171450">
              <a:buFont typeface="Arial" panose="020B0604020202020204" pitchFamily="34" charset="0"/>
              <a:buChar char="•"/>
            </a:pPr>
            <a:r>
              <a:rPr lang="en-US" sz="1200" dirty="0"/>
              <a:t>Taylor Woodrow and </a:t>
            </a:r>
            <a:r>
              <a:rPr lang="en-US" sz="1200" dirty="0" err="1"/>
              <a:t>Amec</a:t>
            </a:r>
            <a:r>
              <a:rPr lang="en-US" sz="1200" dirty="0"/>
              <a:t> in a JV with </a:t>
            </a:r>
            <a:r>
              <a:rPr lang="en-US" sz="1200" dirty="0" err="1"/>
              <a:t>Spie</a:t>
            </a:r>
            <a:r>
              <a:rPr lang="en-US" sz="1200" dirty="0"/>
              <a:t> for one of three large construction contracts</a:t>
            </a:r>
          </a:p>
          <a:p>
            <a:pPr marL="171450" indent="-171450">
              <a:buFont typeface="Arial" panose="020B0604020202020204" pitchFamily="34" charset="0"/>
              <a:buChar char="•"/>
            </a:pPr>
            <a:r>
              <a:rPr lang="en-US" sz="1200" dirty="0"/>
              <a:t>Norton Rose for legal services</a:t>
            </a:r>
          </a:p>
          <a:p>
            <a:pPr>
              <a:spcBef>
                <a:spcPts val="600"/>
              </a:spcBef>
              <a:spcAft>
                <a:spcPts val="600"/>
              </a:spcAft>
            </a:pPr>
            <a:r>
              <a:rPr lang="en-US" dirty="0"/>
              <a:t>Hi-</a:t>
            </a:r>
            <a:r>
              <a:rPr lang="en-US" dirty="0" err="1"/>
              <a:t>Lumi</a:t>
            </a:r>
            <a:endParaRPr lang="en-US" dirty="0"/>
          </a:p>
          <a:p>
            <a:pPr marL="171450" indent="-171450">
              <a:buFont typeface="Arial" panose="020B0604020202020204" pitchFamily="34" charset="0"/>
              <a:buChar char="•"/>
            </a:pPr>
            <a:r>
              <a:rPr lang="en-US" sz="1200" dirty="0"/>
              <a:t>ARUP (pre-feasibility)</a:t>
            </a:r>
          </a:p>
          <a:p>
            <a:pPr>
              <a:spcBef>
                <a:spcPts val="600"/>
              </a:spcBef>
              <a:spcAft>
                <a:spcPts val="600"/>
              </a:spcAft>
            </a:pPr>
            <a:endParaRPr lang="en-US" dirty="0"/>
          </a:p>
          <a:p>
            <a:pPr>
              <a:spcBef>
                <a:spcPts val="600"/>
              </a:spcBef>
              <a:spcAft>
                <a:spcPts val="600"/>
              </a:spcAft>
            </a:pPr>
            <a:endParaRPr lang="en-US" dirty="0"/>
          </a:p>
          <a:p>
            <a:pPr>
              <a:spcBef>
                <a:spcPts val="600"/>
              </a:spcBef>
              <a:spcAft>
                <a:spcPts val="600"/>
              </a:spcAft>
            </a:pPr>
            <a:endParaRPr lang="en-US" dirty="0"/>
          </a:p>
        </p:txBody>
      </p:sp>
    </p:spTree>
    <p:extLst>
      <p:ext uri="{BB962C8B-B14F-4D97-AF65-F5344CB8AC3E}">
        <p14:creationId xmlns:p14="http://schemas.microsoft.com/office/powerpoint/2010/main" val="3694701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3671900" y="463444"/>
            <a:ext cx="1800200" cy="469739"/>
          </a:xfrm>
        </p:spPr>
        <p:txBody>
          <a:bodyPr/>
          <a:lstStyle/>
          <a:p>
            <a:r>
              <a:rPr lang="en-US" sz="2400" b="1" dirty="0"/>
              <a:t>Comments</a:t>
            </a:r>
            <a:endParaRPr lang="en-GB" sz="2400" b="1"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610836" y="961187"/>
            <a:ext cx="8279203" cy="3384376"/>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spcBef>
                <a:spcPts val="600"/>
              </a:spcBef>
              <a:spcAft>
                <a:spcPts val="600"/>
              </a:spcAft>
              <a:buFont typeface="+mj-lt"/>
              <a:buAutoNum type="arabicPeriod"/>
            </a:pPr>
            <a:r>
              <a:rPr lang="en-US" dirty="0"/>
              <a:t>Need to leverage from the CERN procurement rules that </a:t>
            </a:r>
            <a:r>
              <a:rPr lang="en-US" dirty="0" err="1"/>
              <a:t>favour</a:t>
            </a:r>
            <a:r>
              <a:rPr lang="en-US" dirty="0"/>
              <a:t> supplies from poorly balanced countries</a:t>
            </a:r>
          </a:p>
          <a:p>
            <a:pPr marL="342900" indent="-342900">
              <a:spcBef>
                <a:spcPts val="600"/>
              </a:spcBef>
              <a:spcAft>
                <a:spcPts val="600"/>
              </a:spcAft>
              <a:buFont typeface="+mj-lt"/>
              <a:buAutoNum type="arabicPeriod"/>
            </a:pPr>
            <a:r>
              <a:rPr lang="en-US" dirty="0"/>
              <a:t>Need to note that major contracts are always prepared at least in the English Language. LHC civil engineering was executed in English due to the diverse nationalities involved. </a:t>
            </a:r>
          </a:p>
          <a:p>
            <a:pPr marL="342900" indent="-342900">
              <a:spcBef>
                <a:spcPts val="600"/>
              </a:spcBef>
              <a:spcAft>
                <a:spcPts val="600"/>
              </a:spcAft>
              <a:buFont typeface="+mj-lt"/>
              <a:buAutoNum type="arabicPeriod"/>
            </a:pPr>
            <a:r>
              <a:rPr lang="en-US" dirty="0"/>
              <a:t>Need to note that in last 20 years CERN has consistently used FIDIC model for medium and large construction contracts</a:t>
            </a:r>
          </a:p>
          <a:p>
            <a:pPr marL="342900" indent="-342900">
              <a:spcBef>
                <a:spcPts val="600"/>
              </a:spcBef>
              <a:spcAft>
                <a:spcPts val="600"/>
              </a:spcAft>
              <a:buFont typeface="+mj-lt"/>
              <a:buAutoNum type="arabicPeriod"/>
            </a:pPr>
            <a:r>
              <a:rPr lang="en-US" dirty="0"/>
              <a:t>JVs with host state firms can give a good mix of skill sets</a:t>
            </a:r>
          </a:p>
          <a:p>
            <a:pPr marL="342900" indent="-342900">
              <a:spcBef>
                <a:spcPts val="600"/>
              </a:spcBef>
              <a:spcAft>
                <a:spcPts val="600"/>
              </a:spcAft>
              <a:buFont typeface="+mj-lt"/>
              <a:buAutoNum type="arabicPeriod"/>
            </a:pPr>
            <a:r>
              <a:rPr lang="en-US" dirty="0"/>
              <a:t>JVs with companies skilled in recent deep tunnels could be considered</a:t>
            </a:r>
          </a:p>
          <a:p>
            <a:pPr marL="342900" indent="-342900">
              <a:spcBef>
                <a:spcPts val="600"/>
              </a:spcBef>
              <a:spcAft>
                <a:spcPts val="600"/>
              </a:spcAft>
              <a:buFont typeface="+mj-lt"/>
              <a:buAutoNum type="arabicPeriod"/>
            </a:pPr>
            <a:r>
              <a:rPr lang="en-US" dirty="0"/>
              <a:t>Construction very challenging given strong host states capabilities. </a:t>
            </a:r>
          </a:p>
          <a:p>
            <a:pPr>
              <a:spcBef>
                <a:spcPts val="600"/>
              </a:spcBef>
              <a:spcAft>
                <a:spcPts val="600"/>
              </a:spcAft>
            </a:pPr>
            <a:endParaRPr lang="en-US" dirty="0"/>
          </a:p>
        </p:txBody>
      </p:sp>
    </p:spTree>
    <p:extLst>
      <p:ext uri="{BB962C8B-B14F-4D97-AF65-F5344CB8AC3E}">
        <p14:creationId xmlns:p14="http://schemas.microsoft.com/office/powerpoint/2010/main" val="3736640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22</a:t>
            </a:fld>
            <a:endParaRPr lang="en-US"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A8A55C3-A7C7-0B8B-11C9-C5D889CE79A7}"/>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pic>
        <p:nvPicPr>
          <p:cNvPr id="8" name="Picture 7">
            <a:extLst>
              <a:ext uri="{FF2B5EF4-FFF2-40B4-BE49-F238E27FC236}">
                <a16:creationId xmlns:a16="http://schemas.microsoft.com/office/drawing/2014/main" id="{79C4A1CF-4F54-F0F8-A91A-D5CB1F6D4BFD}"/>
              </a:ext>
            </a:extLst>
          </p:cNvPr>
          <p:cNvPicPr>
            <a:picLocks noChangeAspect="1"/>
          </p:cNvPicPr>
          <p:nvPr/>
        </p:nvPicPr>
        <p:blipFill>
          <a:blip r:embed="rId2"/>
          <a:stretch>
            <a:fillRect/>
          </a:stretch>
        </p:blipFill>
        <p:spPr>
          <a:xfrm>
            <a:off x="4556014" y="1694962"/>
            <a:ext cx="4424348" cy="3353573"/>
          </a:xfrm>
          <a:prstGeom prst="rect">
            <a:avLst/>
          </a:prstGeom>
          <a:ln w="15875">
            <a:solidFill>
              <a:schemeClr val="accent1"/>
            </a:solidFill>
          </a:ln>
        </p:spPr>
      </p:pic>
      <p:pic>
        <p:nvPicPr>
          <p:cNvPr id="10" name="Picture 9">
            <a:extLst>
              <a:ext uri="{FF2B5EF4-FFF2-40B4-BE49-F238E27FC236}">
                <a16:creationId xmlns:a16="http://schemas.microsoft.com/office/drawing/2014/main" id="{6CC28920-C9C2-94DB-F98F-C1AA084073A6}"/>
              </a:ext>
            </a:extLst>
          </p:cNvPr>
          <p:cNvPicPr>
            <a:picLocks noChangeAspect="1"/>
          </p:cNvPicPr>
          <p:nvPr/>
        </p:nvPicPr>
        <p:blipFill>
          <a:blip r:embed="rId3"/>
          <a:stretch>
            <a:fillRect/>
          </a:stretch>
        </p:blipFill>
        <p:spPr>
          <a:xfrm>
            <a:off x="107504" y="483518"/>
            <a:ext cx="3979025" cy="4011910"/>
          </a:xfrm>
          <a:prstGeom prst="rect">
            <a:avLst/>
          </a:prstGeom>
          <a:ln w="15875">
            <a:solidFill>
              <a:schemeClr val="accent1"/>
            </a:solidFill>
          </a:ln>
        </p:spPr>
      </p:pic>
      <p:sp>
        <p:nvSpPr>
          <p:cNvPr id="3" name="TextBox 2">
            <a:extLst>
              <a:ext uri="{FF2B5EF4-FFF2-40B4-BE49-F238E27FC236}">
                <a16:creationId xmlns:a16="http://schemas.microsoft.com/office/drawing/2014/main" id="{7BED4401-963A-F87C-7D89-7EEE83120EF6}"/>
              </a:ext>
            </a:extLst>
          </p:cNvPr>
          <p:cNvSpPr txBox="1"/>
          <p:nvPr/>
        </p:nvSpPr>
        <p:spPr>
          <a:xfrm>
            <a:off x="4644008" y="483518"/>
            <a:ext cx="3672408" cy="461665"/>
          </a:xfrm>
          <a:prstGeom prst="rect">
            <a:avLst/>
          </a:prstGeom>
          <a:noFill/>
        </p:spPr>
        <p:txBody>
          <a:bodyPr wrap="square" rtlCol="0">
            <a:spAutoFit/>
          </a:bodyPr>
          <a:lstStyle/>
          <a:p>
            <a:pPr algn="l"/>
            <a:r>
              <a:rPr lang="en-US" sz="2400" b="1" dirty="0"/>
              <a:t>Project Location</a:t>
            </a:r>
            <a:endParaRPr lang="en-GB" sz="2400" b="1" dirty="0"/>
          </a:p>
        </p:txBody>
      </p:sp>
    </p:spTree>
    <p:extLst>
      <p:ext uri="{BB962C8B-B14F-4D97-AF65-F5344CB8AC3E}">
        <p14:creationId xmlns:p14="http://schemas.microsoft.com/office/powerpoint/2010/main" val="27784810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pic>
        <p:nvPicPr>
          <p:cNvPr id="4" name="Picture 3" descr="A picture containing diagram, circle, text, map">
            <a:extLst>
              <a:ext uri="{FF2B5EF4-FFF2-40B4-BE49-F238E27FC236}">
                <a16:creationId xmlns:a16="http://schemas.microsoft.com/office/drawing/2014/main" id="{9E5F6FC6-CD9A-695B-F389-DE116BA41D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9485" y="489835"/>
            <a:ext cx="6128250" cy="4457154"/>
          </a:xfrm>
          <a:prstGeom prst="rect">
            <a:avLst/>
          </a:prstGeom>
        </p:spPr>
      </p:pic>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142644" y="4653665"/>
            <a:ext cx="5149435" cy="432048"/>
          </a:xfrm>
        </p:spPr>
        <p:txBody>
          <a:bodyPr/>
          <a:lstStyle/>
          <a:p>
            <a:r>
              <a:rPr lang="en-US" sz="1800" dirty="0"/>
              <a:t>Schematic of the Underground Civil Engineering</a:t>
            </a:r>
            <a:endParaRPr lang="en-GB" sz="1800" dirty="0"/>
          </a:p>
        </p:txBody>
      </p:sp>
    </p:spTree>
    <p:extLst>
      <p:ext uri="{BB962C8B-B14F-4D97-AF65-F5344CB8AC3E}">
        <p14:creationId xmlns:p14="http://schemas.microsoft.com/office/powerpoint/2010/main" val="3160559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11FA0F-E9A1-4D38-9407-0FBE9B595478}"/>
              </a:ext>
            </a:extLst>
          </p:cNvPr>
          <p:cNvPicPr>
            <a:picLocks noChangeAspect="1"/>
          </p:cNvPicPr>
          <p:nvPr/>
        </p:nvPicPr>
        <p:blipFill>
          <a:blip r:embed="rId2"/>
          <a:stretch>
            <a:fillRect/>
          </a:stretch>
        </p:blipFill>
        <p:spPr>
          <a:xfrm>
            <a:off x="0" y="1570182"/>
            <a:ext cx="9144000" cy="2003136"/>
          </a:xfrm>
          <a:prstGeom prst="rect">
            <a:avLst/>
          </a:prstGeom>
        </p:spPr>
      </p:pic>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6" name="Text Placeholder 5">
            <a:extLst>
              <a:ext uri="{FF2B5EF4-FFF2-40B4-BE49-F238E27FC236}">
                <a16:creationId xmlns:a16="http://schemas.microsoft.com/office/drawing/2014/main" id="{D391FBDB-7EB9-4938-9216-4E6CAC1D0F3B}"/>
              </a:ext>
            </a:extLst>
          </p:cNvPr>
          <p:cNvSpPr>
            <a:spLocks noGrp="1"/>
          </p:cNvSpPr>
          <p:nvPr>
            <p:ph type="body" sz="quarter" idx="11"/>
          </p:nvPr>
        </p:nvSpPr>
        <p:spPr>
          <a:xfrm>
            <a:off x="258005" y="3800589"/>
            <a:ext cx="1317876" cy="212558"/>
          </a:xfrm>
        </p:spPr>
        <p:txBody>
          <a:bodyPr/>
          <a:lstStyle/>
          <a:p>
            <a:r>
              <a:rPr lang="en-GB" dirty="0"/>
              <a:t>Shaft depths:</a:t>
            </a:r>
          </a:p>
        </p:txBody>
      </p:sp>
      <p:sp>
        <p:nvSpPr>
          <p:cNvPr id="15" name="TextBox 14">
            <a:extLst>
              <a:ext uri="{FF2B5EF4-FFF2-40B4-BE49-F238E27FC236}">
                <a16:creationId xmlns:a16="http://schemas.microsoft.com/office/drawing/2014/main" id="{422A9635-4562-4610-B217-1628FD7DDABD}"/>
              </a:ext>
            </a:extLst>
          </p:cNvPr>
          <p:cNvSpPr txBox="1"/>
          <p:nvPr/>
        </p:nvSpPr>
        <p:spPr>
          <a:xfrm>
            <a:off x="258005" y="4082962"/>
            <a:ext cx="1183460" cy="253916"/>
          </a:xfrm>
          <a:prstGeom prst="rect">
            <a:avLst/>
          </a:prstGeom>
          <a:noFill/>
        </p:spPr>
        <p:txBody>
          <a:bodyPr wrap="square" rtlCol="0">
            <a:spAutoFit/>
          </a:bodyPr>
          <a:lstStyle/>
          <a:p>
            <a:r>
              <a:rPr lang="en-GB" sz="1050" dirty="0"/>
              <a:t>A: 201 m</a:t>
            </a:r>
          </a:p>
        </p:txBody>
      </p:sp>
      <p:sp>
        <p:nvSpPr>
          <p:cNvPr id="16" name="TextBox 15">
            <a:extLst>
              <a:ext uri="{FF2B5EF4-FFF2-40B4-BE49-F238E27FC236}">
                <a16:creationId xmlns:a16="http://schemas.microsoft.com/office/drawing/2014/main" id="{14A1C2AA-BD2F-4200-8267-012976E6BD17}"/>
              </a:ext>
            </a:extLst>
          </p:cNvPr>
          <p:cNvSpPr txBox="1"/>
          <p:nvPr/>
        </p:nvSpPr>
        <p:spPr>
          <a:xfrm>
            <a:off x="2228994" y="4084471"/>
            <a:ext cx="803134" cy="253916"/>
          </a:xfrm>
          <a:prstGeom prst="rect">
            <a:avLst/>
          </a:prstGeom>
          <a:noFill/>
        </p:spPr>
        <p:txBody>
          <a:bodyPr wrap="square" rtlCol="0">
            <a:spAutoFit/>
          </a:bodyPr>
          <a:lstStyle/>
          <a:p>
            <a:r>
              <a:rPr lang="en-GB" sz="1050" dirty="0"/>
              <a:t>D: 181 m</a:t>
            </a:r>
          </a:p>
        </p:txBody>
      </p:sp>
      <p:sp>
        <p:nvSpPr>
          <p:cNvPr id="17" name="TextBox 16">
            <a:extLst>
              <a:ext uri="{FF2B5EF4-FFF2-40B4-BE49-F238E27FC236}">
                <a16:creationId xmlns:a16="http://schemas.microsoft.com/office/drawing/2014/main" id="{640841FC-4EAD-4689-B052-F7796C786FD8}"/>
              </a:ext>
            </a:extLst>
          </p:cNvPr>
          <p:cNvSpPr txBox="1"/>
          <p:nvPr/>
        </p:nvSpPr>
        <p:spPr>
          <a:xfrm>
            <a:off x="4391823" y="4084471"/>
            <a:ext cx="824622" cy="253916"/>
          </a:xfrm>
          <a:prstGeom prst="rect">
            <a:avLst/>
          </a:prstGeom>
          <a:noFill/>
        </p:spPr>
        <p:txBody>
          <a:bodyPr wrap="square" rtlCol="0">
            <a:spAutoFit/>
          </a:bodyPr>
          <a:lstStyle/>
          <a:p>
            <a:r>
              <a:rPr lang="en-GB" sz="1050" dirty="0"/>
              <a:t>G: 226 m</a:t>
            </a:r>
          </a:p>
        </p:txBody>
      </p:sp>
      <p:sp>
        <p:nvSpPr>
          <p:cNvPr id="19" name="TextBox 18">
            <a:extLst>
              <a:ext uri="{FF2B5EF4-FFF2-40B4-BE49-F238E27FC236}">
                <a16:creationId xmlns:a16="http://schemas.microsoft.com/office/drawing/2014/main" id="{FE10B834-E66D-4B68-87B1-BCCB1B9C5C9D}"/>
              </a:ext>
            </a:extLst>
          </p:cNvPr>
          <p:cNvSpPr txBox="1"/>
          <p:nvPr/>
        </p:nvSpPr>
        <p:spPr>
          <a:xfrm>
            <a:off x="6561782" y="4077256"/>
            <a:ext cx="727404" cy="253916"/>
          </a:xfrm>
          <a:prstGeom prst="rect">
            <a:avLst/>
          </a:prstGeom>
          <a:noFill/>
        </p:spPr>
        <p:txBody>
          <a:bodyPr wrap="square" rtlCol="0">
            <a:spAutoFit/>
          </a:bodyPr>
          <a:lstStyle/>
          <a:p>
            <a:r>
              <a:rPr lang="en-GB" sz="1050" dirty="0"/>
              <a:t>J: 253 m</a:t>
            </a:r>
          </a:p>
        </p:txBody>
      </p:sp>
      <p:sp>
        <p:nvSpPr>
          <p:cNvPr id="20" name="TextBox 19">
            <a:extLst>
              <a:ext uri="{FF2B5EF4-FFF2-40B4-BE49-F238E27FC236}">
                <a16:creationId xmlns:a16="http://schemas.microsoft.com/office/drawing/2014/main" id="{630412B8-D258-48ED-A851-B0083F0D85CC}"/>
              </a:ext>
            </a:extLst>
          </p:cNvPr>
          <p:cNvSpPr txBox="1"/>
          <p:nvPr/>
        </p:nvSpPr>
        <p:spPr>
          <a:xfrm>
            <a:off x="1249626" y="4077256"/>
            <a:ext cx="803134" cy="253916"/>
          </a:xfrm>
          <a:prstGeom prst="rect">
            <a:avLst/>
          </a:prstGeom>
          <a:noFill/>
        </p:spPr>
        <p:txBody>
          <a:bodyPr wrap="square" rtlCol="0">
            <a:spAutoFit/>
          </a:bodyPr>
          <a:lstStyle/>
          <a:p>
            <a:r>
              <a:rPr lang="en-GB" sz="1050" dirty="0"/>
              <a:t>B: 201 m</a:t>
            </a:r>
          </a:p>
        </p:txBody>
      </p:sp>
      <p:sp>
        <p:nvSpPr>
          <p:cNvPr id="21" name="TextBox 20">
            <a:extLst>
              <a:ext uri="{FF2B5EF4-FFF2-40B4-BE49-F238E27FC236}">
                <a16:creationId xmlns:a16="http://schemas.microsoft.com/office/drawing/2014/main" id="{FD9C7BD2-5E99-4654-8954-54B08DFEBB06}"/>
              </a:ext>
            </a:extLst>
          </p:cNvPr>
          <p:cNvSpPr txBox="1"/>
          <p:nvPr/>
        </p:nvSpPr>
        <p:spPr>
          <a:xfrm>
            <a:off x="3364394" y="4084471"/>
            <a:ext cx="727405" cy="253916"/>
          </a:xfrm>
          <a:prstGeom prst="rect">
            <a:avLst/>
          </a:prstGeom>
          <a:noFill/>
        </p:spPr>
        <p:txBody>
          <a:bodyPr wrap="square" rtlCol="0">
            <a:spAutoFit/>
          </a:bodyPr>
          <a:lstStyle/>
          <a:p>
            <a:r>
              <a:rPr lang="en-GB" sz="1050" dirty="0"/>
              <a:t>F: 400 m</a:t>
            </a:r>
          </a:p>
        </p:txBody>
      </p:sp>
      <p:sp>
        <p:nvSpPr>
          <p:cNvPr id="22" name="TextBox 21">
            <a:extLst>
              <a:ext uri="{FF2B5EF4-FFF2-40B4-BE49-F238E27FC236}">
                <a16:creationId xmlns:a16="http://schemas.microsoft.com/office/drawing/2014/main" id="{77D3B58B-6FE8-4E84-9751-3E4CB095524F}"/>
              </a:ext>
            </a:extLst>
          </p:cNvPr>
          <p:cNvSpPr txBox="1"/>
          <p:nvPr/>
        </p:nvSpPr>
        <p:spPr>
          <a:xfrm>
            <a:off x="5411976" y="4077256"/>
            <a:ext cx="849782" cy="253916"/>
          </a:xfrm>
          <a:prstGeom prst="rect">
            <a:avLst/>
          </a:prstGeom>
          <a:noFill/>
        </p:spPr>
        <p:txBody>
          <a:bodyPr wrap="square" rtlCol="0">
            <a:spAutoFit/>
          </a:bodyPr>
          <a:lstStyle/>
          <a:p>
            <a:r>
              <a:rPr lang="en-GB" sz="1050" dirty="0"/>
              <a:t>H: 235 m</a:t>
            </a:r>
          </a:p>
        </p:txBody>
      </p:sp>
      <p:sp>
        <p:nvSpPr>
          <p:cNvPr id="23" name="TextBox 22">
            <a:extLst>
              <a:ext uri="{FF2B5EF4-FFF2-40B4-BE49-F238E27FC236}">
                <a16:creationId xmlns:a16="http://schemas.microsoft.com/office/drawing/2014/main" id="{DF333135-87AA-4288-AF8B-5053A74F51BF}"/>
              </a:ext>
            </a:extLst>
          </p:cNvPr>
          <p:cNvSpPr txBox="1"/>
          <p:nvPr/>
        </p:nvSpPr>
        <p:spPr>
          <a:xfrm>
            <a:off x="7509878" y="4084471"/>
            <a:ext cx="727404" cy="253916"/>
          </a:xfrm>
          <a:prstGeom prst="rect">
            <a:avLst/>
          </a:prstGeom>
          <a:noFill/>
        </p:spPr>
        <p:txBody>
          <a:bodyPr wrap="square" rtlCol="0">
            <a:spAutoFit/>
          </a:bodyPr>
          <a:lstStyle/>
          <a:p>
            <a:r>
              <a:rPr lang="en-GB" sz="1050" dirty="0"/>
              <a:t>L: 250 m</a:t>
            </a:r>
          </a:p>
        </p:txBody>
      </p:sp>
      <p:sp>
        <p:nvSpPr>
          <p:cNvPr id="7" name="Title 6">
            <a:extLst>
              <a:ext uri="{FF2B5EF4-FFF2-40B4-BE49-F238E27FC236}">
                <a16:creationId xmlns:a16="http://schemas.microsoft.com/office/drawing/2014/main" id="{B7F471F7-5E91-8955-A55D-CD8206ACB19B}"/>
              </a:ext>
            </a:extLst>
          </p:cNvPr>
          <p:cNvSpPr>
            <a:spLocks noGrp="1"/>
          </p:cNvSpPr>
          <p:nvPr>
            <p:ph type="title"/>
          </p:nvPr>
        </p:nvSpPr>
        <p:spPr>
          <a:xfrm>
            <a:off x="3062418" y="511129"/>
            <a:ext cx="3470462" cy="381996"/>
          </a:xfrm>
        </p:spPr>
        <p:txBody>
          <a:bodyPr/>
          <a:lstStyle/>
          <a:p>
            <a:r>
              <a:rPr lang="en-US" dirty="0"/>
              <a:t>Tunnel Long Profile</a:t>
            </a:r>
            <a:endParaRPr lang="en-GB" dirty="0"/>
          </a:p>
        </p:txBody>
      </p:sp>
    </p:spTree>
    <p:extLst>
      <p:ext uri="{BB962C8B-B14F-4D97-AF65-F5344CB8AC3E}">
        <p14:creationId xmlns:p14="http://schemas.microsoft.com/office/powerpoint/2010/main" val="1509110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18" name="Text Placeholder 17">
            <a:extLst>
              <a:ext uri="{FF2B5EF4-FFF2-40B4-BE49-F238E27FC236}">
                <a16:creationId xmlns:a16="http://schemas.microsoft.com/office/drawing/2014/main" id="{E8CE50B6-1769-4B10-B944-BE371723071E}"/>
              </a:ext>
            </a:extLst>
          </p:cNvPr>
          <p:cNvSpPr>
            <a:spLocks noGrp="1"/>
          </p:cNvSpPr>
          <p:nvPr>
            <p:ph type="body" sz="quarter" idx="12"/>
          </p:nvPr>
        </p:nvSpPr>
        <p:spPr>
          <a:xfrm>
            <a:off x="647564" y="838527"/>
            <a:ext cx="7848872" cy="4181517"/>
          </a:xfrm>
        </p:spPr>
        <p:txBody>
          <a:bodyPr/>
          <a:lstStyle/>
          <a:p>
            <a:pPr marL="285750" indent="-285750">
              <a:spcBef>
                <a:spcPts val="600"/>
              </a:spcBef>
              <a:spcAft>
                <a:spcPts val="600"/>
              </a:spcAft>
              <a:buFont typeface="Arial" panose="020B0604020202020204" pitchFamily="34" charset="0"/>
              <a:buChar char="•"/>
            </a:pPr>
            <a:r>
              <a:rPr lang="en-US" sz="1200" dirty="0"/>
              <a:t>The FCC is currently in a “Study” Phase meaning that it is not an official “Project”. The Concept Study started in 2012 and was completed in 2018. We are now in a Feasibility Study Phase which should be completed by end 2025.</a:t>
            </a:r>
          </a:p>
          <a:p>
            <a:pPr marL="285750" indent="-285750">
              <a:spcBef>
                <a:spcPts val="600"/>
              </a:spcBef>
              <a:spcAft>
                <a:spcPts val="600"/>
              </a:spcAft>
              <a:buFont typeface="Arial" panose="020B0604020202020204" pitchFamily="34" charset="0"/>
              <a:buChar char="•"/>
            </a:pPr>
            <a:r>
              <a:rPr lang="en-US" sz="1200" dirty="0"/>
              <a:t>For Civil engineering this means we are undertaking the necessary tasks to determine the technical feasibility of a future project as well as preparing cost estimates and schedules to support the technical feasibility.</a:t>
            </a:r>
          </a:p>
          <a:p>
            <a:pPr marL="285750" indent="-285750">
              <a:spcBef>
                <a:spcPts val="600"/>
              </a:spcBef>
              <a:spcAft>
                <a:spcPts val="600"/>
              </a:spcAft>
              <a:buFont typeface="Arial" panose="020B0604020202020204" pitchFamily="34" charset="0"/>
              <a:buChar char="•"/>
            </a:pPr>
            <a:r>
              <a:rPr lang="en-US" sz="1200" dirty="0"/>
              <a:t>Although in-house design work to ascertain how CERN requirements could be met is normally done “ in-house”  CERN generally tends to contract out most civil engineering activities relating to design and construction.</a:t>
            </a:r>
          </a:p>
          <a:p>
            <a:pPr marL="285750" indent="-285750">
              <a:spcBef>
                <a:spcPts val="600"/>
              </a:spcBef>
              <a:spcAft>
                <a:spcPts val="600"/>
              </a:spcAft>
              <a:buFont typeface="Arial" panose="020B0604020202020204" pitchFamily="34" charset="0"/>
              <a:buChar char="•"/>
            </a:pPr>
            <a:r>
              <a:rPr lang="en-US" sz="1200" dirty="0"/>
              <a:t>For FCC, external consultants have participated to conceptual designs and associated costs estimates and defining a site investigation campaign.</a:t>
            </a:r>
          </a:p>
          <a:p>
            <a:pPr marL="285750" indent="-285750">
              <a:spcBef>
                <a:spcPts val="600"/>
              </a:spcBef>
              <a:spcAft>
                <a:spcPts val="600"/>
              </a:spcAft>
              <a:buFont typeface="Arial" panose="020B0604020202020204" pitchFamily="34" charset="0"/>
              <a:buChar char="•"/>
            </a:pPr>
            <a:r>
              <a:rPr lang="en-US" sz="1200" dirty="0"/>
              <a:t>At the present time CERN has one Austrian consultant specializing in underground works, one French consultant for the ongoing site investigation and one UK/French/Swiss consultant for preparing cost estimates for surface works. The US DOE Laboratory Fermilab are collaborating on some surface building preliminary designs and CERN is collaborating with the University of Geneva on geological modelling.</a:t>
            </a:r>
          </a:p>
        </p:txBody>
      </p:sp>
      <p:grpSp>
        <p:nvGrpSpPr>
          <p:cNvPr id="7" name="Group 6">
            <a:extLst>
              <a:ext uri="{FF2B5EF4-FFF2-40B4-BE49-F238E27FC236}">
                <a16:creationId xmlns:a16="http://schemas.microsoft.com/office/drawing/2014/main" id="{F0FFB021-DFC8-419C-B74C-FEA3B6DFB98C}"/>
              </a:ext>
            </a:extLst>
          </p:cNvPr>
          <p:cNvGrpSpPr/>
          <p:nvPr/>
        </p:nvGrpSpPr>
        <p:grpSpPr>
          <a:xfrm>
            <a:off x="827038" y="36488"/>
            <a:ext cx="4032994" cy="180000"/>
            <a:chOff x="1007830" y="87494"/>
            <a:chExt cx="4032994" cy="180000"/>
          </a:xfrm>
        </p:grpSpPr>
        <p:sp>
          <p:nvSpPr>
            <p:cNvPr id="8" name="Textfeld 1">
              <a:extLst>
                <a:ext uri="{FF2B5EF4-FFF2-40B4-BE49-F238E27FC236}">
                  <a16:creationId xmlns:a16="http://schemas.microsoft.com/office/drawing/2014/main" id="{5F49D43B-2B72-48A3-AED8-BE20E4CEA9F0}"/>
                </a:ext>
              </a:extLst>
            </p:cNvPr>
            <p:cNvSpPr txBox="1"/>
            <p:nvPr/>
          </p:nvSpPr>
          <p:spPr>
            <a:xfrm>
              <a:off x="1007830" y="87494"/>
              <a:ext cx="2268026" cy="170071"/>
            </a:xfrm>
            <a:prstGeom prst="rect">
              <a:avLst/>
            </a:prstGeom>
            <a:noFill/>
          </p:spPr>
          <p:txBody>
            <a:bodyPr wrap="square" rtlCol="0">
              <a:noAutofit/>
            </a:bodyPr>
            <a:lstStyle/>
            <a:p>
              <a:pPr>
                <a:lnSpc>
                  <a:spcPts val="1238"/>
                </a:lnSpc>
              </a:pPr>
              <a:r>
                <a:rPr lang="en-US" sz="900" dirty="0">
                  <a:solidFill>
                    <a:schemeClr val="bg1"/>
                  </a:solidFill>
                </a:rPr>
                <a:t>5 June 2023 / FCC Week</a:t>
              </a:r>
            </a:p>
          </p:txBody>
        </p:sp>
        <p:sp>
          <p:nvSpPr>
            <p:cNvPr id="9" name="Textfeld 2">
              <a:extLst>
                <a:ext uri="{FF2B5EF4-FFF2-40B4-BE49-F238E27FC236}">
                  <a16:creationId xmlns:a16="http://schemas.microsoft.com/office/drawing/2014/main" id="{9BF3791F-B0A7-4DBF-A8D4-875D02921D26}"/>
                </a:ext>
              </a:extLst>
            </p:cNvPr>
            <p:cNvSpPr txBox="1"/>
            <p:nvPr/>
          </p:nvSpPr>
          <p:spPr>
            <a:xfrm>
              <a:off x="3829644" y="97423"/>
              <a:ext cx="1211180" cy="170071"/>
            </a:xfrm>
            <a:prstGeom prst="rect">
              <a:avLst/>
            </a:prstGeom>
            <a:noFill/>
          </p:spPr>
          <p:txBody>
            <a:bodyPr wrap="square" rtlCol="0">
              <a:noAutofit/>
            </a:bodyPr>
            <a:lstStyle/>
            <a:p>
              <a:pPr>
                <a:lnSpc>
                  <a:spcPts val="1238"/>
                </a:lnSpc>
              </a:pPr>
              <a:r>
                <a:rPr lang="en-US" sz="900" dirty="0">
                  <a:solidFill>
                    <a:schemeClr val="bg1"/>
                  </a:solidFill>
                </a:rPr>
                <a:t>Timothy WATSON</a:t>
              </a:r>
            </a:p>
          </p:txBody>
        </p:sp>
      </p:grpSp>
      <p:sp>
        <p:nvSpPr>
          <p:cNvPr id="3" name="Title 2">
            <a:extLst>
              <a:ext uri="{FF2B5EF4-FFF2-40B4-BE49-F238E27FC236}">
                <a16:creationId xmlns:a16="http://schemas.microsoft.com/office/drawing/2014/main" id="{ADF1B4BA-C63F-0A5F-F230-2EB729CA724C}"/>
              </a:ext>
            </a:extLst>
          </p:cNvPr>
          <p:cNvSpPr>
            <a:spLocks noGrp="1"/>
          </p:cNvSpPr>
          <p:nvPr>
            <p:ph type="title"/>
          </p:nvPr>
        </p:nvSpPr>
        <p:spPr>
          <a:xfrm>
            <a:off x="3275856" y="411510"/>
            <a:ext cx="2880320" cy="409774"/>
          </a:xfrm>
        </p:spPr>
        <p:txBody>
          <a:bodyPr/>
          <a:lstStyle/>
          <a:p>
            <a:r>
              <a:rPr lang="en-US" sz="2400" dirty="0"/>
              <a:t>FCC Study/Project</a:t>
            </a:r>
            <a:endParaRPr lang="en-GB" sz="2400" dirty="0"/>
          </a:p>
        </p:txBody>
      </p:sp>
    </p:spTree>
    <p:extLst>
      <p:ext uri="{BB962C8B-B14F-4D97-AF65-F5344CB8AC3E}">
        <p14:creationId xmlns:p14="http://schemas.microsoft.com/office/powerpoint/2010/main" val="893816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D7508C-08AB-52F8-1156-88667B953F4F}"/>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5" name="Title 4">
            <a:extLst>
              <a:ext uri="{FF2B5EF4-FFF2-40B4-BE49-F238E27FC236}">
                <a16:creationId xmlns:a16="http://schemas.microsoft.com/office/drawing/2014/main" id="{76C526AF-911C-C72C-B7F3-5A021BA35960}"/>
              </a:ext>
            </a:extLst>
          </p:cNvPr>
          <p:cNvSpPr>
            <a:spLocks noGrp="1"/>
          </p:cNvSpPr>
          <p:nvPr>
            <p:ph type="title"/>
          </p:nvPr>
        </p:nvSpPr>
        <p:spPr>
          <a:xfrm>
            <a:off x="1151620" y="373819"/>
            <a:ext cx="6840760" cy="341550"/>
          </a:xfrm>
        </p:spPr>
        <p:txBody>
          <a:bodyPr/>
          <a:lstStyle/>
          <a:p>
            <a:r>
              <a:rPr lang="en-US" sz="2400" dirty="0"/>
              <a:t>Underground Civil Engineering – Main Features</a:t>
            </a:r>
            <a:endParaRPr lang="en-GB" sz="2400" dirty="0"/>
          </a:p>
        </p:txBody>
      </p:sp>
      <p:sp>
        <p:nvSpPr>
          <p:cNvPr id="4" name="Text Placeholder 17">
            <a:extLst>
              <a:ext uri="{FF2B5EF4-FFF2-40B4-BE49-F238E27FC236}">
                <a16:creationId xmlns:a16="http://schemas.microsoft.com/office/drawing/2014/main" id="{3513CEB5-0750-9AB5-1370-1A9F28106D98}"/>
              </a:ext>
            </a:extLst>
          </p:cNvPr>
          <p:cNvSpPr txBox="1">
            <a:spLocks/>
          </p:cNvSpPr>
          <p:nvPr/>
        </p:nvSpPr>
        <p:spPr>
          <a:xfrm>
            <a:off x="321585" y="902188"/>
            <a:ext cx="5330535" cy="3867493"/>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spcBef>
                <a:spcPts val="600"/>
              </a:spcBef>
              <a:spcAft>
                <a:spcPts val="600"/>
              </a:spcAft>
              <a:buFont typeface="Arial" panose="020B0604020202020204" pitchFamily="34" charset="0"/>
              <a:buChar char="•"/>
            </a:pPr>
            <a:r>
              <a:rPr lang="en-US" dirty="0"/>
              <a:t>Two “large” Experiment Areas, each with two shafts for access and two large caverns. Experiment cavern dimensions are 35m x 35m x 66m </a:t>
            </a:r>
          </a:p>
          <a:p>
            <a:pPr marL="285750" indent="-285750">
              <a:spcBef>
                <a:spcPts val="600"/>
              </a:spcBef>
              <a:spcAft>
                <a:spcPts val="600"/>
              </a:spcAft>
              <a:buFont typeface="Arial" panose="020B0604020202020204" pitchFamily="34" charset="0"/>
              <a:buChar char="•"/>
            </a:pPr>
            <a:r>
              <a:rPr lang="en-US" dirty="0"/>
              <a:t>Two “small” Experiment Areas each with two shafts and two caverns. Experiment cavern dimensions are 25m x 25m x 66m</a:t>
            </a:r>
          </a:p>
          <a:p>
            <a:pPr marL="285750" indent="-285750">
              <a:spcBef>
                <a:spcPts val="600"/>
              </a:spcBef>
              <a:spcAft>
                <a:spcPts val="600"/>
              </a:spcAft>
              <a:buFont typeface="Arial" panose="020B0604020202020204" pitchFamily="34" charset="0"/>
              <a:buChar char="•"/>
            </a:pPr>
            <a:r>
              <a:rPr lang="en-US" dirty="0"/>
              <a:t>Large experiment caverns are slightly larger than the ATLAS cavern and the small experiment cavern is similar in size to CMS cavern.</a:t>
            </a:r>
          </a:p>
          <a:p>
            <a:pPr marL="285750" indent="-285750">
              <a:spcBef>
                <a:spcPts val="600"/>
              </a:spcBef>
              <a:spcAft>
                <a:spcPts val="600"/>
              </a:spcAft>
              <a:buFont typeface="Arial" panose="020B0604020202020204" pitchFamily="34" charset="0"/>
              <a:buChar char="•"/>
            </a:pPr>
            <a:r>
              <a:rPr lang="en-US" dirty="0"/>
              <a:t>Deepest experiment cavern is 253m to beamline with shallowest having 181m depth to beam line. </a:t>
            </a:r>
          </a:p>
          <a:p>
            <a:pPr marL="285750" indent="-285750">
              <a:spcBef>
                <a:spcPts val="600"/>
              </a:spcBef>
              <a:spcAft>
                <a:spcPts val="600"/>
              </a:spcAft>
              <a:buFont typeface="Arial" panose="020B0604020202020204" pitchFamily="34" charset="0"/>
              <a:buChar char="•"/>
            </a:pPr>
            <a:endParaRPr lang="en-US" dirty="0"/>
          </a:p>
          <a:p>
            <a:pPr>
              <a:spcBef>
                <a:spcPts val="600"/>
              </a:spcBef>
              <a:spcAft>
                <a:spcPts val="600"/>
              </a:spcAft>
            </a:pPr>
            <a:endParaRPr lang="en-US" dirty="0"/>
          </a:p>
          <a:p>
            <a:pPr>
              <a:spcBef>
                <a:spcPts val="600"/>
              </a:spcBef>
              <a:spcAft>
                <a:spcPts val="600"/>
              </a:spcAft>
            </a:pPr>
            <a:endParaRPr lang="en-US" dirty="0"/>
          </a:p>
        </p:txBody>
      </p:sp>
      <p:pic>
        <p:nvPicPr>
          <p:cNvPr id="3" name="Picture 2">
            <a:extLst>
              <a:ext uri="{FF2B5EF4-FFF2-40B4-BE49-F238E27FC236}">
                <a16:creationId xmlns:a16="http://schemas.microsoft.com/office/drawing/2014/main" id="{7187DC73-8F12-772C-D46E-0F7ACDA9E7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5217" y="712600"/>
            <a:ext cx="3056871" cy="2499814"/>
          </a:xfrm>
          <a:prstGeom prst="rect">
            <a:avLst/>
          </a:prstGeom>
          <a:ln w="19050">
            <a:solidFill>
              <a:schemeClr val="tx1"/>
            </a:solidFill>
          </a:ln>
          <a:effectLst>
            <a:softEdge rad="112500"/>
          </a:effectLst>
        </p:spPr>
      </p:pic>
      <p:pic>
        <p:nvPicPr>
          <p:cNvPr id="7" name="Picture 6">
            <a:extLst>
              <a:ext uri="{FF2B5EF4-FFF2-40B4-BE49-F238E27FC236}">
                <a16:creationId xmlns:a16="http://schemas.microsoft.com/office/drawing/2014/main" id="{04D09BBC-E69D-FB8C-8AFD-DCEF8EC0B047}"/>
              </a:ext>
            </a:extLst>
          </p:cNvPr>
          <p:cNvPicPr>
            <a:picLocks noChangeAspect="1"/>
          </p:cNvPicPr>
          <p:nvPr/>
        </p:nvPicPr>
        <p:blipFill>
          <a:blip r:embed="rId3"/>
          <a:stretch>
            <a:fillRect/>
          </a:stretch>
        </p:blipFill>
        <p:spPr>
          <a:xfrm>
            <a:off x="6284134" y="2710884"/>
            <a:ext cx="2637954" cy="2337651"/>
          </a:xfrm>
          <a:prstGeom prst="rect">
            <a:avLst/>
          </a:prstGeom>
        </p:spPr>
      </p:pic>
    </p:spTree>
    <p:extLst>
      <p:ext uri="{BB962C8B-B14F-4D97-AF65-F5344CB8AC3E}">
        <p14:creationId xmlns:p14="http://schemas.microsoft.com/office/powerpoint/2010/main" val="3891580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2799" y="339502"/>
            <a:ext cx="8277051" cy="810325"/>
          </a:xfrm>
        </p:spPr>
        <p:txBody>
          <a:bodyPr/>
          <a:lstStyle/>
          <a:p>
            <a:r>
              <a:rPr lang="en-US" dirty="0"/>
              <a:t>Point A</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pic>
        <p:nvPicPr>
          <p:cNvPr id="24" name="Picture 2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1" y="728917"/>
            <a:ext cx="9144000" cy="1224123"/>
          </a:xfrm>
          <a:prstGeom prst="rect">
            <a:avLst/>
          </a:prstGeom>
        </p:spPr>
      </p:pic>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067694"/>
            <a:ext cx="8901623" cy="2644603"/>
          </a:xfrm>
          <a:prstGeom prst="rect">
            <a:avLst/>
          </a:prstGeom>
        </p:spPr>
      </p:pic>
      <p:pic>
        <p:nvPicPr>
          <p:cNvPr id="26" name="Picture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72118" y="3363838"/>
            <a:ext cx="1360605" cy="1728542"/>
          </a:xfrm>
          <a:prstGeom prst="rect">
            <a:avLst/>
          </a:prstGeom>
        </p:spPr>
      </p:pic>
    </p:spTree>
    <p:extLst>
      <p:ext uri="{BB962C8B-B14F-4D97-AF65-F5344CB8AC3E}">
        <p14:creationId xmlns:p14="http://schemas.microsoft.com/office/powerpoint/2010/main" val="540731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liennummernplatzhalter 1">
            <a:extLst>
              <a:ext uri="{FF2B5EF4-FFF2-40B4-BE49-F238E27FC236}">
                <a16:creationId xmlns:a16="http://schemas.microsoft.com/office/drawing/2014/main" id="{6B6305EF-5871-AD4C-A84D-1DC5B4D85B12}"/>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pic>
        <p:nvPicPr>
          <p:cNvPr id="4" name="Picture 3">
            <a:extLst>
              <a:ext uri="{FF2B5EF4-FFF2-40B4-BE49-F238E27FC236}">
                <a16:creationId xmlns:a16="http://schemas.microsoft.com/office/drawing/2014/main" id="{B5D1C245-52C5-1FBA-8C3D-842B6AAA6D41}"/>
              </a:ext>
            </a:extLst>
          </p:cNvPr>
          <p:cNvPicPr>
            <a:picLocks noChangeAspect="1"/>
          </p:cNvPicPr>
          <p:nvPr/>
        </p:nvPicPr>
        <p:blipFill>
          <a:blip r:embed="rId2"/>
          <a:stretch>
            <a:fillRect/>
          </a:stretch>
        </p:blipFill>
        <p:spPr>
          <a:xfrm>
            <a:off x="-26122" y="617332"/>
            <a:ext cx="3281448" cy="3509855"/>
          </a:xfrm>
          <a:prstGeom prst="rect">
            <a:avLst/>
          </a:prstGeom>
        </p:spPr>
      </p:pic>
      <p:pic>
        <p:nvPicPr>
          <p:cNvPr id="6" name="Picture 5">
            <a:extLst>
              <a:ext uri="{FF2B5EF4-FFF2-40B4-BE49-F238E27FC236}">
                <a16:creationId xmlns:a16="http://schemas.microsoft.com/office/drawing/2014/main" id="{C0E60691-BD36-90B9-3152-087EEBC04FEA}"/>
              </a:ext>
            </a:extLst>
          </p:cNvPr>
          <p:cNvPicPr>
            <a:picLocks noChangeAspect="1"/>
          </p:cNvPicPr>
          <p:nvPr/>
        </p:nvPicPr>
        <p:blipFill>
          <a:blip r:embed="rId3"/>
          <a:stretch>
            <a:fillRect/>
          </a:stretch>
        </p:blipFill>
        <p:spPr>
          <a:xfrm>
            <a:off x="2957875" y="1280160"/>
            <a:ext cx="3446120" cy="2763555"/>
          </a:xfrm>
          <a:prstGeom prst="rect">
            <a:avLst/>
          </a:prstGeom>
        </p:spPr>
      </p:pic>
      <p:pic>
        <p:nvPicPr>
          <p:cNvPr id="8" name="Picture 7">
            <a:extLst>
              <a:ext uri="{FF2B5EF4-FFF2-40B4-BE49-F238E27FC236}">
                <a16:creationId xmlns:a16="http://schemas.microsoft.com/office/drawing/2014/main" id="{8D1FCB9E-6BE9-E441-7134-9D9891DCCE0C}"/>
              </a:ext>
            </a:extLst>
          </p:cNvPr>
          <p:cNvPicPr>
            <a:picLocks noChangeAspect="1"/>
          </p:cNvPicPr>
          <p:nvPr/>
        </p:nvPicPr>
        <p:blipFill>
          <a:blip r:embed="rId4"/>
          <a:stretch>
            <a:fillRect/>
          </a:stretch>
        </p:blipFill>
        <p:spPr>
          <a:xfrm>
            <a:off x="5995331" y="1280160"/>
            <a:ext cx="3148669" cy="2763556"/>
          </a:xfrm>
          <a:prstGeom prst="rect">
            <a:avLst/>
          </a:prstGeom>
        </p:spPr>
      </p:pic>
      <p:sp>
        <p:nvSpPr>
          <p:cNvPr id="9" name="TextBox 8">
            <a:extLst>
              <a:ext uri="{FF2B5EF4-FFF2-40B4-BE49-F238E27FC236}">
                <a16:creationId xmlns:a16="http://schemas.microsoft.com/office/drawing/2014/main" id="{7B44AC1E-AE70-81EA-A82F-4DD8C8782B7D}"/>
              </a:ext>
            </a:extLst>
          </p:cNvPr>
          <p:cNvSpPr txBox="1"/>
          <p:nvPr/>
        </p:nvSpPr>
        <p:spPr>
          <a:xfrm>
            <a:off x="1575582" y="424023"/>
            <a:ext cx="6337495" cy="369332"/>
          </a:xfrm>
          <a:prstGeom prst="rect">
            <a:avLst/>
          </a:prstGeom>
          <a:noFill/>
        </p:spPr>
        <p:txBody>
          <a:bodyPr wrap="square" rtlCol="0">
            <a:spAutoFit/>
          </a:bodyPr>
          <a:lstStyle/>
          <a:p>
            <a:r>
              <a:rPr lang="en-US" sz="1800" b="1" dirty="0"/>
              <a:t>Comparison FCC to ATLAS and CMS Cavern Complexes</a:t>
            </a:r>
            <a:endParaRPr lang="en-GB" sz="1800" b="1" dirty="0"/>
          </a:p>
        </p:txBody>
      </p:sp>
      <p:sp>
        <p:nvSpPr>
          <p:cNvPr id="10" name="TextBox 9">
            <a:extLst>
              <a:ext uri="{FF2B5EF4-FFF2-40B4-BE49-F238E27FC236}">
                <a16:creationId xmlns:a16="http://schemas.microsoft.com/office/drawing/2014/main" id="{41D38D0F-FE41-4E75-8D5A-ECCB1F8F9B02}"/>
              </a:ext>
            </a:extLst>
          </p:cNvPr>
          <p:cNvSpPr txBox="1"/>
          <p:nvPr/>
        </p:nvSpPr>
        <p:spPr>
          <a:xfrm>
            <a:off x="1135081" y="4213242"/>
            <a:ext cx="769032" cy="369332"/>
          </a:xfrm>
          <a:prstGeom prst="rect">
            <a:avLst/>
          </a:prstGeom>
          <a:noFill/>
        </p:spPr>
        <p:txBody>
          <a:bodyPr wrap="square" rtlCol="0">
            <a:spAutoFit/>
          </a:bodyPr>
          <a:lstStyle/>
          <a:p>
            <a:r>
              <a:rPr lang="en-US" sz="1800" b="1" dirty="0"/>
              <a:t>FCC</a:t>
            </a:r>
            <a:endParaRPr lang="en-GB" sz="1800" b="1" dirty="0"/>
          </a:p>
        </p:txBody>
      </p:sp>
      <p:sp>
        <p:nvSpPr>
          <p:cNvPr id="12" name="TextBox 11">
            <a:extLst>
              <a:ext uri="{FF2B5EF4-FFF2-40B4-BE49-F238E27FC236}">
                <a16:creationId xmlns:a16="http://schemas.microsoft.com/office/drawing/2014/main" id="{87C3F164-9575-72AC-7348-070C894E49B1}"/>
              </a:ext>
            </a:extLst>
          </p:cNvPr>
          <p:cNvSpPr txBox="1"/>
          <p:nvPr/>
        </p:nvSpPr>
        <p:spPr>
          <a:xfrm>
            <a:off x="7400403" y="4213242"/>
            <a:ext cx="769032" cy="369332"/>
          </a:xfrm>
          <a:prstGeom prst="rect">
            <a:avLst/>
          </a:prstGeom>
          <a:noFill/>
        </p:spPr>
        <p:txBody>
          <a:bodyPr wrap="square" rtlCol="0">
            <a:spAutoFit/>
          </a:bodyPr>
          <a:lstStyle/>
          <a:p>
            <a:r>
              <a:rPr lang="en-US" sz="1800" b="1" dirty="0"/>
              <a:t>CMS</a:t>
            </a:r>
            <a:endParaRPr lang="en-GB" sz="1800" b="1" dirty="0"/>
          </a:p>
        </p:txBody>
      </p:sp>
      <p:sp>
        <p:nvSpPr>
          <p:cNvPr id="13" name="TextBox 12">
            <a:extLst>
              <a:ext uri="{FF2B5EF4-FFF2-40B4-BE49-F238E27FC236}">
                <a16:creationId xmlns:a16="http://schemas.microsoft.com/office/drawing/2014/main" id="{3577FE77-2B30-23D2-1D95-7F520666883F}"/>
              </a:ext>
            </a:extLst>
          </p:cNvPr>
          <p:cNvSpPr txBox="1"/>
          <p:nvPr/>
        </p:nvSpPr>
        <p:spPr>
          <a:xfrm>
            <a:off x="4556669" y="4231092"/>
            <a:ext cx="960210" cy="369332"/>
          </a:xfrm>
          <a:prstGeom prst="rect">
            <a:avLst/>
          </a:prstGeom>
          <a:noFill/>
        </p:spPr>
        <p:txBody>
          <a:bodyPr wrap="square" rtlCol="0">
            <a:spAutoFit/>
          </a:bodyPr>
          <a:lstStyle/>
          <a:p>
            <a:r>
              <a:rPr lang="en-US" sz="1800" b="1" dirty="0"/>
              <a:t>ATLAS</a:t>
            </a:r>
            <a:endParaRPr lang="en-GB" sz="1800" b="1" dirty="0"/>
          </a:p>
        </p:txBody>
      </p:sp>
    </p:spTree>
    <p:extLst>
      <p:ext uri="{BB962C8B-B14F-4D97-AF65-F5344CB8AC3E}">
        <p14:creationId xmlns:p14="http://schemas.microsoft.com/office/powerpoint/2010/main" val="2434349407"/>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defRPr sz="1200" b="1" dirty="0" smtClean="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4254</TotalTime>
  <Words>1114</Words>
  <Application>Microsoft Office PowerPoint</Application>
  <PresentationFormat>On-screen Show (16:9)</PresentationFormat>
  <Paragraphs>120</Paragraphs>
  <Slides>22</Slides>
  <Notes>1</Notes>
  <HiddenSlides>0</HiddenSlides>
  <MMClips>1</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22</vt:i4>
      </vt:variant>
    </vt:vector>
  </HeadingPairs>
  <TitlesOfParts>
    <vt:vector size="27" baseType="lpstr">
      <vt:lpstr>Arial</vt:lpstr>
      <vt:lpstr>Calibri</vt:lpstr>
      <vt:lpstr>Introslides</vt:lpstr>
      <vt:lpstr>Titleslides, Conclusion</vt:lpstr>
      <vt:lpstr>Content Slides - Deep Blue</vt:lpstr>
      <vt:lpstr>PowerPoint Presentation</vt:lpstr>
      <vt:lpstr>FCC Week – uk industry session</vt:lpstr>
      <vt:lpstr>PowerPoint Presentation</vt:lpstr>
      <vt:lpstr>Schematic of the Underground Civil Engineering</vt:lpstr>
      <vt:lpstr>Tunnel Long Profile</vt:lpstr>
      <vt:lpstr>FCC Study/Project</vt:lpstr>
      <vt:lpstr>Underground Civil Engineering – Main Features</vt:lpstr>
      <vt:lpstr>Point A</vt:lpstr>
      <vt:lpstr>PowerPoint Presentation</vt:lpstr>
      <vt:lpstr>Underground Civil Engineering – Technical Area</vt:lpstr>
      <vt:lpstr>Underground Civil Engineering – Technical Area</vt:lpstr>
      <vt:lpstr>LINAC and Injection Tunnels</vt:lpstr>
      <vt:lpstr>Surface Civil Engineering</vt:lpstr>
      <vt:lpstr>PowerPoint Presentation</vt:lpstr>
      <vt:lpstr>PowerPoint Presentation</vt:lpstr>
      <vt:lpstr>Site Investigation for Areas of Geological Uncertainty</vt:lpstr>
      <vt:lpstr>PowerPoint Presentation</vt:lpstr>
      <vt:lpstr>Feasibility Phase Work Scope</vt:lpstr>
      <vt:lpstr>Post - Feasibility Phase Work Scope</vt:lpstr>
      <vt:lpstr>Previous contributions from UK Civil Engineering Companies</vt:lpstr>
      <vt:lpstr>Comments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Tim Watson</cp:lastModifiedBy>
  <cp:revision>22</cp:revision>
  <cp:lastPrinted>2022-05-17T13:20:05Z</cp:lastPrinted>
  <dcterms:created xsi:type="dcterms:W3CDTF">2020-10-27T09:23:42Z</dcterms:created>
  <dcterms:modified xsi:type="dcterms:W3CDTF">2023-06-02T12:34:55Z</dcterms:modified>
</cp:coreProperties>
</file>