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5" r:id="rId1"/>
    <p:sldMasterId id="2147483648" r:id="rId2"/>
    <p:sldMasterId id="2147483650" r:id="rId3"/>
  </p:sldMasterIdLst>
  <p:notesMasterIdLst>
    <p:notesMasterId r:id="rId25"/>
  </p:notesMasterIdLst>
  <p:handoutMasterIdLst>
    <p:handoutMasterId r:id="rId26"/>
  </p:handoutMasterIdLst>
  <p:sldIdLst>
    <p:sldId id="276" r:id="rId4"/>
    <p:sldId id="320" r:id="rId5"/>
    <p:sldId id="275" r:id="rId6"/>
    <p:sldId id="322" r:id="rId7"/>
    <p:sldId id="294" r:id="rId8"/>
    <p:sldId id="323" r:id="rId9"/>
    <p:sldId id="278" r:id="rId10"/>
    <p:sldId id="279" r:id="rId11"/>
    <p:sldId id="280" r:id="rId12"/>
    <p:sldId id="281" r:id="rId13"/>
    <p:sldId id="282" r:id="rId14"/>
    <p:sldId id="284" r:id="rId15"/>
    <p:sldId id="285" r:id="rId16"/>
    <p:sldId id="286" r:id="rId17"/>
    <p:sldId id="287" r:id="rId18"/>
    <p:sldId id="288" r:id="rId19"/>
    <p:sldId id="454" r:id="rId20"/>
    <p:sldId id="321" r:id="rId21"/>
    <p:sldId id="452" r:id="rId22"/>
    <p:sldId id="453" r:id="rId23"/>
    <p:sldId id="274" r:id="rId24"/>
  </p:sldIdLst>
  <p:sldSz cx="24384000" cy="13716000"/>
  <p:notesSz cx="6858000" cy="9144000"/>
  <p:defaultTextStyle>
    <a:defPPr>
      <a:defRPr lang="de-DE"/>
    </a:defPPr>
    <a:lvl1pPr marL="0" algn="l" defTabSz="1828606" rtl="0" eaLnBrk="1" latinLnBrk="0" hangingPunct="1">
      <a:defRPr sz="3600" kern="1200">
        <a:solidFill>
          <a:schemeClr val="tx1"/>
        </a:solidFill>
        <a:latin typeface="+mn-lt"/>
        <a:ea typeface="+mn-ea"/>
        <a:cs typeface="+mn-cs"/>
      </a:defRPr>
    </a:lvl1pPr>
    <a:lvl2pPr marL="914302" algn="l" defTabSz="1828606" rtl="0" eaLnBrk="1" latinLnBrk="0" hangingPunct="1">
      <a:defRPr sz="3600" kern="1200">
        <a:solidFill>
          <a:schemeClr val="tx1"/>
        </a:solidFill>
        <a:latin typeface="+mn-lt"/>
        <a:ea typeface="+mn-ea"/>
        <a:cs typeface="+mn-cs"/>
      </a:defRPr>
    </a:lvl2pPr>
    <a:lvl3pPr marL="1828606" algn="l" defTabSz="1828606" rtl="0" eaLnBrk="1" latinLnBrk="0" hangingPunct="1">
      <a:defRPr sz="3600" kern="1200">
        <a:solidFill>
          <a:schemeClr val="tx1"/>
        </a:solidFill>
        <a:latin typeface="+mn-lt"/>
        <a:ea typeface="+mn-ea"/>
        <a:cs typeface="+mn-cs"/>
      </a:defRPr>
    </a:lvl3pPr>
    <a:lvl4pPr marL="2742908" algn="l" defTabSz="1828606" rtl="0" eaLnBrk="1" latinLnBrk="0" hangingPunct="1">
      <a:defRPr sz="3600" kern="1200">
        <a:solidFill>
          <a:schemeClr val="tx1"/>
        </a:solidFill>
        <a:latin typeface="+mn-lt"/>
        <a:ea typeface="+mn-ea"/>
        <a:cs typeface="+mn-cs"/>
      </a:defRPr>
    </a:lvl4pPr>
    <a:lvl5pPr marL="3657210" algn="l" defTabSz="1828606" rtl="0" eaLnBrk="1" latinLnBrk="0" hangingPunct="1">
      <a:defRPr sz="3600" kern="1200">
        <a:solidFill>
          <a:schemeClr val="tx1"/>
        </a:solidFill>
        <a:latin typeface="+mn-lt"/>
        <a:ea typeface="+mn-ea"/>
        <a:cs typeface="+mn-cs"/>
      </a:defRPr>
    </a:lvl5pPr>
    <a:lvl6pPr marL="4571514" algn="l" defTabSz="1828606" rtl="0" eaLnBrk="1" latinLnBrk="0" hangingPunct="1">
      <a:defRPr sz="3600" kern="1200">
        <a:solidFill>
          <a:schemeClr val="tx1"/>
        </a:solidFill>
        <a:latin typeface="+mn-lt"/>
        <a:ea typeface="+mn-ea"/>
        <a:cs typeface="+mn-cs"/>
      </a:defRPr>
    </a:lvl6pPr>
    <a:lvl7pPr marL="5485816" algn="l" defTabSz="1828606" rtl="0" eaLnBrk="1" latinLnBrk="0" hangingPunct="1">
      <a:defRPr sz="3600" kern="1200">
        <a:solidFill>
          <a:schemeClr val="tx1"/>
        </a:solidFill>
        <a:latin typeface="+mn-lt"/>
        <a:ea typeface="+mn-ea"/>
        <a:cs typeface="+mn-cs"/>
      </a:defRPr>
    </a:lvl7pPr>
    <a:lvl8pPr marL="6400120" algn="l" defTabSz="1828606" rtl="0" eaLnBrk="1" latinLnBrk="0" hangingPunct="1">
      <a:defRPr sz="3600" kern="1200">
        <a:solidFill>
          <a:schemeClr val="tx1"/>
        </a:solidFill>
        <a:latin typeface="+mn-lt"/>
        <a:ea typeface="+mn-ea"/>
        <a:cs typeface="+mn-cs"/>
      </a:defRPr>
    </a:lvl8pPr>
    <a:lvl9pPr marL="7314422" algn="l" defTabSz="1828606" rtl="0" eaLnBrk="1" latinLnBrk="0" hangingPunct="1">
      <a:defRPr sz="3600" kern="1200">
        <a:solidFill>
          <a:schemeClr val="tx1"/>
        </a:solidFill>
        <a:latin typeface="+mn-lt"/>
        <a:ea typeface="+mn-ea"/>
        <a:cs typeface="+mn-cs"/>
      </a:defRPr>
    </a:lvl9pPr>
  </p:defaultTextStyle>
  <p:extLst>
    <p:ext uri="{521415D9-36F7-43E2-AB2F-B90AF26B5E84}">
      <p14:sectionLst xmlns:p14="http://schemas.microsoft.com/office/powerpoint/2010/main">
        <p14:section name="Standardabschnitt" id="{3B035FEC-B7DB-45A1-9532-D96C8BE340EC}">
          <p14:sldIdLst>
            <p14:sldId id="276"/>
            <p14:sldId id="320"/>
            <p14:sldId id="275"/>
            <p14:sldId id="322"/>
            <p14:sldId id="294"/>
            <p14:sldId id="323"/>
            <p14:sldId id="278"/>
            <p14:sldId id="279"/>
            <p14:sldId id="280"/>
            <p14:sldId id="281"/>
            <p14:sldId id="282"/>
            <p14:sldId id="284"/>
            <p14:sldId id="285"/>
            <p14:sldId id="286"/>
            <p14:sldId id="287"/>
            <p14:sldId id="288"/>
            <p14:sldId id="454"/>
            <p14:sldId id="321"/>
            <p14:sldId id="452"/>
            <p14:sldId id="453"/>
            <p14:sldId id="274"/>
          </p14:sldIdLst>
        </p14:section>
        <p14:section name="Toolbox Slides" id="{878827CB-F001-431E-8642-0DF02B629B71}">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6FDA3"/>
    <a:srgbClr val="40C245"/>
    <a:srgbClr val="FFCCFF"/>
    <a:srgbClr val="DBDBE4"/>
    <a:srgbClr val="DFDFDF"/>
    <a:srgbClr val="5B9BD5"/>
    <a:srgbClr val="0000FF"/>
    <a:srgbClr val="E8FF2E"/>
    <a:srgbClr val="0F124A"/>
    <a:srgbClr val="D4BEF7"/>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712" autoAdjust="0"/>
  </p:normalViewPr>
  <p:slideViewPr>
    <p:cSldViewPr>
      <p:cViewPr varScale="1">
        <p:scale>
          <a:sx n="39" d="100"/>
          <a:sy n="39" d="100"/>
        </p:scale>
        <p:origin x="216" y="44"/>
      </p:cViewPr>
      <p:guideLst/>
    </p:cSldViewPr>
  </p:slideViewPr>
  <p:outlineViewPr>
    <p:cViewPr>
      <p:scale>
        <a:sx n="33" d="100"/>
        <a:sy n="33" d="100"/>
      </p:scale>
      <p:origin x="0" y="-9414"/>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handoutMaster" Target="handoutMasters/handoutMaster1.xml"/><Relationship Id="rId3" Type="http://schemas.openxmlformats.org/officeDocument/2006/relationships/slideMaster" Target="slideMasters/slideMaster3.xml"/><Relationship Id="rId21" Type="http://schemas.openxmlformats.org/officeDocument/2006/relationships/slide" Target="slides/slide18.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viewProps" Target="viewProps.xml"/><Relationship Id="rId10" Type="http://schemas.openxmlformats.org/officeDocument/2006/relationships/slide" Target="slides/slide7.xml"/><Relationship Id="rId19" Type="http://schemas.openxmlformats.org/officeDocument/2006/relationships/slide" Target="slides/slide16.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presProps" Target="presProps.xml"/><Relationship Id="rId30"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5_3">
  <dgm:title val=""/>
  <dgm:desc val=""/>
  <dgm:catLst>
    <dgm:cat type="accent5" pri="11300"/>
  </dgm:catLst>
  <dgm:styleLbl name="node0">
    <dgm:fillClrLst meth="repeat">
      <a:schemeClr val="accent5">
        <a:shade val="80000"/>
      </a:schemeClr>
    </dgm:fillClrLst>
    <dgm:linClrLst meth="repeat">
      <a:schemeClr val="lt1"/>
    </dgm:linClrLst>
    <dgm:effectClrLst/>
    <dgm:txLinClrLst/>
    <dgm:txFillClrLst/>
    <dgm:txEffectClrLst/>
  </dgm:styleLbl>
  <dgm:styleLbl name="node1">
    <dgm:fillClrLst>
      <a:schemeClr val="accent5">
        <a:shade val="80000"/>
      </a:schemeClr>
      <a:schemeClr val="accent5">
        <a:tint val="70000"/>
      </a:schemeClr>
    </dgm:fillClrLst>
    <dgm:linClrLst meth="repeat">
      <a:schemeClr val="lt1"/>
    </dgm:linClrLst>
    <dgm:effectClrLst/>
    <dgm:txLinClrLst/>
    <dgm:txFillClrLst/>
    <dgm:txEffectClrLst/>
  </dgm:styleLbl>
  <dgm:styleLbl name="alignNode1">
    <dgm:fillClrLst>
      <a:schemeClr val="accent5">
        <a:shade val="80000"/>
      </a:schemeClr>
      <a:schemeClr val="accent5">
        <a:tint val="70000"/>
      </a:schemeClr>
    </dgm:fillClrLst>
    <dgm:linClrLst>
      <a:schemeClr val="accent5">
        <a:shade val="80000"/>
      </a:schemeClr>
      <a:schemeClr val="accent5">
        <a:tint val="70000"/>
      </a:schemeClr>
    </dgm:linClrLst>
    <dgm:effectClrLst/>
    <dgm:txLinClrLst/>
    <dgm:txFillClrLst/>
    <dgm:txEffectClrLst/>
  </dgm:styleLbl>
  <dgm:styleLbl name="lnNode1">
    <dgm:fillClrLst>
      <a:schemeClr val="accent5">
        <a:shade val="80000"/>
      </a:schemeClr>
      <a:schemeClr val="accent5">
        <a:tint val="70000"/>
      </a:schemeClr>
    </dgm:fillClrLst>
    <dgm:linClrLst meth="repeat">
      <a:schemeClr val="lt1"/>
    </dgm:linClrLst>
    <dgm:effectClrLst/>
    <dgm:txLinClrLst/>
    <dgm:txFillClrLst/>
    <dgm:txEffectClrLst/>
  </dgm:styleLbl>
  <dgm:styleLbl name="vennNode1">
    <dgm:fillClrLst>
      <a:schemeClr val="accent5">
        <a:shade val="80000"/>
        <a:alpha val="50000"/>
      </a:schemeClr>
      <a:schemeClr val="accent5">
        <a:tint val="70000"/>
        <a:alpha val="50000"/>
      </a:schemeClr>
    </dgm:fillClrLst>
    <dgm:linClrLst meth="repeat">
      <a:schemeClr val="lt1"/>
    </dgm:linClrLst>
    <dgm:effectClrLst/>
    <dgm:txLinClrLst/>
    <dgm:txFillClrLst/>
    <dgm:txEffectClrLst/>
  </dgm:styleLbl>
  <dgm:styleLbl name="node2">
    <dgm:fillClrLst>
      <a:schemeClr val="accent5">
        <a:tint val="99000"/>
      </a:schemeClr>
    </dgm:fillClrLst>
    <dgm:linClrLst meth="repeat">
      <a:schemeClr val="lt1"/>
    </dgm:linClrLst>
    <dgm:effectClrLst/>
    <dgm:txLinClrLst/>
    <dgm:txFillClrLst/>
    <dgm:txEffectClrLst/>
  </dgm:styleLbl>
  <dgm:styleLbl name="node3">
    <dgm:fillClrLst>
      <a:schemeClr val="accent5">
        <a:tint val="80000"/>
      </a:schemeClr>
    </dgm:fillClrLst>
    <dgm:linClrLst meth="repeat">
      <a:schemeClr val="lt1"/>
    </dgm:linClrLst>
    <dgm:effectClrLst/>
    <dgm:txLinClrLst/>
    <dgm:txFillClrLst/>
    <dgm:txEffectClrLst/>
  </dgm:styleLbl>
  <dgm:styleLbl name="node4">
    <dgm:fillClrLst>
      <a:schemeClr val="accent5">
        <a:tint val="70000"/>
      </a:schemeClr>
    </dgm:fillClrLst>
    <dgm:linClrLst meth="repeat">
      <a:schemeClr val="lt1"/>
    </dgm:linClrLst>
    <dgm:effectClrLst/>
    <dgm:txLinClrLst/>
    <dgm:txFillClrLst/>
    <dgm:txEffectClrLst/>
  </dgm:styleLbl>
  <dgm:styleLbl name="fgImgPlace1">
    <dgm:fillClrLst>
      <a:schemeClr val="accent5">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hade val="90000"/>
      </a:schemeClr>
      <a:schemeClr val="accent5">
        <a:tint val="70000"/>
      </a:schemeClr>
    </dgm:fillClrLst>
    <dgm:linClrLst>
      <a:schemeClr val="accent5">
        <a:shade val="90000"/>
      </a:schemeClr>
      <a:schemeClr val="accent5">
        <a:tint val="70000"/>
      </a:schemeClr>
    </dgm:linClrLst>
    <dgm:effectClrLst/>
    <dgm:txLinClrLst/>
    <dgm:txFillClrLst/>
    <dgm:txEffectClrLst/>
  </dgm:styleLbl>
  <dgm:styleLbl name="fgSibTrans2D1">
    <dgm:fillClrLst>
      <a:schemeClr val="accent5">
        <a:shade val="90000"/>
      </a:schemeClr>
      <a:schemeClr val="accent5">
        <a:tint val="70000"/>
      </a:schemeClr>
    </dgm:fillClrLst>
    <dgm:linClrLst>
      <a:schemeClr val="accent5">
        <a:shade val="90000"/>
      </a:schemeClr>
      <a:schemeClr val="accent5">
        <a:tint val="70000"/>
      </a:schemeClr>
    </dgm:linClrLst>
    <dgm:effectClrLst/>
    <dgm:txLinClrLst/>
    <dgm:txFillClrLst meth="repeat">
      <a:schemeClr val="lt1"/>
    </dgm:txFillClrLst>
    <dgm:txEffectClrLst/>
  </dgm:styleLbl>
  <dgm:styleLbl name="bgSibTrans2D1">
    <dgm:fillClrLst>
      <a:schemeClr val="accent5">
        <a:shade val="90000"/>
      </a:schemeClr>
      <a:schemeClr val="accent5">
        <a:tint val="70000"/>
      </a:schemeClr>
    </dgm:fillClrLst>
    <dgm:linClrLst>
      <a:schemeClr val="accent5">
        <a:shade val="90000"/>
      </a:schemeClr>
      <a:schemeClr val="accent5">
        <a:tint val="70000"/>
      </a:schemeClr>
    </dgm:linClrLst>
    <dgm:effectClrLst/>
    <dgm:txLinClrLst/>
    <dgm:txFillClrLst meth="repeat">
      <a:schemeClr val="lt1"/>
    </dgm:txFillClrLst>
    <dgm:txEffectClrLst/>
  </dgm:styleLbl>
  <dgm:styleLbl name="sibTrans1D1">
    <dgm:fillClrLst>
      <a:schemeClr val="accent5">
        <a:shade val="90000"/>
      </a:schemeClr>
      <a:schemeClr val="accent5">
        <a:tint val="70000"/>
      </a:schemeClr>
    </dgm:fillClrLst>
    <dgm:linClrLst>
      <a:schemeClr val="accent5">
        <a:shade val="90000"/>
      </a:schemeClr>
      <a:schemeClr val="accent5">
        <a:tint val="70000"/>
      </a:schemeClr>
    </dgm:linClrLst>
    <dgm:effectClrLst/>
    <dgm:txLinClrLst/>
    <dgm:txFillClrLst meth="repeat">
      <a:schemeClr val="tx1"/>
    </dgm:txFillClrLst>
    <dgm:txEffectClrLst/>
  </dgm:styleLbl>
  <dgm:styleLbl name="callout">
    <dgm:fillClrLst meth="repeat">
      <a:schemeClr val="accent5"/>
    </dgm:fillClrLst>
    <dgm:linClrLst meth="repeat">
      <a:schemeClr val="accent5"/>
    </dgm:linClrLst>
    <dgm:effectClrLst/>
    <dgm:txLinClrLst/>
    <dgm:txFillClrLst meth="repeat">
      <a:schemeClr val="tx1"/>
    </dgm:txFillClrLst>
    <dgm:txEffectClrLst/>
  </dgm:styleLbl>
  <dgm:styleLbl name="asst0">
    <dgm:fillClrLst meth="repeat">
      <a:schemeClr val="accent5">
        <a:shade val="80000"/>
      </a:schemeClr>
    </dgm:fillClrLst>
    <dgm:linClrLst meth="repeat">
      <a:schemeClr val="lt1"/>
    </dgm:linClrLst>
    <dgm:effectClrLst/>
    <dgm:txLinClrLst/>
    <dgm:txFillClrLst/>
    <dgm:txEffectClrLst/>
  </dgm:styleLbl>
  <dgm:styleLbl name="asst1">
    <dgm:fillClrLst meth="repeat">
      <a:schemeClr val="accent5">
        <a:shade val="80000"/>
      </a:schemeClr>
    </dgm:fillClrLst>
    <dgm:linClrLst meth="repeat">
      <a:schemeClr val="lt1"/>
    </dgm:linClrLst>
    <dgm:effectClrLst/>
    <dgm:txLinClrLst/>
    <dgm:txFillClrLst/>
    <dgm:txEffectClrLst/>
  </dgm:styleLbl>
  <dgm:styleLbl name="asst2">
    <dgm:fillClrLst>
      <a:schemeClr val="accent5">
        <a:tint val="99000"/>
      </a:schemeClr>
    </dgm:fillClrLst>
    <dgm:linClrLst meth="repeat">
      <a:schemeClr val="lt1"/>
    </dgm:linClrLst>
    <dgm:effectClrLst/>
    <dgm:txLinClrLst/>
    <dgm:txFillClrLst/>
    <dgm:txEffectClrLst/>
  </dgm:styleLbl>
  <dgm:styleLbl name="asst3">
    <dgm:fillClrLst>
      <a:schemeClr val="accent5">
        <a:tint val="80000"/>
      </a:schemeClr>
    </dgm:fillClrLst>
    <dgm:linClrLst meth="repeat">
      <a:schemeClr val="lt1"/>
    </dgm:linClrLst>
    <dgm:effectClrLst/>
    <dgm:txLinClrLst/>
    <dgm:txFillClrLst/>
    <dgm:txEffectClrLst/>
  </dgm:styleLbl>
  <dgm:styleLbl name="asst4">
    <dgm:fillClrLst>
      <a:schemeClr val="accent5">
        <a:tint val="70000"/>
      </a:schemeClr>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a:tint val="90000"/>
      </a:schemeClr>
    </dgm:fillClrLst>
    <dgm:linClrLst meth="repeat">
      <a:schemeClr val="accent5">
        <a:tint val="90000"/>
      </a:schemeClr>
    </dgm:linClrLst>
    <dgm:effectClrLst/>
    <dgm:txLinClrLst/>
    <dgm:txFillClrLst/>
    <dgm:txEffectClrLst/>
  </dgm:styleLbl>
  <dgm:styleLbl name="parChTrans2D3">
    <dgm:fillClrLst meth="repeat">
      <a:schemeClr val="accent5">
        <a:tint val="70000"/>
      </a:schemeClr>
    </dgm:fillClrLst>
    <dgm:linClrLst meth="repeat">
      <a:schemeClr val="accent5">
        <a:tint val="70000"/>
      </a:schemeClr>
    </dgm:linClrLst>
    <dgm:effectClrLst/>
    <dgm:txLinClrLst/>
    <dgm:txFillClrLst/>
    <dgm:txEffectClrLst/>
  </dgm:styleLbl>
  <dgm:styleLbl name="parChTrans2D4">
    <dgm:fillClrLst meth="repeat">
      <a:schemeClr val="accent5">
        <a:tint val="50000"/>
      </a:schemeClr>
    </dgm:fillClrLst>
    <dgm:linClrLst meth="repeat">
      <a:schemeClr val="accent5">
        <a:tint val="50000"/>
      </a:schemeClr>
    </dgm:linClrLst>
    <dgm:effectClrLst/>
    <dgm:txLinClrLst/>
    <dgm:txFillClrLst meth="repeat">
      <a:schemeClr val="lt1"/>
    </dgm:txFillClrLst>
    <dgm:txEffectClrLst/>
  </dgm:styleLbl>
  <dgm:styleLbl name="parChTrans1D1">
    <dgm:fillClrLst meth="repeat">
      <a:schemeClr val="accent5">
        <a:shade val="80000"/>
      </a:schemeClr>
    </dgm:fillClrLst>
    <dgm:linClrLst meth="repeat">
      <a:schemeClr val="accent5">
        <a:shade val="80000"/>
      </a:schemeClr>
    </dgm:linClrLst>
    <dgm:effectClrLst/>
    <dgm:txLinClrLst/>
    <dgm:txFillClrLst meth="repeat">
      <a:schemeClr val="tx1"/>
    </dgm:txFillClrLst>
    <dgm:txEffectClrLst/>
  </dgm:styleLbl>
  <dgm:styleLbl name="parChTrans1D2">
    <dgm:fillClrLst meth="repeat">
      <a:schemeClr val="accent5">
        <a:tint val="99000"/>
      </a:schemeClr>
    </dgm:fillClrLst>
    <dgm:linClrLst meth="repeat">
      <a:schemeClr val="accent5">
        <a:tint val="99000"/>
      </a:schemeClr>
    </dgm:linClrLst>
    <dgm:effectClrLst/>
    <dgm:txLinClrLst/>
    <dgm:txFillClrLst meth="repeat">
      <a:schemeClr val="tx1"/>
    </dgm:txFillClrLst>
    <dgm:txEffectClrLst/>
  </dgm:styleLbl>
  <dgm:styleLbl name="parChTrans1D3">
    <dgm:fillClrLst meth="repeat">
      <a:schemeClr val="accent5">
        <a:tint val="80000"/>
      </a:schemeClr>
    </dgm:fillClrLst>
    <dgm:linClrLst meth="repeat">
      <a:schemeClr val="accent5">
        <a:tint val="80000"/>
      </a:schemeClr>
    </dgm:linClrLst>
    <dgm:effectClrLst/>
    <dgm:txLinClrLst/>
    <dgm:txFillClrLst meth="repeat">
      <a:schemeClr val="tx1"/>
    </dgm:txFillClrLst>
    <dgm:txEffectClrLst/>
  </dgm:styleLbl>
  <dgm:styleLbl name="parChTrans1D4">
    <dgm:fillClrLst meth="repeat">
      <a:schemeClr val="accent5">
        <a:tint val="70000"/>
      </a:schemeClr>
    </dgm:fillClrLst>
    <dgm:linClrLst meth="repeat">
      <a:schemeClr val="accent5">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hade val="80000"/>
      </a:schemeClr>
      <a:schemeClr val="accent5">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hade val="80000"/>
      </a:schemeClr>
      <a:schemeClr val="accent5">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hade val="80000"/>
      </a:schemeClr>
      <a:schemeClr val="accent5">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hade val="80000"/>
      </a:schemeClr>
      <a:schemeClr val="accent5">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5">
        <a:shade val="80000"/>
      </a:schemeClr>
      <a:schemeClr val="accent5">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a:tint val="70000"/>
      </a:schemeClr>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5C39703-269F-43BE-B49B-3495E9CF347D}" type="doc">
      <dgm:prSet loTypeId="urn:microsoft.com/office/officeart/2005/8/layout/cycle3" loCatId="cycle" qsTypeId="urn:microsoft.com/office/officeart/2005/8/quickstyle/simple1" qsCatId="simple" csTypeId="urn:microsoft.com/office/officeart/2005/8/colors/accent5_3" csCatId="accent5" phldr="1"/>
      <dgm:spPr/>
      <dgm:t>
        <a:bodyPr/>
        <a:lstStyle/>
        <a:p>
          <a:endParaRPr lang="en-US"/>
        </a:p>
      </dgm:t>
    </dgm:pt>
    <dgm:pt modelId="{5D91220C-4284-4388-A3C1-315849CCC704}">
      <dgm:prSet phldrT="[Text]"/>
      <dgm:spPr/>
      <dgm:t>
        <a:bodyPr/>
        <a:lstStyle/>
        <a:p>
          <a:r>
            <a:rPr lang="en-US" dirty="0"/>
            <a:t>Order/contract received from CERN</a:t>
          </a:r>
        </a:p>
      </dgm:t>
    </dgm:pt>
    <dgm:pt modelId="{EB3D5B3C-8F91-4DC4-AD0E-B542443717ED}" type="parTrans" cxnId="{B78BC472-401B-46F5-B0DA-37B7EF3F6823}">
      <dgm:prSet/>
      <dgm:spPr/>
      <dgm:t>
        <a:bodyPr/>
        <a:lstStyle/>
        <a:p>
          <a:endParaRPr lang="en-US"/>
        </a:p>
      </dgm:t>
    </dgm:pt>
    <dgm:pt modelId="{ECFD12C3-09DF-42CD-A15B-FCC92CC08885}" type="sibTrans" cxnId="{B78BC472-401B-46F5-B0DA-37B7EF3F6823}">
      <dgm:prSet/>
      <dgm:spPr/>
      <dgm:t>
        <a:bodyPr/>
        <a:lstStyle/>
        <a:p>
          <a:endParaRPr lang="en-US"/>
        </a:p>
      </dgm:t>
    </dgm:pt>
    <dgm:pt modelId="{8897874C-492C-444A-980C-7D004F733489}">
      <dgm:prSet phldrT="[Text]"/>
      <dgm:spPr/>
      <dgm:t>
        <a:bodyPr/>
        <a:lstStyle/>
        <a:p>
          <a:r>
            <a:rPr lang="en-US" dirty="0"/>
            <a:t>Increase in R&amp;D </a:t>
          </a:r>
        </a:p>
      </dgm:t>
    </dgm:pt>
    <dgm:pt modelId="{3DD17EA5-9102-4D2B-8F27-38DE5B4CD470}" type="parTrans" cxnId="{725B27A2-387D-4531-8AB9-1D437E0F6C13}">
      <dgm:prSet/>
      <dgm:spPr/>
      <dgm:t>
        <a:bodyPr/>
        <a:lstStyle/>
        <a:p>
          <a:endParaRPr lang="en-US"/>
        </a:p>
      </dgm:t>
    </dgm:pt>
    <dgm:pt modelId="{BC4829B6-E37A-40D1-9676-6C8FA6AB87C8}" type="sibTrans" cxnId="{725B27A2-387D-4531-8AB9-1D437E0F6C13}">
      <dgm:prSet/>
      <dgm:spPr/>
      <dgm:t>
        <a:bodyPr/>
        <a:lstStyle/>
        <a:p>
          <a:endParaRPr lang="en-US"/>
        </a:p>
      </dgm:t>
    </dgm:pt>
    <dgm:pt modelId="{C06B0B85-BC43-4A63-8BF6-C111314A7E03}">
      <dgm:prSet phldrT="[Text]"/>
      <dgm:spPr/>
      <dgm:t>
        <a:bodyPr/>
        <a:lstStyle/>
        <a:p>
          <a:r>
            <a:rPr lang="en-US" dirty="0"/>
            <a:t>Innovation</a:t>
          </a:r>
        </a:p>
      </dgm:t>
    </dgm:pt>
    <dgm:pt modelId="{F5DB8C0F-C95C-4F2B-A5FD-58F2DDE6362F}" type="parTrans" cxnId="{F9D32F30-9D16-449E-9FAD-FA90A5C5B50A}">
      <dgm:prSet/>
      <dgm:spPr/>
      <dgm:t>
        <a:bodyPr/>
        <a:lstStyle/>
        <a:p>
          <a:endParaRPr lang="en-US"/>
        </a:p>
      </dgm:t>
    </dgm:pt>
    <dgm:pt modelId="{0A39E392-0208-4167-A39E-41AD4DFA6D9E}" type="sibTrans" cxnId="{F9D32F30-9D16-449E-9FAD-FA90A5C5B50A}">
      <dgm:prSet/>
      <dgm:spPr/>
      <dgm:t>
        <a:bodyPr/>
        <a:lstStyle/>
        <a:p>
          <a:endParaRPr lang="en-US"/>
        </a:p>
      </dgm:t>
    </dgm:pt>
    <dgm:pt modelId="{CFBEA8FF-DA9B-43AB-96E3-7442EC7BCDF1}">
      <dgm:prSet phldrT="[Text]"/>
      <dgm:spPr/>
      <dgm:t>
        <a:bodyPr/>
        <a:lstStyle/>
        <a:p>
          <a:r>
            <a:rPr lang="en-US" dirty="0"/>
            <a:t>Productivity growth</a:t>
          </a:r>
        </a:p>
      </dgm:t>
    </dgm:pt>
    <dgm:pt modelId="{6859466D-1A65-4CDF-82FF-4264E6DAB713}" type="parTrans" cxnId="{E578FFD6-6B1B-4E13-BADF-3DC5C7C9DDF2}">
      <dgm:prSet/>
      <dgm:spPr/>
      <dgm:t>
        <a:bodyPr/>
        <a:lstStyle/>
        <a:p>
          <a:endParaRPr lang="en-US"/>
        </a:p>
      </dgm:t>
    </dgm:pt>
    <dgm:pt modelId="{E5497B11-2ABF-4C95-ABB3-8308432CEA63}" type="sibTrans" cxnId="{E578FFD6-6B1B-4E13-BADF-3DC5C7C9DDF2}">
      <dgm:prSet/>
      <dgm:spPr/>
      <dgm:t>
        <a:bodyPr/>
        <a:lstStyle/>
        <a:p>
          <a:endParaRPr lang="en-US"/>
        </a:p>
      </dgm:t>
    </dgm:pt>
    <dgm:pt modelId="{ECCAF47D-70C7-48DF-9798-E038DA68A17B}">
      <dgm:prSet phldrT="[Text]"/>
      <dgm:spPr/>
      <dgm:t>
        <a:bodyPr/>
        <a:lstStyle/>
        <a:p>
          <a:r>
            <a:rPr lang="en-US" dirty="0"/>
            <a:t>increase revenues &amp; profitability</a:t>
          </a:r>
        </a:p>
      </dgm:t>
    </dgm:pt>
    <dgm:pt modelId="{99808347-3FF9-49E4-8937-2F476B757C18}" type="parTrans" cxnId="{5FE31DB8-A079-40F7-AFA0-DD3FBAEBBA99}">
      <dgm:prSet/>
      <dgm:spPr/>
      <dgm:t>
        <a:bodyPr/>
        <a:lstStyle/>
        <a:p>
          <a:endParaRPr lang="en-US"/>
        </a:p>
      </dgm:t>
    </dgm:pt>
    <dgm:pt modelId="{517BF81E-CA3B-4D32-9117-E426B98F0DF0}" type="sibTrans" cxnId="{5FE31DB8-A079-40F7-AFA0-DD3FBAEBBA99}">
      <dgm:prSet/>
      <dgm:spPr/>
      <dgm:t>
        <a:bodyPr/>
        <a:lstStyle/>
        <a:p>
          <a:endParaRPr lang="en-US"/>
        </a:p>
      </dgm:t>
    </dgm:pt>
    <dgm:pt modelId="{ADB00DB6-332F-4C5F-A32F-9855B507C688}" type="pres">
      <dgm:prSet presAssocID="{A5C39703-269F-43BE-B49B-3495E9CF347D}" presName="Name0" presStyleCnt="0">
        <dgm:presLayoutVars>
          <dgm:dir/>
          <dgm:resizeHandles val="exact"/>
        </dgm:presLayoutVars>
      </dgm:prSet>
      <dgm:spPr/>
    </dgm:pt>
    <dgm:pt modelId="{9C053BA0-7181-4B17-9D5D-E85991F7575D}" type="pres">
      <dgm:prSet presAssocID="{A5C39703-269F-43BE-B49B-3495E9CF347D}" presName="cycle" presStyleCnt="0"/>
      <dgm:spPr/>
    </dgm:pt>
    <dgm:pt modelId="{252C7F37-A4E2-4819-ACAF-78937604F712}" type="pres">
      <dgm:prSet presAssocID="{5D91220C-4284-4388-A3C1-315849CCC704}" presName="nodeFirstNode" presStyleLbl="node1" presStyleIdx="0" presStyleCnt="5">
        <dgm:presLayoutVars>
          <dgm:bulletEnabled val="1"/>
        </dgm:presLayoutVars>
      </dgm:prSet>
      <dgm:spPr/>
    </dgm:pt>
    <dgm:pt modelId="{9996B2D7-F017-4EAE-A85B-FAB2792A06FB}" type="pres">
      <dgm:prSet presAssocID="{ECFD12C3-09DF-42CD-A15B-FCC92CC08885}" presName="sibTransFirstNode" presStyleLbl="bgShp" presStyleIdx="0" presStyleCnt="1" custLinFactNeighborX="-3596" custLinFactNeighborY="1618"/>
      <dgm:spPr/>
    </dgm:pt>
    <dgm:pt modelId="{61F7B717-E0C5-4C4B-807E-8FDB4D2509D3}" type="pres">
      <dgm:prSet presAssocID="{8897874C-492C-444A-980C-7D004F733489}" presName="nodeFollowingNodes" presStyleLbl="node1" presStyleIdx="1" presStyleCnt="5">
        <dgm:presLayoutVars>
          <dgm:bulletEnabled val="1"/>
        </dgm:presLayoutVars>
      </dgm:prSet>
      <dgm:spPr/>
    </dgm:pt>
    <dgm:pt modelId="{5CF59C87-1B2E-4E97-B480-BD4CD96BA015}" type="pres">
      <dgm:prSet presAssocID="{C06B0B85-BC43-4A63-8BF6-C111314A7E03}" presName="nodeFollowingNodes" presStyleLbl="node1" presStyleIdx="2" presStyleCnt="5">
        <dgm:presLayoutVars>
          <dgm:bulletEnabled val="1"/>
        </dgm:presLayoutVars>
      </dgm:prSet>
      <dgm:spPr/>
    </dgm:pt>
    <dgm:pt modelId="{382A5910-DACF-4D74-9488-3FBE3FFE5B7A}" type="pres">
      <dgm:prSet presAssocID="{CFBEA8FF-DA9B-43AB-96E3-7442EC7BCDF1}" presName="nodeFollowingNodes" presStyleLbl="node1" presStyleIdx="3" presStyleCnt="5">
        <dgm:presLayoutVars>
          <dgm:bulletEnabled val="1"/>
        </dgm:presLayoutVars>
      </dgm:prSet>
      <dgm:spPr/>
    </dgm:pt>
    <dgm:pt modelId="{9117103E-9EF9-4BF6-8306-1CCE6E0E5B0C}" type="pres">
      <dgm:prSet presAssocID="{ECCAF47D-70C7-48DF-9798-E038DA68A17B}" presName="nodeFollowingNodes" presStyleLbl="node1" presStyleIdx="4" presStyleCnt="5">
        <dgm:presLayoutVars>
          <dgm:bulletEnabled val="1"/>
        </dgm:presLayoutVars>
      </dgm:prSet>
      <dgm:spPr/>
    </dgm:pt>
  </dgm:ptLst>
  <dgm:cxnLst>
    <dgm:cxn modelId="{44E6C61A-DFD7-BA46-B8E4-62C315ED47B8}" type="presOf" srcId="{C06B0B85-BC43-4A63-8BF6-C111314A7E03}" destId="{5CF59C87-1B2E-4E97-B480-BD4CD96BA015}" srcOrd="0" destOrd="0" presId="urn:microsoft.com/office/officeart/2005/8/layout/cycle3"/>
    <dgm:cxn modelId="{F9D32F30-9D16-449E-9FAD-FA90A5C5B50A}" srcId="{A5C39703-269F-43BE-B49B-3495E9CF347D}" destId="{C06B0B85-BC43-4A63-8BF6-C111314A7E03}" srcOrd="2" destOrd="0" parTransId="{F5DB8C0F-C95C-4F2B-A5FD-58F2DDE6362F}" sibTransId="{0A39E392-0208-4167-A39E-41AD4DFA6D9E}"/>
    <dgm:cxn modelId="{E044DC45-AC43-5E4D-88E6-3AC5FD70531A}" type="presOf" srcId="{CFBEA8FF-DA9B-43AB-96E3-7442EC7BCDF1}" destId="{382A5910-DACF-4D74-9488-3FBE3FFE5B7A}" srcOrd="0" destOrd="0" presId="urn:microsoft.com/office/officeart/2005/8/layout/cycle3"/>
    <dgm:cxn modelId="{B78BC472-401B-46F5-B0DA-37B7EF3F6823}" srcId="{A5C39703-269F-43BE-B49B-3495E9CF347D}" destId="{5D91220C-4284-4388-A3C1-315849CCC704}" srcOrd="0" destOrd="0" parTransId="{EB3D5B3C-8F91-4DC4-AD0E-B542443717ED}" sibTransId="{ECFD12C3-09DF-42CD-A15B-FCC92CC08885}"/>
    <dgm:cxn modelId="{2F52EA76-C44F-F644-9950-937D307F975D}" type="presOf" srcId="{8897874C-492C-444A-980C-7D004F733489}" destId="{61F7B717-E0C5-4C4B-807E-8FDB4D2509D3}" srcOrd="0" destOrd="0" presId="urn:microsoft.com/office/officeart/2005/8/layout/cycle3"/>
    <dgm:cxn modelId="{C35B7180-E903-8445-AE09-86BCD88E601A}" type="presOf" srcId="{ECCAF47D-70C7-48DF-9798-E038DA68A17B}" destId="{9117103E-9EF9-4BF6-8306-1CCE6E0E5B0C}" srcOrd="0" destOrd="0" presId="urn:microsoft.com/office/officeart/2005/8/layout/cycle3"/>
    <dgm:cxn modelId="{8BABE394-29E6-5742-8D35-F5F41CB4770E}" type="presOf" srcId="{5D91220C-4284-4388-A3C1-315849CCC704}" destId="{252C7F37-A4E2-4819-ACAF-78937604F712}" srcOrd="0" destOrd="0" presId="urn:microsoft.com/office/officeart/2005/8/layout/cycle3"/>
    <dgm:cxn modelId="{725B27A2-387D-4531-8AB9-1D437E0F6C13}" srcId="{A5C39703-269F-43BE-B49B-3495E9CF347D}" destId="{8897874C-492C-444A-980C-7D004F733489}" srcOrd="1" destOrd="0" parTransId="{3DD17EA5-9102-4D2B-8F27-38DE5B4CD470}" sibTransId="{BC4829B6-E37A-40D1-9676-6C8FA6AB87C8}"/>
    <dgm:cxn modelId="{5FE31DB8-A079-40F7-AFA0-DD3FBAEBBA99}" srcId="{A5C39703-269F-43BE-B49B-3495E9CF347D}" destId="{ECCAF47D-70C7-48DF-9798-E038DA68A17B}" srcOrd="4" destOrd="0" parTransId="{99808347-3FF9-49E4-8937-2F476B757C18}" sibTransId="{517BF81E-CA3B-4D32-9117-E426B98F0DF0}"/>
    <dgm:cxn modelId="{E578FFD6-6B1B-4E13-BADF-3DC5C7C9DDF2}" srcId="{A5C39703-269F-43BE-B49B-3495E9CF347D}" destId="{CFBEA8FF-DA9B-43AB-96E3-7442EC7BCDF1}" srcOrd="3" destOrd="0" parTransId="{6859466D-1A65-4CDF-82FF-4264E6DAB713}" sibTransId="{E5497B11-2ABF-4C95-ABB3-8308432CEA63}"/>
    <dgm:cxn modelId="{2FB71CD9-BECC-E54D-9B8E-3388374890B2}" type="presOf" srcId="{ECFD12C3-09DF-42CD-A15B-FCC92CC08885}" destId="{9996B2D7-F017-4EAE-A85B-FAB2792A06FB}" srcOrd="0" destOrd="0" presId="urn:microsoft.com/office/officeart/2005/8/layout/cycle3"/>
    <dgm:cxn modelId="{C8CC98DB-4A4C-6840-AE8B-9C7B32CE4ECA}" type="presOf" srcId="{A5C39703-269F-43BE-B49B-3495E9CF347D}" destId="{ADB00DB6-332F-4C5F-A32F-9855B507C688}" srcOrd="0" destOrd="0" presId="urn:microsoft.com/office/officeart/2005/8/layout/cycle3"/>
    <dgm:cxn modelId="{D7D2F478-C607-9B4C-8C76-D531FD7D3F8B}" type="presParOf" srcId="{ADB00DB6-332F-4C5F-A32F-9855B507C688}" destId="{9C053BA0-7181-4B17-9D5D-E85991F7575D}" srcOrd="0" destOrd="0" presId="urn:microsoft.com/office/officeart/2005/8/layout/cycle3"/>
    <dgm:cxn modelId="{158256E4-CB9D-B74F-A0D7-25AB847918C3}" type="presParOf" srcId="{9C053BA0-7181-4B17-9D5D-E85991F7575D}" destId="{252C7F37-A4E2-4819-ACAF-78937604F712}" srcOrd="0" destOrd="0" presId="urn:microsoft.com/office/officeart/2005/8/layout/cycle3"/>
    <dgm:cxn modelId="{0AA1170E-1244-2149-9A59-432841ECCC57}" type="presParOf" srcId="{9C053BA0-7181-4B17-9D5D-E85991F7575D}" destId="{9996B2D7-F017-4EAE-A85B-FAB2792A06FB}" srcOrd="1" destOrd="0" presId="urn:microsoft.com/office/officeart/2005/8/layout/cycle3"/>
    <dgm:cxn modelId="{A8A8F41E-86C7-7D4E-8482-D8BA6C8B5170}" type="presParOf" srcId="{9C053BA0-7181-4B17-9D5D-E85991F7575D}" destId="{61F7B717-E0C5-4C4B-807E-8FDB4D2509D3}" srcOrd="2" destOrd="0" presId="urn:microsoft.com/office/officeart/2005/8/layout/cycle3"/>
    <dgm:cxn modelId="{5B4B758E-ADD2-D940-96F7-CD39BE6AE3C4}" type="presParOf" srcId="{9C053BA0-7181-4B17-9D5D-E85991F7575D}" destId="{5CF59C87-1B2E-4E97-B480-BD4CD96BA015}" srcOrd="3" destOrd="0" presId="urn:microsoft.com/office/officeart/2005/8/layout/cycle3"/>
    <dgm:cxn modelId="{A7F4E14F-3873-1E4E-A2B0-9C1DC4FB5E97}" type="presParOf" srcId="{9C053BA0-7181-4B17-9D5D-E85991F7575D}" destId="{382A5910-DACF-4D74-9488-3FBE3FFE5B7A}" srcOrd="4" destOrd="0" presId="urn:microsoft.com/office/officeart/2005/8/layout/cycle3"/>
    <dgm:cxn modelId="{B46B2738-CF8A-8E4B-A68F-4BDE52BA691C}" type="presParOf" srcId="{9C053BA0-7181-4B17-9D5D-E85991F7575D}" destId="{9117103E-9EF9-4BF6-8306-1CCE6E0E5B0C}" srcOrd="5" destOrd="0" presId="urn:microsoft.com/office/officeart/2005/8/layout/cycle3"/>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996B2D7-F017-4EAE-A85B-FAB2792A06FB}">
      <dsp:nvSpPr>
        <dsp:cNvPr id="0" name=""/>
        <dsp:cNvSpPr/>
      </dsp:nvSpPr>
      <dsp:spPr>
        <a:xfrm>
          <a:off x="932621" y="60547"/>
          <a:ext cx="5973668" cy="5973668"/>
        </a:xfrm>
        <a:prstGeom prst="circularArrow">
          <a:avLst>
            <a:gd name="adj1" fmla="val 5544"/>
            <a:gd name="adj2" fmla="val 330680"/>
            <a:gd name="adj3" fmla="val 13765340"/>
            <a:gd name="adj4" fmla="val 17392410"/>
            <a:gd name="adj5" fmla="val 5757"/>
          </a:avLst>
        </a:prstGeom>
        <a:solidFill>
          <a:schemeClr val="accent5">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252C7F37-A4E2-4819-ACAF-78937604F712}">
      <dsp:nvSpPr>
        <dsp:cNvPr id="0" name=""/>
        <dsp:cNvSpPr/>
      </dsp:nvSpPr>
      <dsp:spPr>
        <a:xfrm>
          <a:off x="2729263" y="2170"/>
          <a:ext cx="2810010" cy="1405005"/>
        </a:xfrm>
        <a:prstGeom prst="roundRect">
          <a:avLst/>
        </a:prstGeom>
        <a:solidFill>
          <a:schemeClr val="accent5">
            <a:shade val="8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99060" rIns="99060" bIns="99060" numCol="1" spcCol="1270" anchor="ctr" anchorCtr="0">
          <a:noAutofit/>
        </a:bodyPr>
        <a:lstStyle/>
        <a:p>
          <a:pPr marL="0" lvl="0" indent="0" algn="ctr" defTabSz="1155700">
            <a:lnSpc>
              <a:spcPct val="90000"/>
            </a:lnSpc>
            <a:spcBef>
              <a:spcPct val="0"/>
            </a:spcBef>
            <a:spcAft>
              <a:spcPct val="35000"/>
            </a:spcAft>
            <a:buNone/>
          </a:pPr>
          <a:r>
            <a:rPr lang="en-US" sz="2600" kern="1200" dirty="0"/>
            <a:t>Order/contract received from CERN</a:t>
          </a:r>
        </a:p>
      </dsp:txBody>
      <dsp:txXfrm>
        <a:off x="2797850" y="70757"/>
        <a:ext cx="2672836" cy="1267831"/>
      </dsp:txXfrm>
    </dsp:sp>
    <dsp:sp modelId="{61F7B717-E0C5-4C4B-807E-8FDB4D2509D3}">
      <dsp:nvSpPr>
        <dsp:cNvPr id="0" name=""/>
        <dsp:cNvSpPr/>
      </dsp:nvSpPr>
      <dsp:spPr>
        <a:xfrm>
          <a:off x="5151990" y="1762384"/>
          <a:ext cx="2810010" cy="1405005"/>
        </a:xfrm>
        <a:prstGeom prst="roundRect">
          <a:avLst/>
        </a:prstGeom>
        <a:solidFill>
          <a:schemeClr val="accent5">
            <a:shade val="80000"/>
            <a:hueOff val="-78111"/>
            <a:satOff val="4919"/>
            <a:lumOff val="6868"/>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99060" rIns="99060" bIns="99060" numCol="1" spcCol="1270" anchor="ctr" anchorCtr="0">
          <a:noAutofit/>
        </a:bodyPr>
        <a:lstStyle/>
        <a:p>
          <a:pPr marL="0" lvl="0" indent="0" algn="ctr" defTabSz="1155700">
            <a:lnSpc>
              <a:spcPct val="90000"/>
            </a:lnSpc>
            <a:spcBef>
              <a:spcPct val="0"/>
            </a:spcBef>
            <a:spcAft>
              <a:spcPct val="35000"/>
            </a:spcAft>
            <a:buNone/>
          </a:pPr>
          <a:r>
            <a:rPr lang="en-US" sz="2600" kern="1200" dirty="0"/>
            <a:t>Increase in R&amp;D </a:t>
          </a:r>
        </a:p>
      </dsp:txBody>
      <dsp:txXfrm>
        <a:off x="5220577" y="1830971"/>
        <a:ext cx="2672836" cy="1267831"/>
      </dsp:txXfrm>
    </dsp:sp>
    <dsp:sp modelId="{5CF59C87-1B2E-4E97-B480-BD4CD96BA015}">
      <dsp:nvSpPr>
        <dsp:cNvPr id="0" name=""/>
        <dsp:cNvSpPr/>
      </dsp:nvSpPr>
      <dsp:spPr>
        <a:xfrm>
          <a:off x="4226591" y="4610471"/>
          <a:ext cx="2810010" cy="1405005"/>
        </a:xfrm>
        <a:prstGeom prst="roundRect">
          <a:avLst/>
        </a:prstGeom>
        <a:solidFill>
          <a:schemeClr val="accent5">
            <a:shade val="80000"/>
            <a:hueOff val="-156221"/>
            <a:satOff val="9839"/>
            <a:lumOff val="13736"/>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99060" rIns="99060" bIns="99060" numCol="1" spcCol="1270" anchor="ctr" anchorCtr="0">
          <a:noAutofit/>
        </a:bodyPr>
        <a:lstStyle/>
        <a:p>
          <a:pPr marL="0" lvl="0" indent="0" algn="ctr" defTabSz="1155700">
            <a:lnSpc>
              <a:spcPct val="90000"/>
            </a:lnSpc>
            <a:spcBef>
              <a:spcPct val="0"/>
            </a:spcBef>
            <a:spcAft>
              <a:spcPct val="35000"/>
            </a:spcAft>
            <a:buNone/>
          </a:pPr>
          <a:r>
            <a:rPr lang="en-US" sz="2600" kern="1200" dirty="0"/>
            <a:t>Innovation</a:t>
          </a:r>
        </a:p>
      </dsp:txBody>
      <dsp:txXfrm>
        <a:off x="4295178" y="4679058"/>
        <a:ext cx="2672836" cy="1267831"/>
      </dsp:txXfrm>
    </dsp:sp>
    <dsp:sp modelId="{382A5910-DACF-4D74-9488-3FBE3FFE5B7A}">
      <dsp:nvSpPr>
        <dsp:cNvPr id="0" name=""/>
        <dsp:cNvSpPr/>
      </dsp:nvSpPr>
      <dsp:spPr>
        <a:xfrm>
          <a:off x="1231935" y="4610471"/>
          <a:ext cx="2810010" cy="1405005"/>
        </a:xfrm>
        <a:prstGeom prst="roundRect">
          <a:avLst/>
        </a:prstGeom>
        <a:solidFill>
          <a:schemeClr val="accent5">
            <a:shade val="80000"/>
            <a:hueOff val="-234332"/>
            <a:satOff val="14758"/>
            <a:lumOff val="20604"/>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99060" rIns="99060" bIns="99060" numCol="1" spcCol="1270" anchor="ctr" anchorCtr="0">
          <a:noAutofit/>
        </a:bodyPr>
        <a:lstStyle/>
        <a:p>
          <a:pPr marL="0" lvl="0" indent="0" algn="ctr" defTabSz="1155700">
            <a:lnSpc>
              <a:spcPct val="90000"/>
            </a:lnSpc>
            <a:spcBef>
              <a:spcPct val="0"/>
            </a:spcBef>
            <a:spcAft>
              <a:spcPct val="35000"/>
            </a:spcAft>
            <a:buNone/>
          </a:pPr>
          <a:r>
            <a:rPr lang="en-US" sz="2600" kern="1200" dirty="0"/>
            <a:t>Productivity growth</a:t>
          </a:r>
        </a:p>
      </dsp:txBody>
      <dsp:txXfrm>
        <a:off x="1300522" y="4679058"/>
        <a:ext cx="2672836" cy="1267831"/>
      </dsp:txXfrm>
    </dsp:sp>
    <dsp:sp modelId="{9117103E-9EF9-4BF6-8306-1CCE6E0E5B0C}">
      <dsp:nvSpPr>
        <dsp:cNvPr id="0" name=""/>
        <dsp:cNvSpPr/>
      </dsp:nvSpPr>
      <dsp:spPr>
        <a:xfrm>
          <a:off x="306535" y="1762384"/>
          <a:ext cx="2810010" cy="1405005"/>
        </a:xfrm>
        <a:prstGeom prst="roundRect">
          <a:avLst/>
        </a:prstGeom>
        <a:solidFill>
          <a:schemeClr val="accent5">
            <a:shade val="80000"/>
            <a:hueOff val="-312443"/>
            <a:satOff val="19677"/>
            <a:lumOff val="27472"/>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99060" rIns="99060" bIns="99060" numCol="1" spcCol="1270" anchor="ctr" anchorCtr="0">
          <a:noAutofit/>
        </a:bodyPr>
        <a:lstStyle/>
        <a:p>
          <a:pPr marL="0" lvl="0" indent="0" algn="ctr" defTabSz="1155700">
            <a:lnSpc>
              <a:spcPct val="90000"/>
            </a:lnSpc>
            <a:spcBef>
              <a:spcPct val="0"/>
            </a:spcBef>
            <a:spcAft>
              <a:spcPct val="35000"/>
            </a:spcAft>
            <a:buNone/>
          </a:pPr>
          <a:r>
            <a:rPr lang="en-US" sz="2600" kern="1200" dirty="0"/>
            <a:t>increase revenues &amp; profitability</a:t>
          </a:r>
        </a:p>
      </dsp:txBody>
      <dsp:txXfrm>
        <a:off x="375122" y="1830971"/>
        <a:ext cx="2672836" cy="1267831"/>
      </dsp:txXfrm>
    </dsp:sp>
  </dsp:spTree>
</dsp:drawing>
</file>

<file path=ppt/diagrams/layout1.xml><?xml version="1.0" encoding="utf-8"?>
<dgm:layoutDef xmlns:dgm="http://schemas.openxmlformats.org/drawingml/2006/diagram" xmlns:a="http://schemas.openxmlformats.org/drawingml/2006/main" uniqueId="urn:microsoft.com/office/officeart/2005/8/layout/cycle3">
  <dgm:title val=""/>
  <dgm:desc val=""/>
  <dgm:catLst>
    <dgm:cat type="cycle" pri="5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val="exact"/>
    </dgm:varLst>
    <dgm:choose name="Name1">
      <dgm:if name="Name2" axis="ch" ptType="node" func="cnt" op="equ" val="2">
        <dgm:alg type="composite">
          <dgm:param type="ar" val="0.9"/>
        </dgm:alg>
        <dgm:shape xmlns:r="http://schemas.openxmlformats.org/officeDocument/2006/relationships" r:blip="">
          <dgm:adjLst/>
        </dgm:shape>
        <dgm:presOf/>
        <dgm:constrLst>
          <dgm:constr type="primFontSz" for="ch" ptType="node" op="equ" val="65"/>
          <dgm:constr type="ctrX" for="ch" forName="node1" refType="w" fact="0.5"/>
          <dgm:constr type="t" for="ch" forName="node1"/>
          <dgm:constr type="w" for="ch" forName="node1" refType="w" fact="0.8"/>
          <dgm:constr type="h" for="ch" forName="node1" refType="w" refFor="ch" refForName="node1" fact="0.5"/>
          <dgm:constr type="ctrX" for="ch" forName="sibTrans" refType="w" fact="0.5"/>
          <dgm:constr type="t" for="ch" forName="sibTrans"/>
          <dgm:constr type="w" for="ch" forName="sibTrans" refType="w" fact="0.8"/>
          <dgm:constr type="h" for="ch" forName="sibTrans" refType="w" refFor="ch" refForName="node1" fact="0.5"/>
          <dgm:constr type="userA" for="ch" forName="sibTrans" refType="w" fact="1.07"/>
          <dgm:constr type="ctrX" for="ch" forName="node2" refType="w" fact="0.5"/>
          <dgm:constr type="b" for="ch" forName="node2" refType="h"/>
          <dgm:constr type="w" for="ch" forName="node2" refType="w" fact="0.8"/>
          <dgm:constr type="h" for="ch" forName="node2" refType="w" refFor="ch" refForName="node1" fact="0.5"/>
          <dgm:constr type="l" for="ch" forName="sp1"/>
          <dgm:constr type="t" for="ch" forName="sp1" refType="h" fact="0.5"/>
          <dgm:constr type="w" for="ch" forName="sp1" val="1"/>
          <dgm:constr type="h" for="ch" forName="sp1" val="1"/>
          <dgm:constr type="r" for="ch" forName="sp2" refType="w"/>
          <dgm:constr type="t" for="ch" forName="sp2" refType="h" fact="0.5"/>
          <dgm:constr type="w" for="ch" forName="sp2" val="1"/>
          <dgm:constr type="h" for="ch" forName="sp2" val="1"/>
        </dgm:constrLst>
        <dgm:ruleLst/>
      </dgm:if>
      <dgm:else name="Name3">
        <dgm:alg type="composite"/>
        <dgm:shape xmlns:r="http://schemas.openxmlformats.org/officeDocument/2006/relationships" r:blip="">
          <dgm:adjLst/>
        </dgm:shape>
        <dgm:presOf/>
        <dgm:constrLst>
          <dgm:constr type="primFontSz" for="ch" ptType="node" op="equ" val="65"/>
        </dgm:constrLst>
        <dgm:ruleLst/>
      </dgm:else>
    </dgm:choose>
    <dgm:choose name="Name4">
      <dgm:if name="Name5" axis="ch" ptType="node" func="cnt" op="equ" val="2">
        <dgm:layoutNode name="node1">
          <dgm:varLst>
            <dgm:bulletEnabled val="1"/>
          </dgm:varLst>
          <dgm:alg type="tx"/>
          <dgm:shape xmlns:r="http://schemas.openxmlformats.org/officeDocument/2006/relationships" type="roundRect" r:blip="">
            <dgm:adjLst/>
          </dgm:shape>
          <dgm:presOf axis="ch desOrSelf"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ibTrans" styleLbl="bgShp">
          <dgm:choose name="Name6">
            <dgm:if name="Name7" func="var" arg="dir" op="equ" val="norm">
              <dgm:alg type="conn">
                <dgm:param type="connRout" val="longCurve"/>
                <dgm:param type="begPts" val="midR"/>
                <dgm:param type="endPts" val="midL"/>
                <dgm:param type="dstNode" val="node1"/>
              </dgm:alg>
              <dgm:shape xmlns:r="http://schemas.openxmlformats.org/officeDocument/2006/relationships" type="conn" r:blip="" zOrderOff="-2">
                <dgm:adjLst/>
              </dgm:shape>
              <dgm:presOf axis="ch" ptType="sibTrans"/>
              <dgm:constrLst>
                <dgm:constr type="userA"/>
                <dgm:constr type="diam" refType="userA" fact="-1"/>
                <dgm:constr type="wArH" refType="userA" fact="0.05"/>
                <dgm:constr type="hArH" refType="userA" fact="0.1"/>
                <dgm:constr type="stemThick" refType="userA" fact="0.06"/>
                <dgm:constr type="begPad" refType="connDist" fact="-0.2"/>
                <dgm:constr type="endPad" refType="connDist" fact="0.05"/>
              </dgm:constrLst>
            </dgm:if>
            <dgm:else name="Name8">
              <dgm:alg type="conn">
                <dgm:param type="connRout" val="longCurve"/>
                <dgm:param type="begPts" val="midL"/>
                <dgm:param type="endPts" val="midR"/>
                <dgm:param type="dstNode" val="node1"/>
              </dgm:alg>
              <dgm:shape xmlns:r="http://schemas.openxmlformats.org/officeDocument/2006/relationships" type="conn" r:blip="" zOrderOff="-2">
                <dgm:adjLst/>
              </dgm:shape>
              <dgm:presOf axis="ch" ptType="sibTrans"/>
              <dgm:constrLst>
                <dgm:constr type="userA"/>
                <dgm:constr type="diam" refType="userA"/>
                <dgm:constr type="wArH" refType="userA" fact="0.05"/>
                <dgm:constr type="hArH" refType="userA" fact="0.1"/>
                <dgm:constr type="stemThick" refType="userA" fact="0.06"/>
                <dgm:constr type="begPad" refType="connDist" fact="-0.2"/>
                <dgm:constr type="endPad" refType="connDist" fact="0.05"/>
              </dgm:constrLst>
            </dgm:else>
          </dgm:choose>
          <dgm:ruleLst/>
        </dgm:layoutNode>
        <dgm:layoutNode name="node2">
          <dgm:varLst>
            <dgm:bulletEnabled val="1"/>
          </dgm:varLst>
          <dgm:alg type="tx"/>
          <dgm:shape xmlns:r="http://schemas.openxmlformats.org/officeDocument/2006/relationships" type="roundRect" r:blip="">
            <dgm:adjLst/>
          </dgm:shape>
          <dgm:presOf axis="ch desOrSelf"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p1">
          <dgm:alg type="sp"/>
          <dgm:shape xmlns:r="http://schemas.openxmlformats.org/officeDocument/2006/relationships" r:blip="">
            <dgm:adjLst/>
          </dgm:shape>
          <dgm:presOf/>
          <dgm:constrLst/>
          <dgm:ruleLst/>
        </dgm:layoutNode>
        <dgm:layoutNode name="sp2">
          <dgm:alg type="sp"/>
          <dgm:shape xmlns:r="http://schemas.openxmlformats.org/officeDocument/2006/relationships" r:blip="">
            <dgm:adjLst/>
          </dgm:shape>
          <dgm:presOf/>
          <dgm:constrLst/>
          <dgm:ruleLst/>
        </dgm:layoutNode>
      </dgm:if>
      <dgm:else name="Name9">
        <dgm:layoutNode name="cycle">
          <dgm:choose name="Name10">
            <dgm:if name="Name11" func="var" arg="dir" op="equ" val="norm">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fact="-1"/>
                <dgm:constr type="wArH" for="ch" ptType="sibTrans" refType="diam" op="equ" fact="0.05"/>
                <dgm:constr type="hArH" for="ch" ptType="sibTrans" refType="diam" op="equ" fact="0.1"/>
                <dgm:constr type="stemThick" for="ch" ptType="sibTrans" refType="diam" op="equ" fact="0.065"/>
                <dgm:constr type="primFontSz" for="ch" ptType="node" op="equ"/>
              </dgm:constrLst>
            </dgm:if>
            <dgm:else name="Name12">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dgm:constr type="wArH" for="ch" ptType="sibTrans" refType="diam" op="equ" fact="0.05"/>
                <dgm:constr type="hArH" for="ch" ptType="sibTrans" refType="diam" op="equ" fact="0.1"/>
                <dgm:constr type="stemThick" for="ch" ptType="sibTrans" refType="diam" op="equ" fact="0.065"/>
                <dgm:constr type="primFontSz" for="ch" ptType="node" op="equ"/>
              </dgm:constrLst>
            </dgm:else>
          </dgm:choose>
          <dgm:ruleLst/>
          <dgm:forEach name="nodesFirstNodeForEach" axis="ch" ptType="node" cnt="1">
            <dgm:layoutNode name="nodeFirstNode">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FirstNode" styleLbl="bgShp">
                <dgm:choose name="Name13">
                  <dgm:if name="Name14" func="var" arg="dir" op="equ" val="norm">
                    <dgm:alg type="conn">
                      <dgm:param type="connRout" val="longCurve"/>
                      <dgm:param type="begPts" val="midR"/>
                      <dgm:param type="endPts" val="midL"/>
                      <dgm:param type="dstNode" val="nodeFirstNode"/>
                    </dgm:alg>
                  </dgm:if>
                  <dgm:else name="Name15">
                    <dgm:alg type="conn">
                      <dgm:param type="connRout" val="longCurve"/>
                      <dgm:param type="begPts" val="midL"/>
                      <dgm:param type="endPts" val="midR"/>
                      <dgm:param type="dstNode" val="nodeFirstNode"/>
                    </dgm:alg>
                  </dgm:else>
                </dgm:choose>
                <dgm:shape xmlns:r="http://schemas.openxmlformats.org/officeDocument/2006/relationships" type="conn" r:blip="" zOrderOff="-2">
                  <dgm:adjLst/>
                </dgm:shape>
                <dgm:presOf axis="self"/>
                <dgm:choose name="Name16">
                  <dgm:if name="Name17" axis="par ch" ptType="doc node" func="cnt" op="equ" val="3">
                    <dgm:constrLst>
                      <dgm:constr type="userA"/>
                      <dgm:constr type="diam" refType="userA" fact="1.01"/>
                      <dgm:constr type="begPad" refType="connDist" fact="-0.2"/>
                      <dgm:constr type="endPad" refType="connDist" fact="0.05"/>
                    </dgm:constrLst>
                  </dgm:if>
                  <dgm:if name="Name18" axis="par ch" ptType="doc node" func="cnt" op="equ" val="4">
                    <dgm:constrLst>
                      <dgm:constr type="userA"/>
                      <dgm:constr type="diam" refType="userA" fact="1.26"/>
                      <dgm:constr type="begPad" refType="connDist" fact="-0.2"/>
                      <dgm:constr type="endPad" refType="connDist" fact="0.05"/>
                    </dgm:constrLst>
                  </dgm:if>
                  <dgm:if name="Name19" axis="par ch" ptType="doc node" func="cnt" op="equ" val="5">
                    <dgm:constrLst>
                      <dgm:constr type="userA"/>
                      <dgm:constr type="diam" refType="userA" fact="1.04"/>
                      <dgm:constr type="begPad" refType="connDist" fact="-0.2"/>
                      <dgm:constr type="endPad" refType="connDist" fact="0.05"/>
                    </dgm:constrLst>
                  </dgm:if>
                  <dgm:if name="Name20" axis="par ch" ptType="doc node" func="cnt" op="equ" val="6">
                    <dgm:constrLst>
                      <dgm:constr type="userA"/>
                      <dgm:constr type="diam" refType="userA" fact="1.1"/>
                      <dgm:constr type="begPad" refType="connDist" fact="-0.2"/>
                      <dgm:constr type="endPad" refType="connDist" fact="0.05"/>
                    </dgm:constrLst>
                  </dgm:if>
                  <dgm:else name="Name21">
                    <dgm:constrLst>
                      <dgm:constr type="userA"/>
                      <dgm:constr type="diam" refType="userA" fact="1.04"/>
                      <dgm:constr type="begPad" refType="connDist" fact="-0.2"/>
                      <dgm:constr type="endPad" refType="connDist" fact="0.05"/>
                    </dgm:constrLst>
                  </dgm:else>
                </dgm:choose>
                <dgm:ruleLst/>
              </dgm:layoutNode>
            </dgm:forEach>
          </dgm:forEach>
          <dgm:forEach name="followingNodesForEach" axis="ch" ptType="node" st="2">
            <dgm:layoutNode name="nodeFollowingNodes">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dgm:layoutNode>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7B46B287-F171-4931-BE86-DD982D94093C}"/>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a:extLst>
              <a:ext uri="{FF2B5EF4-FFF2-40B4-BE49-F238E27FC236}">
                <a16:creationId xmlns:a16="http://schemas.microsoft.com/office/drawing/2014/main" id="{3DCA00DA-D613-4F19-9027-7896851864F8}"/>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29B04CF8-15A1-4728-9240-389A47AFFCEA}" type="datetimeFigureOut">
              <a:rPr lang="en-GB" smtClean="0"/>
              <a:t>06/06/2023</a:t>
            </a:fld>
            <a:endParaRPr lang="en-GB"/>
          </a:p>
        </p:txBody>
      </p:sp>
      <p:sp>
        <p:nvSpPr>
          <p:cNvPr id="4" name="Footer Placeholder 3">
            <a:extLst>
              <a:ext uri="{FF2B5EF4-FFF2-40B4-BE49-F238E27FC236}">
                <a16:creationId xmlns:a16="http://schemas.microsoft.com/office/drawing/2014/main" id="{265491E0-71C9-4700-95C5-6164841DDE61}"/>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a:extLst>
              <a:ext uri="{FF2B5EF4-FFF2-40B4-BE49-F238E27FC236}">
                <a16:creationId xmlns:a16="http://schemas.microsoft.com/office/drawing/2014/main" id="{925B78E0-27B0-4509-AD5F-740D7354F6BF}"/>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C6F9BADB-2E43-4186-9B9C-2B17548EE2D0}" type="slidenum">
              <a:rPr lang="en-GB" smtClean="0"/>
              <a:t>‹#›</a:t>
            </a:fld>
            <a:endParaRPr lang="en-GB"/>
          </a:p>
        </p:txBody>
      </p:sp>
    </p:spTree>
    <p:extLst>
      <p:ext uri="{BB962C8B-B14F-4D97-AF65-F5344CB8AC3E}">
        <p14:creationId xmlns:p14="http://schemas.microsoft.com/office/powerpoint/2010/main" val="2549854462"/>
      </p:ext>
    </p:extLst>
  </p:cSld>
  <p:clrMap bg1="lt1" tx1="dk1" bg2="lt2" tx2="dk2" accent1="accent1" accent2="accent2" accent3="accent3" accent4="accent4" accent5="accent5" accent6="accent6" hlink="hlink" folHlink="folHlink"/>
  <p:hf sldNum="0"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de-AT"/>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F05DC35-68C2-4BDA-9BF4-910782E0ECF3}" type="datetimeFigureOut">
              <a:rPr lang="de-AT" smtClean="0"/>
              <a:t>06.06.2023</a:t>
            </a:fld>
            <a:endParaRPr lang="de-AT"/>
          </a:p>
        </p:txBody>
      </p:sp>
      <p:sp>
        <p:nvSpPr>
          <p:cNvPr id="4" name="Folienbildplatzhalt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de-AT"/>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AT"/>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de-AT"/>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D7EBA44-2749-4505-B776-1307762B45EE}" type="slidenum">
              <a:rPr lang="de-AT" smtClean="0"/>
              <a:t>‹#›</a:t>
            </a:fld>
            <a:endParaRPr lang="de-AT"/>
          </a:p>
        </p:txBody>
      </p:sp>
    </p:spTree>
    <p:extLst>
      <p:ext uri="{BB962C8B-B14F-4D97-AF65-F5344CB8AC3E}">
        <p14:creationId xmlns:p14="http://schemas.microsoft.com/office/powerpoint/2010/main" val="1618437064"/>
      </p:ext>
    </p:extLst>
  </p:cSld>
  <p:clrMap bg1="lt1" tx1="dk1" bg2="lt2" tx2="dk2" accent1="accent1" accent2="accent2" accent3="accent3" accent4="accent4" accent5="accent5" accent6="accent6" hlink="hlink" folHlink="folHlink"/>
  <p:hf sldNum="0" hd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it-IT" sz="1200" dirty="0" err="1"/>
              <a:t>Average</a:t>
            </a:r>
            <a:r>
              <a:rPr lang="it-IT" sz="1200" dirty="0"/>
              <a:t> </a:t>
            </a:r>
            <a:r>
              <a:rPr lang="it-IT" sz="1200" dirty="0" err="1"/>
              <a:t>number</a:t>
            </a:r>
            <a:r>
              <a:rPr lang="it-IT" sz="1200" dirty="0"/>
              <a:t> of </a:t>
            </a:r>
            <a:r>
              <a:rPr lang="it-IT" sz="1200" dirty="0" err="1"/>
              <a:t>patents</a:t>
            </a:r>
            <a:r>
              <a:rPr lang="it-IT" sz="1200" dirty="0"/>
              <a:t> </a:t>
            </a:r>
            <a:r>
              <a:rPr lang="it-IT" sz="1200" dirty="0" err="1"/>
              <a:t>filed</a:t>
            </a:r>
            <a:r>
              <a:rPr lang="it-IT" sz="1200" dirty="0"/>
              <a:t> </a:t>
            </a:r>
            <a:r>
              <a:rPr lang="it-IT" sz="1200" dirty="0" err="1"/>
              <a:t>before</a:t>
            </a:r>
            <a:r>
              <a:rPr lang="it-IT" sz="1200" dirty="0"/>
              <a:t> and </a:t>
            </a:r>
            <a:r>
              <a:rPr lang="it-IT" sz="1200" dirty="0" err="1"/>
              <a:t>after</a:t>
            </a:r>
            <a:r>
              <a:rPr lang="it-IT" sz="1200" dirty="0"/>
              <a:t> the </a:t>
            </a:r>
            <a:r>
              <a:rPr lang="it-IT" sz="1200" dirty="0" err="1"/>
              <a:t>beginning</a:t>
            </a:r>
            <a:r>
              <a:rPr lang="it-IT" sz="1200" dirty="0"/>
              <a:t> of the </a:t>
            </a:r>
            <a:r>
              <a:rPr lang="it-IT" sz="1200" dirty="0" err="1"/>
              <a:t>procurement</a:t>
            </a:r>
            <a:r>
              <a:rPr lang="it-IT" sz="1200" dirty="0"/>
              <a:t> </a:t>
            </a:r>
            <a:r>
              <a:rPr lang="it-IT" sz="1200" dirty="0" err="1"/>
              <a:t>relationship</a:t>
            </a:r>
            <a:r>
              <a:rPr lang="it-IT" sz="1200" dirty="0"/>
              <a:t> with CERN</a:t>
            </a:r>
          </a:p>
          <a:p>
            <a:pPr marL="0" marR="0" indent="0" algn="l" defTabSz="914400" rtl="0" eaLnBrk="1" fontAlgn="auto" latinLnBrk="0" hangingPunct="1">
              <a:lnSpc>
                <a:spcPct val="100000"/>
              </a:lnSpc>
              <a:spcBef>
                <a:spcPts val="0"/>
              </a:spcBef>
              <a:spcAft>
                <a:spcPts val="0"/>
              </a:spcAft>
              <a:buClrTx/>
              <a:buSzTx/>
              <a:buFontTx/>
              <a:buNone/>
              <a:tabLst/>
              <a:defRPr/>
            </a:pPr>
            <a:endParaRPr lang="it-IT" sz="1200" dirty="0"/>
          </a:p>
          <a:p>
            <a:pPr marL="0" marR="0" indent="0" algn="l" defTabSz="914400" rtl="0" eaLnBrk="1" fontAlgn="auto" latinLnBrk="0" hangingPunct="1">
              <a:lnSpc>
                <a:spcPct val="100000"/>
              </a:lnSpc>
              <a:spcBef>
                <a:spcPts val="0"/>
              </a:spcBef>
              <a:spcAft>
                <a:spcPts val="0"/>
              </a:spcAft>
              <a:buClrTx/>
              <a:buSzTx/>
              <a:buFontTx/>
              <a:buNone/>
              <a:tabLst/>
              <a:defRPr/>
            </a:pPr>
            <a:r>
              <a:rPr lang="it-IT" dirty="0"/>
              <a:t>The X-</a:t>
            </a:r>
            <a:r>
              <a:rPr lang="it-IT" dirty="0" err="1"/>
              <a:t>axis</a:t>
            </a:r>
            <a:r>
              <a:rPr lang="it-IT" dirty="0"/>
              <a:t> shows the «relative </a:t>
            </a:r>
            <a:r>
              <a:rPr lang="it-IT" dirty="0" err="1"/>
              <a:t>years</a:t>
            </a:r>
            <a:r>
              <a:rPr lang="it-IT" dirty="0"/>
              <a:t>», </a:t>
            </a:r>
            <a:r>
              <a:rPr lang="it-IT" dirty="0" err="1"/>
              <a:t>that</a:t>
            </a:r>
            <a:r>
              <a:rPr lang="it-IT" dirty="0"/>
              <a:t> are the </a:t>
            </a:r>
            <a:r>
              <a:rPr lang="it-IT" dirty="0" err="1"/>
              <a:t>difference</a:t>
            </a:r>
            <a:r>
              <a:rPr lang="it-IT" dirty="0"/>
              <a:t> </a:t>
            </a:r>
            <a:r>
              <a:rPr lang="it-IT" dirty="0" err="1"/>
              <a:t>between</a:t>
            </a:r>
            <a:r>
              <a:rPr lang="it-IT" dirty="0"/>
              <a:t> a </a:t>
            </a:r>
            <a:r>
              <a:rPr lang="it-IT" dirty="0" err="1"/>
              <a:t>given</a:t>
            </a:r>
            <a:r>
              <a:rPr lang="it-IT" dirty="0"/>
              <a:t> </a:t>
            </a:r>
            <a:r>
              <a:rPr lang="it-IT" dirty="0" err="1"/>
              <a:t>year</a:t>
            </a:r>
            <a:r>
              <a:rPr lang="it-IT" dirty="0"/>
              <a:t> and the </a:t>
            </a:r>
            <a:r>
              <a:rPr lang="it-IT" dirty="0" err="1"/>
              <a:t>year</a:t>
            </a:r>
            <a:r>
              <a:rPr lang="it-IT" dirty="0"/>
              <a:t> the first </a:t>
            </a:r>
            <a:r>
              <a:rPr lang="it-IT" dirty="0" err="1"/>
              <a:t>order</a:t>
            </a:r>
            <a:r>
              <a:rPr lang="it-IT" dirty="0"/>
              <a:t> </a:t>
            </a:r>
            <a:r>
              <a:rPr lang="it-IT" dirty="0" err="1"/>
              <a:t>is</a:t>
            </a:r>
            <a:r>
              <a:rPr lang="it-IT" dirty="0"/>
              <a:t> </a:t>
            </a:r>
            <a:r>
              <a:rPr lang="it-IT" dirty="0" err="1"/>
              <a:t>received</a:t>
            </a:r>
            <a:r>
              <a:rPr lang="it-IT" dirty="0"/>
              <a:t>. </a:t>
            </a:r>
            <a:r>
              <a:rPr lang="it-IT" dirty="0" err="1"/>
              <a:t>Therefore</a:t>
            </a:r>
            <a:r>
              <a:rPr lang="it-IT" dirty="0"/>
              <a:t>, CERN(0) </a:t>
            </a:r>
            <a:r>
              <a:rPr lang="it-IT" dirty="0" err="1"/>
              <a:t>is</a:t>
            </a:r>
            <a:r>
              <a:rPr lang="it-IT" dirty="0"/>
              <a:t>, for </a:t>
            </a:r>
            <a:r>
              <a:rPr lang="it-IT" dirty="0" err="1"/>
              <a:t>each</a:t>
            </a:r>
            <a:r>
              <a:rPr lang="it-IT" dirty="0"/>
              <a:t> company, the </a:t>
            </a:r>
            <a:r>
              <a:rPr lang="it-IT" dirty="0" err="1"/>
              <a:t>year</a:t>
            </a:r>
            <a:r>
              <a:rPr lang="it-IT" dirty="0"/>
              <a:t> of </a:t>
            </a:r>
            <a:r>
              <a:rPr lang="it-IT" dirty="0" err="1"/>
              <a:t>beginning</a:t>
            </a:r>
            <a:r>
              <a:rPr lang="it-IT" dirty="0"/>
              <a:t> of the </a:t>
            </a:r>
            <a:r>
              <a:rPr lang="it-IT" dirty="0" err="1"/>
              <a:t>procurement</a:t>
            </a:r>
            <a:r>
              <a:rPr lang="it-IT" dirty="0"/>
              <a:t> </a:t>
            </a:r>
            <a:r>
              <a:rPr lang="it-IT" dirty="0" err="1"/>
              <a:t>relationship</a:t>
            </a:r>
            <a:r>
              <a:rPr lang="it-IT" dirty="0"/>
              <a:t>.</a:t>
            </a:r>
          </a:p>
          <a:p>
            <a:endParaRPr lang="en-US" dirty="0"/>
          </a:p>
        </p:txBody>
      </p:sp>
      <p:sp>
        <p:nvSpPr>
          <p:cNvPr id="4" name="Slide Number Placeholder 3"/>
          <p:cNvSpPr>
            <a:spLocks noGrp="1"/>
          </p:cNvSpPr>
          <p:nvPr>
            <p:ph type="sldNum" sz="quarter" idx="10"/>
          </p:nvPr>
        </p:nvSpPr>
        <p:spPr/>
        <p:txBody>
          <a:bodyPr/>
          <a:lstStyle/>
          <a:p>
            <a:fld id="{8CB0EE9E-52B8-AA4F-8DD5-ED0FB4E5CBCC}" type="slidenum">
              <a:rPr lang="en-US" smtClean="0"/>
              <a:t>19</a:t>
            </a:fld>
            <a:endParaRPr lang="en-US"/>
          </a:p>
        </p:txBody>
      </p:sp>
    </p:spTree>
    <p:extLst>
      <p:ext uri="{BB962C8B-B14F-4D97-AF65-F5344CB8AC3E}">
        <p14:creationId xmlns:p14="http://schemas.microsoft.com/office/powerpoint/2010/main" val="82993859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key message here is that CERN is an open institution: open to its </a:t>
            </a:r>
            <a:r>
              <a:rPr lang="en-US" dirty="0" err="1"/>
              <a:t>neighbours</a:t>
            </a:r>
            <a:r>
              <a:rPr lang="en-US" dirty="0"/>
              <a:t>, and open to citizens from across the globe. We welcome them to CERN and go out to meet them</a:t>
            </a:r>
          </a:p>
          <a:p>
            <a:endParaRPr lang="en-US" dirty="0"/>
          </a:p>
          <a:p>
            <a:r>
              <a:rPr lang="en-US" dirty="0"/>
              <a:t>This slides </a:t>
            </a:r>
            <a:r>
              <a:rPr lang="en-US" dirty="0" err="1"/>
              <a:t>summarises</a:t>
            </a:r>
            <a:r>
              <a:rPr lang="en-US" dirty="0"/>
              <a:t> the outreach activities carried out by CERN.</a:t>
            </a:r>
          </a:p>
          <a:p>
            <a:r>
              <a:rPr lang="en-US" dirty="0"/>
              <a:t>It also includes a mention of CERN’s fundraising activities, for projects that are not part of CERN’s core activity. These fall into three categories: education &amp; outreach, culture and creativity, innovation and knowledge exchange</a:t>
            </a:r>
          </a:p>
        </p:txBody>
      </p:sp>
      <p:sp>
        <p:nvSpPr>
          <p:cNvPr id="4" name="Slide Number Placeholder 3"/>
          <p:cNvSpPr>
            <a:spLocks noGrp="1"/>
          </p:cNvSpPr>
          <p:nvPr>
            <p:ph type="sldNum" sz="quarter" idx="10"/>
          </p:nvPr>
        </p:nvSpPr>
        <p:spPr/>
        <p:txBody>
          <a:bodyPr/>
          <a:lstStyle/>
          <a:p>
            <a:fld id="{BC549E03-5E61-9344-9F2B-A7AC2BD1FB60}" type="slidenum">
              <a:rPr lang="fr-FR" smtClean="0"/>
              <a:t>20</a:t>
            </a:fld>
            <a:endParaRPr lang="fr-FR"/>
          </a:p>
        </p:txBody>
      </p:sp>
    </p:spTree>
    <p:extLst>
      <p:ext uri="{BB962C8B-B14F-4D97-AF65-F5344CB8AC3E}">
        <p14:creationId xmlns:p14="http://schemas.microsoft.com/office/powerpoint/2010/main" val="115924476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jpg"/><Relationship Id="rId1" Type="http://schemas.openxmlformats.org/officeDocument/2006/relationships/slideMaster" Target="../slideMasters/slideMaster2.xml"/><Relationship Id="rId4" Type="http://schemas.openxmlformats.org/officeDocument/2006/relationships/image" Target="../media/image3.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Intromovie">
    <p:bg>
      <p:bgPr>
        <a:solidFill>
          <a:schemeClr val="accent6"/>
        </a:solidFill>
        <a:effectLst/>
      </p:bgPr>
    </p:bg>
    <p:spTree>
      <p:nvGrpSpPr>
        <p:cNvPr id="1" name=""/>
        <p:cNvGrpSpPr/>
        <p:nvPr/>
      </p:nvGrpSpPr>
      <p:grpSpPr>
        <a:xfrm>
          <a:off x="0" y="0"/>
          <a:ext cx="0" cy="0"/>
          <a:chOff x="0" y="0"/>
          <a:chExt cx="0" cy="0"/>
        </a:xfrm>
      </p:grpSpPr>
      <p:sp>
        <p:nvSpPr>
          <p:cNvPr id="4" name="Medienplatzhalter 3">
            <a:extLst>
              <a:ext uri="{FF2B5EF4-FFF2-40B4-BE49-F238E27FC236}">
                <a16:creationId xmlns:a16="http://schemas.microsoft.com/office/drawing/2014/main" id="{35791F61-4EBB-4F31-815E-D8EAD2B04A66}"/>
              </a:ext>
            </a:extLst>
          </p:cNvPr>
          <p:cNvSpPr>
            <a:spLocks noGrp="1"/>
          </p:cNvSpPr>
          <p:nvPr>
            <p:ph type="media" sz="quarter" idx="10" hasCustomPrompt="1"/>
          </p:nvPr>
        </p:nvSpPr>
        <p:spPr>
          <a:xfrm>
            <a:off x="0" y="0"/>
            <a:ext cx="24384000" cy="13716000"/>
          </a:xfrm>
        </p:spPr>
        <p:txBody>
          <a:bodyPr/>
          <a:lstStyle>
            <a:lvl1pPr algn="ctr">
              <a:lnSpc>
                <a:spcPct val="200000"/>
              </a:lnSpc>
              <a:defRPr sz="8000">
                <a:solidFill>
                  <a:schemeClr val="bg1"/>
                </a:solidFill>
              </a:defRPr>
            </a:lvl1pPr>
          </a:lstStyle>
          <a:p>
            <a:r>
              <a:rPr lang="en-US" noProof="0" dirty="0"/>
              <a:t>Add Movie</a:t>
            </a:r>
          </a:p>
        </p:txBody>
      </p:sp>
    </p:spTree>
    <p:extLst>
      <p:ext uri="{BB962C8B-B14F-4D97-AF65-F5344CB8AC3E}">
        <p14:creationId xmlns:p14="http://schemas.microsoft.com/office/powerpoint/2010/main" val="259478997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 2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23320800" y="139782"/>
            <a:ext cx="771943" cy="453522"/>
          </a:xfrm>
          <a:prstGeom prst="rect">
            <a:avLst/>
          </a:prstGeom>
        </p:spPr>
        <p:txBody>
          <a:bodyPr/>
          <a:lstStyle/>
          <a:p>
            <a:fld id="{88A1DFE4-5FC5-43BD-BB7E-75EAD82B965F}" type="slidenum">
              <a:rPr lang="en-US" noProof="0" smtClean="0"/>
              <a:pPr/>
              <a:t>‹#›</a:t>
            </a:fld>
            <a:endParaRPr lang="en-US" noProof="0" dirty="0"/>
          </a:p>
        </p:txBody>
      </p:sp>
      <p:sp>
        <p:nvSpPr>
          <p:cNvPr id="7" name="Bildplatzhalter 7">
            <a:extLst>
              <a:ext uri="{FF2B5EF4-FFF2-40B4-BE49-F238E27FC236}">
                <a16:creationId xmlns:a16="http://schemas.microsoft.com/office/drawing/2014/main" id="{9B27A2E0-7828-42CC-94F2-52AC0B1B20E9}"/>
              </a:ext>
            </a:extLst>
          </p:cNvPr>
          <p:cNvSpPr>
            <a:spLocks noGrp="1"/>
          </p:cNvSpPr>
          <p:nvPr>
            <p:ph type="pic" sz="quarter" idx="12" hasCustomPrompt="1"/>
          </p:nvPr>
        </p:nvSpPr>
        <p:spPr>
          <a:xfrm>
            <a:off x="1246187" y="3808798"/>
            <a:ext cx="10544400" cy="8686800"/>
          </a:xfrm>
        </p:spPr>
        <p:txBody>
          <a:bodyPr/>
          <a:lstStyle/>
          <a:p>
            <a:r>
              <a:rPr lang="en-US" noProof="0"/>
              <a:t>Add Image</a:t>
            </a:r>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12574800" y="3808798"/>
            <a:ext cx="10544400" cy="8686800"/>
          </a:xfrm>
        </p:spPr>
        <p:txBody>
          <a:bodyPr/>
          <a:lstStyle/>
          <a:p>
            <a:r>
              <a:rPr lang="en-US" noProof="0"/>
              <a:t>Add Image</a:t>
            </a:r>
          </a:p>
        </p:txBody>
      </p:sp>
      <p:sp>
        <p:nvSpPr>
          <p:cNvPr id="5" name="Titel 4">
            <a:extLst>
              <a:ext uri="{FF2B5EF4-FFF2-40B4-BE49-F238E27FC236}">
                <a16:creationId xmlns:a16="http://schemas.microsoft.com/office/drawing/2014/main" id="{FBDA83D7-ED1C-407C-95EF-259295D21892}"/>
              </a:ext>
            </a:extLst>
          </p:cNvPr>
          <p:cNvSpPr>
            <a:spLocks noGrp="1"/>
          </p:cNvSpPr>
          <p:nvPr>
            <p:ph type="title" hasCustomPrompt="1"/>
          </p:nvPr>
        </p:nvSpPr>
        <p:spPr>
          <a:xfrm>
            <a:off x="1180800" y="1540800"/>
            <a:ext cx="22035600" cy="2144177"/>
          </a:xfrm>
          <a:prstGeom prst="rect">
            <a:avLst/>
          </a:prstGeom>
        </p:spPr>
        <p:txBody>
          <a:bodyPr/>
          <a:lstStyle/>
          <a:p>
            <a:r>
              <a:rPr lang="de-DE" dirty="0"/>
              <a:t>Add Title</a:t>
            </a:r>
            <a:endParaRPr lang="de-AT" dirty="0"/>
          </a:p>
        </p:txBody>
      </p:sp>
    </p:spTree>
    <p:extLst>
      <p:ext uri="{BB962C8B-B14F-4D97-AF65-F5344CB8AC3E}">
        <p14:creationId xmlns:p14="http://schemas.microsoft.com/office/powerpoint/2010/main" val="342232072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 Text + Image">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23320800" y="139782"/>
            <a:ext cx="771943" cy="453522"/>
          </a:xfrm>
          <a:prstGeom prst="rect">
            <a:avLst/>
          </a:prstGeom>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12574800" y="3808798"/>
            <a:ext cx="10544400" cy="7621710"/>
          </a:xfrm>
        </p:spPr>
        <p:txBody>
          <a:bodyPr/>
          <a:lstStyle>
            <a:lvl1pPr>
              <a:defRPr/>
            </a:lvl1p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1180799" y="3745593"/>
            <a:ext cx="10728000" cy="566822"/>
          </a:xfrm>
        </p:spPr>
        <p:txBody>
          <a:bodyPr>
            <a:noAutofit/>
          </a:bodyPr>
          <a:lstStyle>
            <a:lvl1pPr>
              <a:defRPr sz="3600" b="1"/>
            </a:lvl1pPr>
            <a:lvl2pPr marL="0" indent="0">
              <a:buFontTx/>
              <a:buNone/>
              <a:defRPr sz="3600" b="1"/>
            </a:lvl2pPr>
            <a:lvl3pPr marL="0" indent="0">
              <a:buFontTx/>
              <a:buNone/>
              <a:defRPr sz="3600" b="1"/>
            </a:lvl3pPr>
            <a:lvl4pPr marL="0" indent="0">
              <a:buFontTx/>
              <a:buNone/>
              <a:defRPr sz="3600" b="1"/>
            </a:lvl4pPr>
            <a:lvl5pPr marL="0" indent="0">
              <a:buFontTx/>
              <a:buNone/>
              <a:defRPr sz="3600" b="1"/>
            </a:lvl5pPr>
          </a:lstStyle>
          <a:p>
            <a:pPr lvl="0"/>
            <a:r>
              <a:rPr lang="en-US" noProof="0" dirty="0"/>
              <a:t>Add </a:t>
            </a:r>
            <a:r>
              <a:rPr lang="de-DE" dirty="0" err="1"/>
              <a:t>Subtitle</a:t>
            </a:r>
            <a:endParaRPr lang="de-DE" dirty="0"/>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1180799" y="4654799"/>
            <a:ext cx="10728000" cy="732600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9" name="Textplatzhalter 4">
            <a:extLst>
              <a:ext uri="{FF2B5EF4-FFF2-40B4-BE49-F238E27FC236}">
                <a16:creationId xmlns:a16="http://schemas.microsoft.com/office/drawing/2014/main" id="{4359674F-CF32-4FA5-9124-DD44149261BE}"/>
              </a:ext>
            </a:extLst>
          </p:cNvPr>
          <p:cNvSpPr>
            <a:spLocks noGrp="1"/>
          </p:cNvSpPr>
          <p:nvPr>
            <p:ph type="body" sz="quarter" idx="18" hasCustomPrompt="1"/>
          </p:nvPr>
        </p:nvSpPr>
        <p:spPr>
          <a:xfrm>
            <a:off x="12480032" y="11646532"/>
            <a:ext cx="10728000" cy="556124"/>
          </a:xfrm>
        </p:spPr>
        <p:txBody>
          <a:bodyPr wrap="none">
            <a:noAutofit/>
          </a:bodyPr>
          <a:lstStyle>
            <a:lvl1pPr>
              <a:lnSpc>
                <a:spcPts val="2700"/>
              </a:lnSpc>
              <a:defRPr sz="2000" b="0"/>
            </a:lvl1pPr>
            <a:lvl2pPr marL="0" indent="0">
              <a:lnSpc>
                <a:spcPts val="2700"/>
              </a:lnSpc>
              <a:buFontTx/>
              <a:buNone/>
              <a:defRPr sz="2000" b="0"/>
            </a:lvl2pPr>
            <a:lvl3pPr marL="0" indent="0">
              <a:lnSpc>
                <a:spcPts val="2700"/>
              </a:lnSpc>
              <a:buFontTx/>
              <a:buNone/>
              <a:defRPr sz="2000" b="0"/>
            </a:lvl3pPr>
            <a:lvl4pPr marL="0" indent="0">
              <a:lnSpc>
                <a:spcPts val="2700"/>
              </a:lnSpc>
              <a:buFontTx/>
              <a:buNone/>
              <a:defRPr sz="2000" b="0"/>
            </a:lvl4pPr>
            <a:lvl5pPr marL="0" indent="0">
              <a:lnSpc>
                <a:spcPts val="2700"/>
              </a:lnSpc>
              <a:buFontTx/>
              <a:buNone/>
              <a:defRPr sz="2000" b="0"/>
            </a:lvl5pPr>
            <a:lvl6pPr marL="4572000" indent="0">
              <a:buNone/>
              <a:defRPr/>
            </a:lvl6pPr>
          </a:lstStyle>
          <a:p>
            <a:pPr lvl="0"/>
            <a:r>
              <a:rPr lang="en-US" noProof="0" dirty="0"/>
              <a:t>Caption</a:t>
            </a:r>
          </a:p>
        </p:txBody>
      </p:sp>
      <p:sp>
        <p:nvSpPr>
          <p:cNvPr id="4" name="Titel 3">
            <a:extLst>
              <a:ext uri="{FF2B5EF4-FFF2-40B4-BE49-F238E27FC236}">
                <a16:creationId xmlns:a16="http://schemas.microsoft.com/office/drawing/2014/main" id="{25D6EFE5-C676-44A1-95E3-7BF41C1B224B}"/>
              </a:ext>
            </a:extLst>
          </p:cNvPr>
          <p:cNvSpPr>
            <a:spLocks noGrp="1"/>
          </p:cNvSpPr>
          <p:nvPr>
            <p:ph type="title" hasCustomPrompt="1"/>
          </p:nvPr>
        </p:nvSpPr>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798E3C2C-C457-4971-B195-C7CE1F91188A}"/>
              </a:ext>
            </a:extLst>
          </p:cNvPr>
          <p:cNvSpPr>
            <a:spLocks noGrp="1"/>
          </p:cNvSpPr>
          <p:nvPr>
            <p:ph type="body" sz="quarter" idx="14" hasCustomPrompt="1"/>
          </p:nvPr>
        </p:nvSpPr>
        <p:spPr>
          <a:xfrm>
            <a:off x="1181100" y="12330000"/>
            <a:ext cx="10728325" cy="910800"/>
          </a:xfrm>
        </p:spPr>
        <p:txBody>
          <a:bodyPr>
            <a:noAutofit/>
          </a:bodyPr>
          <a:lstStyle>
            <a:lvl1pPr>
              <a:lnSpc>
                <a:spcPts val="2700"/>
              </a:lnSpc>
              <a:defRPr sz="2000"/>
            </a:lvl1pPr>
            <a:lvl2pPr marL="0" indent="0">
              <a:lnSpc>
                <a:spcPts val="2700"/>
              </a:lnSpc>
              <a:buNone/>
              <a:defRPr sz="2000"/>
            </a:lvl2pPr>
            <a:lvl3pPr marL="0" indent="0">
              <a:lnSpc>
                <a:spcPts val="2700"/>
              </a:lnSpc>
              <a:buFont typeface="Arial" panose="020B0604020202020204" pitchFamily="34" charset="0"/>
              <a:buNone/>
              <a:defRPr sz="2000"/>
            </a:lvl3pPr>
            <a:lvl4pPr marL="0" indent="0">
              <a:lnSpc>
                <a:spcPts val="2700"/>
              </a:lnSpc>
              <a:buFont typeface="Arial" panose="020B0604020202020204" pitchFamily="34" charset="0"/>
              <a:buNone/>
              <a:defRPr sz="2000"/>
            </a:lvl4pPr>
            <a:lvl5pPr marL="0" indent="0">
              <a:lnSpc>
                <a:spcPts val="2700"/>
              </a:lnSpc>
              <a:buFont typeface="Arial" panose="020B0604020202020204" pitchFamily="34" charset="0"/>
              <a:buNone/>
              <a:defRPr sz="2000"/>
            </a:lvl5pPr>
          </a:lstStyle>
          <a:p>
            <a:pPr lvl="0"/>
            <a:r>
              <a:rPr lang="de-DE" dirty="0" err="1"/>
              <a:t>Footnote</a:t>
            </a:r>
            <a:endParaRPr lang="de-AT" dirty="0"/>
          </a:p>
        </p:txBody>
      </p:sp>
    </p:spTree>
    <p:extLst>
      <p:ext uri="{BB962C8B-B14F-4D97-AF65-F5344CB8AC3E}">
        <p14:creationId xmlns:p14="http://schemas.microsoft.com/office/powerpoint/2010/main" val="364886884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 Image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23320800" y="139782"/>
            <a:ext cx="771943" cy="453522"/>
          </a:xfrm>
          <a:prstGeom prst="rect">
            <a:avLst/>
          </a:prstGeom>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1245600" y="3808798"/>
            <a:ext cx="10544400" cy="7621710"/>
          </a:xfrm>
        </p:spPr>
        <p:txBody>
          <a:body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12499200" y="3745593"/>
            <a:ext cx="10728000" cy="566822"/>
          </a:xfrm>
        </p:spPr>
        <p:txBody>
          <a:bodyPr>
            <a:noAutofit/>
          </a:bodyPr>
          <a:lstStyle>
            <a:lvl1pPr>
              <a:defRPr sz="3600" b="1"/>
            </a:lvl1pPr>
            <a:lvl2pPr marL="0" indent="0">
              <a:buFontTx/>
              <a:buNone/>
              <a:defRPr sz="3600" b="1"/>
            </a:lvl2pPr>
            <a:lvl3pPr marL="0" indent="0">
              <a:buFontTx/>
              <a:buNone/>
              <a:defRPr sz="3600" b="1"/>
            </a:lvl3pPr>
            <a:lvl4pPr marL="0" indent="0">
              <a:buFontTx/>
              <a:buNone/>
              <a:defRPr sz="3600" b="1"/>
            </a:lvl4pPr>
            <a:lvl5pPr marL="0" indent="0">
              <a:buFontTx/>
              <a:buNone/>
              <a:defRPr sz="360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12499200" y="4654799"/>
            <a:ext cx="10728000" cy="7326000"/>
          </a:xfrm>
        </p:spPr>
        <p:txBody>
          <a:bodyPr/>
          <a:lstStyle>
            <a:lvl1pPr>
              <a:defRPr/>
            </a:lvl1pPr>
          </a:lstStyle>
          <a:p>
            <a:pPr lvl="0"/>
            <a:r>
              <a:rPr lang="en-US" noProof="0" dirty="0"/>
              <a:t>First Level (Running Text)</a:t>
            </a:r>
          </a:p>
          <a:p>
            <a:pPr lvl="1"/>
            <a:r>
              <a:rPr lang="en-US" noProof="0" dirty="0"/>
              <a:t>Second Level</a:t>
            </a:r>
          </a:p>
          <a:p>
            <a:pPr lvl="2"/>
            <a:r>
              <a:rPr lang="en-US" noProof="0" dirty="0" err="1"/>
              <a:t>Zweite</a:t>
            </a:r>
            <a:r>
              <a:rPr lang="en-US" noProof="0" dirty="0"/>
              <a:t> Ebene</a:t>
            </a:r>
          </a:p>
          <a:p>
            <a:pPr lvl="3"/>
            <a:r>
              <a:rPr lang="en-US" noProof="0" dirty="0" err="1"/>
              <a:t>Dritte</a:t>
            </a:r>
            <a:r>
              <a:rPr lang="en-US" noProof="0" dirty="0"/>
              <a:t> Ebene</a:t>
            </a:r>
          </a:p>
          <a:p>
            <a:pPr lvl="4"/>
            <a:r>
              <a:rPr lang="en-US" noProof="0" dirty="0" err="1"/>
              <a:t>Vierte</a:t>
            </a:r>
            <a:r>
              <a:rPr lang="en-US" noProof="0" dirty="0"/>
              <a:t> Ebene</a:t>
            </a:r>
          </a:p>
        </p:txBody>
      </p:sp>
      <p:sp>
        <p:nvSpPr>
          <p:cNvPr id="4" name="Titel 3">
            <a:extLst>
              <a:ext uri="{FF2B5EF4-FFF2-40B4-BE49-F238E27FC236}">
                <a16:creationId xmlns:a16="http://schemas.microsoft.com/office/drawing/2014/main" id="{3BB9C48B-306B-4B7C-AF00-BA6C2F3CB515}"/>
              </a:ext>
            </a:extLst>
          </p:cNvPr>
          <p:cNvSpPr>
            <a:spLocks noGrp="1"/>
          </p:cNvSpPr>
          <p:nvPr>
            <p:ph type="title" hasCustomPrompt="1"/>
          </p:nvPr>
        </p:nvSpPr>
        <p:spPr>
          <a:xfrm>
            <a:off x="1180800" y="1540800"/>
            <a:ext cx="22035600" cy="2144177"/>
          </a:xfrm>
          <a:prstGeom prst="rect">
            <a:avLst/>
          </a:prstGeom>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E54D6B9B-188A-4CB1-80C1-74394219DCF1}"/>
              </a:ext>
            </a:extLst>
          </p:cNvPr>
          <p:cNvSpPr>
            <a:spLocks noGrp="1"/>
          </p:cNvSpPr>
          <p:nvPr>
            <p:ph type="body" sz="quarter" idx="14" hasCustomPrompt="1"/>
          </p:nvPr>
        </p:nvSpPr>
        <p:spPr>
          <a:xfrm>
            <a:off x="1181100" y="12330000"/>
            <a:ext cx="10728325" cy="910800"/>
          </a:xfrm>
        </p:spPr>
        <p:txBody>
          <a:bodyPr>
            <a:noAutofit/>
          </a:bodyPr>
          <a:lstStyle>
            <a:lvl1pPr>
              <a:lnSpc>
                <a:spcPts val="2700"/>
              </a:lnSpc>
              <a:defRPr sz="2000"/>
            </a:lvl1pPr>
            <a:lvl2pPr marL="0" indent="0">
              <a:lnSpc>
                <a:spcPts val="2700"/>
              </a:lnSpc>
              <a:buNone/>
              <a:defRPr sz="2000"/>
            </a:lvl2pPr>
            <a:lvl3pPr marL="0" indent="0">
              <a:lnSpc>
                <a:spcPts val="2700"/>
              </a:lnSpc>
              <a:buFont typeface="Arial" panose="020B0604020202020204" pitchFamily="34" charset="0"/>
              <a:buNone/>
              <a:defRPr sz="2000"/>
            </a:lvl3pPr>
            <a:lvl4pPr marL="0" indent="0">
              <a:lnSpc>
                <a:spcPts val="2700"/>
              </a:lnSpc>
              <a:buFont typeface="Arial" panose="020B0604020202020204" pitchFamily="34" charset="0"/>
              <a:buNone/>
              <a:defRPr sz="2000"/>
            </a:lvl4pPr>
            <a:lvl5pPr marL="0" indent="0">
              <a:lnSpc>
                <a:spcPts val="2700"/>
              </a:lnSpc>
              <a:buFont typeface="Arial" panose="020B0604020202020204" pitchFamily="34" charset="0"/>
              <a:buNone/>
              <a:defRPr sz="2000"/>
            </a:lvl5pPr>
          </a:lstStyle>
          <a:p>
            <a:pPr lvl="0"/>
            <a:r>
              <a:rPr lang="de-DE" dirty="0" err="1"/>
              <a:t>Footnote</a:t>
            </a:r>
            <a:endParaRPr lang="de-AT" dirty="0"/>
          </a:p>
        </p:txBody>
      </p:sp>
    </p:spTree>
    <p:extLst>
      <p:ext uri="{BB962C8B-B14F-4D97-AF65-F5344CB8AC3E}">
        <p14:creationId xmlns:p14="http://schemas.microsoft.com/office/powerpoint/2010/main" val="409499977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le + Text + 2 Images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23320800" y="139782"/>
            <a:ext cx="771943" cy="453522"/>
          </a:xfrm>
          <a:prstGeom prst="rect">
            <a:avLst/>
          </a:prstGeom>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8809200" y="3808800"/>
            <a:ext cx="6769100" cy="4017600"/>
          </a:xfrm>
        </p:spPr>
        <p:txBody>
          <a:bodyPr/>
          <a:lstStyle>
            <a:lvl1pPr>
              <a:defRPr/>
            </a:lvl1pPr>
          </a:lstStyle>
          <a:p>
            <a:r>
              <a:rPr lang="de-AT"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1180799" y="3745593"/>
            <a:ext cx="6948000" cy="566822"/>
          </a:xfrm>
        </p:spPr>
        <p:txBody>
          <a:bodyPr>
            <a:noAutofit/>
          </a:bodyPr>
          <a:lstStyle>
            <a:lvl1pPr>
              <a:defRPr sz="3600" b="1"/>
            </a:lvl1pPr>
            <a:lvl2pPr marL="0" indent="0">
              <a:buFontTx/>
              <a:buNone/>
              <a:defRPr sz="3600" b="1"/>
            </a:lvl2pPr>
            <a:lvl3pPr marL="0" indent="0">
              <a:buFontTx/>
              <a:buNone/>
              <a:defRPr sz="3600" b="1"/>
            </a:lvl3pPr>
            <a:lvl4pPr marL="0" indent="0">
              <a:buFontTx/>
              <a:buNone/>
              <a:defRPr sz="3600" b="1"/>
            </a:lvl4pPr>
            <a:lvl5pPr marL="0" indent="0">
              <a:buFontTx/>
              <a:buNone/>
              <a:defRPr sz="360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1180799" y="4654799"/>
            <a:ext cx="6948000" cy="7326000"/>
          </a:xfrm>
        </p:spPr>
        <p:txBody>
          <a:bodyPr/>
          <a:lstStyle>
            <a:lvl1pPr>
              <a:defRPr/>
            </a:lvl1pPr>
            <a:lvl2pPr>
              <a:defRPr/>
            </a:lvl2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3" name="Textplatzhalter 8">
            <a:extLst>
              <a:ext uri="{FF2B5EF4-FFF2-40B4-BE49-F238E27FC236}">
                <a16:creationId xmlns:a16="http://schemas.microsoft.com/office/drawing/2014/main" id="{304CC4E7-09DC-4998-BCFA-AD280A0B1D97}"/>
              </a:ext>
            </a:extLst>
          </p:cNvPr>
          <p:cNvSpPr>
            <a:spLocks noGrp="1"/>
          </p:cNvSpPr>
          <p:nvPr>
            <p:ph type="body" sz="quarter" idx="19" hasCustomPrompt="1"/>
          </p:nvPr>
        </p:nvSpPr>
        <p:spPr>
          <a:xfrm>
            <a:off x="16254000" y="4654799"/>
            <a:ext cx="6948000" cy="732600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4" name="Bildplatzhalter 7">
            <a:extLst>
              <a:ext uri="{FF2B5EF4-FFF2-40B4-BE49-F238E27FC236}">
                <a16:creationId xmlns:a16="http://schemas.microsoft.com/office/drawing/2014/main" id="{12AEE0D9-326B-43F0-8F21-F85ED918A673}"/>
              </a:ext>
            </a:extLst>
          </p:cNvPr>
          <p:cNvSpPr>
            <a:spLocks noGrp="1"/>
          </p:cNvSpPr>
          <p:nvPr>
            <p:ph type="pic" sz="quarter" idx="20" hasCustomPrompt="1"/>
          </p:nvPr>
        </p:nvSpPr>
        <p:spPr>
          <a:xfrm>
            <a:off x="8809200" y="8330400"/>
            <a:ext cx="6769100" cy="4017600"/>
          </a:xfrm>
        </p:spPr>
        <p:txBody>
          <a:bodyPr/>
          <a:lstStyle>
            <a:lvl1pPr>
              <a:defRPr/>
            </a:lvl1pPr>
          </a:lstStyle>
          <a:p>
            <a:r>
              <a:rPr lang="de-AT" dirty="0"/>
              <a:t>Add Image</a:t>
            </a:r>
          </a:p>
        </p:txBody>
      </p:sp>
      <p:sp>
        <p:nvSpPr>
          <p:cNvPr id="4" name="Titel 3">
            <a:extLst>
              <a:ext uri="{FF2B5EF4-FFF2-40B4-BE49-F238E27FC236}">
                <a16:creationId xmlns:a16="http://schemas.microsoft.com/office/drawing/2014/main" id="{FA554AB9-2B77-4A5E-8DE0-C5B9338233CD}"/>
              </a:ext>
            </a:extLst>
          </p:cNvPr>
          <p:cNvSpPr>
            <a:spLocks noGrp="1"/>
          </p:cNvSpPr>
          <p:nvPr>
            <p:ph type="title" hasCustomPrompt="1"/>
          </p:nvPr>
        </p:nvSpPr>
        <p:spPr>
          <a:xfrm>
            <a:off x="1180800" y="1540800"/>
            <a:ext cx="22035600" cy="2144177"/>
          </a:xfrm>
          <a:prstGeom prst="rect">
            <a:avLst/>
          </a:prstGeom>
        </p:spPr>
        <p:txBody>
          <a:bodyPr/>
          <a:lstStyle/>
          <a:p>
            <a:r>
              <a:rPr lang="de-DE" dirty="0"/>
              <a:t>Add Title</a:t>
            </a:r>
            <a:endParaRPr lang="de-AT" dirty="0"/>
          </a:p>
        </p:txBody>
      </p:sp>
      <p:sp>
        <p:nvSpPr>
          <p:cNvPr id="9" name="Textplatzhalter 5">
            <a:extLst>
              <a:ext uri="{FF2B5EF4-FFF2-40B4-BE49-F238E27FC236}">
                <a16:creationId xmlns:a16="http://schemas.microsoft.com/office/drawing/2014/main" id="{3135ED04-BF59-4DF8-B4BE-86B8797144EE}"/>
              </a:ext>
            </a:extLst>
          </p:cNvPr>
          <p:cNvSpPr>
            <a:spLocks noGrp="1"/>
          </p:cNvSpPr>
          <p:nvPr>
            <p:ph type="body" sz="quarter" idx="14" hasCustomPrompt="1"/>
          </p:nvPr>
        </p:nvSpPr>
        <p:spPr>
          <a:xfrm>
            <a:off x="1181100" y="12330000"/>
            <a:ext cx="6947699" cy="910800"/>
          </a:xfrm>
        </p:spPr>
        <p:txBody>
          <a:bodyPr>
            <a:noAutofit/>
          </a:bodyPr>
          <a:lstStyle>
            <a:lvl1pPr>
              <a:lnSpc>
                <a:spcPts val="2700"/>
              </a:lnSpc>
              <a:defRPr sz="2000"/>
            </a:lvl1pPr>
            <a:lvl2pPr marL="0" indent="0">
              <a:lnSpc>
                <a:spcPts val="2700"/>
              </a:lnSpc>
              <a:buNone/>
              <a:defRPr sz="2000"/>
            </a:lvl2pPr>
            <a:lvl3pPr marL="0" indent="0">
              <a:lnSpc>
                <a:spcPts val="2700"/>
              </a:lnSpc>
              <a:buFont typeface="Arial" panose="020B0604020202020204" pitchFamily="34" charset="0"/>
              <a:buNone/>
              <a:defRPr sz="2000"/>
            </a:lvl3pPr>
            <a:lvl4pPr marL="0" indent="0">
              <a:lnSpc>
                <a:spcPts val="2700"/>
              </a:lnSpc>
              <a:buFont typeface="Arial" panose="020B0604020202020204" pitchFamily="34" charset="0"/>
              <a:buNone/>
              <a:defRPr sz="2000"/>
            </a:lvl4pPr>
            <a:lvl5pPr marL="0" indent="0">
              <a:lnSpc>
                <a:spcPts val="2700"/>
              </a:lnSpc>
              <a:buFont typeface="Arial" panose="020B0604020202020204" pitchFamily="34" charset="0"/>
              <a:buNone/>
              <a:defRPr sz="2000"/>
            </a:lvl5pPr>
          </a:lstStyle>
          <a:p>
            <a:pPr lvl="0"/>
            <a:r>
              <a:rPr lang="de-DE" dirty="0" err="1"/>
              <a:t>Footnote</a:t>
            </a:r>
            <a:endParaRPr lang="de-AT" dirty="0"/>
          </a:p>
        </p:txBody>
      </p:sp>
    </p:spTree>
    <p:extLst>
      <p:ext uri="{BB962C8B-B14F-4D97-AF65-F5344CB8AC3E}">
        <p14:creationId xmlns:p14="http://schemas.microsoft.com/office/powerpoint/2010/main" val="150538971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Full Image Slide">
    <p:spTree>
      <p:nvGrpSpPr>
        <p:cNvPr id="1" name=""/>
        <p:cNvGrpSpPr/>
        <p:nvPr/>
      </p:nvGrpSpPr>
      <p:grpSpPr>
        <a:xfrm>
          <a:off x="0" y="0"/>
          <a:ext cx="0" cy="0"/>
          <a:chOff x="0" y="0"/>
          <a:chExt cx="0" cy="0"/>
        </a:xfrm>
      </p:grpSpPr>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0" y="863999"/>
            <a:ext cx="24384000" cy="12852000"/>
          </a:xfrm>
          <a:solidFill>
            <a:schemeClr val="bg1">
              <a:lumMod val="50000"/>
              <a:alpha val="50000"/>
            </a:schemeClr>
          </a:solidFill>
        </p:spPr>
        <p:txBody>
          <a:bodyPr anchor="t" anchorCtr="0"/>
          <a:lstStyle>
            <a:lvl1pPr algn="ctr">
              <a:lnSpc>
                <a:spcPct val="150000"/>
              </a:lnSpc>
              <a:spcBef>
                <a:spcPts val="0"/>
              </a:spcBef>
              <a:defRPr sz="8000">
                <a:solidFill>
                  <a:schemeClr val="bg1"/>
                </a:solidFill>
              </a:defRPr>
            </a:lvl1pPr>
          </a:lstStyle>
          <a:p>
            <a:r>
              <a:rPr lang="en-US" noProof="0" dirty="0"/>
              <a:t>Insert Background Image </a:t>
            </a:r>
          </a:p>
        </p:txBody>
      </p:sp>
      <p:sp>
        <p:nvSpPr>
          <p:cNvPr id="5" name="Textplatzhalter 4">
            <a:extLst>
              <a:ext uri="{FF2B5EF4-FFF2-40B4-BE49-F238E27FC236}">
                <a16:creationId xmlns:a16="http://schemas.microsoft.com/office/drawing/2014/main" id="{BD79F90D-3491-43D5-A790-90072FE11986}"/>
              </a:ext>
            </a:extLst>
          </p:cNvPr>
          <p:cNvSpPr>
            <a:spLocks noGrp="1"/>
          </p:cNvSpPr>
          <p:nvPr>
            <p:ph type="body" sz="quarter" idx="19" hasCustomPrompt="1"/>
          </p:nvPr>
        </p:nvSpPr>
        <p:spPr>
          <a:xfrm>
            <a:off x="0" y="10249200"/>
            <a:ext cx="24384000" cy="3466800"/>
          </a:xfrm>
          <a:blipFill>
            <a:blip r:embed="rId2"/>
            <a:stretch>
              <a:fillRect/>
            </a:stretch>
          </a:blipFill>
        </p:spPr>
        <p:txBody>
          <a:bodyPr/>
          <a:lstStyle>
            <a:lvl1pPr>
              <a:lnSpc>
                <a:spcPts val="0"/>
              </a:lnSpc>
              <a:defRPr/>
            </a:lvl1pPr>
          </a:lstStyle>
          <a:p>
            <a:pPr lvl="0"/>
            <a:r>
              <a:rPr lang="de-AT" dirty="0"/>
              <a:t> </a:t>
            </a:r>
          </a:p>
        </p:txBody>
      </p:sp>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23320800" y="139782"/>
            <a:ext cx="771943" cy="453522"/>
          </a:xfrm>
          <a:prstGeom prst="rect">
            <a:avLst/>
          </a:prstGeom>
        </p:spPr>
        <p:txBody>
          <a:bodyPr/>
          <a:lstStyle/>
          <a:p>
            <a:fld id="{88A1DFE4-5FC5-43BD-BB7E-75EAD82B965F}" type="slidenum">
              <a:rPr lang="en-US" noProof="0" smtClean="0"/>
              <a:pPr/>
              <a:t>‹#›</a:t>
            </a:fld>
            <a:endParaRPr lang="en-US" noProof="0" dirty="0"/>
          </a:p>
        </p:txBody>
      </p:sp>
      <p:sp>
        <p:nvSpPr>
          <p:cNvPr id="8" name="Textplatzhalter 4">
            <a:extLst>
              <a:ext uri="{FF2B5EF4-FFF2-40B4-BE49-F238E27FC236}">
                <a16:creationId xmlns:a16="http://schemas.microsoft.com/office/drawing/2014/main" id="{660E39D6-6B5D-455A-A188-1048C3C9BC32}"/>
              </a:ext>
            </a:extLst>
          </p:cNvPr>
          <p:cNvSpPr>
            <a:spLocks noGrp="1"/>
          </p:cNvSpPr>
          <p:nvPr>
            <p:ph type="body" sz="quarter" idx="18" hasCustomPrompt="1"/>
          </p:nvPr>
        </p:nvSpPr>
        <p:spPr>
          <a:xfrm>
            <a:off x="1180800" y="12186592"/>
            <a:ext cx="6930000" cy="756682"/>
          </a:xfrm>
        </p:spPr>
        <p:txBody>
          <a:bodyPr wrap="none">
            <a:noAutofit/>
          </a:bodyPr>
          <a:lstStyle>
            <a:lvl1pPr>
              <a:lnSpc>
                <a:spcPts val="2700"/>
              </a:lnSpc>
              <a:defRPr sz="2000" b="1">
                <a:solidFill>
                  <a:schemeClr val="bg1"/>
                </a:solidFill>
              </a:defRPr>
            </a:lvl1pPr>
            <a:lvl2pPr marL="0" indent="0">
              <a:lnSpc>
                <a:spcPts val="2700"/>
              </a:lnSpc>
              <a:buFontTx/>
              <a:buNone/>
              <a:defRPr sz="2000" b="0">
                <a:solidFill>
                  <a:schemeClr val="bg1"/>
                </a:solidFill>
              </a:defRPr>
            </a:lvl2pPr>
            <a:lvl3pPr marL="0" indent="0">
              <a:lnSpc>
                <a:spcPts val="2700"/>
              </a:lnSpc>
              <a:buFontTx/>
              <a:buNone/>
              <a:defRPr sz="2000" b="0">
                <a:solidFill>
                  <a:schemeClr val="bg1"/>
                </a:solidFill>
              </a:defRPr>
            </a:lvl3pPr>
            <a:lvl4pPr marL="0" indent="0">
              <a:lnSpc>
                <a:spcPts val="2700"/>
              </a:lnSpc>
              <a:buFontTx/>
              <a:buNone/>
              <a:defRPr sz="2000" b="0">
                <a:solidFill>
                  <a:schemeClr val="bg1"/>
                </a:solidFill>
              </a:defRPr>
            </a:lvl4pPr>
            <a:lvl5pPr marL="0" indent="0">
              <a:lnSpc>
                <a:spcPts val="2700"/>
              </a:lnSpc>
              <a:buFontTx/>
              <a:buNone/>
              <a:defRPr sz="2000" b="0">
                <a:solidFill>
                  <a:schemeClr val="bg1"/>
                </a:solidFill>
              </a:defRPr>
            </a:lvl5pPr>
            <a:lvl6pPr marL="4572000" indent="0">
              <a:buNone/>
              <a:defRPr/>
            </a:lvl6pPr>
          </a:lstStyle>
          <a:p>
            <a:pPr lvl="0"/>
            <a:r>
              <a:rPr lang="en-US" noProof="0" dirty="0"/>
              <a:t>First Level (Strong)</a:t>
            </a:r>
          </a:p>
          <a:p>
            <a:pPr lvl="1"/>
            <a:r>
              <a:rPr lang="en-US" noProof="0" dirty="0"/>
              <a:t>Second Level (Text)</a:t>
            </a:r>
          </a:p>
        </p:txBody>
      </p:sp>
    </p:spTree>
    <p:extLst>
      <p:ext uri="{BB962C8B-B14F-4D97-AF65-F5344CB8AC3E}">
        <p14:creationId xmlns:p14="http://schemas.microsoft.com/office/powerpoint/2010/main" val="165710533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E621380A-5FB6-4DFB-922D-CC92A7225688}"/>
              </a:ext>
            </a:extLst>
          </p:cNvPr>
          <p:cNvSpPr>
            <a:spLocks noGrp="1"/>
          </p:cNvSpPr>
          <p:nvPr>
            <p:ph type="sldNum" sz="quarter" idx="10"/>
          </p:nvPr>
        </p:nvSpPr>
        <p:spPr>
          <a:xfrm>
            <a:off x="23320800" y="139782"/>
            <a:ext cx="771943" cy="453522"/>
          </a:xfrm>
          <a:prstGeom prst="rect">
            <a:avLst/>
          </a:prstGeom>
        </p:spPr>
        <p:txBody>
          <a:bodyPr/>
          <a:lstStyle/>
          <a:p>
            <a:fld id="{88A1DFE4-5FC5-43BD-BB7E-75EAD82B965F}" type="slidenum">
              <a:rPr lang="en-US" noProof="0" smtClean="0"/>
              <a:pPr/>
              <a:t>‹#›</a:t>
            </a:fld>
            <a:endParaRPr lang="en-US" noProof="0" dirty="0"/>
          </a:p>
        </p:txBody>
      </p:sp>
    </p:spTree>
    <p:extLst>
      <p:ext uri="{BB962C8B-B14F-4D97-AF65-F5344CB8AC3E}">
        <p14:creationId xmlns:p14="http://schemas.microsoft.com/office/powerpoint/2010/main" val="113562808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lgn="l">
              <a:defRPr/>
            </a:lvl1pPr>
          </a:lstStyle>
          <a:p>
            <a:r>
              <a:rPr kumimoji="0" lang="fr-CH"/>
              <a:t>Click to edit Master title style</a:t>
            </a:r>
            <a:endParaRPr kumimoji="0" lang="en-US"/>
          </a:p>
        </p:txBody>
      </p:sp>
      <p:sp>
        <p:nvSpPr>
          <p:cNvPr id="3" name="Espace réservé du contenu 2"/>
          <p:cNvSpPr>
            <a:spLocks noGrp="1"/>
          </p:cNvSpPr>
          <p:nvPr>
            <p:ph idx="1"/>
          </p:nvPr>
        </p:nvSpPr>
        <p:spPr/>
        <p:txBody>
          <a:bodyPr/>
          <a:lstStyle/>
          <a:p>
            <a:pPr lvl="0" eaLnBrk="1" latinLnBrk="0" hangingPunct="1"/>
            <a:r>
              <a:rPr lang="fr-CH"/>
              <a:t>Click to edit Master text styles</a:t>
            </a:r>
          </a:p>
          <a:p>
            <a:pPr lvl="1" eaLnBrk="1" latinLnBrk="0" hangingPunct="1"/>
            <a:r>
              <a:rPr lang="fr-CH"/>
              <a:t>Second level</a:t>
            </a:r>
          </a:p>
          <a:p>
            <a:pPr lvl="2" eaLnBrk="1" latinLnBrk="0" hangingPunct="1"/>
            <a:r>
              <a:rPr lang="fr-CH"/>
              <a:t>Third level</a:t>
            </a:r>
          </a:p>
          <a:p>
            <a:pPr lvl="3" eaLnBrk="1" latinLnBrk="0" hangingPunct="1"/>
            <a:r>
              <a:rPr lang="fr-CH"/>
              <a:t>Fourth level</a:t>
            </a:r>
          </a:p>
          <a:p>
            <a:pPr lvl="4" eaLnBrk="1" latinLnBrk="0" hangingPunct="1"/>
            <a:r>
              <a:rPr lang="fr-CH"/>
              <a:t>Fifth level</a:t>
            </a:r>
            <a:endParaRPr kumimoji="0" lang="en-US" dirty="0"/>
          </a:p>
        </p:txBody>
      </p:sp>
      <p:sp>
        <p:nvSpPr>
          <p:cNvPr id="5" name="Footer Placeholder 2"/>
          <p:cNvSpPr>
            <a:spLocks noGrp="1"/>
          </p:cNvSpPr>
          <p:nvPr>
            <p:ph type="ftr" sz="quarter" idx="3"/>
          </p:nvPr>
        </p:nvSpPr>
        <p:spPr>
          <a:xfrm>
            <a:off x="9024000" y="12712701"/>
            <a:ext cx="7721600" cy="730250"/>
          </a:xfrm>
          <a:prstGeom prst="rect">
            <a:avLst/>
          </a:prstGeom>
        </p:spPr>
        <p:txBody>
          <a:bodyPr vert="horz" lIns="91440" tIns="45720" rIns="91440" bIns="45720" rtlCol="0" anchor="ctr"/>
          <a:lstStyle>
            <a:lvl1pPr algn="ctr">
              <a:defRPr sz="1800">
                <a:solidFill>
                  <a:schemeClr val="tx1">
                    <a:tint val="75000"/>
                  </a:schemeClr>
                </a:solidFill>
              </a:defRPr>
            </a:lvl1pPr>
          </a:lstStyle>
          <a:p>
            <a:r>
              <a:rPr lang="en-US"/>
              <a:t>CERN/FC/6089/RA</a:t>
            </a:r>
            <a:endParaRPr lang="en-US" dirty="0"/>
          </a:p>
        </p:txBody>
      </p:sp>
      <p:sp>
        <p:nvSpPr>
          <p:cNvPr id="6" name="Slide Number Placeholder 3"/>
          <p:cNvSpPr>
            <a:spLocks noGrp="1"/>
          </p:cNvSpPr>
          <p:nvPr>
            <p:ph type="sldNum" sz="quarter" idx="4"/>
          </p:nvPr>
        </p:nvSpPr>
        <p:spPr>
          <a:xfrm>
            <a:off x="22368000" y="12712701"/>
            <a:ext cx="1337131" cy="730250"/>
          </a:xfrm>
          <a:prstGeom prst="rect">
            <a:avLst/>
          </a:prstGeom>
        </p:spPr>
        <p:txBody>
          <a:bodyPr vert="horz" lIns="91440" tIns="45720" rIns="91440" bIns="45720" rtlCol="0" anchor="ctr"/>
          <a:lstStyle>
            <a:lvl1pPr algn="r">
              <a:defRPr sz="1800">
                <a:solidFill>
                  <a:schemeClr val="tx1">
                    <a:tint val="75000"/>
                  </a:schemeClr>
                </a:solidFill>
              </a:defRPr>
            </a:lvl1pPr>
          </a:lstStyle>
          <a:p>
            <a:fld id="{17918391-D411-FE40-AAD7-861AE5233E0E}" type="slidenum">
              <a:rPr lang="en-US" smtClean="0"/>
              <a:pPr/>
              <a:t>‹#›</a:t>
            </a:fld>
            <a:endParaRPr lang="en-US" dirty="0"/>
          </a:p>
        </p:txBody>
      </p:sp>
    </p:spTree>
    <p:extLst>
      <p:ext uri="{BB962C8B-B14F-4D97-AF65-F5344CB8AC3E}">
        <p14:creationId xmlns:p14="http://schemas.microsoft.com/office/powerpoint/2010/main" val="77044233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a:solidFill>
                  <a:schemeClr val="tx2"/>
                </a:solidFill>
              </a:defRPr>
            </a:lvl1pPr>
            <a:lvl2pPr marL="648000" indent="-648000">
              <a:buFont typeface="Arial" charset="0"/>
              <a:buChar char="•"/>
              <a:tabLst/>
              <a:defRPr sz="3600">
                <a:solidFill>
                  <a:schemeClr val="tx2"/>
                </a:solidFill>
              </a:defRPr>
            </a:lvl2pPr>
            <a:lvl3pPr marL="1296000" indent="-648000">
              <a:buSzPct val="100000"/>
              <a:buFont typeface="Arial" panose="020B0604020202020204" pitchFamily="34" charset="0"/>
              <a:buChar char="•"/>
              <a:tabLst/>
              <a:defRPr>
                <a:solidFill>
                  <a:schemeClr val="tx2"/>
                </a:solidFill>
              </a:defRPr>
            </a:lvl3pPr>
            <a:lvl4pPr marL="1944000" indent="-648000">
              <a:buSzPct val="100000"/>
              <a:buFont typeface="Arial" charset="0"/>
              <a:buChar char="•"/>
              <a:tabLst/>
              <a:defRPr>
                <a:solidFill>
                  <a:schemeClr val="tx2"/>
                </a:solidFill>
              </a:defRPr>
            </a:lvl4pPr>
            <a:lvl5pPr marL="4114800" indent="-457200">
              <a:buSzPct val="100000"/>
              <a:buFont typeface="Arial" charset="0"/>
              <a:buChar char="•"/>
              <a:defRPr>
                <a:solidFill>
                  <a:schemeClr val="tx2">
                    <a:lumMod val="50000"/>
                  </a:schemeClr>
                </a:solidFill>
              </a:defRPr>
            </a:lvl5pPr>
          </a:lstStyle>
          <a:p>
            <a:pPr lvl="0"/>
            <a:r>
              <a:rPr lang="en-US"/>
              <a:t>Edit Master text styles</a:t>
            </a:r>
          </a:p>
          <a:p>
            <a:pPr lvl="1"/>
            <a:r>
              <a:rPr lang="en-US"/>
              <a:t>Second level</a:t>
            </a:r>
          </a:p>
          <a:p>
            <a:pPr lvl="2"/>
            <a:r>
              <a:rPr lang="en-US"/>
              <a:t>Third level</a:t>
            </a:r>
          </a:p>
          <a:p>
            <a:pPr lvl="3"/>
            <a:r>
              <a:rPr lang="en-US"/>
              <a:t>Fourth level</a:t>
            </a:r>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fld id="{23793A62-AA7E-5A4D-A43E-DF1B3593C4E5}" type="datetime1">
              <a:rPr lang="en-US" smtClean="0"/>
              <a:t>6/6/2023</a:t>
            </a:fld>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Presenter | Presentation Title</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333239434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2_1 horizontal photo">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fld id="{0ABF86B4-1322-F74D-BA39-B1619390F55E}" type="datetime1">
              <a:rPr lang="fr-CH" smtClean="0"/>
              <a:t>06.06.2023</a:t>
            </a:fld>
            <a:endParaRPr lang="fr-FR" dirty="0"/>
          </a:p>
        </p:txBody>
      </p:sp>
      <p:sp>
        <p:nvSpPr>
          <p:cNvPr id="5" name="Espace réservé du pied de page 4"/>
          <p:cNvSpPr>
            <a:spLocks noGrp="1"/>
          </p:cNvSpPr>
          <p:nvPr>
            <p:ph type="ftr" sz="quarter" idx="11"/>
          </p:nvPr>
        </p:nvSpPr>
        <p:spPr/>
        <p:txBody>
          <a:bodyPr/>
          <a:lstStyle/>
          <a:p>
            <a:endParaRPr lang="fr-FR" dirty="0"/>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dirty="0"/>
          </a:p>
        </p:txBody>
      </p:sp>
      <p:sp>
        <p:nvSpPr>
          <p:cNvPr id="7" name="Titre 1"/>
          <p:cNvSpPr>
            <a:spLocks noGrp="1"/>
          </p:cNvSpPr>
          <p:nvPr>
            <p:ph type="title"/>
          </p:nvPr>
        </p:nvSpPr>
        <p:spPr>
          <a:xfrm>
            <a:off x="1392000" y="931183"/>
            <a:ext cx="21600000" cy="2233698"/>
          </a:xfrm>
        </p:spPr>
        <p:txBody>
          <a:bodyPr/>
          <a:lstStyle/>
          <a:p>
            <a:r>
              <a:rPr lang="fr-FR"/>
              <a:t>Cliquez et modifiez le titre</a:t>
            </a:r>
          </a:p>
        </p:txBody>
      </p:sp>
      <p:sp>
        <p:nvSpPr>
          <p:cNvPr id="12" name="Espace réservé pour une image  8"/>
          <p:cNvSpPr>
            <a:spLocks noGrp="1"/>
          </p:cNvSpPr>
          <p:nvPr>
            <p:ph type="pic" sz="quarter" idx="13"/>
          </p:nvPr>
        </p:nvSpPr>
        <p:spPr>
          <a:xfrm>
            <a:off x="1391999" y="5380073"/>
            <a:ext cx="21599998" cy="4989742"/>
          </a:xfrm>
          <a:pattFill prst="smCheck">
            <a:fgClr>
              <a:schemeClr val="bg2"/>
            </a:fgClr>
            <a:bgClr>
              <a:schemeClr val="bg1"/>
            </a:bgClr>
          </a:pattFill>
        </p:spPr>
        <p:txBody>
          <a:bodyPr anchor="ctr" anchorCtr="0"/>
          <a:lstStyle>
            <a:lvl1pPr algn="ctr">
              <a:defRPr/>
            </a:lvl1pPr>
          </a:lstStyle>
          <a:p>
            <a:r>
              <a:rPr lang="fr-FR" dirty="0"/>
              <a:t>Faire glisser l'image vers l'espace réservé ou cliquer sur l'icône pour l'ajouter</a:t>
            </a:r>
          </a:p>
        </p:txBody>
      </p:sp>
    </p:spTree>
    <p:extLst>
      <p:ext uri="{BB962C8B-B14F-4D97-AF65-F5344CB8AC3E}">
        <p14:creationId xmlns:p14="http://schemas.microsoft.com/office/powerpoint/2010/main" val="271796165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slide - 1">
    <p:bg>
      <p:bgPr>
        <a:solidFill>
          <a:schemeClr val="accent6"/>
        </a:solidFill>
        <a:effectLst/>
      </p:bgPr>
    </p:bg>
    <p:spTree>
      <p:nvGrpSpPr>
        <p:cNvPr id="1" name=""/>
        <p:cNvGrpSpPr/>
        <p:nvPr/>
      </p:nvGrpSpPr>
      <p:grpSpPr>
        <a:xfrm>
          <a:off x="0" y="0"/>
          <a:ext cx="0" cy="0"/>
          <a:chOff x="0" y="0"/>
          <a:chExt cx="0" cy="0"/>
        </a:xfrm>
      </p:grpSpPr>
      <p:pic>
        <p:nvPicPr>
          <p:cNvPr id="8" name="Grafik 7">
            <a:extLst>
              <a:ext uri="{FF2B5EF4-FFF2-40B4-BE49-F238E27FC236}">
                <a16:creationId xmlns:a16="http://schemas.microsoft.com/office/drawing/2014/main" id="{FD473FF2-142B-4BBC-8823-BAB28C2F9A49}"/>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24384000" cy="13716000"/>
          </a:xfrm>
          <a:prstGeom prst="rect">
            <a:avLst/>
          </a:prstGeom>
        </p:spPr>
      </p:pic>
      <p:sp>
        <p:nvSpPr>
          <p:cNvPr id="2" name="Titel 1">
            <a:extLst>
              <a:ext uri="{FF2B5EF4-FFF2-40B4-BE49-F238E27FC236}">
                <a16:creationId xmlns:a16="http://schemas.microsoft.com/office/drawing/2014/main" id="{78FDEAC5-CB05-410E-9C13-A3BB95AA2B9C}"/>
              </a:ext>
            </a:extLst>
          </p:cNvPr>
          <p:cNvSpPr>
            <a:spLocks noGrp="1"/>
          </p:cNvSpPr>
          <p:nvPr>
            <p:ph type="ctrTitle" hasCustomPrompt="1"/>
          </p:nvPr>
        </p:nvSpPr>
        <p:spPr>
          <a:xfrm>
            <a:off x="1180800" y="3185592"/>
            <a:ext cx="22035600" cy="4775200"/>
          </a:xfrm>
        </p:spPr>
        <p:txBody>
          <a:bodyPr anchor="b"/>
          <a:lstStyle>
            <a:lvl1pPr algn="ctr">
              <a:lnSpc>
                <a:spcPts val="9500"/>
              </a:lnSpc>
              <a:defRPr sz="9000" cap="all" baseline="0">
                <a:solidFill>
                  <a:schemeClr val="bg1"/>
                </a:solidFill>
              </a:defRPr>
            </a:lvl1pPr>
          </a:lstStyle>
          <a:p>
            <a:r>
              <a:rPr lang="en-US" noProof="0" dirty="0"/>
              <a:t>Add Title</a:t>
            </a:r>
          </a:p>
        </p:txBody>
      </p:sp>
      <p:sp>
        <p:nvSpPr>
          <p:cNvPr id="3" name="Untertitel 2">
            <a:extLst>
              <a:ext uri="{FF2B5EF4-FFF2-40B4-BE49-F238E27FC236}">
                <a16:creationId xmlns:a16="http://schemas.microsoft.com/office/drawing/2014/main" id="{50BC8719-547F-4D8D-A3C6-6842D0F18FC7}"/>
              </a:ext>
            </a:extLst>
          </p:cNvPr>
          <p:cNvSpPr>
            <a:spLocks noGrp="1"/>
          </p:cNvSpPr>
          <p:nvPr>
            <p:ph type="subTitle" idx="1" hasCustomPrompt="1"/>
          </p:nvPr>
        </p:nvSpPr>
        <p:spPr>
          <a:xfrm>
            <a:off x="1180800" y="8551032"/>
            <a:ext cx="22035600" cy="3311524"/>
          </a:xfrm>
        </p:spPr>
        <p:txBody>
          <a:bodyPr>
            <a:noAutofit/>
          </a:bodyPr>
          <a:lstStyle>
            <a:lvl1pPr marL="0" indent="0" algn="ctr">
              <a:buNone/>
              <a:defRPr sz="3000">
                <a:solidFill>
                  <a:schemeClr val="bg1"/>
                </a:solidFill>
              </a:defRPr>
            </a:lvl1pPr>
            <a:lvl2pPr marL="914400" indent="0" algn="ctr">
              <a:buNone/>
              <a:defRPr sz="4000"/>
            </a:lvl2pPr>
            <a:lvl3pPr marL="1828800" indent="0" algn="ctr">
              <a:buNone/>
              <a:defRPr sz="3600"/>
            </a:lvl3pPr>
            <a:lvl4pPr marL="2743200" indent="0" algn="ctr">
              <a:buNone/>
              <a:defRPr sz="3200"/>
            </a:lvl4pPr>
            <a:lvl5pPr marL="3657600" indent="0" algn="ctr">
              <a:buNone/>
              <a:defRPr sz="3200"/>
            </a:lvl5pPr>
            <a:lvl6pPr marL="4572000" indent="0" algn="ctr">
              <a:buNone/>
              <a:defRPr sz="3200"/>
            </a:lvl6pPr>
            <a:lvl7pPr marL="5486400" indent="0" algn="ctr">
              <a:buNone/>
              <a:defRPr sz="3200"/>
            </a:lvl7pPr>
            <a:lvl8pPr marL="6400800" indent="0" algn="ctr">
              <a:buNone/>
              <a:defRPr sz="3200"/>
            </a:lvl8pPr>
            <a:lvl9pPr marL="7315200" indent="0" algn="ctr">
              <a:buNone/>
              <a:defRPr sz="3200"/>
            </a:lvl9pPr>
          </a:lstStyle>
          <a:p>
            <a:r>
              <a:rPr lang="en-US" noProof="0" dirty="0"/>
              <a:t>Add Subtitle</a:t>
            </a:r>
          </a:p>
        </p:txBody>
      </p:sp>
      <p:sp>
        <p:nvSpPr>
          <p:cNvPr id="6" name="Foliennummernplatzhalter 5">
            <a:extLst>
              <a:ext uri="{FF2B5EF4-FFF2-40B4-BE49-F238E27FC236}">
                <a16:creationId xmlns:a16="http://schemas.microsoft.com/office/drawing/2014/main" id="{EAB0140E-32A7-4823-A87C-11F572A9F07B}"/>
              </a:ext>
            </a:extLst>
          </p:cNvPr>
          <p:cNvSpPr>
            <a:spLocks noGrp="1"/>
          </p:cNvSpPr>
          <p:nvPr>
            <p:ph type="sldNum" sz="quarter" idx="12"/>
          </p:nvPr>
        </p:nvSpPr>
        <p:spPr>
          <a:xfrm>
            <a:off x="23320800" y="139782"/>
            <a:ext cx="771943" cy="453522"/>
          </a:xfrm>
          <a:prstGeom prst="rect">
            <a:avLst/>
          </a:prstGeom>
        </p:spPr>
        <p:txBody>
          <a:bodyPr/>
          <a:lstStyle>
            <a:lvl1pPr>
              <a:defRPr>
                <a:solidFill>
                  <a:schemeClr val="bg1"/>
                </a:solidFill>
              </a:defRPr>
            </a:lvl1pPr>
          </a:lstStyle>
          <a:p>
            <a:endParaRPr lang="en-US" noProof="0" dirty="0"/>
          </a:p>
        </p:txBody>
      </p:sp>
      <p:pic>
        <p:nvPicPr>
          <p:cNvPr id="5" name="Picture 4" descr="A picture containing icon&#10;&#10;Description automatically generated">
            <a:extLst>
              <a:ext uri="{FF2B5EF4-FFF2-40B4-BE49-F238E27FC236}">
                <a16:creationId xmlns:a16="http://schemas.microsoft.com/office/drawing/2014/main" id="{F1753F32-2A11-45B7-9EB2-900F2EE22855}"/>
              </a:ext>
            </a:extLst>
          </p:cNvPr>
          <p:cNvPicPr>
            <a:picLocks noChangeAspect="1"/>
          </p:cNvPicPr>
          <p:nvPr userDrawn="1"/>
        </p:nvPicPr>
        <p:blipFill>
          <a:blip r:embed="rId3" cstate="hqprint">
            <a:extLst>
              <a:ext uri="{28A0092B-C50C-407E-A947-70E740481C1C}">
                <a14:useLocalDpi xmlns:a14="http://schemas.microsoft.com/office/drawing/2010/main" val="0"/>
              </a:ext>
            </a:extLst>
          </a:blip>
          <a:stretch>
            <a:fillRect/>
          </a:stretch>
        </p:blipFill>
        <p:spPr>
          <a:xfrm>
            <a:off x="533403" y="366543"/>
            <a:ext cx="1490841" cy="504000"/>
          </a:xfrm>
          <a:prstGeom prst="rect">
            <a:avLst/>
          </a:prstGeom>
        </p:spPr>
      </p:pic>
    </p:spTree>
    <p:extLst>
      <p:ext uri="{BB962C8B-B14F-4D97-AF65-F5344CB8AC3E}">
        <p14:creationId xmlns:p14="http://schemas.microsoft.com/office/powerpoint/2010/main" val="1647798049"/>
      </p:ext>
    </p:extLst>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Titleslide - 2">
    <p:bg>
      <p:bgRef idx="1001">
        <a:schemeClr val="bg1"/>
      </p:bgRef>
    </p:bg>
    <p:spTree>
      <p:nvGrpSpPr>
        <p:cNvPr id="1" name=""/>
        <p:cNvGrpSpPr/>
        <p:nvPr/>
      </p:nvGrpSpPr>
      <p:grpSpPr>
        <a:xfrm>
          <a:off x="0" y="0"/>
          <a:ext cx="0" cy="0"/>
          <a:chOff x="0" y="0"/>
          <a:chExt cx="0" cy="0"/>
        </a:xfrm>
      </p:grpSpPr>
      <p:pic>
        <p:nvPicPr>
          <p:cNvPr id="10" name="Grafik 9">
            <a:extLst>
              <a:ext uri="{FF2B5EF4-FFF2-40B4-BE49-F238E27FC236}">
                <a16:creationId xmlns:a16="http://schemas.microsoft.com/office/drawing/2014/main" id="{D343D645-9E73-4DF5-987F-AE7051A4FC65}"/>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7511480" y="2214680"/>
            <a:ext cx="9433048" cy="9440262"/>
          </a:xfrm>
          <a:prstGeom prst="rect">
            <a:avLst/>
          </a:prstGeom>
        </p:spPr>
      </p:pic>
      <p:sp>
        <p:nvSpPr>
          <p:cNvPr id="2" name="Titel 1">
            <a:extLst>
              <a:ext uri="{FF2B5EF4-FFF2-40B4-BE49-F238E27FC236}">
                <a16:creationId xmlns:a16="http://schemas.microsoft.com/office/drawing/2014/main" id="{78FDEAC5-CB05-410E-9C13-A3BB95AA2B9C}"/>
              </a:ext>
            </a:extLst>
          </p:cNvPr>
          <p:cNvSpPr>
            <a:spLocks noGrp="1"/>
          </p:cNvSpPr>
          <p:nvPr>
            <p:ph type="ctrTitle" hasCustomPrompt="1"/>
          </p:nvPr>
        </p:nvSpPr>
        <p:spPr>
          <a:xfrm>
            <a:off x="1180800" y="3185592"/>
            <a:ext cx="22035600" cy="4775200"/>
          </a:xfrm>
        </p:spPr>
        <p:txBody>
          <a:bodyPr anchor="b"/>
          <a:lstStyle>
            <a:lvl1pPr algn="ctr">
              <a:lnSpc>
                <a:spcPts val="9500"/>
              </a:lnSpc>
              <a:defRPr sz="9000" cap="all" baseline="0">
                <a:solidFill>
                  <a:schemeClr val="tx1"/>
                </a:solidFill>
              </a:defRPr>
            </a:lvl1pPr>
          </a:lstStyle>
          <a:p>
            <a:r>
              <a:rPr lang="en-US" noProof="0" dirty="0"/>
              <a:t>Add Title</a:t>
            </a:r>
          </a:p>
        </p:txBody>
      </p:sp>
      <p:sp>
        <p:nvSpPr>
          <p:cNvPr id="3" name="Untertitel 2">
            <a:extLst>
              <a:ext uri="{FF2B5EF4-FFF2-40B4-BE49-F238E27FC236}">
                <a16:creationId xmlns:a16="http://schemas.microsoft.com/office/drawing/2014/main" id="{50BC8719-547F-4D8D-A3C6-6842D0F18FC7}"/>
              </a:ext>
            </a:extLst>
          </p:cNvPr>
          <p:cNvSpPr>
            <a:spLocks noGrp="1"/>
          </p:cNvSpPr>
          <p:nvPr>
            <p:ph type="subTitle" idx="1" hasCustomPrompt="1"/>
          </p:nvPr>
        </p:nvSpPr>
        <p:spPr>
          <a:xfrm>
            <a:off x="1180800" y="8551032"/>
            <a:ext cx="22035600" cy="3311524"/>
          </a:xfrm>
        </p:spPr>
        <p:txBody>
          <a:bodyPr>
            <a:noAutofit/>
          </a:bodyPr>
          <a:lstStyle>
            <a:lvl1pPr marL="0" indent="0" algn="ctr">
              <a:buNone/>
              <a:defRPr sz="3000">
                <a:solidFill>
                  <a:schemeClr val="tx1"/>
                </a:solidFill>
              </a:defRPr>
            </a:lvl1pPr>
            <a:lvl2pPr marL="914400" indent="0" algn="ctr">
              <a:buNone/>
              <a:defRPr sz="4000"/>
            </a:lvl2pPr>
            <a:lvl3pPr marL="1828800" indent="0" algn="ctr">
              <a:buNone/>
              <a:defRPr sz="3600"/>
            </a:lvl3pPr>
            <a:lvl4pPr marL="2743200" indent="0" algn="ctr">
              <a:buNone/>
              <a:defRPr sz="3200"/>
            </a:lvl4pPr>
            <a:lvl5pPr marL="3657600" indent="0" algn="ctr">
              <a:buNone/>
              <a:defRPr sz="3200"/>
            </a:lvl5pPr>
            <a:lvl6pPr marL="4572000" indent="0" algn="ctr">
              <a:buNone/>
              <a:defRPr sz="3200"/>
            </a:lvl6pPr>
            <a:lvl7pPr marL="5486400" indent="0" algn="ctr">
              <a:buNone/>
              <a:defRPr sz="3200"/>
            </a:lvl7pPr>
            <a:lvl8pPr marL="6400800" indent="0" algn="ctr">
              <a:buNone/>
              <a:defRPr sz="3200"/>
            </a:lvl8pPr>
            <a:lvl9pPr marL="7315200" indent="0" algn="ctr">
              <a:buNone/>
              <a:defRPr sz="3200"/>
            </a:lvl9pPr>
          </a:lstStyle>
          <a:p>
            <a:r>
              <a:rPr lang="en-US" noProof="0" dirty="0"/>
              <a:t>Add Subtitle</a:t>
            </a:r>
          </a:p>
        </p:txBody>
      </p:sp>
      <p:sp>
        <p:nvSpPr>
          <p:cNvPr id="6" name="Foliennummernplatzhalter 5">
            <a:extLst>
              <a:ext uri="{FF2B5EF4-FFF2-40B4-BE49-F238E27FC236}">
                <a16:creationId xmlns:a16="http://schemas.microsoft.com/office/drawing/2014/main" id="{EAB0140E-32A7-4823-A87C-11F572A9F07B}"/>
              </a:ext>
            </a:extLst>
          </p:cNvPr>
          <p:cNvSpPr>
            <a:spLocks noGrp="1"/>
          </p:cNvSpPr>
          <p:nvPr>
            <p:ph type="sldNum" sz="quarter" idx="12"/>
          </p:nvPr>
        </p:nvSpPr>
        <p:spPr>
          <a:xfrm>
            <a:off x="23320800" y="139782"/>
            <a:ext cx="771943" cy="453522"/>
          </a:xfrm>
          <a:prstGeom prst="rect">
            <a:avLst/>
          </a:prstGeom>
        </p:spPr>
        <p:txBody>
          <a:bodyPr/>
          <a:lstStyle>
            <a:lvl1pPr>
              <a:defRPr>
                <a:solidFill>
                  <a:schemeClr val="tx2"/>
                </a:solidFill>
              </a:defRPr>
            </a:lvl1pPr>
          </a:lstStyle>
          <a:p>
            <a:fld id="{88A1DFE4-5FC5-43BD-BB7E-75EAD82B965F}" type="slidenum">
              <a:rPr lang="en-US" noProof="0" smtClean="0"/>
              <a:pPr/>
              <a:t>‹#›</a:t>
            </a:fld>
            <a:endParaRPr lang="en-US" noProof="0" dirty="0"/>
          </a:p>
        </p:txBody>
      </p:sp>
      <p:pic>
        <p:nvPicPr>
          <p:cNvPr id="7" name="Picture 6" descr="A picture containing text&#10;&#10;Description automatically generated">
            <a:extLst>
              <a:ext uri="{FF2B5EF4-FFF2-40B4-BE49-F238E27FC236}">
                <a16:creationId xmlns:a16="http://schemas.microsoft.com/office/drawing/2014/main" id="{2E5526D2-1562-4114-9CDF-5C84474A312B}"/>
              </a:ext>
            </a:extLst>
          </p:cNvPr>
          <p:cNvPicPr>
            <a:picLocks noChangeAspect="1"/>
          </p:cNvPicPr>
          <p:nvPr userDrawn="1"/>
        </p:nvPicPr>
        <p:blipFill>
          <a:blip r:embed="rId3" cstate="hqprint">
            <a:extLst>
              <a:ext uri="{28A0092B-C50C-407E-A947-70E740481C1C}">
                <a14:useLocalDpi xmlns:a14="http://schemas.microsoft.com/office/drawing/2010/main" val="0"/>
              </a:ext>
            </a:extLst>
          </a:blip>
          <a:stretch>
            <a:fillRect/>
          </a:stretch>
        </p:blipFill>
        <p:spPr>
          <a:xfrm>
            <a:off x="435379" y="403757"/>
            <a:ext cx="1490841" cy="504000"/>
          </a:xfrm>
          <a:prstGeom prst="rect">
            <a:avLst/>
          </a:prstGeom>
        </p:spPr>
      </p:pic>
    </p:spTree>
    <p:extLst>
      <p:ext uri="{BB962C8B-B14F-4D97-AF65-F5344CB8AC3E}">
        <p14:creationId xmlns:p14="http://schemas.microsoft.com/office/powerpoint/2010/main" val="1299973895"/>
      </p:ext>
    </p:extLst>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slide - 3">
    <p:bg>
      <p:bgRef idx="1001">
        <a:schemeClr val="bg1"/>
      </p:bgRef>
    </p:bg>
    <p:spTree>
      <p:nvGrpSpPr>
        <p:cNvPr id="1" name=""/>
        <p:cNvGrpSpPr/>
        <p:nvPr/>
      </p:nvGrpSpPr>
      <p:grpSpPr>
        <a:xfrm>
          <a:off x="0" y="0"/>
          <a:ext cx="0" cy="0"/>
          <a:chOff x="0" y="0"/>
          <a:chExt cx="0" cy="0"/>
        </a:xfrm>
      </p:grpSpPr>
      <p:pic>
        <p:nvPicPr>
          <p:cNvPr id="10" name="Grafik 9">
            <a:extLst>
              <a:ext uri="{FF2B5EF4-FFF2-40B4-BE49-F238E27FC236}">
                <a16:creationId xmlns:a16="http://schemas.microsoft.com/office/drawing/2014/main" id="{0B76ECB0-B71D-454C-9911-8489B91E5055}"/>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24384000" cy="13716000"/>
          </a:xfrm>
          <a:prstGeom prst="rect">
            <a:avLst/>
          </a:prstGeom>
        </p:spPr>
      </p:pic>
      <p:pic>
        <p:nvPicPr>
          <p:cNvPr id="12" name="Grafik 11" descr="Ein Bild, das Zeichnung enthält.&#10;&#10;Automatisch generierte Beschreibung">
            <a:extLst>
              <a:ext uri="{FF2B5EF4-FFF2-40B4-BE49-F238E27FC236}">
                <a16:creationId xmlns:a16="http://schemas.microsoft.com/office/drawing/2014/main" id="{A869517B-FA4A-4693-A73F-75823C3FCBFB}"/>
              </a:ext>
            </a:extLst>
          </p:cNvPr>
          <p:cNvPicPr>
            <a:picLocks noChangeAspect="1"/>
          </p:cNvPicPr>
          <p:nvPr userDrawn="1"/>
        </p:nvPicPr>
        <p:blipFill>
          <a:blip r:embed="rId3">
            <a:alphaModFix amt="40000"/>
            <a:extLst>
              <a:ext uri="{28A0092B-C50C-407E-A947-70E740481C1C}">
                <a14:useLocalDpi xmlns:a14="http://schemas.microsoft.com/office/drawing/2010/main" val="0"/>
              </a:ext>
            </a:extLst>
          </a:blip>
          <a:stretch>
            <a:fillRect/>
          </a:stretch>
        </p:blipFill>
        <p:spPr>
          <a:xfrm>
            <a:off x="7012800" y="2264400"/>
            <a:ext cx="10931951" cy="9597600"/>
          </a:xfrm>
          <a:prstGeom prst="rect">
            <a:avLst/>
          </a:prstGeom>
        </p:spPr>
      </p:pic>
      <p:sp>
        <p:nvSpPr>
          <p:cNvPr id="2" name="Titel 1">
            <a:extLst>
              <a:ext uri="{FF2B5EF4-FFF2-40B4-BE49-F238E27FC236}">
                <a16:creationId xmlns:a16="http://schemas.microsoft.com/office/drawing/2014/main" id="{78FDEAC5-CB05-410E-9C13-A3BB95AA2B9C}"/>
              </a:ext>
            </a:extLst>
          </p:cNvPr>
          <p:cNvSpPr>
            <a:spLocks noGrp="1"/>
          </p:cNvSpPr>
          <p:nvPr>
            <p:ph type="ctrTitle" hasCustomPrompt="1"/>
          </p:nvPr>
        </p:nvSpPr>
        <p:spPr>
          <a:xfrm>
            <a:off x="1180800" y="2789548"/>
            <a:ext cx="22035600" cy="4775200"/>
          </a:xfrm>
        </p:spPr>
        <p:txBody>
          <a:bodyPr anchor="b"/>
          <a:lstStyle>
            <a:lvl1pPr algn="ctr">
              <a:lnSpc>
                <a:spcPts val="9500"/>
              </a:lnSpc>
              <a:defRPr sz="9000" cap="all" baseline="0">
                <a:solidFill>
                  <a:schemeClr val="bg1"/>
                </a:solidFill>
              </a:defRPr>
            </a:lvl1pPr>
          </a:lstStyle>
          <a:p>
            <a:r>
              <a:rPr lang="en-US" noProof="0" dirty="0"/>
              <a:t>Add Title</a:t>
            </a:r>
          </a:p>
        </p:txBody>
      </p:sp>
      <p:sp>
        <p:nvSpPr>
          <p:cNvPr id="3" name="Untertitel 2">
            <a:extLst>
              <a:ext uri="{FF2B5EF4-FFF2-40B4-BE49-F238E27FC236}">
                <a16:creationId xmlns:a16="http://schemas.microsoft.com/office/drawing/2014/main" id="{50BC8719-547F-4D8D-A3C6-6842D0F18FC7}"/>
              </a:ext>
            </a:extLst>
          </p:cNvPr>
          <p:cNvSpPr>
            <a:spLocks noGrp="1"/>
          </p:cNvSpPr>
          <p:nvPr>
            <p:ph type="subTitle" idx="1" hasCustomPrompt="1"/>
          </p:nvPr>
        </p:nvSpPr>
        <p:spPr>
          <a:xfrm>
            <a:off x="1180800" y="7722096"/>
            <a:ext cx="22035600" cy="3311524"/>
          </a:xfrm>
        </p:spPr>
        <p:txBody>
          <a:bodyPr>
            <a:noAutofit/>
          </a:bodyPr>
          <a:lstStyle>
            <a:lvl1pPr marL="0" indent="0" algn="ctr">
              <a:buNone/>
              <a:defRPr sz="3000">
                <a:solidFill>
                  <a:schemeClr val="bg1"/>
                </a:solidFill>
              </a:defRPr>
            </a:lvl1pPr>
            <a:lvl2pPr marL="914400" indent="0" algn="ctr">
              <a:buNone/>
              <a:defRPr sz="4000"/>
            </a:lvl2pPr>
            <a:lvl3pPr marL="1828800" indent="0" algn="ctr">
              <a:buNone/>
              <a:defRPr sz="3600"/>
            </a:lvl3pPr>
            <a:lvl4pPr marL="2743200" indent="0" algn="ctr">
              <a:buNone/>
              <a:defRPr sz="3200"/>
            </a:lvl4pPr>
            <a:lvl5pPr marL="3657600" indent="0" algn="ctr">
              <a:buNone/>
              <a:defRPr sz="3200"/>
            </a:lvl5pPr>
            <a:lvl6pPr marL="4572000" indent="0" algn="ctr">
              <a:buNone/>
              <a:defRPr sz="3200"/>
            </a:lvl6pPr>
            <a:lvl7pPr marL="5486400" indent="0" algn="ctr">
              <a:buNone/>
              <a:defRPr sz="3200"/>
            </a:lvl7pPr>
            <a:lvl8pPr marL="6400800" indent="0" algn="ctr">
              <a:buNone/>
              <a:defRPr sz="3200"/>
            </a:lvl8pPr>
            <a:lvl9pPr marL="7315200" indent="0" algn="ctr">
              <a:buNone/>
              <a:defRPr sz="3200"/>
            </a:lvl9pPr>
          </a:lstStyle>
          <a:p>
            <a:r>
              <a:rPr lang="en-US" noProof="0" dirty="0"/>
              <a:t>Add Subtitle</a:t>
            </a:r>
          </a:p>
        </p:txBody>
      </p:sp>
      <p:sp>
        <p:nvSpPr>
          <p:cNvPr id="6" name="Foliennummernplatzhalter 5">
            <a:extLst>
              <a:ext uri="{FF2B5EF4-FFF2-40B4-BE49-F238E27FC236}">
                <a16:creationId xmlns:a16="http://schemas.microsoft.com/office/drawing/2014/main" id="{EAB0140E-32A7-4823-A87C-11F572A9F07B}"/>
              </a:ext>
            </a:extLst>
          </p:cNvPr>
          <p:cNvSpPr>
            <a:spLocks noGrp="1"/>
          </p:cNvSpPr>
          <p:nvPr>
            <p:ph type="sldNum" sz="quarter" idx="12"/>
          </p:nvPr>
        </p:nvSpPr>
        <p:spPr>
          <a:xfrm>
            <a:off x="23320800" y="139782"/>
            <a:ext cx="771943" cy="453522"/>
          </a:xfrm>
          <a:prstGeom prst="rect">
            <a:avLst/>
          </a:prstGeom>
        </p:spPr>
        <p:txBody>
          <a:bodyPr/>
          <a:lstStyle>
            <a:lvl1pPr>
              <a:defRPr>
                <a:solidFill>
                  <a:schemeClr val="bg1"/>
                </a:solidFill>
              </a:defRPr>
            </a:lvl1pPr>
          </a:lstStyle>
          <a:p>
            <a:fld id="{88A1DFE4-5FC5-43BD-BB7E-75EAD82B965F}" type="slidenum">
              <a:rPr lang="en-US" noProof="0" smtClean="0"/>
              <a:pPr/>
              <a:t>‹#›</a:t>
            </a:fld>
            <a:endParaRPr lang="en-US" noProof="0" dirty="0"/>
          </a:p>
        </p:txBody>
      </p:sp>
      <p:pic>
        <p:nvPicPr>
          <p:cNvPr id="7" name="Picture 6" descr="A picture containing icon&#10;&#10;Description automatically generated">
            <a:extLst>
              <a:ext uri="{FF2B5EF4-FFF2-40B4-BE49-F238E27FC236}">
                <a16:creationId xmlns:a16="http://schemas.microsoft.com/office/drawing/2014/main" id="{0FD4728F-1AB0-4854-8081-1D17B7697864}"/>
              </a:ext>
            </a:extLst>
          </p:cNvPr>
          <p:cNvPicPr>
            <a:picLocks noChangeAspect="1"/>
          </p:cNvPicPr>
          <p:nvPr userDrawn="1"/>
        </p:nvPicPr>
        <p:blipFill>
          <a:blip r:embed="rId4" cstate="hqprint">
            <a:extLst>
              <a:ext uri="{28A0092B-C50C-407E-A947-70E740481C1C}">
                <a14:useLocalDpi xmlns:a14="http://schemas.microsoft.com/office/drawing/2010/main" val="0"/>
              </a:ext>
            </a:extLst>
          </a:blip>
          <a:stretch>
            <a:fillRect/>
          </a:stretch>
        </p:blipFill>
        <p:spPr>
          <a:xfrm>
            <a:off x="435379" y="389580"/>
            <a:ext cx="1490841" cy="504000"/>
          </a:xfrm>
          <a:prstGeom prst="rect">
            <a:avLst/>
          </a:prstGeom>
        </p:spPr>
      </p:pic>
    </p:spTree>
    <p:extLst>
      <p:ext uri="{BB962C8B-B14F-4D97-AF65-F5344CB8AC3E}">
        <p14:creationId xmlns:p14="http://schemas.microsoft.com/office/powerpoint/2010/main" val="1437966118"/>
      </p:ext>
    </p:extLst>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Goodbye Slide">
    <p:bg>
      <p:bgPr>
        <a:solidFill>
          <a:schemeClr val="accent6"/>
        </a:solidFill>
        <a:effectLst/>
      </p:bgPr>
    </p:bg>
    <p:spTree>
      <p:nvGrpSpPr>
        <p:cNvPr id="1" name=""/>
        <p:cNvGrpSpPr/>
        <p:nvPr/>
      </p:nvGrpSpPr>
      <p:grpSpPr>
        <a:xfrm>
          <a:off x="0" y="0"/>
          <a:ext cx="0" cy="0"/>
          <a:chOff x="0" y="0"/>
          <a:chExt cx="0" cy="0"/>
        </a:xfrm>
      </p:grpSpPr>
      <p:pic>
        <p:nvPicPr>
          <p:cNvPr id="8" name="Grafik 7">
            <a:extLst>
              <a:ext uri="{FF2B5EF4-FFF2-40B4-BE49-F238E27FC236}">
                <a16:creationId xmlns:a16="http://schemas.microsoft.com/office/drawing/2014/main" id="{FD473FF2-142B-4BBC-8823-BAB28C2F9A49}"/>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24384000" cy="13716000"/>
          </a:xfrm>
          <a:prstGeom prst="rect">
            <a:avLst/>
          </a:prstGeom>
        </p:spPr>
      </p:pic>
      <p:sp>
        <p:nvSpPr>
          <p:cNvPr id="2" name="Titel 1">
            <a:extLst>
              <a:ext uri="{FF2B5EF4-FFF2-40B4-BE49-F238E27FC236}">
                <a16:creationId xmlns:a16="http://schemas.microsoft.com/office/drawing/2014/main" id="{78FDEAC5-CB05-410E-9C13-A3BB95AA2B9C}"/>
              </a:ext>
            </a:extLst>
          </p:cNvPr>
          <p:cNvSpPr>
            <a:spLocks noGrp="1"/>
          </p:cNvSpPr>
          <p:nvPr>
            <p:ph type="ctrTitle" hasCustomPrompt="1"/>
          </p:nvPr>
        </p:nvSpPr>
        <p:spPr>
          <a:xfrm>
            <a:off x="1180800" y="4769768"/>
            <a:ext cx="22035600" cy="4775200"/>
          </a:xfrm>
        </p:spPr>
        <p:txBody>
          <a:bodyPr anchor="ctr" anchorCtr="0"/>
          <a:lstStyle>
            <a:lvl1pPr algn="ctr">
              <a:lnSpc>
                <a:spcPts val="9500"/>
              </a:lnSpc>
              <a:defRPr sz="9000" cap="none" baseline="0">
                <a:solidFill>
                  <a:schemeClr val="bg1"/>
                </a:solidFill>
              </a:defRPr>
            </a:lvl1pPr>
          </a:lstStyle>
          <a:p>
            <a:r>
              <a:rPr lang="en-US" noProof="0" dirty="0"/>
              <a:t>Add Your Final Greetings</a:t>
            </a:r>
          </a:p>
        </p:txBody>
      </p:sp>
      <p:sp>
        <p:nvSpPr>
          <p:cNvPr id="6" name="Foliennummernplatzhalter 5">
            <a:extLst>
              <a:ext uri="{FF2B5EF4-FFF2-40B4-BE49-F238E27FC236}">
                <a16:creationId xmlns:a16="http://schemas.microsoft.com/office/drawing/2014/main" id="{EAB0140E-32A7-4823-A87C-11F572A9F07B}"/>
              </a:ext>
            </a:extLst>
          </p:cNvPr>
          <p:cNvSpPr>
            <a:spLocks noGrp="1"/>
          </p:cNvSpPr>
          <p:nvPr>
            <p:ph type="sldNum" sz="quarter" idx="12"/>
          </p:nvPr>
        </p:nvSpPr>
        <p:spPr>
          <a:xfrm>
            <a:off x="23320800" y="139782"/>
            <a:ext cx="771943" cy="453522"/>
          </a:xfrm>
          <a:prstGeom prst="rect">
            <a:avLst/>
          </a:prstGeom>
        </p:spPr>
        <p:txBody>
          <a:bodyPr/>
          <a:lstStyle>
            <a:lvl1pPr>
              <a:defRPr>
                <a:solidFill>
                  <a:schemeClr val="bg1"/>
                </a:solidFill>
              </a:defRPr>
            </a:lvl1pPr>
          </a:lstStyle>
          <a:p>
            <a:fld id="{88A1DFE4-5FC5-43BD-BB7E-75EAD82B965F}" type="slidenum">
              <a:rPr lang="en-US" noProof="0" smtClean="0"/>
              <a:pPr/>
              <a:t>‹#›</a:t>
            </a:fld>
            <a:endParaRPr lang="en-US" noProof="0" dirty="0"/>
          </a:p>
        </p:txBody>
      </p:sp>
      <p:pic>
        <p:nvPicPr>
          <p:cNvPr id="5" name="Picture 4" descr="A picture containing icon&#10;&#10;Description automatically generated">
            <a:extLst>
              <a:ext uri="{FF2B5EF4-FFF2-40B4-BE49-F238E27FC236}">
                <a16:creationId xmlns:a16="http://schemas.microsoft.com/office/drawing/2014/main" id="{F911D07C-5460-4638-872E-E3ABFE1303D7}"/>
              </a:ext>
            </a:extLst>
          </p:cNvPr>
          <p:cNvPicPr>
            <a:picLocks noChangeAspect="1"/>
          </p:cNvPicPr>
          <p:nvPr userDrawn="1"/>
        </p:nvPicPr>
        <p:blipFill>
          <a:blip r:embed="rId3" cstate="hqprint">
            <a:extLst>
              <a:ext uri="{28A0092B-C50C-407E-A947-70E740481C1C}">
                <a14:useLocalDpi xmlns:a14="http://schemas.microsoft.com/office/drawing/2010/main" val="0"/>
              </a:ext>
            </a:extLst>
          </a:blip>
          <a:stretch>
            <a:fillRect/>
          </a:stretch>
        </p:blipFill>
        <p:spPr>
          <a:xfrm>
            <a:off x="609600" y="370087"/>
            <a:ext cx="1490841" cy="504000"/>
          </a:xfrm>
          <a:prstGeom prst="rect">
            <a:avLst/>
          </a:prstGeom>
        </p:spPr>
      </p:pic>
    </p:spTree>
    <p:extLst>
      <p:ext uri="{BB962C8B-B14F-4D97-AF65-F5344CB8AC3E}">
        <p14:creationId xmlns:p14="http://schemas.microsoft.com/office/powerpoint/2010/main" val="1240709275"/>
      </p:ext>
    </p:extLst>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able of conten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23320800" y="139782"/>
            <a:ext cx="771943" cy="453522"/>
          </a:xfrm>
          <a:prstGeom prst="rect">
            <a:avLst/>
          </a:prstGeom>
        </p:spPr>
        <p:txBody>
          <a:bodyPr/>
          <a:lstStyle/>
          <a:p>
            <a:fld id="{88A1DFE4-5FC5-43BD-BB7E-75EAD82B965F}" type="slidenum">
              <a:rPr lang="en-US" noProof="0" smtClean="0"/>
              <a:pPr/>
              <a:t>‹#›</a:t>
            </a:fld>
            <a:endParaRPr lang="en-US" noProof="0" dirty="0"/>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1180799" y="3743999"/>
            <a:ext cx="10728000" cy="8236800"/>
          </a:xfrm>
        </p:spPr>
        <p:txBody>
          <a:bodyPr/>
          <a:lstStyle>
            <a:lvl1pPr>
              <a:spcBef>
                <a:spcPts val="3700"/>
              </a:spcBef>
              <a:defRPr sz="3600" b="1"/>
            </a:lvl1pPr>
            <a:lvl2pPr marL="1260000" indent="0">
              <a:buNone/>
              <a:tabLst>
                <a:tab pos="10548000" algn="r"/>
              </a:tabLst>
              <a:defRPr/>
            </a:lvl2pPr>
            <a:lvl3pPr marL="2988000" indent="0">
              <a:buFont typeface="Arial" panose="020B0604020202020204" pitchFamily="34" charset="0"/>
              <a:buNone/>
              <a:tabLst>
                <a:tab pos="10548000" algn="r"/>
              </a:tabLst>
              <a:defRPr/>
            </a:lvl3pPr>
            <a:lvl4pPr marL="2988000" indent="0">
              <a:buFont typeface="Arial" panose="020B0604020202020204" pitchFamily="34" charset="0"/>
              <a:buNone/>
              <a:tabLst>
                <a:tab pos="10548000" algn="r"/>
              </a:tabLst>
              <a:defRPr/>
            </a:lvl4pPr>
            <a:lvl5pPr marL="2988000" indent="0">
              <a:buFont typeface="Arial" panose="020B0604020202020204" pitchFamily="34" charset="0"/>
              <a:buNone/>
              <a:tabLst>
                <a:tab pos="10548000"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12" name="Textplatzhalter 8">
            <a:extLst>
              <a:ext uri="{FF2B5EF4-FFF2-40B4-BE49-F238E27FC236}">
                <a16:creationId xmlns:a16="http://schemas.microsoft.com/office/drawing/2014/main" id="{E69F34A5-EA9B-4A0A-A8FB-63CF2456D5B6}"/>
              </a:ext>
            </a:extLst>
          </p:cNvPr>
          <p:cNvSpPr>
            <a:spLocks noGrp="1"/>
          </p:cNvSpPr>
          <p:nvPr>
            <p:ph type="body" sz="quarter" idx="13" hasCustomPrompt="1"/>
          </p:nvPr>
        </p:nvSpPr>
        <p:spPr>
          <a:xfrm>
            <a:off x="12499200" y="3743999"/>
            <a:ext cx="10728000" cy="8236800"/>
          </a:xfrm>
        </p:spPr>
        <p:txBody>
          <a:bodyPr/>
          <a:lstStyle>
            <a:lvl1pPr>
              <a:spcBef>
                <a:spcPts val="3700"/>
              </a:spcBef>
              <a:defRPr sz="3600" b="1"/>
            </a:lvl1pPr>
            <a:lvl2pPr marL="1260000" indent="0">
              <a:buNone/>
              <a:tabLst>
                <a:tab pos="10548000" algn="r"/>
              </a:tabLst>
              <a:defRPr/>
            </a:lvl2pPr>
            <a:lvl3pPr marL="2988000" indent="0">
              <a:buFont typeface="Arial" panose="020B0604020202020204" pitchFamily="34" charset="0"/>
              <a:buNone/>
              <a:tabLst>
                <a:tab pos="10548000" algn="r"/>
              </a:tabLst>
              <a:defRPr/>
            </a:lvl3pPr>
            <a:lvl4pPr marL="2988000" indent="0">
              <a:buFont typeface="Arial" panose="020B0604020202020204" pitchFamily="34" charset="0"/>
              <a:buNone/>
              <a:tabLst>
                <a:tab pos="10548000" algn="r"/>
              </a:tabLst>
              <a:defRPr/>
            </a:lvl4pPr>
            <a:lvl5pPr marL="2988000" indent="0">
              <a:buFont typeface="Arial" panose="020B0604020202020204" pitchFamily="34" charset="0"/>
              <a:buNone/>
              <a:tabLst>
                <a:tab pos="10548000"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4" name="Titel 3">
            <a:extLst>
              <a:ext uri="{FF2B5EF4-FFF2-40B4-BE49-F238E27FC236}">
                <a16:creationId xmlns:a16="http://schemas.microsoft.com/office/drawing/2014/main" id="{24C33D56-EDA7-4D6B-80CE-52842ECCEC5A}"/>
              </a:ext>
            </a:extLst>
          </p:cNvPr>
          <p:cNvSpPr>
            <a:spLocks noGrp="1"/>
          </p:cNvSpPr>
          <p:nvPr>
            <p:ph type="title" hasCustomPrompt="1"/>
          </p:nvPr>
        </p:nvSpPr>
        <p:spPr>
          <a:xfrm>
            <a:off x="1180800" y="1540800"/>
            <a:ext cx="22035600" cy="2144177"/>
          </a:xfrm>
          <a:prstGeom prst="rect">
            <a:avLst/>
          </a:prstGeom>
        </p:spPr>
        <p:txBody>
          <a:bodyPr/>
          <a:lstStyle>
            <a:lvl1pPr>
              <a:defRPr/>
            </a:lvl1pPr>
          </a:lstStyle>
          <a:p>
            <a:r>
              <a:rPr lang="en-US" noProof="0" dirty="0"/>
              <a:t>Add Title</a:t>
            </a:r>
          </a:p>
        </p:txBody>
      </p:sp>
      <p:sp>
        <p:nvSpPr>
          <p:cNvPr id="2" name="TextBox 1">
            <a:extLst>
              <a:ext uri="{FF2B5EF4-FFF2-40B4-BE49-F238E27FC236}">
                <a16:creationId xmlns:a16="http://schemas.microsoft.com/office/drawing/2014/main" id="{F49D6F3C-90D5-4293-88A0-063788A8C864}"/>
              </a:ext>
            </a:extLst>
          </p:cNvPr>
          <p:cNvSpPr txBox="1"/>
          <p:nvPr userDrawn="1"/>
        </p:nvSpPr>
        <p:spPr>
          <a:xfrm>
            <a:off x="3276600" y="11901839"/>
            <a:ext cx="18867437" cy="1432252"/>
          </a:xfrm>
          <a:prstGeom prst="rect">
            <a:avLst/>
          </a:prstGeom>
          <a:noFill/>
        </p:spPr>
        <p:txBody>
          <a:bodyPr wrap="square" rtlCol="0">
            <a:spAutoFit/>
          </a:bodyPr>
          <a:lstStyle/>
          <a:p>
            <a:pPr marL="0" marR="0" lvl="0" indent="0" algn="l" defTabSz="1828606" rtl="0" eaLnBrk="1" fontAlgn="auto" latinLnBrk="0" hangingPunct="1">
              <a:lnSpc>
                <a:spcPts val="3700"/>
              </a:lnSpc>
              <a:spcBef>
                <a:spcPts val="0"/>
              </a:spcBef>
              <a:spcAft>
                <a:spcPts val="0"/>
              </a:spcAft>
              <a:buClrTx/>
              <a:buSzTx/>
              <a:buFontTx/>
              <a:buNone/>
              <a:tabLst/>
              <a:defRPr/>
            </a:pPr>
            <a:r>
              <a:rPr lang="en-GB" sz="1200" i="1" dirty="0">
                <a:solidFill>
                  <a:srgbClr val="0F124A"/>
                </a:solidFill>
              </a:rPr>
              <a:t>​</a:t>
            </a:r>
            <a:r>
              <a:rPr lang="en-GB" sz="1600" i="1" dirty="0">
                <a:solidFill>
                  <a:srgbClr val="0F124A"/>
                </a:solidFill>
              </a:rPr>
              <a:t>The Future Circular Collider Innovation Study (FCCIS) project has received funding from the European Union's Horizon 2020 research and innovation programme under grant No 951754.The information herein only reflects the views of its authors and the European Commission is not responsible for any use that may be made of the information.</a:t>
            </a:r>
            <a:endParaRPr lang="en-US" sz="1600" i="1" dirty="0">
              <a:solidFill>
                <a:srgbClr val="0F124A"/>
              </a:solidFill>
            </a:endParaRPr>
          </a:p>
          <a:p>
            <a:pPr algn="l">
              <a:lnSpc>
                <a:spcPts val="3700"/>
              </a:lnSpc>
            </a:pPr>
            <a:endParaRPr lang="en-GB" sz="1200" dirty="0">
              <a:solidFill>
                <a:srgbClr val="0F124A"/>
              </a:solidFill>
            </a:endParaRPr>
          </a:p>
        </p:txBody>
      </p:sp>
      <p:pic>
        <p:nvPicPr>
          <p:cNvPr id="1028" name="Picture 4">
            <a:extLst>
              <a:ext uri="{FF2B5EF4-FFF2-40B4-BE49-F238E27FC236}">
                <a16:creationId xmlns:a16="http://schemas.microsoft.com/office/drawing/2014/main" id="{FAFD836F-B865-4668-9CB3-6E7381D6E882}"/>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219200" y="11807950"/>
            <a:ext cx="1828800" cy="12222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9083425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hapter Opening Slide">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23320800" y="139782"/>
            <a:ext cx="771943" cy="453522"/>
          </a:xfrm>
          <a:prstGeom prst="rect">
            <a:avLst/>
          </a:prstGeom>
        </p:spPr>
        <p:txBody>
          <a:bodyPr/>
          <a:lstStyle/>
          <a:p>
            <a:fld id="{88A1DFE4-5FC5-43BD-BB7E-75EAD82B965F}" type="slidenum">
              <a:rPr lang="en-US" noProof="0" smtClean="0"/>
              <a:pPr/>
              <a:t>‹#›</a:t>
            </a:fld>
            <a:endParaRPr lang="en-US" noProof="0" dirty="0"/>
          </a:p>
        </p:txBody>
      </p:sp>
      <p:sp>
        <p:nvSpPr>
          <p:cNvPr id="9" name="Titel 1">
            <a:extLst>
              <a:ext uri="{FF2B5EF4-FFF2-40B4-BE49-F238E27FC236}">
                <a16:creationId xmlns:a16="http://schemas.microsoft.com/office/drawing/2014/main" id="{0B952560-8B22-4EC2-A520-BB0D9A9A2134}"/>
              </a:ext>
            </a:extLst>
          </p:cNvPr>
          <p:cNvSpPr>
            <a:spLocks noGrp="1"/>
          </p:cNvSpPr>
          <p:nvPr>
            <p:ph type="ctrTitle" hasCustomPrompt="1"/>
          </p:nvPr>
        </p:nvSpPr>
        <p:spPr>
          <a:xfrm>
            <a:off x="1180800" y="2789548"/>
            <a:ext cx="22035600" cy="4775200"/>
          </a:xfrm>
          <a:prstGeom prst="rect">
            <a:avLst/>
          </a:prstGeom>
        </p:spPr>
        <p:txBody>
          <a:bodyPr anchor="b"/>
          <a:lstStyle>
            <a:lvl1pPr algn="ctr">
              <a:lnSpc>
                <a:spcPts val="9500"/>
              </a:lnSpc>
              <a:defRPr sz="9000" cap="all" baseline="0">
                <a:solidFill>
                  <a:schemeClr val="bg1"/>
                </a:solidFill>
              </a:defRPr>
            </a:lvl1pPr>
          </a:lstStyle>
          <a:p>
            <a:r>
              <a:rPr lang="en-US" noProof="0" dirty="0"/>
              <a:t>Chapter</a:t>
            </a:r>
            <a:r>
              <a:rPr lang="de-AT" dirty="0"/>
              <a:t> Title</a:t>
            </a:r>
          </a:p>
        </p:txBody>
      </p:sp>
      <p:sp>
        <p:nvSpPr>
          <p:cNvPr id="10" name="Untertitel 2">
            <a:extLst>
              <a:ext uri="{FF2B5EF4-FFF2-40B4-BE49-F238E27FC236}">
                <a16:creationId xmlns:a16="http://schemas.microsoft.com/office/drawing/2014/main" id="{3ADE6088-5D10-4D28-890C-D6F29F2A1C2A}"/>
              </a:ext>
            </a:extLst>
          </p:cNvPr>
          <p:cNvSpPr>
            <a:spLocks noGrp="1"/>
          </p:cNvSpPr>
          <p:nvPr>
            <p:ph type="subTitle" idx="1" hasCustomPrompt="1"/>
          </p:nvPr>
        </p:nvSpPr>
        <p:spPr>
          <a:xfrm>
            <a:off x="1180800" y="7686092"/>
            <a:ext cx="22035600" cy="3311524"/>
          </a:xfrm>
        </p:spPr>
        <p:txBody>
          <a:bodyPr>
            <a:noAutofit/>
          </a:bodyPr>
          <a:lstStyle>
            <a:lvl1pPr marL="0" indent="0" algn="ctr">
              <a:buNone/>
              <a:defRPr sz="3000">
                <a:solidFill>
                  <a:schemeClr val="bg1"/>
                </a:solidFill>
              </a:defRPr>
            </a:lvl1pPr>
            <a:lvl2pPr marL="914400" indent="0" algn="ctr">
              <a:buNone/>
              <a:defRPr sz="4000"/>
            </a:lvl2pPr>
            <a:lvl3pPr marL="1828800" indent="0" algn="ctr">
              <a:buNone/>
              <a:defRPr sz="3600"/>
            </a:lvl3pPr>
            <a:lvl4pPr marL="2743200" indent="0" algn="ctr">
              <a:buNone/>
              <a:defRPr sz="3200"/>
            </a:lvl4pPr>
            <a:lvl5pPr marL="3657600" indent="0" algn="ctr">
              <a:buNone/>
              <a:defRPr sz="3200"/>
            </a:lvl5pPr>
            <a:lvl6pPr marL="4572000" indent="0" algn="ctr">
              <a:buNone/>
              <a:defRPr sz="3200"/>
            </a:lvl6pPr>
            <a:lvl7pPr marL="5486400" indent="0" algn="ctr">
              <a:buNone/>
              <a:defRPr sz="3200"/>
            </a:lvl7pPr>
            <a:lvl8pPr marL="6400800" indent="0" algn="ctr">
              <a:buNone/>
              <a:defRPr sz="3200"/>
            </a:lvl8pPr>
            <a:lvl9pPr marL="7315200" indent="0" algn="ctr">
              <a:buNone/>
              <a:defRPr sz="3200"/>
            </a:lvl9pPr>
          </a:lstStyle>
          <a:p>
            <a:r>
              <a:rPr lang="en-US" noProof="0" dirty="0"/>
              <a:t>Chapter</a:t>
            </a:r>
            <a:r>
              <a:rPr lang="de-AT" dirty="0"/>
              <a:t> </a:t>
            </a:r>
            <a:r>
              <a:rPr lang="en-US" noProof="0" dirty="0"/>
              <a:t>Subtitle</a:t>
            </a:r>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0" y="863999"/>
            <a:ext cx="24384000" cy="12852000"/>
          </a:xfrm>
          <a:solidFill>
            <a:schemeClr val="bg1">
              <a:lumMod val="50000"/>
              <a:alpha val="50000"/>
            </a:schemeClr>
          </a:solidFill>
        </p:spPr>
        <p:txBody>
          <a:bodyPr anchor="t" anchorCtr="0"/>
          <a:lstStyle>
            <a:lvl1pPr algn="ctr">
              <a:lnSpc>
                <a:spcPct val="150000"/>
              </a:lnSpc>
              <a:spcBef>
                <a:spcPts val="0"/>
              </a:spcBef>
              <a:defRPr sz="8000">
                <a:solidFill>
                  <a:schemeClr val="bg1"/>
                </a:solidFill>
              </a:defRPr>
            </a:lvl1pPr>
          </a:lstStyle>
          <a:p>
            <a:r>
              <a:rPr lang="de-AT" dirty="0"/>
              <a:t>Insert </a:t>
            </a:r>
            <a:r>
              <a:rPr lang="en-US" noProof="0" dirty="0"/>
              <a:t>Background</a:t>
            </a:r>
            <a:r>
              <a:rPr lang="de-AT" dirty="0"/>
              <a:t> Image  </a:t>
            </a:r>
          </a:p>
        </p:txBody>
      </p:sp>
    </p:spTree>
    <p:extLst>
      <p:ext uri="{BB962C8B-B14F-4D97-AF65-F5344CB8AC3E}">
        <p14:creationId xmlns:p14="http://schemas.microsoft.com/office/powerpoint/2010/main" val="36551242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 Text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23320800" y="139782"/>
            <a:ext cx="771943" cy="453522"/>
          </a:xfrm>
          <a:prstGeom prst="rect">
            <a:avLst/>
          </a:prstGeom>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1180799" y="3745593"/>
            <a:ext cx="10728000" cy="566822"/>
          </a:xfrm>
        </p:spPr>
        <p:txBody>
          <a:bodyPr>
            <a:noAutofit/>
          </a:bodyPr>
          <a:lstStyle>
            <a:lvl1pPr>
              <a:defRPr sz="3600" b="1"/>
            </a:lvl1pPr>
            <a:lvl2pPr marL="0" indent="0">
              <a:buFontTx/>
              <a:buNone/>
              <a:defRPr sz="3600" b="1"/>
            </a:lvl2pPr>
            <a:lvl3pPr marL="0" indent="0">
              <a:buFontTx/>
              <a:buNone/>
              <a:defRPr sz="3600" b="1"/>
            </a:lvl3pPr>
            <a:lvl4pPr marL="0" indent="0">
              <a:buFontTx/>
              <a:buNone/>
              <a:defRPr sz="3600" b="1"/>
            </a:lvl4pPr>
            <a:lvl5pPr marL="0" indent="0">
              <a:buFontTx/>
              <a:buNone/>
              <a:defRPr sz="3600" b="1"/>
            </a:lvl5pPr>
          </a:lstStyle>
          <a:p>
            <a:pPr lvl="0"/>
            <a:r>
              <a:rPr lang="en-US" noProof="0" dirty="0"/>
              <a:t>Add Subtitle</a:t>
            </a: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1180799" y="4654799"/>
            <a:ext cx="10728000" cy="7326000"/>
          </a:xfrm>
        </p:spPr>
        <p:txBody>
          <a:bodyPr/>
          <a:lstStyle>
            <a:lvl1pPr>
              <a:defRPr/>
            </a:lvl1pPr>
            <a:lvl2pPr>
              <a:defRPr/>
            </a:lvl2pPr>
            <a:lvl5pPr>
              <a:defRPr/>
            </a:lvl5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0" name="Textplatzhalter 8">
            <a:extLst>
              <a:ext uri="{FF2B5EF4-FFF2-40B4-BE49-F238E27FC236}">
                <a16:creationId xmlns:a16="http://schemas.microsoft.com/office/drawing/2014/main" id="{B620B50C-303A-44DC-8838-2B1CB9466574}"/>
              </a:ext>
            </a:extLst>
          </p:cNvPr>
          <p:cNvSpPr>
            <a:spLocks noGrp="1"/>
          </p:cNvSpPr>
          <p:nvPr>
            <p:ph type="body" sz="quarter" idx="13" hasCustomPrompt="1"/>
          </p:nvPr>
        </p:nvSpPr>
        <p:spPr>
          <a:xfrm>
            <a:off x="12499200" y="4654655"/>
            <a:ext cx="10728000" cy="7326000"/>
          </a:xfrm>
        </p:spPr>
        <p:txBody>
          <a:bodyPr/>
          <a:lstStyle>
            <a:lvl1pPr>
              <a:defRPr/>
            </a:lvl1pPr>
            <a:lvl3pPr>
              <a:defRPr/>
            </a:lvl3pPr>
            <a:lvl5pPr>
              <a:defRPr/>
            </a:lvl5pPr>
          </a:lstStyle>
          <a:p>
            <a:pPr marL="0" marR="0" lvl="0" indent="0" algn="l" defTabSz="1828800" rtl="0" eaLnBrk="1" fontAlgn="auto" latinLnBrk="0" hangingPunct="1">
              <a:lnSpc>
                <a:spcPts val="3700"/>
              </a:lnSpc>
              <a:spcBef>
                <a:spcPts val="0"/>
              </a:spcBef>
              <a:spcAft>
                <a:spcPts val="0"/>
              </a:spcAft>
              <a:buClrTx/>
              <a:buSzTx/>
              <a:buFont typeface="Arial" panose="020B0604020202020204" pitchFamily="34" charset="0"/>
              <a:buNone/>
              <a:tabLst/>
              <a:defRPr/>
            </a:pPr>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el 1">
            <a:extLst>
              <a:ext uri="{FF2B5EF4-FFF2-40B4-BE49-F238E27FC236}">
                <a16:creationId xmlns:a16="http://schemas.microsoft.com/office/drawing/2014/main" id="{04946405-6429-4EE3-9329-FF6E5526F371}"/>
              </a:ext>
            </a:extLst>
          </p:cNvPr>
          <p:cNvSpPr>
            <a:spLocks noGrp="1"/>
          </p:cNvSpPr>
          <p:nvPr>
            <p:ph type="title" hasCustomPrompt="1"/>
          </p:nvPr>
        </p:nvSpPr>
        <p:spPr>
          <a:xfrm>
            <a:off x="1180800" y="1540800"/>
            <a:ext cx="22035600" cy="2144177"/>
          </a:xfrm>
          <a:prstGeom prst="rect">
            <a:avLst/>
          </a:prstGeom>
        </p:spPr>
        <p:txBody>
          <a:bodyPr/>
          <a:lstStyle/>
          <a:p>
            <a:r>
              <a:rPr lang="de-DE" dirty="0"/>
              <a:t>Add Title</a:t>
            </a:r>
            <a:endParaRPr lang="de-AT" dirty="0"/>
          </a:p>
        </p:txBody>
      </p:sp>
      <p:sp>
        <p:nvSpPr>
          <p:cNvPr id="6" name="Textplatzhalter 5">
            <a:extLst>
              <a:ext uri="{FF2B5EF4-FFF2-40B4-BE49-F238E27FC236}">
                <a16:creationId xmlns:a16="http://schemas.microsoft.com/office/drawing/2014/main" id="{6EE0778A-932A-4793-BF0E-632C848BAD25}"/>
              </a:ext>
            </a:extLst>
          </p:cNvPr>
          <p:cNvSpPr>
            <a:spLocks noGrp="1"/>
          </p:cNvSpPr>
          <p:nvPr>
            <p:ph type="body" sz="quarter" idx="14" hasCustomPrompt="1"/>
          </p:nvPr>
        </p:nvSpPr>
        <p:spPr>
          <a:xfrm>
            <a:off x="1181100" y="12330000"/>
            <a:ext cx="10728325" cy="910800"/>
          </a:xfrm>
        </p:spPr>
        <p:txBody>
          <a:bodyPr>
            <a:noAutofit/>
          </a:bodyPr>
          <a:lstStyle>
            <a:lvl1pPr>
              <a:lnSpc>
                <a:spcPts val="2700"/>
              </a:lnSpc>
              <a:defRPr sz="2000"/>
            </a:lvl1pPr>
            <a:lvl2pPr marL="0" indent="0">
              <a:lnSpc>
                <a:spcPts val="2700"/>
              </a:lnSpc>
              <a:buNone/>
              <a:defRPr sz="2000"/>
            </a:lvl2pPr>
            <a:lvl3pPr marL="0" indent="0">
              <a:lnSpc>
                <a:spcPts val="2700"/>
              </a:lnSpc>
              <a:buFont typeface="Arial" panose="020B0604020202020204" pitchFamily="34" charset="0"/>
              <a:buNone/>
              <a:defRPr sz="2000"/>
            </a:lvl3pPr>
            <a:lvl4pPr marL="0" indent="0">
              <a:lnSpc>
                <a:spcPts val="2700"/>
              </a:lnSpc>
              <a:buFont typeface="Arial" panose="020B0604020202020204" pitchFamily="34" charset="0"/>
              <a:buNone/>
              <a:defRPr sz="2000"/>
            </a:lvl4pPr>
            <a:lvl5pPr marL="0" indent="0">
              <a:lnSpc>
                <a:spcPts val="2700"/>
              </a:lnSpc>
              <a:buFont typeface="Arial" panose="020B0604020202020204" pitchFamily="34" charset="0"/>
              <a:buNone/>
              <a:defRPr sz="2000"/>
            </a:lvl5pPr>
          </a:lstStyle>
          <a:p>
            <a:pPr lvl="0"/>
            <a:r>
              <a:rPr lang="de-DE" dirty="0" err="1"/>
              <a:t>Footnote</a:t>
            </a:r>
            <a:endParaRPr lang="de-AT" dirty="0"/>
          </a:p>
        </p:txBody>
      </p:sp>
    </p:spTree>
    <p:extLst>
      <p:ext uri="{BB962C8B-B14F-4D97-AF65-F5344CB8AC3E}">
        <p14:creationId xmlns:p14="http://schemas.microsoft.com/office/powerpoint/2010/main" val="130800993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6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23320800" y="139782"/>
            <a:ext cx="771943" cy="453522"/>
          </a:xfrm>
          <a:prstGeom prst="rect">
            <a:avLst/>
          </a:prstGeom>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1180800" y="12474624"/>
            <a:ext cx="6948000" cy="556124"/>
          </a:xfrm>
        </p:spPr>
        <p:txBody>
          <a:bodyPr wrap="none">
            <a:noAutofit/>
          </a:bodyPr>
          <a:lstStyle>
            <a:lvl1pPr>
              <a:lnSpc>
                <a:spcPts val="2700"/>
              </a:lnSpc>
              <a:defRPr sz="2000" b="0"/>
            </a:lvl1pPr>
            <a:lvl2pPr marL="0" indent="0">
              <a:lnSpc>
                <a:spcPts val="2700"/>
              </a:lnSpc>
              <a:buFontTx/>
              <a:buNone/>
              <a:defRPr sz="2000" b="0"/>
            </a:lvl2pPr>
            <a:lvl3pPr marL="0" indent="0">
              <a:lnSpc>
                <a:spcPts val="2700"/>
              </a:lnSpc>
              <a:buFontTx/>
              <a:buNone/>
              <a:defRPr sz="2000" b="0"/>
            </a:lvl3pPr>
            <a:lvl4pPr marL="0" indent="0">
              <a:lnSpc>
                <a:spcPts val="2700"/>
              </a:lnSpc>
              <a:buFontTx/>
              <a:buNone/>
              <a:defRPr sz="2000" b="0"/>
            </a:lvl4pPr>
            <a:lvl5pPr marL="0" indent="0">
              <a:lnSpc>
                <a:spcPts val="2700"/>
              </a:lnSpc>
              <a:buFontTx/>
              <a:buNone/>
              <a:defRPr sz="2000" b="0"/>
            </a:lvl5pPr>
            <a:lvl6pPr marL="4572000" indent="0">
              <a:buNone/>
              <a:defRPr/>
            </a:lvl6pPr>
          </a:lstStyle>
          <a:p>
            <a:pPr lvl="0"/>
            <a:r>
              <a:rPr lang="en-US" noProof="0" dirty="0"/>
              <a:t>Caption</a:t>
            </a:r>
          </a:p>
        </p:txBody>
      </p:sp>
      <p:sp>
        <p:nvSpPr>
          <p:cNvPr id="8" name="Bildplatzhalter 7">
            <a:extLst>
              <a:ext uri="{FF2B5EF4-FFF2-40B4-BE49-F238E27FC236}">
                <a16:creationId xmlns:a16="http://schemas.microsoft.com/office/drawing/2014/main" id="{E3F97B2E-B3AF-412F-8A5D-31126158717C}"/>
              </a:ext>
            </a:extLst>
          </p:cNvPr>
          <p:cNvSpPr>
            <a:spLocks noGrp="1"/>
          </p:cNvSpPr>
          <p:nvPr>
            <p:ph type="pic" sz="quarter" idx="12" hasCustomPrompt="1"/>
          </p:nvPr>
        </p:nvSpPr>
        <p:spPr>
          <a:xfrm>
            <a:off x="1246188" y="2221200"/>
            <a:ext cx="6769100" cy="4626000"/>
          </a:xfrm>
        </p:spPr>
        <p:txBody>
          <a:bodyPr/>
          <a:lstStyle>
            <a:lvl1pPr>
              <a:defRPr/>
            </a:lvl1pPr>
          </a:lstStyle>
          <a:p>
            <a:r>
              <a:rPr lang="en-US" noProof="0"/>
              <a:t>Add Image</a:t>
            </a:r>
          </a:p>
        </p:txBody>
      </p:sp>
      <p:sp>
        <p:nvSpPr>
          <p:cNvPr id="11" name="Bildplatzhalter 7">
            <a:extLst>
              <a:ext uri="{FF2B5EF4-FFF2-40B4-BE49-F238E27FC236}">
                <a16:creationId xmlns:a16="http://schemas.microsoft.com/office/drawing/2014/main" id="{B3619771-C104-4967-8CE8-D32A6A767A69}"/>
              </a:ext>
            </a:extLst>
          </p:cNvPr>
          <p:cNvSpPr>
            <a:spLocks noGrp="1"/>
          </p:cNvSpPr>
          <p:nvPr>
            <p:ph type="pic" sz="quarter" idx="13" hasCustomPrompt="1"/>
          </p:nvPr>
        </p:nvSpPr>
        <p:spPr>
          <a:xfrm>
            <a:off x="8807450" y="2221200"/>
            <a:ext cx="6769100" cy="4626000"/>
          </a:xfrm>
        </p:spPr>
        <p:txBody>
          <a:bodyPr/>
          <a:lstStyle/>
          <a:p>
            <a:r>
              <a:rPr lang="en-US" noProof="0"/>
              <a:t>Add Image</a:t>
            </a:r>
          </a:p>
        </p:txBody>
      </p:sp>
      <p:sp>
        <p:nvSpPr>
          <p:cNvPr id="12" name="Bildplatzhalter 7">
            <a:extLst>
              <a:ext uri="{FF2B5EF4-FFF2-40B4-BE49-F238E27FC236}">
                <a16:creationId xmlns:a16="http://schemas.microsoft.com/office/drawing/2014/main" id="{EAAF7A8C-E9CD-42FC-9131-B1B15A78852D}"/>
              </a:ext>
            </a:extLst>
          </p:cNvPr>
          <p:cNvSpPr>
            <a:spLocks noGrp="1"/>
          </p:cNvSpPr>
          <p:nvPr>
            <p:ph type="pic" sz="quarter" idx="14" hasCustomPrompt="1"/>
          </p:nvPr>
        </p:nvSpPr>
        <p:spPr>
          <a:xfrm>
            <a:off x="16368713" y="2221200"/>
            <a:ext cx="6769100" cy="4626000"/>
          </a:xfrm>
        </p:spPr>
        <p:txBody>
          <a:bodyPr/>
          <a:lstStyle/>
          <a:p>
            <a:r>
              <a:rPr lang="en-US" noProof="0"/>
              <a:t>Add Image</a:t>
            </a:r>
          </a:p>
        </p:txBody>
      </p:sp>
      <p:sp>
        <p:nvSpPr>
          <p:cNvPr id="13" name="Bildplatzhalter 7">
            <a:extLst>
              <a:ext uri="{FF2B5EF4-FFF2-40B4-BE49-F238E27FC236}">
                <a16:creationId xmlns:a16="http://schemas.microsoft.com/office/drawing/2014/main" id="{8EA1D059-7D13-4EEF-9BA9-6012929D6894}"/>
              </a:ext>
            </a:extLst>
          </p:cNvPr>
          <p:cNvSpPr>
            <a:spLocks noGrp="1"/>
          </p:cNvSpPr>
          <p:nvPr>
            <p:ph type="pic" sz="quarter" idx="15" hasCustomPrompt="1"/>
          </p:nvPr>
        </p:nvSpPr>
        <p:spPr>
          <a:xfrm>
            <a:off x="1246188" y="7722000"/>
            <a:ext cx="6769100" cy="4626000"/>
          </a:xfrm>
        </p:spPr>
        <p:txBody>
          <a:bodyPr/>
          <a:lstStyle/>
          <a:p>
            <a:r>
              <a:rPr lang="en-US" noProof="0"/>
              <a:t>Add Image</a:t>
            </a:r>
          </a:p>
        </p:txBody>
      </p:sp>
      <p:sp>
        <p:nvSpPr>
          <p:cNvPr id="14" name="Bildplatzhalter 7">
            <a:extLst>
              <a:ext uri="{FF2B5EF4-FFF2-40B4-BE49-F238E27FC236}">
                <a16:creationId xmlns:a16="http://schemas.microsoft.com/office/drawing/2014/main" id="{3F531061-ABBF-4531-8358-93F39A4E83CD}"/>
              </a:ext>
            </a:extLst>
          </p:cNvPr>
          <p:cNvSpPr>
            <a:spLocks noGrp="1"/>
          </p:cNvSpPr>
          <p:nvPr>
            <p:ph type="pic" sz="quarter" idx="16" hasCustomPrompt="1"/>
          </p:nvPr>
        </p:nvSpPr>
        <p:spPr>
          <a:xfrm>
            <a:off x="8807450" y="7722000"/>
            <a:ext cx="6769100" cy="4626000"/>
          </a:xfrm>
        </p:spPr>
        <p:txBody>
          <a:bodyPr/>
          <a:lstStyle/>
          <a:p>
            <a:r>
              <a:rPr lang="en-US" noProof="0"/>
              <a:t>Add Image</a:t>
            </a:r>
          </a:p>
        </p:txBody>
      </p:sp>
      <p:sp>
        <p:nvSpPr>
          <p:cNvPr id="15" name="Bildplatzhalter 7">
            <a:extLst>
              <a:ext uri="{FF2B5EF4-FFF2-40B4-BE49-F238E27FC236}">
                <a16:creationId xmlns:a16="http://schemas.microsoft.com/office/drawing/2014/main" id="{1E2387E5-F9E6-4485-8261-961CB0903140}"/>
              </a:ext>
            </a:extLst>
          </p:cNvPr>
          <p:cNvSpPr>
            <a:spLocks noGrp="1"/>
          </p:cNvSpPr>
          <p:nvPr>
            <p:ph type="pic" sz="quarter" idx="17" hasCustomPrompt="1"/>
          </p:nvPr>
        </p:nvSpPr>
        <p:spPr>
          <a:xfrm>
            <a:off x="16368713" y="7722000"/>
            <a:ext cx="6769100" cy="4626000"/>
          </a:xfrm>
        </p:spPr>
        <p:txBody>
          <a:bodyPr/>
          <a:lstStyle/>
          <a:p>
            <a:r>
              <a:rPr lang="en-US" noProof="0"/>
              <a:t>Add Image</a:t>
            </a:r>
          </a:p>
        </p:txBody>
      </p:sp>
      <p:sp>
        <p:nvSpPr>
          <p:cNvPr id="16" name="Textplatzhalter 4">
            <a:extLst>
              <a:ext uri="{FF2B5EF4-FFF2-40B4-BE49-F238E27FC236}">
                <a16:creationId xmlns:a16="http://schemas.microsoft.com/office/drawing/2014/main" id="{4F13C95D-47FB-4B84-9C64-194B515968FC}"/>
              </a:ext>
            </a:extLst>
          </p:cNvPr>
          <p:cNvSpPr>
            <a:spLocks noGrp="1"/>
          </p:cNvSpPr>
          <p:nvPr>
            <p:ph type="body" sz="quarter" idx="18" hasCustomPrompt="1"/>
          </p:nvPr>
        </p:nvSpPr>
        <p:spPr>
          <a:xfrm>
            <a:off x="1180800" y="7002016"/>
            <a:ext cx="6948000" cy="556124"/>
          </a:xfrm>
        </p:spPr>
        <p:txBody>
          <a:bodyPr wrap="none">
            <a:noAutofit/>
          </a:bodyPr>
          <a:lstStyle>
            <a:lvl1pPr>
              <a:lnSpc>
                <a:spcPts val="2700"/>
              </a:lnSpc>
              <a:defRPr sz="2000" b="0"/>
            </a:lvl1pPr>
            <a:lvl2pPr marL="0" indent="0">
              <a:lnSpc>
                <a:spcPts val="2700"/>
              </a:lnSpc>
              <a:buFontTx/>
              <a:buNone/>
              <a:defRPr sz="2000" b="0"/>
            </a:lvl2pPr>
            <a:lvl3pPr marL="0" indent="0">
              <a:lnSpc>
                <a:spcPts val="2700"/>
              </a:lnSpc>
              <a:buFontTx/>
              <a:buNone/>
              <a:defRPr sz="2000" b="0"/>
            </a:lvl3pPr>
            <a:lvl4pPr marL="0" indent="0">
              <a:lnSpc>
                <a:spcPts val="2700"/>
              </a:lnSpc>
              <a:buFontTx/>
              <a:buNone/>
              <a:defRPr sz="2000" b="0"/>
            </a:lvl4pPr>
            <a:lvl5pPr marL="0" indent="0">
              <a:lnSpc>
                <a:spcPts val="2700"/>
              </a:lnSpc>
              <a:buFontTx/>
              <a:buNone/>
              <a:defRPr sz="2000" b="0"/>
            </a:lvl5pPr>
            <a:lvl6pPr marL="4572000" indent="0">
              <a:buNone/>
              <a:defRPr/>
            </a:lvl6pPr>
          </a:lstStyle>
          <a:p>
            <a:pPr lvl="0"/>
            <a:r>
              <a:rPr lang="en-US" noProof="0" dirty="0"/>
              <a:t>Caption</a:t>
            </a:r>
          </a:p>
        </p:txBody>
      </p:sp>
      <p:sp>
        <p:nvSpPr>
          <p:cNvPr id="17" name="Textplatzhalter 4">
            <a:extLst>
              <a:ext uri="{FF2B5EF4-FFF2-40B4-BE49-F238E27FC236}">
                <a16:creationId xmlns:a16="http://schemas.microsoft.com/office/drawing/2014/main" id="{22B4C4DC-2824-4AA7-A434-E1CB7029143D}"/>
              </a:ext>
            </a:extLst>
          </p:cNvPr>
          <p:cNvSpPr>
            <a:spLocks noGrp="1"/>
          </p:cNvSpPr>
          <p:nvPr>
            <p:ph type="body" sz="quarter" idx="19" hasCustomPrompt="1"/>
          </p:nvPr>
        </p:nvSpPr>
        <p:spPr>
          <a:xfrm>
            <a:off x="8718000" y="7002016"/>
            <a:ext cx="6948000" cy="556124"/>
          </a:xfrm>
        </p:spPr>
        <p:txBody>
          <a:bodyPr wrap="none">
            <a:noAutofit/>
          </a:bodyPr>
          <a:lstStyle>
            <a:lvl1pPr>
              <a:lnSpc>
                <a:spcPts val="2700"/>
              </a:lnSpc>
              <a:defRPr sz="2000" b="0"/>
            </a:lvl1pPr>
            <a:lvl2pPr marL="0" indent="0">
              <a:lnSpc>
                <a:spcPts val="2700"/>
              </a:lnSpc>
              <a:buFontTx/>
              <a:buNone/>
              <a:defRPr sz="2000" b="0"/>
            </a:lvl2pPr>
            <a:lvl3pPr marL="0" indent="0">
              <a:lnSpc>
                <a:spcPts val="2700"/>
              </a:lnSpc>
              <a:buFontTx/>
              <a:buNone/>
              <a:defRPr sz="2000" b="0"/>
            </a:lvl3pPr>
            <a:lvl4pPr marL="0" indent="0">
              <a:lnSpc>
                <a:spcPts val="2700"/>
              </a:lnSpc>
              <a:buFontTx/>
              <a:buNone/>
              <a:defRPr sz="2000" b="0"/>
            </a:lvl4pPr>
            <a:lvl5pPr marL="0" indent="0">
              <a:lnSpc>
                <a:spcPts val="2700"/>
              </a:lnSpc>
              <a:buFontTx/>
              <a:buNone/>
              <a:defRPr sz="2000" b="0"/>
            </a:lvl5pPr>
            <a:lvl6pPr marL="4572000" indent="0">
              <a:buNone/>
              <a:defRPr/>
            </a:lvl6pPr>
          </a:lstStyle>
          <a:p>
            <a:pPr lvl="0"/>
            <a:r>
              <a:rPr lang="en-US" noProof="0" dirty="0"/>
              <a:t>Caption</a:t>
            </a:r>
          </a:p>
        </p:txBody>
      </p:sp>
      <p:sp>
        <p:nvSpPr>
          <p:cNvPr id="18" name="Textplatzhalter 4">
            <a:extLst>
              <a:ext uri="{FF2B5EF4-FFF2-40B4-BE49-F238E27FC236}">
                <a16:creationId xmlns:a16="http://schemas.microsoft.com/office/drawing/2014/main" id="{431A6461-DB7D-4C02-BD54-EC13C6C61981}"/>
              </a:ext>
            </a:extLst>
          </p:cNvPr>
          <p:cNvSpPr>
            <a:spLocks noGrp="1"/>
          </p:cNvSpPr>
          <p:nvPr>
            <p:ph type="body" sz="quarter" idx="20" hasCustomPrompt="1"/>
          </p:nvPr>
        </p:nvSpPr>
        <p:spPr>
          <a:xfrm>
            <a:off x="16255200" y="7002016"/>
            <a:ext cx="6948000" cy="556124"/>
          </a:xfrm>
        </p:spPr>
        <p:txBody>
          <a:bodyPr wrap="none">
            <a:noAutofit/>
          </a:bodyPr>
          <a:lstStyle>
            <a:lvl1pPr>
              <a:lnSpc>
                <a:spcPts val="2700"/>
              </a:lnSpc>
              <a:defRPr sz="2000" b="0"/>
            </a:lvl1pPr>
            <a:lvl2pPr marL="0" indent="0">
              <a:lnSpc>
                <a:spcPts val="2700"/>
              </a:lnSpc>
              <a:buFontTx/>
              <a:buNone/>
              <a:defRPr sz="2000" b="0"/>
            </a:lvl2pPr>
            <a:lvl3pPr marL="0" indent="0">
              <a:lnSpc>
                <a:spcPts val="2700"/>
              </a:lnSpc>
              <a:buFontTx/>
              <a:buNone/>
              <a:defRPr sz="2000" b="0"/>
            </a:lvl3pPr>
            <a:lvl4pPr marL="0" indent="0">
              <a:lnSpc>
                <a:spcPts val="2700"/>
              </a:lnSpc>
              <a:buFontTx/>
              <a:buNone/>
              <a:defRPr sz="2000" b="0"/>
            </a:lvl4pPr>
            <a:lvl5pPr marL="0" indent="0">
              <a:lnSpc>
                <a:spcPts val="2700"/>
              </a:lnSpc>
              <a:buFontTx/>
              <a:buNone/>
              <a:defRPr sz="2000" b="0"/>
            </a:lvl5pPr>
            <a:lvl6pPr marL="4572000" indent="0">
              <a:buNone/>
              <a:defRPr/>
            </a:lvl6pPr>
          </a:lstStyle>
          <a:p>
            <a:pPr lvl="0"/>
            <a:r>
              <a:rPr lang="en-US" noProof="0"/>
              <a:t>Caption</a:t>
            </a:r>
          </a:p>
        </p:txBody>
      </p:sp>
      <p:sp>
        <p:nvSpPr>
          <p:cNvPr id="19" name="Textplatzhalter 4">
            <a:extLst>
              <a:ext uri="{FF2B5EF4-FFF2-40B4-BE49-F238E27FC236}">
                <a16:creationId xmlns:a16="http://schemas.microsoft.com/office/drawing/2014/main" id="{9E186AF5-D057-4662-99A5-C5B72C102263}"/>
              </a:ext>
            </a:extLst>
          </p:cNvPr>
          <p:cNvSpPr>
            <a:spLocks noGrp="1"/>
          </p:cNvSpPr>
          <p:nvPr>
            <p:ph type="body" sz="quarter" idx="21" hasCustomPrompt="1"/>
          </p:nvPr>
        </p:nvSpPr>
        <p:spPr>
          <a:xfrm>
            <a:off x="8718000" y="12474624"/>
            <a:ext cx="6948000" cy="556124"/>
          </a:xfrm>
        </p:spPr>
        <p:txBody>
          <a:bodyPr wrap="none">
            <a:noAutofit/>
          </a:bodyPr>
          <a:lstStyle>
            <a:lvl1pPr>
              <a:lnSpc>
                <a:spcPts val="2700"/>
              </a:lnSpc>
              <a:defRPr sz="2000" b="0"/>
            </a:lvl1pPr>
            <a:lvl2pPr marL="0" indent="0">
              <a:lnSpc>
                <a:spcPts val="2700"/>
              </a:lnSpc>
              <a:buFontTx/>
              <a:buNone/>
              <a:defRPr sz="2000" b="0"/>
            </a:lvl2pPr>
            <a:lvl3pPr marL="0" indent="0">
              <a:lnSpc>
                <a:spcPts val="2700"/>
              </a:lnSpc>
              <a:buFontTx/>
              <a:buNone/>
              <a:defRPr sz="2000" b="0"/>
            </a:lvl3pPr>
            <a:lvl4pPr marL="0" indent="0">
              <a:lnSpc>
                <a:spcPts val="2700"/>
              </a:lnSpc>
              <a:buFontTx/>
              <a:buNone/>
              <a:defRPr sz="2000" b="0"/>
            </a:lvl4pPr>
            <a:lvl5pPr marL="0" indent="0">
              <a:lnSpc>
                <a:spcPts val="2700"/>
              </a:lnSpc>
              <a:buFontTx/>
              <a:buNone/>
              <a:defRPr sz="2000" b="0"/>
            </a:lvl5pPr>
            <a:lvl6pPr marL="4572000" indent="0">
              <a:buNone/>
              <a:defRPr/>
            </a:lvl6pPr>
          </a:lstStyle>
          <a:p>
            <a:pPr lvl="0"/>
            <a:r>
              <a:rPr lang="en-US" noProof="0"/>
              <a:t>Caption</a:t>
            </a:r>
          </a:p>
        </p:txBody>
      </p:sp>
      <p:sp>
        <p:nvSpPr>
          <p:cNvPr id="20" name="Textplatzhalter 4">
            <a:extLst>
              <a:ext uri="{FF2B5EF4-FFF2-40B4-BE49-F238E27FC236}">
                <a16:creationId xmlns:a16="http://schemas.microsoft.com/office/drawing/2014/main" id="{FE28F596-0477-4144-9033-0F83600D5173}"/>
              </a:ext>
            </a:extLst>
          </p:cNvPr>
          <p:cNvSpPr>
            <a:spLocks noGrp="1"/>
          </p:cNvSpPr>
          <p:nvPr>
            <p:ph type="body" sz="quarter" idx="22" hasCustomPrompt="1"/>
          </p:nvPr>
        </p:nvSpPr>
        <p:spPr>
          <a:xfrm>
            <a:off x="16255200" y="12474624"/>
            <a:ext cx="6948000" cy="556124"/>
          </a:xfrm>
        </p:spPr>
        <p:txBody>
          <a:bodyPr wrap="none">
            <a:noAutofit/>
          </a:bodyPr>
          <a:lstStyle>
            <a:lvl1pPr>
              <a:lnSpc>
                <a:spcPts val="2700"/>
              </a:lnSpc>
              <a:defRPr sz="2000" b="0"/>
            </a:lvl1pPr>
            <a:lvl2pPr marL="0" indent="0">
              <a:lnSpc>
                <a:spcPts val="2700"/>
              </a:lnSpc>
              <a:buFontTx/>
              <a:buNone/>
              <a:defRPr sz="2000" b="0"/>
            </a:lvl2pPr>
            <a:lvl3pPr marL="0" indent="0">
              <a:lnSpc>
                <a:spcPts val="2700"/>
              </a:lnSpc>
              <a:buFontTx/>
              <a:buNone/>
              <a:defRPr sz="2000" b="0"/>
            </a:lvl3pPr>
            <a:lvl4pPr marL="0" indent="0">
              <a:lnSpc>
                <a:spcPts val="2700"/>
              </a:lnSpc>
              <a:buFontTx/>
              <a:buNone/>
              <a:defRPr sz="2000" b="0"/>
            </a:lvl4pPr>
            <a:lvl5pPr marL="0" indent="0">
              <a:lnSpc>
                <a:spcPts val="2700"/>
              </a:lnSpc>
              <a:buFontTx/>
              <a:buNone/>
              <a:defRPr sz="2000" b="0"/>
            </a:lvl5pPr>
            <a:lvl6pPr marL="4572000" indent="0">
              <a:buNone/>
              <a:defRPr/>
            </a:lvl6pPr>
          </a:lstStyle>
          <a:p>
            <a:pPr lvl="0"/>
            <a:r>
              <a:rPr lang="en-US" noProof="0"/>
              <a:t>Caption</a:t>
            </a:r>
          </a:p>
        </p:txBody>
      </p:sp>
    </p:spTree>
    <p:extLst>
      <p:ext uri="{BB962C8B-B14F-4D97-AF65-F5344CB8AC3E}">
        <p14:creationId xmlns:p14="http://schemas.microsoft.com/office/powerpoint/2010/main" val="1536155542"/>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slideLayout" Target="../slideLayouts/slideLayout3.xml"/><Relationship Id="rId1" Type="http://schemas.openxmlformats.org/officeDocument/2006/relationships/slideLayout" Target="../slideLayouts/slideLayout2.xml"/><Relationship Id="rId6" Type="http://schemas.openxmlformats.org/officeDocument/2006/relationships/image" Target="../media/image1.png"/><Relationship Id="rId5" Type="http://schemas.openxmlformats.org/officeDocument/2006/relationships/theme" Target="../theme/theme2.xml"/><Relationship Id="rId4" Type="http://schemas.openxmlformats.org/officeDocument/2006/relationships/slideLayout" Target="../slideLayouts/slideLayout5.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13.xml"/><Relationship Id="rId13" Type="http://schemas.openxmlformats.org/officeDocument/2006/relationships/slideLayout" Target="../slideLayouts/slideLayout18.xml"/><Relationship Id="rId3" Type="http://schemas.openxmlformats.org/officeDocument/2006/relationships/slideLayout" Target="../slideLayouts/slideLayout8.xml"/><Relationship Id="rId7" Type="http://schemas.openxmlformats.org/officeDocument/2006/relationships/slideLayout" Target="../slideLayouts/slideLayout12.xml"/><Relationship Id="rId12" Type="http://schemas.openxmlformats.org/officeDocument/2006/relationships/slideLayout" Target="../slideLayouts/slideLayout17.xml"/><Relationship Id="rId2" Type="http://schemas.openxmlformats.org/officeDocument/2006/relationships/slideLayout" Target="../slideLayouts/slideLayout7.xml"/><Relationship Id="rId16" Type="http://schemas.openxmlformats.org/officeDocument/2006/relationships/image" Target="../media/image1.png"/><Relationship Id="rId1" Type="http://schemas.openxmlformats.org/officeDocument/2006/relationships/slideLayout" Target="../slideLayouts/slideLayout6.xml"/><Relationship Id="rId6" Type="http://schemas.openxmlformats.org/officeDocument/2006/relationships/slideLayout" Target="../slideLayouts/slideLayout11.xml"/><Relationship Id="rId11" Type="http://schemas.openxmlformats.org/officeDocument/2006/relationships/slideLayout" Target="../slideLayouts/slideLayout16.xml"/><Relationship Id="rId5" Type="http://schemas.openxmlformats.org/officeDocument/2006/relationships/slideLayout" Target="../slideLayouts/slideLayout10.xml"/><Relationship Id="rId15" Type="http://schemas.openxmlformats.org/officeDocument/2006/relationships/image" Target="../media/image3.png"/><Relationship Id="rId10" Type="http://schemas.openxmlformats.org/officeDocument/2006/relationships/slideLayout" Target="../slideLayouts/slideLayout15.xml"/><Relationship Id="rId4" Type="http://schemas.openxmlformats.org/officeDocument/2006/relationships/slideLayout" Target="../slideLayouts/slideLayout9.xml"/><Relationship Id="rId9" Type="http://schemas.openxmlformats.org/officeDocument/2006/relationships/slideLayout" Target="../slideLayouts/slideLayout14.xml"/><Relationship Id="rId14" Type="http://schemas.openxmlformats.org/officeDocument/2006/relationships/theme" Target="../theme/theme3.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E5FA7415-5972-43C8-8CE9-FFE3FD310CC9}"/>
              </a:ext>
            </a:extLst>
          </p:cNvPr>
          <p:cNvSpPr>
            <a:spLocks noGrp="1"/>
          </p:cNvSpPr>
          <p:nvPr>
            <p:ph type="title"/>
          </p:nvPr>
        </p:nvSpPr>
        <p:spPr>
          <a:xfrm>
            <a:off x="1180800" y="1540800"/>
            <a:ext cx="22035600" cy="2144177"/>
          </a:xfrm>
          <a:prstGeom prst="rect">
            <a:avLst/>
          </a:prstGeom>
        </p:spPr>
        <p:txBody>
          <a:bodyPr vert="horz" lIns="91440" tIns="45720" rIns="91440" bIns="45720" rtlCol="0" anchor="t" anchorCtr="0">
            <a:noAutofit/>
          </a:bodyPr>
          <a:lstStyle/>
          <a:p>
            <a:r>
              <a:rPr lang="en-US" noProof="0" dirty="0"/>
              <a:t>Add Title</a:t>
            </a:r>
          </a:p>
        </p:txBody>
      </p:sp>
      <p:sp>
        <p:nvSpPr>
          <p:cNvPr id="3" name="Textplatzhalter 2">
            <a:extLst>
              <a:ext uri="{FF2B5EF4-FFF2-40B4-BE49-F238E27FC236}">
                <a16:creationId xmlns:a16="http://schemas.microsoft.com/office/drawing/2014/main" id="{14555103-0B7D-47E0-BAB5-A777A3473340}"/>
              </a:ext>
            </a:extLst>
          </p:cNvPr>
          <p:cNvSpPr>
            <a:spLocks noGrp="1"/>
          </p:cNvSpPr>
          <p:nvPr>
            <p:ph type="body" idx="1"/>
          </p:nvPr>
        </p:nvSpPr>
        <p:spPr>
          <a:xfrm>
            <a:off x="1180800" y="4654498"/>
            <a:ext cx="22035600" cy="7326000"/>
          </a:xfrm>
          <a:prstGeom prst="rect">
            <a:avLst/>
          </a:prstGeom>
        </p:spPr>
        <p:txBody>
          <a:bodyPr vert="horz" lIns="91440" tIns="45720" rIns="91440" bIns="45720" rtlCol="0">
            <a:noAutofit/>
          </a:bodyPr>
          <a:lstStyle/>
          <a:p>
            <a:pPr lvl="0"/>
            <a:r>
              <a:rPr lang="en-US" noProof="0" dirty="0"/>
              <a:t>First Level (Running Text)</a:t>
            </a:r>
          </a:p>
          <a:p>
            <a:pPr lvl="1"/>
            <a:r>
              <a:rPr lang="en-US" noProof="0" dirty="0"/>
              <a:t>First</a:t>
            </a:r>
            <a:r>
              <a:rPr lang="de-DE" dirty="0"/>
              <a:t> Level</a:t>
            </a:r>
          </a:p>
          <a:p>
            <a:pPr lvl="2"/>
            <a:r>
              <a:rPr lang="en-US" noProof="0" dirty="0"/>
              <a:t>Second</a:t>
            </a:r>
            <a:r>
              <a:rPr lang="de-DE" dirty="0"/>
              <a:t> Level</a:t>
            </a:r>
          </a:p>
          <a:p>
            <a:pPr lvl="3"/>
            <a:r>
              <a:rPr lang="en-US" noProof="0" dirty="0"/>
              <a:t>Third</a:t>
            </a:r>
            <a:r>
              <a:rPr lang="de-DE" dirty="0"/>
              <a:t> Level</a:t>
            </a:r>
          </a:p>
          <a:p>
            <a:pPr lvl="4"/>
            <a:r>
              <a:rPr lang="en-US" noProof="0" dirty="0"/>
              <a:t>Fourth Level</a:t>
            </a:r>
          </a:p>
        </p:txBody>
      </p:sp>
    </p:spTree>
    <p:extLst>
      <p:ext uri="{BB962C8B-B14F-4D97-AF65-F5344CB8AC3E}">
        <p14:creationId xmlns:p14="http://schemas.microsoft.com/office/powerpoint/2010/main" val="2137442623"/>
      </p:ext>
    </p:extLst>
  </p:cSld>
  <p:clrMap bg1="lt1" tx1="dk1" bg2="lt2" tx2="dk2" accent1="accent1" accent2="accent2" accent3="accent3" accent4="accent4" accent5="accent5" accent6="accent6" hlink="hlink" folHlink="folHlink"/>
  <p:sldLayoutIdLst>
    <p:sldLayoutId id="2147483666" r:id="rId1"/>
  </p:sldLayoutIdLst>
  <p:hf hdr="0" ftr="0" dt="0"/>
  <p:txStyles>
    <p:titleStyle>
      <a:lvl1pPr algn="l" defTabSz="1828800" rtl="0" eaLnBrk="1" latinLnBrk="0" hangingPunct="1">
        <a:lnSpc>
          <a:spcPts val="8000"/>
        </a:lnSpc>
        <a:spcBef>
          <a:spcPct val="0"/>
        </a:spcBef>
        <a:buNone/>
        <a:defRPr sz="8000" kern="1200">
          <a:solidFill>
            <a:schemeClr val="tx1"/>
          </a:solidFill>
          <a:latin typeface="+mj-lt"/>
          <a:ea typeface="+mj-ea"/>
          <a:cs typeface="+mj-cs"/>
        </a:defRPr>
      </a:lvl1pPr>
    </p:titleStyle>
    <p:bodyStyle>
      <a:lvl1pPr marL="0" indent="0" algn="l" defTabSz="1828800" rtl="0" eaLnBrk="1" latinLnBrk="0" hangingPunct="1">
        <a:lnSpc>
          <a:spcPts val="3700"/>
        </a:lnSpc>
        <a:spcBef>
          <a:spcPts val="0"/>
        </a:spcBef>
        <a:buFont typeface="Arial" panose="020B0604020202020204" pitchFamily="34" charset="0"/>
        <a:buNone/>
        <a:defRPr sz="3000" kern="1200">
          <a:solidFill>
            <a:schemeClr val="tx1"/>
          </a:solidFill>
          <a:latin typeface="+mn-lt"/>
          <a:ea typeface="+mn-ea"/>
          <a:cs typeface="+mn-cs"/>
        </a:defRPr>
      </a:lvl1pPr>
      <a:lvl2pPr marL="648000" indent="-648000" algn="l" defTabSz="1828800" rtl="0" eaLnBrk="1" latinLnBrk="0" hangingPunct="1">
        <a:lnSpc>
          <a:spcPts val="3700"/>
        </a:lnSpc>
        <a:spcBef>
          <a:spcPts val="0"/>
        </a:spcBef>
        <a:buFont typeface="Arial" panose="020B0604020202020204" pitchFamily="34" charset="0"/>
        <a:buChar char="•"/>
        <a:defRPr sz="3000" kern="1200">
          <a:solidFill>
            <a:schemeClr val="tx1"/>
          </a:solidFill>
          <a:latin typeface="+mn-lt"/>
          <a:ea typeface="+mn-ea"/>
          <a:cs typeface="+mn-cs"/>
        </a:defRPr>
      </a:lvl2pPr>
      <a:lvl3pPr marL="648000" indent="-648000" algn="l" defTabSz="1828800" rtl="0" eaLnBrk="1" latinLnBrk="0" hangingPunct="1">
        <a:lnSpc>
          <a:spcPts val="3700"/>
        </a:lnSpc>
        <a:spcBef>
          <a:spcPts val="0"/>
        </a:spcBef>
        <a:buSzPct val="120000"/>
        <a:buFontTx/>
        <a:buBlip>
          <a:blip r:embed="rId3"/>
        </a:buBlip>
        <a:defRPr sz="3000" kern="1200">
          <a:solidFill>
            <a:schemeClr val="tx1"/>
          </a:solidFill>
          <a:latin typeface="+mn-lt"/>
          <a:ea typeface="+mn-ea"/>
          <a:cs typeface="+mn-cs"/>
        </a:defRPr>
      </a:lvl3pPr>
      <a:lvl4pPr marL="648000" indent="-648000" algn="l" defTabSz="1828800" rtl="0" eaLnBrk="1" latinLnBrk="0" hangingPunct="1">
        <a:lnSpc>
          <a:spcPts val="3700"/>
        </a:lnSpc>
        <a:spcBef>
          <a:spcPts val="0"/>
        </a:spcBef>
        <a:buSzPct val="120000"/>
        <a:buFontTx/>
        <a:buBlip>
          <a:blip r:embed="rId3"/>
        </a:buBlip>
        <a:defRPr sz="3000" kern="1200">
          <a:solidFill>
            <a:schemeClr val="tx1"/>
          </a:solidFill>
          <a:latin typeface="+mn-lt"/>
          <a:ea typeface="+mn-ea"/>
          <a:cs typeface="+mn-cs"/>
        </a:defRPr>
      </a:lvl4pPr>
      <a:lvl5pPr marL="648000" indent="-648000" algn="l" defTabSz="1828800" rtl="0" eaLnBrk="1" latinLnBrk="0" hangingPunct="1">
        <a:lnSpc>
          <a:spcPts val="3700"/>
        </a:lnSpc>
        <a:spcBef>
          <a:spcPts val="0"/>
        </a:spcBef>
        <a:buSzPct val="120000"/>
        <a:buFontTx/>
        <a:buBlip>
          <a:blip r:embed="rId3"/>
        </a:buBlip>
        <a:defRPr sz="3000" kern="1200">
          <a:solidFill>
            <a:schemeClr val="tx1"/>
          </a:solidFill>
          <a:latin typeface="+mn-lt"/>
          <a:ea typeface="+mn-ea"/>
          <a:cs typeface="+mn-cs"/>
        </a:defRPr>
      </a:lvl5pPr>
      <a:lvl6pPr marL="50292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36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80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24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p:bodyStyle>
    <p:otherStyle>
      <a:defPPr>
        <a:defRPr lang="de-DE"/>
      </a:defPPr>
      <a:lvl1pPr marL="0" algn="l" defTabSz="1828800" rtl="0" eaLnBrk="1" latinLnBrk="0" hangingPunct="1">
        <a:defRPr sz="3600" kern="1200">
          <a:solidFill>
            <a:schemeClr val="tx1"/>
          </a:solidFill>
          <a:latin typeface="+mn-lt"/>
          <a:ea typeface="+mn-ea"/>
          <a:cs typeface="+mn-cs"/>
        </a:defRPr>
      </a:lvl1pPr>
      <a:lvl2pPr marL="914400" algn="l" defTabSz="1828800" rtl="0" eaLnBrk="1" latinLnBrk="0" hangingPunct="1">
        <a:defRPr sz="3600" kern="1200">
          <a:solidFill>
            <a:schemeClr val="tx1"/>
          </a:solidFill>
          <a:latin typeface="+mn-lt"/>
          <a:ea typeface="+mn-ea"/>
          <a:cs typeface="+mn-cs"/>
        </a:defRPr>
      </a:lvl2pPr>
      <a:lvl3pPr marL="1828800" algn="l" defTabSz="1828800" rtl="0" eaLnBrk="1" latinLnBrk="0" hangingPunct="1">
        <a:defRPr sz="3600" kern="1200">
          <a:solidFill>
            <a:schemeClr val="tx1"/>
          </a:solidFill>
          <a:latin typeface="+mn-lt"/>
          <a:ea typeface="+mn-ea"/>
          <a:cs typeface="+mn-cs"/>
        </a:defRPr>
      </a:lvl3pPr>
      <a:lvl4pPr marL="2743200" algn="l" defTabSz="1828800" rtl="0" eaLnBrk="1" latinLnBrk="0" hangingPunct="1">
        <a:defRPr sz="3600" kern="1200">
          <a:solidFill>
            <a:schemeClr val="tx1"/>
          </a:solidFill>
          <a:latin typeface="+mn-lt"/>
          <a:ea typeface="+mn-ea"/>
          <a:cs typeface="+mn-cs"/>
        </a:defRPr>
      </a:lvl4pPr>
      <a:lvl5pPr marL="3657600" algn="l" defTabSz="1828800" rtl="0" eaLnBrk="1" latinLnBrk="0" hangingPunct="1">
        <a:defRPr sz="3600" kern="1200">
          <a:solidFill>
            <a:schemeClr val="tx1"/>
          </a:solidFill>
          <a:latin typeface="+mn-lt"/>
          <a:ea typeface="+mn-ea"/>
          <a:cs typeface="+mn-cs"/>
        </a:defRPr>
      </a:lvl5pPr>
      <a:lvl6pPr marL="4572000" algn="l" defTabSz="1828800" rtl="0" eaLnBrk="1" latinLnBrk="0" hangingPunct="1">
        <a:defRPr sz="3600" kern="1200">
          <a:solidFill>
            <a:schemeClr val="tx1"/>
          </a:solidFill>
          <a:latin typeface="+mn-lt"/>
          <a:ea typeface="+mn-ea"/>
          <a:cs typeface="+mn-cs"/>
        </a:defRPr>
      </a:lvl6pPr>
      <a:lvl7pPr marL="5486400" algn="l" defTabSz="1828800" rtl="0" eaLnBrk="1" latinLnBrk="0" hangingPunct="1">
        <a:defRPr sz="3600" kern="1200">
          <a:solidFill>
            <a:schemeClr val="tx1"/>
          </a:solidFill>
          <a:latin typeface="+mn-lt"/>
          <a:ea typeface="+mn-ea"/>
          <a:cs typeface="+mn-cs"/>
        </a:defRPr>
      </a:lvl7pPr>
      <a:lvl8pPr marL="6400800" algn="l" defTabSz="1828800" rtl="0" eaLnBrk="1" latinLnBrk="0" hangingPunct="1">
        <a:defRPr sz="3600" kern="1200">
          <a:solidFill>
            <a:schemeClr val="tx1"/>
          </a:solidFill>
          <a:latin typeface="+mn-lt"/>
          <a:ea typeface="+mn-ea"/>
          <a:cs typeface="+mn-cs"/>
        </a:defRPr>
      </a:lvl8pPr>
      <a:lvl9pPr marL="7315200" algn="l" defTabSz="1828800" rtl="0" eaLnBrk="1" latinLnBrk="0" hangingPunct="1">
        <a:defRPr sz="3600" kern="1200">
          <a:solidFill>
            <a:schemeClr val="tx1"/>
          </a:solidFill>
          <a:latin typeface="+mn-lt"/>
          <a:ea typeface="+mn-ea"/>
          <a:cs typeface="+mn-cs"/>
        </a:defRPr>
      </a:lvl9pPr>
    </p:otherStyle>
  </p:txStyles>
  <p:extLst>
    <p:ext uri="{27BBF7A9-308A-43DC-89C8-2F10F3537804}">
      <p15:sldGuideLst xmlns:p15="http://schemas.microsoft.com/office/powerpoint/2012/main">
        <p15:guide id="2" orient="horz" pos="8312">
          <p15:clr>
            <a:srgbClr val="F26B43"/>
          </p15:clr>
        </p15:guide>
        <p15:guide id="3" pos="241">
          <p15:clr>
            <a:srgbClr val="F26B43"/>
          </p15:clr>
        </p15:guide>
        <p15:guide id="4" pos="785">
          <p15:clr>
            <a:srgbClr val="F26B43"/>
          </p15:clr>
        </p15:guide>
        <p15:guide id="5" pos="2690">
          <p15:clr>
            <a:srgbClr val="F26B43"/>
          </p15:clr>
        </p15:guide>
        <p15:guide id="6" pos="3189">
          <p15:clr>
            <a:srgbClr val="F26B43"/>
          </p15:clr>
        </p15:guide>
        <p15:guide id="7" pos="15119">
          <p15:clr>
            <a:srgbClr val="F26B43"/>
          </p15:clr>
        </p15:guide>
        <p15:guide id="8" pos="14575">
          <p15:clr>
            <a:srgbClr val="F26B43"/>
          </p15:clr>
        </p15:guide>
        <p15:guide id="9" pos="5548">
          <p15:clr>
            <a:srgbClr val="F26B43"/>
          </p15:clr>
        </p15:guide>
        <p15:guide id="10" pos="5049">
          <p15:clr>
            <a:srgbClr val="F26B43"/>
          </p15:clr>
        </p15:guide>
        <p15:guide id="12" pos="7929">
          <p15:clr>
            <a:srgbClr val="F26B43"/>
          </p15:clr>
        </p15:guide>
        <p15:guide id="13" pos="7431">
          <p15:clr>
            <a:srgbClr val="F26B43"/>
          </p15:clr>
        </p15:guide>
        <p15:guide id="14" pos="12670">
          <p15:clr>
            <a:srgbClr val="F26B43"/>
          </p15:clr>
        </p15:guide>
        <p15:guide id="15" pos="12171">
          <p15:clr>
            <a:srgbClr val="F26B43"/>
          </p15:clr>
        </p15:guide>
        <p15:guide id="16" pos="10311">
          <p15:clr>
            <a:srgbClr val="F26B43"/>
          </p15:clr>
        </p15:guide>
        <p15:guide id="17" pos="9812">
          <p15:clr>
            <a:srgbClr val="F26B43"/>
          </p15:clr>
        </p15:guide>
        <p15:guide id="19" orient="horz" pos="328">
          <p15:clr>
            <a:srgbClr val="F26B43"/>
          </p15:clr>
        </p15:guide>
        <p15:guide id="21" orient="horz" pos="532">
          <p15:clr>
            <a:srgbClr val="F26B43"/>
          </p15:clr>
        </p15:guide>
        <p15:guide id="23" orient="horz" pos="1031">
          <p15:clr>
            <a:srgbClr val="F26B43"/>
          </p15:clr>
        </p15:guide>
        <p15:guide id="24" orient="horz" pos="7518">
          <p15:clr>
            <a:srgbClr val="F26B43"/>
          </p15:clr>
        </p15:guide>
        <p15:guide id="25" orient="horz" pos="7835">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E5FA7415-5972-43C8-8CE9-FFE3FD310CC9}"/>
              </a:ext>
            </a:extLst>
          </p:cNvPr>
          <p:cNvSpPr>
            <a:spLocks noGrp="1"/>
          </p:cNvSpPr>
          <p:nvPr>
            <p:ph type="title"/>
          </p:nvPr>
        </p:nvSpPr>
        <p:spPr>
          <a:xfrm>
            <a:off x="1180800" y="1545471"/>
            <a:ext cx="22035600" cy="2144177"/>
          </a:xfrm>
          <a:prstGeom prst="rect">
            <a:avLst/>
          </a:prstGeom>
        </p:spPr>
        <p:txBody>
          <a:bodyPr vert="horz" lIns="91440" tIns="45720" rIns="91440" bIns="45720" rtlCol="0" anchor="t" anchorCtr="0">
            <a:noAutofit/>
          </a:bodyPr>
          <a:lstStyle/>
          <a:p>
            <a:r>
              <a:rPr lang="en-US" noProof="0" dirty="0"/>
              <a:t>Add Title</a:t>
            </a:r>
          </a:p>
        </p:txBody>
      </p:sp>
      <p:sp>
        <p:nvSpPr>
          <p:cNvPr id="3" name="Textplatzhalter 2">
            <a:extLst>
              <a:ext uri="{FF2B5EF4-FFF2-40B4-BE49-F238E27FC236}">
                <a16:creationId xmlns:a16="http://schemas.microsoft.com/office/drawing/2014/main" id="{14555103-0B7D-47E0-BAB5-A777A3473340}"/>
              </a:ext>
            </a:extLst>
          </p:cNvPr>
          <p:cNvSpPr>
            <a:spLocks noGrp="1"/>
          </p:cNvSpPr>
          <p:nvPr>
            <p:ph type="body" idx="1"/>
          </p:nvPr>
        </p:nvSpPr>
        <p:spPr>
          <a:xfrm>
            <a:off x="1180800" y="4654498"/>
            <a:ext cx="22035600" cy="7326000"/>
          </a:xfrm>
          <a:prstGeom prst="rect">
            <a:avLst/>
          </a:prstGeom>
        </p:spPr>
        <p:txBody>
          <a:bodyPr vert="horz" lIns="91440" tIns="45720" rIns="91440" bIns="45720" rtlCol="0">
            <a:noAutofit/>
          </a:bodyPr>
          <a:lstStyle/>
          <a:p>
            <a:pPr lvl="0"/>
            <a:r>
              <a:rPr lang="en-US" noProof="0" dirty="0"/>
              <a:t>First Level (Running Text)</a:t>
            </a:r>
          </a:p>
          <a:p>
            <a:pPr lvl="1"/>
            <a:r>
              <a:rPr lang="en-US" noProof="0" dirty="0"/>
              <a:t>First</a:t>
            </a:r>
            <a:r>
              <a:rPr lang="de-DE" dirty="0"/>
              <a:t> Level</a:t>
            </a:r>
          </a:p>
          <a:p>
            <a:pPr lvl="2"/>
            <a:r>
              <a:rPr lang="en-US" noProof="0" dirty="0"/>
              <a:t>Second</a:t>
            </a:r>
            <a:r>
              <a:rPr lang="de-DE" dirty="0"/>
              <a:t> Level</a:t>
            </a:r>
          </a:p>
          <a:p>
            <a:pPr lvl="3"/>
            <a:r>
              <a:rPr lang="en-US" noProof="0" dirty="0"/>
              <a:t>Third</a:t>
            </a:r>
            <a:r>
              <a:rPr lang="de-DE" dirty="0"/>
              <a:t> Level</a:t>
            </a:r>
          </a:p>
          <a:p>
            <a:pPr lvl="4"/>
            <a:r>
              <a:rPr lang="en-US" noProof="0" dirty="0"/>
              <a:t>Fourth Level</a:t>
            </a:r>
          </a:p>
        </p:txBody>
      </p:sp>
      <p:sp>
        <p:nvSpPr>
          <p:cNvPr id="6" name="Foliennummernplatzhalter 5">
            <a:extLst>
              <a:ext uri="{FF2B5EF4-FFF2-40B4-BE49-F238E27FC236}">
                <a16:creationId xmlns:a16="http://schemas.microsoft.com/office/drawing/2014/main" id="{92A45E14-11AD-4136-88E8-CBEC7C0819EF}"/>
              </a:ext>
            </a:extLst>
          </p:cNvPr>
          <p:cNvSpPr>
            <a:spLocks noGrp="1"/>
          </p:cNvSpPr>
          <p:nvPr>
            <p:ph type="sldNum" sz="quarter" idx="4"/>
          </p:nvPr>
        </p:nvSpPr>
        <p:spPr>
          <a:xfrm>
            <a:off x="23320800" y="139782"/>
            <a:ext cx="771943" cy="453522"/>
          </a:xfrm>
          <a:prstGeom prst="rect">
            <a:avLst/>
          </a:prstGeom>
        </p:spPr>
        <p:txBody>
          <a:bodyPr vert="horz" wrap="none" lIns="91440" tIns="45720" rIns="91440" bIns="45720" rtlCol="0" anchor="ctr">
            <a:noAutofit/>
          </a:bodyPr>
          <a:lstStyle>
            <a:lvl1pPr algn="r">
              <a:lnSpc>
                <a:spcPts val="3300"/>
              </a:lnSpc>
              <a:defRPr sz="1500">
                <a:solidFill>
                  <a:schemeClr val="tx2"/>
                </a:solidFill>
              </a:defRPr>
            </a:lvl1pPr>
          </a:lstStyle>
          <a:p>
            <a:r>
              <a:rPr lang="de-AT" dirty="0"/>
              <a:t> </a:t>
            </a:r>
            <a:fld id="{88A1DFE4-5FC5-43BD-BB7E-75EAD82B965F}" type="slidenum">
              <a:rPr lang="en-US" noProof="0" smtClean="0"/>
              <a:pPr/>
              <a:t>‹#›</a:t>
            </a:fld>
            <a:endParaRPr lang="en-US" noProof="0" dirty="0"/>
          </a:p>
        </p:txBody>
      </p:sp>
    </p:spTree>
    <p:extLst>
      <p:ext uri="{BB962C8B-B14F-4D97-AF65-F5344CB8AC3E}">
        <p14:creationId xmlns:p14="http://schemas.microsoft.com/office/powerpoint/2010/main" val="2319903011"/>
      </p:ext>
    </p:extLst>
  </p:cSld>
  <p:clrMap bg1="lt1" tx1="dk1" bg2="lt2" tx2="dk2" accent1="accent1" accent2="accent2" accent3="accent3" accent4="accent4" accent5="accent5" accent6="accent6" hlink="hlink" folHlink="folHlink"/>
  <p:sldLayoutIdLst>
    <p:sldLayoutId id="2147483651" r:id="rId1"/>
    <p:sldLayoutId id="2147483652" r:id="rId2"/>
    <p:sldLayoutId id="2147483659" r:id="rId3"/>
    <p:sldLayoutId id="2147483663" r:id="rId4"/>
  </p:sldLayoutIdLst>
  <p:hf hdr="0" ftr="0" dt="0"/>
  <p:txStyles>
    <p:titleStyle>
      <a:lvl1pPr algn="l" defTabSz="1828800" rtl="0" eaLnBrk="1" latinLnBrk="0" hangingPunct="1">
        <a:lnSpc>
          <a:spcPts val="8000"/>
        </a:lnSpc>
        <a:spcBef>
          <a:spcPct val="0"/>
        </a:spcBef>
        <a:buNone/>
        <a:defRPr sz="8000" kern="1200">
          <a:solidFill>
            <a:schemeClr val="tx1"/>
          </a:solidFill>
          <a:latin typeface="+mj-lt"/>
          <a:ea typeface="+mj-ea"/>
          <a:cs typeface="+mj-cs"/>
        </a:defRPr>
      </a:lvl1pPr>
    </p:titleStyle>
    <p:bodyStyle>
      <a:lvl1pPr marL="0" indent="0" algn="l" defTabSz="1828800" rtl="0" eaLnBrk="1" latinLnBrk="0" hangingPunct="1">
        <a:lnSpc>
          <a:spcPts val="3700"/>
        </a:lnSpc>
        <a:spcBef>
          <a:spcPts val="0"/>
        </a:spcBef>
        <a:buFont typeface="Arial" panose="020B0604020202020204" pitchFamily="34" charset="0"/>
        <a:buNone/>
        <a:defRPr sz="3000" kern="1200">
          <a:solidFill>
            <a:schemeClr val="tx1"/>
          </a:solidFill>
          <a:latin typeface="+mn-lt"/>
          <a:ea typeface="+mn-ea"/>
          <a:cs typeface="+mn-cs"/>
        </a:defRPr>
      </a:lvl1pPr>
      <a:lvl2pPr marL="648000" indent="-648000" algn="l" defTabSz="1828800" rtl="0" eaLnBrk="1" latinLnBrk="0" hangingPunct="1">
        <a:lnSpc>
          <a:spcPts val="3700"/>
        </a:lnSpc>
        <a:spcBef>
          <a:spcPts val="0"/>
        </a:spcBef>
        <a:buFont typeface="Arial" panose="020B0604020202020204" pitchFamily="34" charset="0"/>
        <a:buChar char="•"/>
        <a:defRPr sz="3000" kern="1200">
          <a:solidFill>
            <a:schemeClr val="tx1"/>
          </a:solidFill>
          <a:latin typeface="+mn-lt"/>
          <a:ea typeface="+mn-ea"/>
          <a:cs typeface="+mn-cs"/>
        </a:defRPr>
      </a:lvl2pPr>
      <a:lvl3pPr marL="648000" indent="-648000" algn="l" defTabSz="1828800" rtl="0" eaLnBrk="1" latinLnBrk="0" hangingPunct="1">
        <a:lnSpc>
          <a:spcPts val="3700"/>
        </a:lnSpc>
        <a:spcBef>
          <a:spcPts val="0"/>
        </a:spcBef>
        <a:buSzPct val="120000"/>
        <a:buFontTx/>
        <a:buBlip>
          <a:blip r:embed="rId6"/>
        </a:buBlip>
        <a:defRPr sz="3000" kern="1200">
          <a:solidFill>
            <a:schemeClr val="tx1"/>
          </a:solidFill>
          <a:latin typeface="+mn-lt"/>
          <a:ea typeface="+mn-ea"/>
          <a:cs typeface="+mn-cs"/>
        </a:defRPr>
      </a:lvl3pPr>
      <a:lvl4pPr marL="648000" indent="-648000" algn="l" defTabSz="1828800" rtl="0" eaLnBrk="1" latinLnBrk="0" hangingPunct="1">
        <a:lnSpc>
          <a:spcPts val="3700"/>
        </a:lnSpc>
        <a:spcBef>
          <a:spcPts val="0"/>
        </a:spcBef>
        <a:buSzPct val="120000"/>
        <a:buFontTx/>
        <a:buBlip>
          <a:blip r:embed="rId6"/>
        </a:buBlip>
        <a:defRPr sz="3000" kern="1200">
          <a:solidFill>
            <a:schemeClr val="tx1"/>
          </a:solidFill>
          <a:latin typeface="+mn-lt"/>
          <a:ea typeface="+mn-ea"/>
          <a:cs typeface="+mn-cs"/>
        </a:defRPr>
      </a:lvl4pPr>
      <a:lvl5pPr marL="648000" indent="-648000" algn="l" defTabSz="1828800" rtl="0" eaLnBrk="1" latinLnBrk="0" hangingPunct="1">
        <a:lnSpc>
          <a:spcPts val="3700"/>
        </a:lnSpc>
        <a:spcBef>
          <a:spcPts val="0"/>
        </a:spcBef>
        <a:buSzPct val="120000"/>
        <a:buFontTx/>
        <a:buBlip>
          <a:blip r:embed="rId6"/>
        </a:buBlip>
        <a:defRPr sz="3000" kern="1200">
          <a:solidFill>
            <a:schemeClr val="tx1"/>
          </a:solidFill>
          <a:latin typeface="+mn-lt"/>
          <a:ea typeface="+mn-ea"/>
          <a:cs typeface="+mn-cs"/>
        </a:defRPr>
      </a:lvl5pPr>
      <a:lvl6pPr marL="50292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36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80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24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p:bodyStyle>
    <p:otherStyle>
      <a:defPPr>
        <a:defRPr lang="de-DE"/>
      </a:defPPr>
      <a:lvl1pPr marL="0" algn="l" defTabSz="1828800" rtl="0" eaLnBrk="1" latinLnBrk="0" hangingPunct="1">
        <a:defRPr sz="3600" kern="1200">
          <a:solidFill>
            <a:schemeClr val="tx1"/>
          </a:solidFill>
          <a:latin typeface="+mn-lt"/>
          <a:ea typeface="+mn-ea"/>
          <a:cs typeface="+mn-cs"/>
        </a:defRPr>
      </a:lvl1pPr>
      <a:lvl2pPr marL="914400" algn="l" defTabSz="1828800" rtl="0" eaLnBrk="1" latinLnBrk="0" hangingPunct="1">
        <a:defRPr sz="3600" kern="1200">
          <a:solidFill>
            <a:schemeClr val="tx1"/>
          </a:solidFill>
          <a:latin typeface="+mn-lt"/>
          <a:ea typeface="+mn-ea"/>
          <a:cs typeface="+mn-cs"/>
        </a:defRPr>
      </a:lvl2pPr>
      <a:lvl3pPr marL="1828800" algn="l" defTabSz="1828800" rtl="0" eaLnBrk="1" latinLnBrk="0" hangingPunct="1">
        <a:defRPr sz="3600" kern="1200">
          <a:solidFill>
            <a:schemeClr val="tx1"/>
          </a:solidFill>
          <a:latin typeface="+mn-lt"/>
          <a:ea typeface="+mn-ea"/>
          <a:cs typeface="+mn-cs"/>
        </a:defRPr>
      </a:lvl3pPr>
      <a:lvl4pPr marL="2743200" algn="l" defTabSz="1828800" rtl="0" eaLnBrk="1" latinLnBrk="0" hangingPunct="1">
        <a:defRPr sz="3600" kern="1200">
          <a:solidFill>
            <a:schemeClr val="tx1"/>
          </a:solidFill>
          <a:latin typeface="+mn-lt"/>
          <a:ea typeface="+mn-ea"/>
          <a:cs typeface="+mn-cs"/>
        </a:defRPr>
      </a:lvl4pPr>
      <a:lvl5pPr marL="3657600" algn="l" defTabSz="1828800" rtl="0" eaLnBrk="1" latinLnBrk="0" hangingPunct="1">
        <a:defRPr sz="3600" kern="1200">
          <a:solidFill>
            <a:schemeClr val="tx1"/>
          </a:solidFill>
          <a:latin typeface="+mn-lt"/>
          <a:ea typeface="+mn-ea"/>
          <a:cs typeface="+mn-cs"/>
        </a:defRPr>
      </a:lvl5pPr>
      <a:lvl6pPr marL="4572000" algn="l" defTabSz="1828800" rtl="0" eaLnBrk="1" latinLnBrk="0" hangingPunct="1">
        <a:defRPr sz="3600" kern="1200">
          <a:solidFill>
            <a:schemeClr val="tx1"/>
          </a:solidFill>
          <a:latin typeface="+mn-lt"/>
          <a:ea typeface="+mn-ea"/>
          <a:cs typeface="+mn-cs"/>
        </a:defRPr>
      </a:lvl6pPr>
      <a:lvl7pPr marL="5486400" algn="l" defTabSz="1828800" rtl="0" eaLnBrk="1" latinLnBrk="0" hangingPunct="1">
        <a:defRPr sz="3600" kern="1200">
          <a:solidFill>
            <a:schemeClr val="tx1"/>
          </a:solidFill>
          <a:latin typeface="+mn-lt"/>
          <a:ea typeface="+mn-ea"/>
          <a:cs typeface="+mn-cs"/>
        </a:defRPr>
      </a:lvl7pPr>
      <a:lvl8pPr marL="6400800" algn="l" defTabSz="1828800" rtl="0" eaLnBrk="1" latinLnBrk="0" hangingPunct="1">
        <a:defRPr sz="3600" kern="1200">
          <a:solidFill>
            <a:schemeClr val="tx1"/>
          </a:solidFill>
          <a:latin typeface="+mn-lt"/>
          <a:ea typeface="+mn-ea"/>
          <a:cs typeface="+mn-cs"/>
        </a:defRPr>
      </a:lvl8pPr>
      <a:lvl9pPr marL="7315200" algn="l" defTabSz="1828800" rtl="0" eaLnBrk="1" latinLnBrk="0" hangingPunct="1">
        <a:defRPr sz="3600" kern="1200">
          <a:solidFill>
            <a:schemeClr val="tx1"/>
          </a:solidFill>
          <a:latin typeface="+mn-lt"/>
          <a:ea typeface="+mn-ea"/>
          <a:cs typeface="+mn-cs"/>
        </a:defRPr>
      </a:lvl9pPr>
    </p:otherStyle>
  </p:txStyles>
  <p:extLst>
    <p:ext uri="{27BBF7A9-308A-43DC-89C8-2F10F3537804}">
      <p15:sldGuideLst xmlns:p15="http://schemas.microsoft.com/office/powerpoint/2012/main">
        <p15:guide id="2" orient="horz" pos="8312" userDrawn="1">
          <p15:clr>
            <a:srgbClr val="F26B43"/>
          </p15:clr>
        </p15:guide>
        <p15:guide id="3" pos="241" userDrawn="1">
          <p15:clr>
            <a:srgbClr val="F26B43"/>
          </p15:clr>
        </p15:guide>
        <p15:guide id="4" pos="785" userDrawn="1">
          <p15:clr>
            <a:srgbClr val="F26B43"/>
          </p15:clr>
        </p15:guide>
        <p15:guide id="5" pos="2690" userDrawn="1">
          <p15:clr>
            <a:srgbClr val="F26B43"/>
          </p15:clr>
        </p15:guide>
        <p15:guide id="6" pos="3189" userDrawn="1">
          <p15:clr>
            <a:srgbClr val="F26B43"/>
          </p15:clr>
        </p15:guide>
        <p15:guide id="7" pos="15119" userDrawn="1">
          <p15:clr>
            <a:srgbClr val="F26B43"/>
          </p15:clr>
        </p15:guide>
        <p15:guide id="8" pos="14575" userDrawn="1">
          <p15:clr>
            <a:srgbClr val="F26B43"/>
          </p15:clr>
        </p15:guide>
        <p15:guide id="9" pos="5548" userDrawn="1">
          <p15:clr>
            <a:srgbClr val="F26B43"/>
          </p15:clr>
        </p15:guide>
        <p15:guide id="10" pos="5049" userDrawn="1">
          <p15:clr>
            <a:srgbClr val="F26B43"/>
          </p15:clr>
        </p15:guide>
        <p15:guide id="12" pos="7929" userDrawn="1">
          <p15:clr>
            <a:srgbClr val="F26B43"/>
          </p15:clr>
        </p15:guide>
        <p15:guide id="13" pos="7431" userDrawn="1">
          <p15:clr>
            <a:srgbClr val="F26B43"/>
          </p15:clr>
        </p15:guide>
        <p15:guide id="14" pos="12670" userDrawn="1">
          <p15:clr>
            <a:srgbClr val="F26B43"/>
          </p15:clr>
        </p15:guide>
        <p15:guide id="15" pos="12171" userDrawn="1">
          <p15:clr>
            <a:srgbClr val="F26B43"/>
          </p15:clr>
        </p15:guide>
        <p15:guide id="16" pos="10311" userDrawn="1">
          <p15:clr>
            <a:srgbClr val="F26B43"/>
          </p15:clr>
        </p15:guide>
        <p15:guide id="17" pos="9812" userDrawn="1">
          <p15:clr>
            <a:srgbClr val="F26B43"/>
          </p15:clr>
        </p15:guide>
        <p15:guide id="19" orient="horz" pos="328" userDrawn="1">
          <p15:clr>
            <a:srgbClr val="F26B43"/>
          </p15:clr>
        </p15:guide>
        <p15:guide id="21" orient="horz" pos="532" userDrawn="1">
          <p15:clr>
            <a:srgbClr val="F26B43"/>
          </p15:clr>
        </p15:guide>
        <p15:guide id="23" orient="horz" pos="1031" userDrawn="1">
          <p15:clr>
            <a:srgbClr val="F26B43"/>
          </p15:clr>
        </p15:guide>
        <p15:guide id="24" orient="horz" pos="7518" userDrawn="1">
          <p15:clr>
            <a:srgbClr val="F26B43"/>
          </p15:clr>
        </p15:guide>
        <p15:guide id="25" orient="horz" pos="7835" userDrawn="1">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E5FA7415-5972-43C8-8CE9-FFE3FD310CC9}"/>
              </a:ext>
            </a:extLst>
          </p:cNvPr>
          <p:cNvSpPr>
            <a:spLocks noGrp="1"/>
          </p:cNvSpPr>
          <p:nvPr>
            <p:ph type="title"/>
          </p:nvPr>
        </p:nvSpPr>
        <p:spPr>
          <a:xfrm>
            <a:off x="1180800" y="1540800"/>
            <a:ext cx="22035600" cy="2144177"/>
          </a:xfrm>
          <a:prstGeom prst="rect">
            <a:avLst/>
          </a:prstGeom>
        </p:spPr>
        <p:txBody>
          <a:bodyPr vert="horz" lIns="91440" tIns="45720" rIns="91440" bIns="45720" rtlCol="0" anchor="t" anchorCtr="0">
            <a:noAutofit/>
          </a:bodyPr>
          <a:lstStyle/>
          <a:p>
            <a:r>
              <a:rPr lang="en-US" noProof="0" dirty="0"/>
              <a:t>Add Title</a:t>
            </a:r>
          </a:p>
        </p:txBody>
      </p:sp>
      <p:sp>
        <p:nvSpPr>
          <p:cNvPr id="3" name="Textplatzhalter 2">
            <a:extLst>
              <a:ext uri="{FF2B5EF4-FFF2-40B4-BE49-F238E27FC236}">
                <a16:creationId xmlns:a16="http://schemas.microsoft.com/office/drawing/2014/main" id="{14555103-0B7D-47E0-BAB5-A777A3473340}"/>
              </a:ext>
            </a:extLst>
          </p:cNvPr>
          <p:cNvSpPr>
            <a:spLocks noGrp="1"/>
          </p:cNvSpPr>
          <p:nvPr>
            <p:ph type="body" idx="1"/>
          </p:nvPr>
        </p:nvSpPr>
        <p:spPr>
          <a:xfrm>
            <a:off x="1180800" y="4654498"/>
            <a:ext cx="22035600" cy="7326000"/>
          </a:xfrm>
          <a:prstGeom prst="rect">
            <a:avLst/>
          </a:prstGeom>
        </p:spPr>
        <p:txBody>
          <a:bodyPr vert="horz" lIns="91440" tIns="45720" rIns="91440" bIns="45720" rtlCol="0">
            <a:noAutofit/>
          </a:body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Rechteck 3">
            <a:extLst>
              <a:ext uri="{FF2B5EF4-FFF2-40B4-BE49-F238E27FC236}">
                <a16:creationId xmlns:a16="http://schemas.microsoft.com/office/drawing/2014/main" id="{9180CF0C-837C-4BFD-ADEC-CF0F22B3929F}"/>
              </a:ext>
            </a:extLst>
          </p:cNvPr>
          <p:cNvSpPr/>
          <p:nvPr userDrawn="1"/>
        </p:nvSpPr>
        <p:spPr>
          <a:xfrm>
            <a:off x="0" y="0"/>
            <a:ext cx="24382800" cy="864000"/>
          </a:xfrm>
          <a:prstGeom prst="rect">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a:p>
        </p:txBody>
      </p:sp>
      <p:sp>
        <p:nvSpPr>
          <p:cNvPr id="6" name="Foliennummernplatzhalter 5">
            <a:extLst>
              <a:ext uri="{FF2B5EF4-FFF2-40B4-BE49-F238E27FC236}">
                <a16:creationId xmlns:a16="http://schemas.microsoft.com/office/drawing/2014/main" id="{92A45E14-11AD-4136-88E8-CBEC7C0819EF}"/>
              </a:ext>
            </a:extLst>
          </p:cNvPr>
          <p:cNvSpPr>
            <a:spLocks noGrp="1"/>
          </p:cNvSpPr>
          <p:nvPr>
            <p:ph type="sldNum" sz="quarter" idx="4"/>
          </p:nvPr>
        </p:nvSpPr>
        <p:spPr>
          <a:xfrm>
            <a:off x="23320800" y="139782"/>
            <a:ext cx="771943" cy="453522"/>
          </a:xfrm>
          <a:prstGeom prst="rect">
            <a:avLst/>
          </a:prstGeom>
        </p:spPr>
        <p:txBody>
          <a:bodyPr vert="horz" wrap="none" lIns="91440" tIns="45720" rIns="91440" bIns="45720" rtlCol="0" anchor="ctr">
            <a:noAutofit/>
          </a:bodyPr>
          <a:lstStyle>
            <a:lvl1pPr algn="r">
              <a:lnSpc>
                <a:spcPts val="3300"/>
              </a:lnSpc>
              <a:defRPr sz="1500">
                <a:solidFill>
                  <a:schemeClr val="bg1"/>
                </a:solidFill>
              </a:defRPr>
            </a:lvl1pPr>
          </a:lstStyle>
          <a:p>
            <a:fld id="{88A1DFE4-5FC5-43BD-BB7E-75EAD82B965F}" type="slidenum">
              <a:rPr lang="en-US" noProof="0" smtClean="0"/>
              <a:pPr/>
              <a:t>‹#›</a:t>
            </a:fld>
            <a:endParaRPr lang="en-US" noProof="0" dirty="0"/>
          </a:p>
        </p:txBody>
      </p:sp>
      <p:pic>
        <p:nvPicPr>
          <p:cNvPr id="8" name="Picture 7" descr="A picture containing icon&#10;&#10;Description automatically generated">
            <a:extLst>
              <a:ext uri="{FF2B5EF4-FFF2-40B4-BE49-F238E27FC236}">
                <a16:creationId xmlns:a16="http://schemas.microsoft.com/office/drawing/2014/main" id="{4B373741-07FC-4471-877C-C8CBE6CCEBA1}"/>
              </a:ext>
            </a:extLst>
          </p:cNvPr>
          <p:cNvPicPr>
            <a:picLocks noChangeAspect="1"/>
          </p:cNvPicPr>
          <p:nvPr userDrawn="1"/>
        </p:nvPicPr>
        <p:blipFill>
          <a:blip r:embed="rId15" cstate="hqprint">
            <a:extLst>
              <a:ext uri="{28A0092B-C50C-407E-A947-70E740481C1C}">
                <a14:useLocalDpi xmlns:a14="http://schemas.microsoft.com/office/drawing/2010/main" val="0"/>
              </a:ext>
            </a:extLst>
          </a:blip>
          <a:stretch>
            <a:fillRect/>
          </a:stretch>
        </p:blipFill>
        <p:spPr>
          <a:xfrm>
            <a:off x="296576" y="181800"/>
            <a:ext cx="1490841" cy="504000"/>
          </a:xfrm>
          <a:prstGeom prst="rect">
            <a:avLst/>
          </a:prstGeom>
        </p:spPr>
      </p:pic>
    </p:spTree>
    <p:extLst>
      <p:ext uri="{BB962C8B-B14F-4D97-AF65-F5344CB8AC3E}">
        <p14:creationId xmlns:p14="http://schemas.microsoft.com/office/powerpoint/2010/main" val="3684260606"/>
      </p:ext>
    </p:extLst>
  </p:cSld>
  <p:clrMap bg1="lt1" tx1="dk1" bg2="lt2" tx2="dk2" accent1="accent1" accent2="accent2" accent3="accent3" accent4="accent4" accent5="accent5" accent6="accent6" hlink="hlink" folHlink="folHlink"/>
  <p:sldLayoutIdLst>
    <p:sldLayoutId id="2147483654" r:id="rId1"/>
    <p:sldLayoutId id="2147483660" r:id="rId2"/>
    <p:sldLayoutId id="2147483653" r:id="rId3"/>
    <p:sldLayoutId id="2147483655" r:id="rId4"/>
    <p:sldLayoutId id="2147483656" r:id="rId5"/>
    <p:sldLayoutId id="2147483657" r:id="rId6"/>
    <p:sldLayoutId id="2147483658" r:id="rId7"/>
    <p:sldLayoutId id="2147483661" r:id="rId8"/>
    <p:sldLayoutId id="2147483662" r:id="rId9"/>
    <p:sldLayoutId id="2147483667" r:id="rId10"/>
    <p:sldLayoutId id="2147483668" r:id="rId11"/>
    <p:sldLayoutId id="2147483669" r:id="rId12"/>
    <p:sldLayoutId id="2147483670" r:id="rId13"/>
  </p:sldLayoutIdLst>
  <p:hf hdr="0" ftr="0" dt="0"/>
  <p:txStyles>
    <p:titleStyle>
      <a:lvl1pPr algn="l" defTabSz="1828800" rtl="0" eaLnBrk="1" latinLnBrk="0" hangingPunct="1">
        <a:lnSpc>
          <a:spcPts val="8000"/>
        </a:lnSpc>
        <a:spcBef>
          <a:spcPct val="0"/>
        </a:spcBef>
        <a:buNone/>
        <a:defRPr sz="8000" kern="1200">
          <a:solidFill>
            <a:schemeClr val="tx1"/>
          </a:solidFill>
          <a:latin typeface="+mj-lt"/>
          <a:ea typeface="+mj-ea"/>
          <a:cs typeface="+mj-cs"/>
        </a:defRPr>
      </a:lvl1pPr>
    </p:titleStyle>
    <p:bodyStyle>
      <a:lvl1pPr marL="0" indent="0" algn="l" defTabSz="1828800" rtl="0" eaLnBrk="1" latinLnBrk="0" hangingPunct="1">
        <a:lnSpc>
          <a:spcPts val="3700"/>
        </a:lnSpc>
        <a:spcBef>
          <a:spcPts val="0"/>
        </a:spcBef>
        <a:buFont typeface="Arial" panose="020B0604020202020204" pitchFamily="34" charset="0"/>
        <a:buNone/>
        <a:defRPr sz="3000" kern="1200">
          <a:solidFill>
            <a:schemeClr val="tx1"/>
          </a:solidFill>
          <a:latin typeface="+mn-lt"/>
          <a:ea typeface="+mn-ea"/>
          <a:cs typeface="+mn-cs"/>
        </a:defRPr>
      </a:lvl1pPr>
      <a:lvl2pPr marL="648000" indent="-648000" algn="l" defTabSz="1828800" rtl="0" eaLnBrk="1" latinLnBrk="0" hangingPunct="1">
        <a:lnSpc>
          <a:spcPts val="3700"/>
        </a:lnSpc>
        <a:spcBef>
          <a:spcPts val="0"/>
        </a:spcBef>
        <a:buFont typeface="Arial" panose="020B0604020202020204" pitchFamily="34" charset="0"/>
        <a:buChar char="•"/>
        <a:defRPr sz="3000" kern="1200">
          <a:solidFill>
            <a:schemeClr val="tx1"/>
          </a:solidFill>
          <a:latin typeface="+mn-lt"/>
          <a:ea typeface="+mn-ea"/>
          <a:cs typeface="+mn-cs"/>
        </a:defRPr>
      </a:lvl2pPr>
      <a:lvl3pPr marL="648000" indent="-648000" algn="l" defTabSz="1828800" rtl="0" eaLnBrk="1" latinLnBrk="0" hangingPunct="1">
        <a:lnSpc>
          <a:spcPts val="3700"/>
        </a:lnSpc>
        <a:spcBef>
          <a:spcPts val="0"/>
        </a:spcBef>
        <a:buSzPct val="120000"/>
        <a:buFontTx/>
        <a:buBlip>
          <a:blip r:embed="rId16"/>
        </a:buBlip>
        <a:defRPr sz="3000" kern="1200">
          <a:solidFill>
            <a:schemeClr val="tx1"/>
          </a:solidFill>
          <a:latin typeface="+mn-lt"/>
          <a:ea typeface="+mn-ea"/>
          <a:cs typeface="+mn-cs"/>
        </a:defRPr>
      </a:lvl3pPr>
      <a:lvl4pPr marL="648000" indent="-648000" algn="l" defTabSz="1828800" rtl="0" eaLnBrk="1" latinLnBrk="0" hangingPunct="1">
        <a:lnSpc>
          <a:spcPts val="3700"/>
        </a:lnSpc>
        <a:spcBef>
          <a:spcPts val="0"/>
        </a:spcBef>
        <a:buSzPct val="120000"/>
        <a:buFontTx/>
        <a:buBlip>
          <a:blip r:embed="rId16"/>
        </a:buBlip>
        <a:defRPr sz="3000" kern="1200">
          <a:solidFill>
            <a:schemeClr val="tx1"/>
          </a:solidFill>
          <a:latin typeface="+mn-lt"/>
          <a:ea typeface="+mn-ea"/>
          <a:cs typeface="+mn-cs"/>
        </a:defRPr>
      </a:lvl4pPr>
      <a:lvl5pPr marL="648000" indent="-648000" algn="l" defTabSz="1828800" rtl="0" eaLnBrk="1" latinLnBrk="0" hangingPunct="1">
        <a:lnSpc>
          <a:spcPts val="3700"/>
        </a:lnSpc>
        <a:spcBef>
          <a:spcPts val="0"/>
        </a:spcBef>
        <a:buSzPct val="120000"/>
        <a:buFontTx/>
        <a:buBlip>
          <a:blip r:embed="rId16"/>
        </a:buBlip>
        <a:defRPr sz="3000" kern="1200">
          <a:solidFill>
            <a:schemeClr val="tx1"/>
          </a:solidFill>
          <a:latin typeface="+mn-lt"/>
          <a:ea typeface="+mn-ea"/>
          <a:cs typeface="+mn-cs"/>
        </a:defRPr>
      </a:lvl5pPr>
      <a:lvl6pPr marL="50292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36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80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24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p:bodyStyle>
    <p:otherStyle>
      <a:defPPr>
        <a:defRPr lang="de-DE"/>
      </a:defPPr>
      <a:lvl1pPr marL="0" algn="l" defTabSz="1828800" rtl="0" eaLnBrk="1" latinLnBrk="0" hangingPunct="1">
        <a:defRPr sz="3600" kern="1200">
          <a:solidFill>
            <a:schemeClr val="tx1"/>
          </a:solidFill>
          <a:latin typeface="+mn-lt"/>
          <a:ea typeface="+mn-ea"/>
          <a:cs typeface="+mn-cs"/>
        </a:defRPr>
      </a:lvl1pPr>
      <a:lvl2pPr marL="914400" algn="l" defTabSz="1828800" rtl="0" eaLnBrk="1" latinLnBrk="0" hangingPunct="1">
        <a:defRPr sz="3600" kern="1200">
          <a:solidFill>
            <a:schemeClr val="tx1"/>
          </a:solidFill>
          <a:latin typeface="+mn-lt"/>
          <a:ea typeface="+mn-ea"/>
          <a:cs typeface="+mn-cs"/>
        </a:defRPr>
      </a:lvl2pPr>
      <a:lvl3pPr marL="1828800" algn="l" defTabSz="1828800" rtl="0" eaLnBrk="1" latinLnBrk="0" hangingPunct="1">
        <a:defRPr sz="3600" kern="1200">
          <a:solidFill>
            <a:schemeClr val="tx1"/>
          </a:solidFill>
          <a:latin typeface="+mn-lt"/>
          <a:ea typeface="+mn-ea"/>
          <a:cs typeface="+mn-cs"/>
        </a:defRPr>
      </a:lvl3pPr>
      <a:lvl4pPr marL="2743200" algn="l" defTabSz="1828800" rtl="0" eaLnBrk="1" latinLnBrk="0" hangingPunct="1">
        <a:defRPr sz="3600" kern="1200">
          <a:solidFill>
            <a:schemeClr val="tx1"/>
          </a:solidFill>
          <a:latin typeface="+mn-lt"/>
          <a:ea typeface="+mn-ea"/>
          <a:cs typeface="+mn-cs"/>
        </a:defRPr>
      </a:lvl4pPr>
      <a:lvl5pPr marL="3657600" algn="l" defTabSz="1828800" rtl="0" eaLnBrk="1" latinLnBrk="0" hangingPunct="1">
        <a:defRPr sz="3600" kern="1200">
          <a:solidFill>
            <a:schemeClr val="tx1"/>
          </a:solidFill>
          <a:latin typeface="+mn-lt"/>
          <a:ea typeface="+mn-ea"/>
          <a:cs typeface="+mn-cs"/>
        </a:defRPr>
      </a:lvl5pPr>
      <a:lvl6pPr marL="4572000" algn="l" defTabSz="1828800" rtl="0" eaLnBrk="1" latinLnBrk="0" hangingPunct="1">
        <a:defRPr sz="3600" kern="1200">
          <a:solidFill>
            <a:schemeClr val="tx1"/>
          </a:solidFill>
          <a:latin typeface="+mn-lt"/>
          <a:ea typeface="+mn-ea"/>
          <a:cs typeface="+mn-cs"/>
        </a:defRPr>
      </a:lvl6pPr>
      <a:lvl7pPr marL="5486400" algn="l" defTabSz="1828800" rtl="0" eaLnBrk="1" latinLnBrk="0" hangingPunct="1">
        <a:defRPr sz="3600" kern="1200">
          <a:solidFill>
            <a:schemeClr val="tx1"/>
          </a:solidFill>
          <a:latin typeface="+mn-lt"/>
          <a:ea typeface="+mn-ea"/>
          <a:cs typeface="+mn-cs"/>
        </a:defRPr>
      </a:lvl7pPr>
      <a:lvl8pPr marL="6400800" algn="l" defTabSz="1828800" rtl="0" eaLnBrk="1" latinLnBrk="0" hangingPunct="1">
        <a:defRPr sz="3600" kern="1200">
          <a:solidFill>
            <a:schemeClr val="tx1"/>
          </a:solidFill>
          <a:latin typeface="+mn-lt"/>
          <a:ea typeface="+mn-ea"/>
          <a:cs typeface="+mn-cs"/>
        </a:defRPr>
      </a:lvl8pPr>
      <a:lvl9pPr marL="7315200" algn="l" defTabSz="1828800" rtl="0" eaLnBrk="1" latinLnBrk="0" hangingPunct="1">
        <a:defRPr sz="3600" kern="1200">
          <a:solidFill>
            <a:schemeClr val="tx1"/>
          </a:solidFill>
          <a:latin typeface="+mn-lt"/>
          <a:ea typeface="+mn-ea"/>
          <a:cs typeface="+mn-cs"/>
        </a:defRPr>
      </a:lvl9pPr>
    </p:otherStyle>
  </p:txStyles>
  <p:extLst>
    <p:ext uri="{27BBF7A9-308A-43DC-89C8-2F10F3537804}">
      <p15:sldGuideLst xmlns:p15="http://schemas.microsoft.com/office/powerpoint/2012/main">
        <p15:guide id="2" orient="horz" pos="8312">
          <p15:clr>
            <a:srgbClr val="F26B43"/>
          </p15:clr>
        </p15:guide>
        <p15:guide id="3" pos="241">
          <p15:clr>
            <a:srgbClr val="F26B43"/>
          </p15:clr>
        </p15:guide>
        <p15:guide id="4" pos="785" userDrawn="1">
          <p15:clr>
            <a:srgbClr val="F26B43"/>
          </p15:clr>
        </p15:guide>
        <p15:guide id="5" pos="2690">
          <p15:clr>
            <a:srgbClr val="F26B43"/>
          </p15:clr>
        </p15:guide>
        <p15:guide id="6" pos="3189">
          <p15:clr>
            <a:srgbClr val="F26B43"/>
          </p15:clr>
        </p15:guide>
        <p15:guide id="7" pos="15119">
          <p15:clr>
            <a:srgbClr val="F26B43"/>
          </p15:clr>
        </p15:guide>
        <p15:guide id="8" pos="14575">
          <p15:clr>
            <a:srgbClr val="F26B43"/>
          </p15:clr>
        </p15:guide>
        <p15:guide id="9" pos="5548">
          <p15:clr>
            <a:srgbClr val="F26B43"/>
          </p15:clr>
        </p15:guide>
        <p15:guide id="10" pos="5049">
          <p15:clr>
            <a:srgbClr val="F26B43"/>
          </p15:clr>
        </p15:guide>
        <p15:guide id="12" pos="7929">
          <p15:clr>
            <a:srgbClr val="F26B43"/>
          </p15:clr>
        </p15:guide>
        <p15:guide id="13" pos="7431">
          <p15:clr>
            <a:srgbClr val="F26B43"/>
          </p15:clr>
        </p15:guide>
        <p15:guide id="14" pos="12670">
          <p15:clr>
            <a:srgbClr val="F26B43"/>
          </p15:clr>
        </p15:guide>
        <p15:guide id="15" pos="12171">
          <p15:clr>
            <a:srgbClr val="F26B43"/>
          </p15:clr>
        </p15:guide>
        <p15:guide id="16" pos="10311">
          <p15:clr>
            <a:srgbClr val="F26B43"/>
          </p15:clr>
        </p15:guide>
        <p15:guide id="17" pos="9812">
          <p15:clr>
            <a:srgbClr val="F26B43"/>
          </p15:clr>
        </p15:guide>
        <p15:guide id="19" orient="horz" pos="328">
          <p15:clr>
            <a:srgbClr val="F26B43"/>
          </p15:clr>
        </p15:guide>
        <p15:guide id="21" orient="horz" pos="532">
          <p15:clr>
            <a:srgbClr val="F26B43"/>
          </p15:clr>
        </p15:guide>
        <p15:guide id="23" orient="horz" pos="1031">
          <p15:clr>
            <a:srgbClr val="F26B43"/>
          </p15:clr>
        </p15:guide>
        <p15:guide id="24" orient="horz" pos="7518">
          <p15:clr>
            <a:srgbClr val="F26B43"/>
          </p15:clr>
        </p15:guide>
        <p15:guide id="25" orient="horz" pos="7835">
          <p15:clr>
            <a:srgbClr val="F26B43"/>
          </p15:clr>
        </p15:guide>
        <p15:guide id="26" pos="7680"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5.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2.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1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4.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16.xml"/></Relationships>
</file>

<file path=ppt/slides/_rels/slide15.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16.xml"/></Relationships>
</file>

<file path=ppt/slides/_rels/slide16.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hyperlink" Target="http://www.google.fr/url?sa=i&amp;rct=j&amp;q=&amp;esrc=s&amp;source=images&amp;cd=&amp;cad=rja&amp;uact=8&amp;ved=0ahUKEwit5eufvJjUAhXHthoKHZSGDn8QjRwIBw&amp;url=http%3A%2F%2Fwww.ikoninfosystems.com%2Fquality_control.html&amp;psig=AFQjCNHsgrXkA1D5D8oLsxZ8IoOqKejInQ&amp;ust=1496262991816566" TargetMode="External"/><Relationship Id="rId1" Type="http://schemas.openxmlformats.org/officeDocument/2006/relationships/slideLayout" Target="../slideLayouts/slideLayout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8.xml.rels><?xml version="1.0" encoding="UTF-8" standalone="yes"?>
<Relationships xmlns="http://schemas.openxmlformats.org/package/2006/relationships"><Relationship Id="rId3" Type="http://schemas.openxmlformats.org/officeDocument/2006/relationships/image" Target="../media/image24.jpeg"/><Relationship Id="rId7" Type="http://schemas.openxmlformats.org/officeDocument/2006/relationships/image" Target="../media/image28.jpeg"/><Relationship Id="rId2" Type="http://schemas.openxmlformats.org/officeDocument/2006/relationships/image" Target="../media/image23.jpeg"/><Relationship Id="rId1" Type="http://schemas.openxmlformats.org/officeDocument/2006/relationships/slideLayout" Target="../slideLayouts/slideLayout8.xml"/><Relationship Id="rId6" Type="http://schemas.openxmlformats.org/officeDocument/2006/relationships/image" Target="../media/image27.jpeg"/><Relationship Id="rId5" Type="http://schemas.openxmlformats.org/officeDocument/2006/relationships/image" Target="../media/image26.jpeg"/><Relationship Id="rId4" Type="http://schemas.openxmlformats.org/officeDocument/2006/relationships/image" Target="../media/image25.jpeg"/></Relationships>
</file>

<file path=ppt/slides/_rels/slide19.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image" Target="../media/image29.png"/><Relationship Id="rId7" Type="http://schemas.openxmlformats.org/officeDocument/2006/relationships/diagramColors" Target="../diagrams/colors1.xml"/><Relationship Id="rId2" Type="http://schemas.openxmlformats.org/officeDocument/2006/relationships/notesSlide" Target="../notesSlides/notesSlide1.xml"/><Relationship Id="rId1" Type="http://schemas.openxmlformats.org/officeDocument/2006/relationships/slideLayout" Target="../slideLayouts/slideLayout17.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s>
</file>

<file path=ppt/slides/_rels/slide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8.xml"/></Relationships>
</file>

<file path=ppt/slides/_rels/slide20.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notesSlide" Target="../notesSlides/notesSlide2.xml"/><Relationship Id="rId1" Type="http://schemas.openxmlformats.org/officeDocument/2006/relationships/slideLayout" Target="../slideLayouts/slideLayout18.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5.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6.xml"/></Relationships>
</file>

<file path=ppt/slides/_rels/slide6.xml.rels><?xml version="1.0" encoding="UTF-8" standalone="yes"?>
<Relationships xmlns="http://schemas.openxmlformats.org/package/2006/relationships"><Relationship Id="rId3" Type="http://schemas.openxmlformats.org/officeDocument/2006/relationships/image" Target="../media/image15.emf"/><Relationship Id="rId2" Type="http://schemas.openxmlformats.org/officeDocument/2006/relationships/image" Target="../media/image14.emf"/><Relationship Id="rId1" Type="http://schemas.openxmlformats.org/officeDocument/2006/relationships/slideLayout" Target="../slideLayouts/slideLayout16.xml"/></Relationships>
</file>

<file path=ppt/slides/_rels/slide7.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16.xml"/></Relationships>
</file>

<file path=ppt/slides/_rels/slide8.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16.xml"/></Relationships>
</file>

<file path=ppt/slides/_rels/slide9.xml.rels><?xml version="1.0" encoding="UTF-8" standalone="yes"?>
<Relationships xmlns="http://schemas.openxmlformats.org/package/2006/relationships"><Relationship Id="rId2" Type="http://schemas.openxmlformats.org/officeDocument/2006/relationships/image" Target="../media/image18.emf"/><Relationship Id="rId1" Type="http://schemas.openxmlformats.org/officeDocument/2006/relationships/slideLayout" Target="../slideLayouts/slideLayout16.xml"/></Relationships>
</file>

<file path=ppt/slides/slide1.xml><?xml version="1.0" encoding="utf-8"?>
<p:sld xmlns:a="http://schemas.openxmlformats.org/drawingml/2006/main" xmlns:r="http://schemas.openxmlformats.org/officeDocument/2006/relationships" xmlns:p="http://schemas.openxmlformats.org/presentationml/2006/main" showMasterSp="0">
  <p:cSld>
    <p:bg>
      <p:bgPr>
        <a:solidFill>
          <a:srgbClr val="0F124A"/>
        </a:solidFill>
        <a:effectLst/>
      </p:bgPr>
    </p:bg>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6D4D1F73-5E29-4D63-A3FB-B9F62B964C78}"/>
              </a:ext>
            </a:extLst>
          </p:cNvPr>
          <p:cNvSpPr>
            <a:spLocks noGrp="1"/>
          </p:cNvSpPr>
          <p:nvPr>
            <p:ph type="sldNum" sz="quarter" idx="10"/>
          </p:nvPr>
        </p:nvSpPr>
        <p:spPr/>
        <p:txBody>
          <a:bodyPr/>
          <a:lstStyle/>
          <a:p>
            <a:fld id="{88A1DFE4-5FC5-43BD-BB7E-75EAD82B965F}" type="slidenum">
              <a:rPr lang="en-US" noProof="0" smtClean="0"/>
              <a:pPr/>
              <a:t>1</a:t>
            </a:fld>
            <a:endParaRPr lang="en-US" noProof="0" dirty="0"/>
          </a:p>
        </p:txBody>
      </p:sp>
      <p:pic>
        <p:nvPicPr>
          <p:cNvPr id="10" name="Picture 9" descr="A picture containing icon&#10;&#10;Description automatically generated">
            <a:extLst>
              <a:ext uri="{FF2B5EF4-FFF2-40B4-BE49-F238E27FC236}">
                <a16:creationId xmlns:a16="http://schemas.microsoft.com/office/drawing/2014/main" id="{3274A5D4-EB16-4DD9-BD31-20790CDEC80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876800" y="2743200"/>
            <a:ext cx="14375801" cy="4860000"/>
          </a:xfrm>
          <a:prstGeom prst="rect">
            <a:avLst/>
          </a:prstGeom>
        </p:spPr>
      </p:pic>
      <p:sp>
        <p:nvSpPr>
          <p:cNvPr id="4" name="TextBox 3">
            <a:extLst>
              <a:ext uri="{FF2B5EF4-FFF2-40B4-BE49-F238E27FC236}">
                <a16:creationId xmlns:a16="http://schemas.microsoft.com/office/drawing/2014/main" id="{CADF8D37-BB3F-E6A7-500F-5BD67587209C}"/>
              </a:ext>
            </a:extLst>
          </p:cNvPr>
          <p:cNvSpPr txBox="1"/>
          <p:nvPr/>
        </p:nvSpPr>
        <p:spPr>
          <a:xfrm>
            <a:off x="1828800" y="8991600"/>
            <a:ext cx="21107400" cy="3600986"/>
          </a:xfrm>
          <a:prstGeom prst="rect">
            <a:avLst/>
          </a:prstGeom>
          <a:noFill/>
        </p:spPr>
        <p:txBody>
          <a:bodyPr wrap="square">
            <a:spAutoFit/>
          </a:bodyPr>
          <a:lstStyle/>
          <a:p>
            <a:r>
              <a:rPr lang="en-GB" sz="5400" b="1" i="0" dirty="0">
                <a:solidFill>
                  <a:schemeClr val="bg1"/>
                </a:solidFill>
                <a:effectLst/>
                <a:latin typeface="Roboto" panose="02000000000000000000" pitchFamily="2" charset="0"/>
              </a:rPr>
              <a:t>Procurement Strategies for LHC and a forward outlook for FCC</a:t>
            </a:r>
          </a:p>
          <a:p>
            <a:endParaRPr lang="en-GB" sz="5400" b="1" dirty="0">
              <a:solidFill>
                <a:schemeClr val="bg1"/>
              </a:solidFill>
              <a:latin typeface="Roboto" panose="02000000000000000000" pitchFamily="2" charset="0"/>
            </a:endParaRPr>
          </a:p>
          <a:p>
            <a:r>
              <a:rPr lang="en-GB" sz="4000" b="1" dirty="0">
                <a:solidFill>
                  <a:schemeClr val="bg1"/>
                </a:solidFill>
                <a:latin typeface="Roboto" panose="02000000000000000000" pitchFamily="2" charset="0"/>
              </a:rPr>
              <a:t>Anders Unnervik</a:t>
            </a:r>
          </a:p>
          <a:p>
            <a:endParaRPr lang="en-GB" sz="4000" b="1" dirty="0">
              <a:solidFill>
                <a:schemeClr val="bg1"/>
              </a:solidFill>
              <a:latin typeface="Roboto" panose="02000000000000000000" pitchFamily="2" charset="0"/>
            </a:endParaRPr>
          </a:p>
          <a:p>
            <a:r>
              <a:rPr lang="en-GB" sz="4000" b="1" dirty="0">
                <a:solidFill>
                  <a:schemeClr val="bg1"/>
                </a:solidFill>
                <a:latin typeface="Roboto" panose="02000000000000000000" pitchFamily="2" charset="0"/>
              </a:rPr>
              <a:t>FCC week 5-9 June 2023</a:t>
            </a:r>
            <a:endParaRPr lang="en-US" sz="4000" dirty="0">
              <a:solidFill>
                <a:schemeClr val="bg1"/>
              </a:solidFill>
            </a:endParaRPr>
          </a:p>
        </p:txBody>
      </p:sp>
    </p:spTree>
    <p:extLst>
      <p:ext uri="{BB962C8B-B14F-4D97-AF65-F5344CB8AC3E}">
        <p14:creationId xmlns:p14="http://schemas.microsoft.com/office/powerpoint/2010/main" val="287032288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a:t>From LHC to HL-LHC and FCC</a:t>
            </a:r>
          </a:p>
        </p:txBody>
      </p:sp>
      <p:sp>
        <p:nvSpPr>
          <p:cNvPr id="4" name="Footer Placeholder 3"/>
          <p:cNvSpPr>
            <a:spLocks noGrp="1"/>
          </p:cNvSpPr>
          <p:nvPr>
            <p:ph type="ftr" sz="quarter" idx="3"/>
          </p:nvPr>
        </p:nvSpPr>
        <p:spPr/>
        <p:txBody>
          <a:bodyPr/>
          <a:lstStyle/>
          <a:p>
            <a:r>
              <a:rPr lang="en-US" dirty="0">
                <a:solidFill>
                  <a:schemeClr val="bg1"/>
                </a:solidFill>
              </a:rPr>
              <a:t>Anders Unnervik and Lucio Rossi</a:t>
            </a:r>
          </a:p>
        </p:txBody>
      </p:sp>
      <p:sp>
        <p:nvSpPr>
          <p:cNvPr id="5" name="Slide Number Placeholder 4"/>
          <p:cNvSpPr>
            <a:spLocks noGrp="1"/>
          </p:cNvSpPr>
          <p:nvPr>
            <p:ph type="sldNum" sz="quarter" idx="4"/>
          </p:nvPr>
        </p:nvSpPr>
        <p:spPr/>
        <p:txBody>
          <a:bodyPr/>
          <a:lstStyle/>
          <a:p>
            <a:fld id="{17918391-D411-FE40-AAD7-861AE5233E0E}" type="slidenum">
              <a:rPr lang="en-US" smtClean="0"/>
              <a:pPr/>
              <a:t>10</a:t>
            </a:fld>
            <a:endParaRPr lang="en-US" dirty="0"/>
          </a:p>
        </p:txBody>
      </p:sp>
      <p:sp>
        <p:nvSpPr>
          <p:cNvPr id="3" name="TextBox 2"/>
          <p:cNvSpPr txBox="1"/>
          <p:nvPr/>
        </p:nvSpPr>
        <p:spPr>
          <a:xfrm>
            <a:off x="1066800" y="2634224"/>
            <a:ext cx="16004702" cy="769441"/>
          </a:xfrm>
          <a:prstGeom prst="rect">
            <a:avLst/>
          </a:prstGeom>
          <a:noFill/>
        </p:spPr>
        <p:txBody>
          <a:bodyPr wrap="none" rtlCol="0">
            <a:spAutoFit/>
          </a:bodyPr>
          <a:lstStyle/>
          <a:p>
            <a:r>
              <a:rPr lang="en-GB" sz="4400" dirty="0"/>
              <a:t>Specification &amp; procurement strategy based on lessons learned</a:t>
            </a:r>
          </a:p>
        </p:txBody>
      </p:sp>
      <p:sp>
        <p:nvSpPr>
          <p:cNvPr id="6" name="Rectangle 5"/>
          <p:cNvSpPr/>
          <p:nvPr/>
        </p:nvSpPr>
        <p:spPr>
          <a:xfrm>
            <a:off x="1371600" y="4572000"/>
            <a:ext cx="15916380" cy="5016758"/>
          </a:xfrm>
          <a:prstGeom prst="rect">
            <a:avLst/>
          </a:prstGeom>
        </p:spPr>
        <p:txBody>
          <a:bodyPr wrap="square">
            <a:spAutoFit/>
          </a:bodyPr>
          <a:lstStyle/>
          <a:p>
            <a:pPr marL="571500" indent="-571500">
              <a:buFont typeface="Arial" panose="020B0604020202020204" pitchFamily="34" charset="0"/>
              <a:buChar char="•"/>
            </a:pPr>
            <a:r>
              <a:rPr lang="en-GB" sz="4000" dirty="0"/>
              <a:t>Legal/regulatory framework;</a:t>
            </a:r>
          </a:p>
          <a:p>
            <a:pPr marL="571500" indent="-571500">
              <a:buFont typeface="Arial" panose="020B0604020202020204" pitchFamily="34" charset="0"/>
              <a:buChar char="•"/>
            </a:pPr>
            <a:endParaRPr lang="en-GB" sz="4000" dirty="0"/>
          </a:p>
          <a:p>
            <a:pPr marL="571500" indent="-571500">
              <a:buFont typeface="Arial" panose="020B0604020202020204" pitchFamily="34" charset="0"/>
              <a:buChar char="•"/>
            </a:pPr>
            <a:r>
              <a:rPr lang="en-GB" sz="4000" dirty="0"/>
              <a:t>Procurement strategy and invitation to tender; </a:t>
            </a:r>
          </a:p>
          <a:p>
            <a:pPr marL="571500" indent="-571500">
              <a:buFont typeface="Arial" panose="020B0604020202020204" pitchFamily="34" charset="0"/>
              <a:buChar char="•"/>
            </a:pPr>
            <a:endParaRPr lang="en-GB" sz="4000" dirty="0"/>
          </a:p>
          <a:p>
            <a:pPr marL="571500" indent="-571500">
              <a:buFont typeface="Arial" panose="020B0604020202020204" pitchFamily="34" charset="0"/>
              <a:buChar char="•"/>
            </a:pPr>
            <a:r>
              <a:rPr lang="en-GB" sz="4000" dirty="0"/>
              <a:t>Contract.</a:t>
            </a:r>
          </a:p>
          <a:p>
            <a:pPr marL="571500" indent="-571500">
              <a:buFont typeface="Arial" panose="020B0604020202020204" pitchFamily="34" charset="0"/>
              <a:buChar char="•"/>
            </a:pPr>
            <a:endParaRPr lang="en-GB" sz="4000" dirty="0"/>
          </a:p>
          <a:p>
            <a:pPr marL="571500" indent="-571500">
              <a:buFont typeface="Arial" panose="020B0604020202020204" pitchFamily="34" charset="0"/>
              <a:buChar char="•"/>
            </a:pPr>
            <a:r>
              <a:rPr lang="en-GB" sz="4000" dirty="0"/>
              <a:t>What’s in it for the contractors?</a:t>
            </a:r>
          </a:p>
          <a:p>
            <a:pPr marL="571500" indent="-571500">
              <a:buFont typeface="Arial" panose="020B0604020202020204" pitchFamily="34" charset="0"/>
              <a:buChar char="•"/>
            </a:pPr>
            <a:endParaRPr lang="en-GB" sz="4000" dirty="0"/>
          </a:p>
        </p:txBody>
      </p:sp>
    </p:spTree>
    <p:extLst>
      <p:ext uri="{BB962C8B-B14F-4D97-AF65-F5344CB8AC3E}">
        <p14:creationId xmlns:p14="http://schemas.microsoft.com/office/powerpoint/2010/main" val="96758858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3"/>
          </p:nvPr>
        </p:nvSpPr>
        <p:spPr/>
        <p:txBody>
          <a:bodyPr/>
          <a:lstStyle/>
          <a:p>
            <a:r>
              <a:rPr lang="en-US" dirty="0">
                <a:solidFill>
                  <a:schemeClr val="bg1"/>
                </a:solidFill>
              </a:rPr>
              <a:t>Anders Unnervik and Lucio Rossi</a:t>
            </a:r>
          </a:p>
        </p:txBody>
      </p:sp>
      <p:sp>
        <p:nvSpPr>
          <p:cNvPr id="5" name="Slide Number Placeholder 4"/>
          <p:cNvSpPr>
            <a:spLocks noGrp="1"/>
          </p:cNvSpPr>
          <p:nvPr>
            <p:ph type="sldNum" sz="quarter" idx="4"/>
          </p:nvPr>
        </p:nvSpPr>
        <p:spPr/>
        <p:txBody>
          <a:bodyPr/>
          <a:lstStyle/>
          <a:p>
            <a:fld id="{17918391-D411-FE40-AAD7-861AE5233E0E}" type="slidenum">
              <a:rPr lang="en-US" smtClean="0"/>
              <a:pPr/>
              <a:t>11</a:t>
            </a:fld>
            <a:endParaRPr lang="en-US" dirty="0"/>
          </a:p>
        </p:txBody>
      </p:sp>
      <p:sp>
        <p:nvSpPr>
          <p:cNvPr id="6" name="Rectangle 5"/>
          <p:cNvSpPr/>
          <p:nvPr/>
        </p:nvSpPr>
        <p:spPr>
          <a:xfrm>
            <a:off x="1196040" y="3684977"/>
            <a:ext cx="20444760" cy="6740307"/>
          </a:xfrm>
          <a:prstGeom prst="rect">
            <a:avLst/>
          </a:prstGeom>
        </p:spPr>
        <p:txBody>
          <a:bodyPr wrap="square">
            <a:spAutoFit/>
          </a:bodyPr>
          <a:lstStyle/>
          <a:p>
            <a:pPr marL="571500" indent="-571500">
              <a:buFont typeface="Arial" panose="020B0604020202020204" pitchFamily="34" charset="0"/>
              <a:buChar char="•"/>
            </a:pPr>
            <a:r>
              <a:rPr lang="en-GB" sz="4000" dirty="0"/>
              <a:t>Available governance, funding, corporate culture, staff, rules and processes?</a:t>
            </a:r>
          </a:p>
          <a:p>
            <a:endParaRPr lang="en-GB" sz="4000" dirty="0"/>
          </a:p>
          <a:p>
            <a:pPr marL="571500" indent="-571500">
              <a:buFont typeface="Arial" panose="020B0604020202020204" pitchFamily="34" charset="0"/>
              <a:buChar char="•"/>
            </a:pPr>
            <a:r>
              <a:rPr lang="en-GB" sz="4000" dirty="0"/>
              <a:t>Seeking « fair return » among CERN Member States?</a:t>
            </a:r>
          </a:p>
          <a:p>
            <a:endParaRPr lang="en-GB" sz="4000" dirty="0"/>
          </a:p>
          <a:p>
            <a:pPr marL="571500" indent="-571500">
              <a:buFont typeface="Arial" panose="020B0604020202020204" pitchFamily="34" charset="0"/>
              <a:buChar char="•"/>
            </a:pPr>
            <a:r>
              <a:rPr lang="en-GB" sz="4000" dirty="0"/>
              <a:t>Handling special « in-kind» contributions:</a:t>
            </a:r>
          </a:p>
          <a:p>
            <a:pPr marL="1485900" lvl="1" indent="-571500">
              <a:buFont typeface="Wingdings" panose="05000000000000000000" pitchFamily="2" charset="2"/>
              <a:buChar char="Ø"/>
            </a:pPr>
            <a:r>
              <a:rPr lang="en-US" sz="4000" dirty="0"/>
              <a:t>In-kind reduces contracts handled by one single procurement service;</a:t>
            </a:r>
          </a:p>
          <a:p>
            <a:pPr marL="1485900" lvl="1" indent="-571500">
              <a:buFont typeface="Wingdings" panose="05000000000000000000" pitchFamily="2" charset="2"/>
              <a:buChar char="Ø"/>
            </a:pPr>
            <a:r>
              <a:rPr lang="en-US" sz="4000" dirty="0"/>
              <a:t>However, may be more difficult to handle changes;</a:t>
            </a:r>
          </a:p>
          <a:p>
            <a:pPr marL="1485900" lvl="1" indent="-571500">
              <a:buFont typeface="Wingdings" panose="05000000000000000000" pitchFamily="2" charset="2"/>
              <a:buChar char="Ø"/>
            </a:pPr>
            <a:r>
              <a:rPr lang="en-US" sz="4000" dirty="0"/>
              <a:t>May reduce possibility for standardization.</a:t>
            </a:r>
          </a:p>
          <a:p>
            <a:pPr marL="571500" indent="-571500">
              <a:buFont typeface="Arial" panose="020B0604020202020204" pitchFamily="34" charset="0"/>
              <a:buChar char="•"/>
            </a:pPr>
            <a:endParaRPr lang="en-GB" sz="4000" dirty="0"/>
          </a:p>
          <a:p>
            <a:endParaRPr lang="en-GB" sz="7200" dirty="0"/>
          </a:p>
        </p:txBody>
      </p:sp>
      <p:sp>
        <p:nvSpPr>
          <p:cNvPr id="8" name="Title 1"/>
          <p:cNvSpPr>
            <a:spLocks noGrp="1"/>
          </p:cNvSpPr>
          <p:nvPr>
            <p:ph type="title"/>
          </p:nvPr>
        </p:nvSpPr>
        <p:spPr/>
        <p:txBody>
          <a:bodyPr>
            <a:normAutofit/>
          </a:bodyPr>
          <a:lstStyle/>
          <a:p>
            <a:r>
              <a:rPr lang="en-GB" dirty="0"/>
              <a:t>Legal/regulatory framework</a:t>
            </a:r>
          </a:p>
        </p:txBody>
      </p:sp>
    </p:spTree>
    <p:extLst>
      <p:ext uri="{BB962C8B-B14F-4D97-AF65-F5344CB8AC3E}">
        <p14:creationId xmlns:p14="http://schemas.microsoft.com/office/powerpoint/2010/main" val="312296590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a:t>Procurement strategy and Invitation to tender</a:t>
            </a:r>
          </a:p>
        </p:txBody>
      </p:sp>
      <p:sp>
        <p:nvSpPr>
          <p:cNvPr id="4" name="Footer Placeholder 3"/>
          <p:cNvSpPr>
            <a:spLocks noGrp="1"/>
          </p:cNvSpPr>
          <p:nvPr>
            <p:ph type="ftr" sz="quarter" idx="3"/>
          </p:nvPr>
        </p:nvSpPr>
        <p:spPr/>
        <p:txBody>
          <a:bodyPr/>
          <a:lstStyle/>
          <a:p>
            <a:r>
              <a:rPr lang="en-US" dirty="0">
                <a:solidFill>
                  <a:schemeClr val="bg1"/>
                </a:solidFill>
              </a:rPr>
              <a:t>Anders Unnervik and Lucio Rossi</a:t>
            </a:r>
          </a:p>
        </p:txBody>
      </p:sp>
      <p:sp>
        <p:nvSpPr>
          <p:cNvPr id="5" name="Slide Number Placeholder 4"/>
          <p:cNvSpPr>
            <a:spLocks noGrp="1"/>
          </p:cNvSpPr>
          <p:nvPr>
            <p:ph type="sldNum" sz="quarter" idx="4"/>
          </p:nvPr>
        </p:nvSpPr>
        <p:spPr/>
        <p:txBody>
          <a:bodyPr/>
          <a:lstStyle/>
          <a:p>
            <a:fld id="{17918391-D411-FE40-AAD7-861AE5233E0E}" type="slidenum">
              <a:rPr lang="en-US" smtClean="0"/>
              <a:pPr/>
              <a:t>12</a:t>
            </a:fld>
            <a:endParaRPr lang="en-US" dirty="0"/>
          </a:p>
        </p:txBody>
      </p:sp>
      <p:sp>
        <p:nvSpPr>
          <p:cNvPr id="6" name="Rectangle 5"/>
          <p:cNvSpPr/>
          <p:nvPr/>
        </p:nvSpPr>
        <p:spPr>
          <a:xfrm>
            <a:off x="1167600" y="2870826"/>
            <a:ext cx="22378200" cy="8032968"/>
          </a:xfrm>
          <a:prstGeom prst="rect">
            <a:avLst/>
          </a:prstGeom>
        </p:spPr>
        <p:txBody>
          <a:bodyPr wrap="square">
            <a:spAutoFit/>
          </a:bodyPr>
          <a:lstStyle/>
          <a:p>
            <a:r>
              <a:rPr lang="en-GB" sz="4400" b="1" dirty="0"/>
              <a:t>Manage Risk</a:t>
            </a:r>
          </a:p>
          <a:p>
            <a:r>
              <a:rPr lang="en-GB" sz="4000" dirty="0"/>
              <a:t>Manage risk as this will help decide the strategy. R</a:t>
            </a:r>
            <a:r>
              <a:rPr lang="it-IT" sz="4000" dirty="0"/>
              <a:t>isks should be borne by the owner of the technology, i.e. the party who knows most about the risks concerned and has the possibility to control them.</a:t>
            </a:r>
            <a:endParaRPr lang="en-GB" sz="4000" dirty="0"/>
          </a:p>
          <a:p>
            <a:pPr marL="571500" indent="-571500">
              <a:buFont typeface="Arial" panose="020B0604020202020204" pitchFamily="34" charset="0"/>
              <a:buChar char="•"/>
            </a:pPr>
            <a:r>
              <a:rPr lang="en-GB" sz="4000" dirty="0"/>
              <a:t>Make or Buy? Taking into account potential suppliers and contractual risks</a:t>
            </a:r>
          </a:p>
          <a:p>
            <a:pPr marL="571500" indent="-571500">
              <a:buFont typeface="Arial" panose="020B0604020202020204" pitchFamily="34" charset="0"/>
              <a:buChar char="•"/>
            </a:pPr>
            <a:r>
              <a:rPr lang="en-GB" sz="4000" dirty="0"/>
              <a:t>Technical specification: functional &amp; interface vs. build-to-print?</a:t>
            </a:r>
          </a:p>
          <a:p>
            <a:pPr marL="571500" indent="-571500">
              <a:buFont typeface="Arial" panose="020B0604020202020204" pitchFamily="34" charset="0"/>
              <a:buChar char="•"/>
            </a:pPr>
            <a:r>
              <a:rPr lang="en-GB" sz="4000" dirty="0"/>
              <a:t>Dual sourcing vs. Single sourcing? Security of supply &amp; balanced return vs. additional follow-up</a:t>
            </a:r>
          </a:p>
          <a:p>
            <a:pPr marL="571500" indent="-571500">
              <a:buFont typeface="Arial" panose="020B0604020202020204" pitchFamily="34" charset="0"/>
              <a:buChar char="•"/>
            </a:pPr>
            <a:r>
              <a:rPr lang="en-GB" sz="4000" dirty="0"/>
              <a:t>Act as general contractor managing the supply chain?</a:t>
            </a:r>
          </a:p>
          <a:p>
            <a:pPr marL="1485900" lvl="1" indent="-571500">
              <a:buFont typeface="Arial" panose="020B0604020202020204" pitchFamily="34" charset="0"/>
              <a:buChar char="•"/>
            </a:pPr>
            <a:endParaRPr lang="en-GB" sz="4000" dirty="0"/>
          </a:p>
          <a:p>
            <a:pPr marL="571500" indent="-571500">
              <a:buFont typeface="Arial" panose="020B0604020202020204" pitchFamily="34" charset="0"/>
              <a:buChar char="•"/>
            </a:pPr>
            <a:endParaRPr lang="en-GB" sz="4000" dirty="0"/>
          </a:p>
          <a:p>
            <a:pPr marL="571500" indent="-571500">
              <a:buFont typeface="Arial" panose="020B0604020202020204" pitchFamily="34" charset="0"/>
              <a:buChar char="•"/>
            </a:pPr>
            <a:endParaRPr lang="en-GB" sz="4000" dirty="0"/>
          </a:p>
          <a:p>
            <a:endParaRPr lang="en-GB" sz="7200" dirty="0"/>
          </a:p>
        </p:txBody>
      </p:sp>
      <p:pic>
        <p:nvPicPr>
          <p:cNvPr id="3" name="Picture 2"/>
          <p:cNvPicPr>
            <a:picLocks noChangeAspect="1"/>
          </p:cNvPicPr>
          <p:nvPr/>
        </p:nvPicPr>
        <p:blipFill>
          <a:blip r:embed="rId2"/>
          <a:stretch>
            <a:fillRect/>
          </a:stretch>
        </p:blipFill>
        <p:spPr>
          <a:xfrm>
            <a:off x="6759334" y="8109261"/>
            <a:ext cx="10878532" cy="4261694"/>
          </a:xfrm>
          <a:prstGeom prst="rect">
            <a:avLst/>
          </a:prstGeom>
        </p:spPr>
      </p:pic>
      <p:sp>
        <p:nvSpPr>
          <p:cNvPr id="7" name="Rectangle 6"/>
          <p:cNvSpPr/>
          <p:nvPr/>
        </p:nvSpPr>
        <p:spPr>
          <a:xfrm>
            <a:off x="1917300" y="12370955"/>
            <a:ext cx="20878800" cy="769441"/>
          </a:xfrm>
          <a:prstGeom prst="rect">
            <a:avLst/>
          </a:prstGeom>
        </p:spPr>
        <p:txBody>
          <a:bodyPr wrap="square">
            <a:spAutoFit/>
          </a:bodyPr>
          <a:lstStyle/>
          <a:p>
            <a:r>
              <a:rPr lang="en-GB" sz="4400" b="1" dirty="0"/>
              <a:t>Different contracts require different strategies</a:t>
            </a:r>
          </a:p>
        </p:txBody>
      </p:sp>
      <p:sp>
        <p:nvSpPr>
          <p:cNvPr id="8" name="Footer Placeholder 3">
            <a:extLst>
              <a:ext uri="{FF2B5EF4-FFF2-40B4-BE49-F238E27FC236}">
                <a16:creationId xmlns:a16="http://schemas.microsoft.com/office/drawing/2014/main" id="{08186091-101B-128B-75E6-689024278868}"/>
              </a:ext>
            </a:extLst>
          </p:cNvPr>
          <p:cNvSpPr txBox="1">
            <a:spLocks/>
          </p:cNvSpPr>
          <p:nvPr/>
        </p:nvSpPr>
        <p:spPr>
          <a:xfrm>
            <a:off x="7894037" y="13018407"/>
            <a:ext cx="9372600" cy="730250"/>
          </a:xfrm>
          <a:prstGeom prst="rect">
            <a:avLst/>
          </a:prstGeom>
        </p:spPr>
        <p:txBody>
          <a:bodyPr vert="horz" lIns="91440" tIns="45720" rIns="91440" bIns="45720" rtlCol="0" anchor="ctr"/>
          <a:lstStyle>
            <a:defPPr>
              <a:defRPr lang="de-DE"/>
            </a:defPPr>
            <a:lvl1pPr marL="0" algn="ctr" defTabSz="1828606" rtl="0" eaLnBrk="1" latinLnBrk="0" hangingPunct="1">
              <a:defRPr sz="1800" kern="1200">
                <a:solidFill>
                  <a:schemeClr val="tx1">
                    <a:tint val="75000"/>
                  </a:schemeClr>
                </a:solidFill>
                <a:latin typeface="+mn-lt"/>
                <a:ea typeface="+mn-ea"/>
                <a:cs typeface="+mn-cs"/>
              </a:defRPr>
            </a:lvl1pPr>
            <a:lvl2pPr marL="914302" algn="l" defTabSz="1828606" rtl="0" eaLnBrk="1" latinLnBrk="0" hangingPunct="1">
              <a:defRPr sz="3600" kern="1200">
                <a:solidFill>
                  <a:schemeClr val="tx1"/>
                </a:solidFill>
                <a:latin typeface="+mn-lt"/>
                <a:ea typeface="+mn-ea"/>
                <a:cs typeface="+mn-cs"/>
              </a:defRPr>
            </a:lvl2pPr>
            <a:lvl3pPr marL="1828606" algn="l" defTabSz="1828606" rtl="0" eaLnBrk="1" latinLnBrk="0" hangingPunct="1">
              <a:defRPr sz="3600" kern="1200">
                <a:solidFill>
                  <a:schemeClr val="tx1"/>
                </a:solidFill>
                <a:latin typeface="+mn-lt"/>
                <a:ea typeface="+mn-ea"/>
                <a:cs typeface="+mn-cs"/>
              </a:defRPr>
            </a:lvl3pPr>
            <a:lvl4pPr marL="2742908" algn="l" defTabSz="1828606" rtl="0" eaLnBrk="1" latinLnBrk="0" hangingPunct="1">
              <a:defRPr sz="3600" kern="1200">
                <a:solidFill>
                  <a:schemeClr val="tx1"/>
                </a:solidFill>
                <a:latin typeface="+mn-lt"/>
                <a:ea typeface="+mn-ea"/>
                <a:cs typeface="+mn-cs"/>
              </a:defRPr>
            </a:lvl4pPr>
            <a:lvl5pPr marL="3657210" algn="l" defTabSz="1828606" rtl="0" eaLnBrk="1" latinLnBrk="0" hangingPunct="1">
              <a:defRPr sz="3600" kern="1200">
                <a:solidFill>
                  <a:schemeClr val="tx1"/>
                </a:solidFill>
                <a:latin typeface="+mn-lt"/>
                <a:ea typeface="+mn-ea"/>
                <a:cs typeface="+mn-cs"/>
              </a:defRPr>
            </a:lvl5pPr>
            <a:lvl6pPr marL="4571514" algn="l" defTabSz="1828606" rtl="0" eaLnBrk="1" latinLnBrk="0" hangingPunct="1">
              <a:defRPr sz="3600" kern="1200">
                <a:solidFill>
                  <a:schemeClr val="tx1"/>
                </a:solidFill>
                <a:latin typeface="+mn-lt"/>
                <a:ea typeface="+mn-ea"/>
                <a:cs typeface="+mn-cs"/>
              </a:defRPr>
            </a:lvl6pPr>
            <a:lvl7pPr marL="5485816" algn="l" defTabSz="1828606" rtl="0" eaLnBrk="1" latinLnBrk="0" hangingPunct="1">
              <a:defRPr sz="3600" kern="1200">
                <a:solidFill>
                  <a:schemeClr val="tx1"/>
                </a:solidFill>
                <a:latin typeface="+mn-lt"/>
                <a:ea typeface="+mn-ea"/>
                <a:cs typeface="+mn-cs"/>
              </a:defRPr>
            </a:lvl7pPr>
            <a:lvl8pPr marL="6400120" algn="l" defTabSz="1828606" rtl="0" eaLnBrk="1" latinLnBrk="0" hangingPunct="1">
              <a:defRPr sz="3600" kern="1200">
                <a:solidFill>
                  <a:schemeClr val="tx1"/>
                </a:solidFill>
                <a:latin typeface="+mn-lt"/>
                <a:ea typeface="+mn-ea"/>
                <a:cs typeface="+mn-cs"/>
              </a:defRPr>
            </a:lvl8pPr>
            <a:lvl9pPr marL="7314422" algn="l" defTabSz="1828606" rtl="0" eaLnBrk="1" latinLnBrk="0" hangingPunct="1">
              <a:defRPr sz="3600" kern="1200">
                <a:solidFill>
                  <a:schemeClr val="tx1"/>
                </a:solidFill>
                <a:latin typeface="+mn-lt"/>
                <a:ea typeface="+mn-ea"/>
                <a:cs typeface="+mn-cs"/>
              </a:defRPr>
            </a:lvl9pPr>
          </a:lstStyle>
          <a:p>
            <a:r>
              <a:rPr lang="en-US" dirty="0">
                <a:solidFill>
                  <a:schemeClr val="bg1"/>
                </a:solidFill>
              </a:rPr>
              <a:t>An</a:t>
            </a:r>
            <a:r>
              <a:rPr lang="en-GB" sz="2600" i="1" dirty="0">
                <a:solidFill>
                  <a:schemeClr val="accent1"/>
                </a:solidFill>
                <a:latin typeface="Arial Black" panose="020B0A04020102020204" pitchFamily="34" charset="0"/>
              </a:rPr>
              <a:t>Courtesy of </a:t>
            </a:r>
            <a:r>
              <a:rPr lang="en-US" sz="2600" i="1" dirty="0">
                <a:solidFill>
                  <a:schemeClr val="accent1"/>
                </a:solidFill>
                <a:latin typeface="Arial Black" panose="020B0A04020102020204" pitchFamily="34" charset="0"/>
              </a:rPr>
              <a:t>Philippe Lebrun</a:t>
            </a:r>
            <a:r>
              <a:rPr lang="en-US" sz="2600" dirty="0">
                <a:solidFill>
                  <a:schemeClr val="accent1"/>
                </a:solidFill>
                <a:latin typeface="Arial Black" panose="020B0A04020102020204" pitchFamily="34" charset="0"/>
              </a:rPr>
              <a:t> </a:t>
            </a:r>
            <a:r>
              <a:rPr lang="en-US" dirty="0">
                <a:solidFill>
                  <a:schemeClr val="bg1"/>
                </a:solidFill>
              </a:rPr>
              <a:t>and Lucio Rossi</a:t>
            </a:r>
          </a:p>
        </p:txBody>
      </p:sp>
    </p:spTree>
    <p:extLst>
      <p:ext uri="{BB962C8B-B14F-4D97-AF65-F5344CB8AC3E}">
        <p14:creationId xmlns:p14="http://schemas.microsoft.com/office/powerpoint/2010/main" val="158474231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a:t>Procurement strategy and Invitation to tender</a:t>
            </a:r>
          </a:p>
        </p:txBody>
      </p:sp>
      <p:sp>
        <p:nvSpPr>
          <p:cNvPr id="4" name="Footer Placeholder 3"/>
          <p:cNvSpPr>
            <a:spLocks noGrp="1"/>
          </p:cNvSpPr>
          <p:nvPr>
            <p:ph type="ftr" sz="quarter" idx="3"/>
          </p:nvPr>
        </p:nvSpPr>
        <p:spPr/>
        <p:txBody>
          <a:bodyPr/>
          <a:lstStyle/>
          <a:p>
            <a:r>
              <a:rPr lang="en-US" dirty="0">
                <a:solidFill>
                  <a:schemeClr val="bg1"/>
                </a:solidFill>
              </a:rPr>
              <a:t>Anders Unnervik and Lucio Rossi</a:t>
            </a:r>
          </a:p>
        </p:txBody>
      </p:sp>
      <p:sp>
        <p:nvSpPr>
          <p:cNvPr id="5" name="Slide Number Placeholder 4"/>
          <p:cNvSpPr>
            <a:spLocks noGrp="1"/>
          </p:cNvSpPr>
          <p:nvPr>
            <p:ph type="sldNum" sz="quarter" idx="4"/>
          </p:nvPr>
        </p:nvSpPr>
        <p:spPr/>
        <p:txBody>
          <a:bodyPr/>
          <a:lstStyle/>
          <a:p>
            <a:fld id="{17918391-D411-FE40-AAD7-861AE5233E0E}" type="slidenum">
              <a:rPr lang="en-US" smtClean="0"/>
              <a:pPr/>
              <a:t>13</a:t>
            </a:fld>
            <a:endParaRPr lang="en-US" dirty="0"/>
          </a:p>
        </p:txBody>
      </p:sp>
      <p:sp>
        <p:nvSpPr>
          <p:cNvPr id="6" name="Rectangle 5"/>
          <p:cNvSpPr/>
          <p:nvPr/>
        </p:nvSpPr>
        <p:spPr>
          <a:xfrm>
            <a:off x="1167599" y="2971800"/>
            <a:ext cx="22537531" cy="8156079"/>
          </a:xfrm>
          <a:prstGeom prst="rect">
            <a:avLst/>
          </a:prstGeom>
        </p:spPr>
        <p:txBody>
          <a:bodyPr wrap="square">
            <a:spAutoFit/>
          </a:bodyPr>
          <a:lstStyle/>
          <a:p>
            <a:r>
              <a:rPr lang="en-GB" sz="4400" b="1" dirty="0"/>
              <a:t>Ensure competition</a:t>
            </a:r>
          </a:p>
          <a:p>
            <a:pPr marL="571500" indent="-571500">
              <a:buFont typeface="Arial" panose="020B0604020202020204" pitchFamily="34" charset="0"/>
              <a:buChar char="•"/>
            </a:pPr>
            <a:r>
              <a:rPr lang="en-GB" sz="4000" dirty="0"/>
              <a:t>Cooperation with industry is essential from early stages of a project in order to achieve success within business constraints.</a:t>
            </a:r>
          </a:p>
          <a:p>
            <a:pPr marL="571500" indent="-571500">
              <a:buFont typeface="Arial" panose="020B0604020202020204" pitchFamily="34" charset="0"/>
              <a:buChar char="•"/>
            </a:pPr>
            <a:r>
              <a:rPr lang="en-GB" sz="4000" dirty="0"/>
              <a:t>Attract interest from industry  by organizing workshops (e.g. HL-LHC Industry days, BSBF, etc).</a:t>
            </a:r>
          </a:p>
          <a:p>
            <a:pPr marL="571500" indent="-571500">
              <a:buFont typeface="Arial" panose="020B0604020202020204" pitchFamily="34" charset="0"/>
              <a:buChar char="•"/>
            </a:pPr>
            <a:r>
              <a:rPr lang="en-US" sz="4000" dirty="0"/>
              <a:t>Identify areas/domains with a lack of firms in order to source potential suppliers.</a:t>
            </a:r>
          </a:p>
          <a:p>
            <a:pPr marL="571500" indent="-571500">
              <a:buFont typeface="Arial" panose="020B0604020202020204" pitchFamily="34" charset="0"/>
              <a:buChar char="•"/>
            </a:pPr>
            <a:r>
              <a:rPr lang="en-GB" sz="4000" dirty="0"/>
              <a:t>Publish information. </a:t>
            </a:r>
          </a:p>
          <a:p>
            <a:pPr marL="571500" indent="-571500">
              <a:buFont typeface="Arial" panose="020B0604020202020204" pitchFamily="34" charset="0"/>
              <a:buChar char="•"/>
            </a:pPr>
            <a:r>
              <a:rPr lang="en-GB" sz="4000" dirty="0"/>
              <a:t>Select the right companies.</a:t>
            </a:r>
          </a:p>
          <a:p>
            <a:pPr marL="571500" indent="-571500">
              <a:buFont typeface="Arial" panose="020B0604020202020204" pitchFamily="34" charset="0"/>
              <a:buChar char="•"/>
            </a:pPr>
            <a:r>
              <a:rPr lang="en-GB" sz="4000" dirty="0"/>
              <a:t>Building know-how &amp; maintaining interest through prototyping, pre-series and series in a one-of, technically risky supply contract.</a:t>
            </a:r>
          </a:p>
          <a:p>
            <a:pPr marL="571500" indent="-571500">
              <a:buFont typeface="Arial" panose="020B0604020202020204" pitchFamily="34" charset="0"/>
              <a:buChar char="•"/>
            </a:pPr>
            <a:r>
              <a:rPr lang="en-GB" sz="4000" dirty="0"/>
              <a:t>Competition with other products/markets.</a:t>
            </a:r>
          </a:p>
          <a:p>
            <a:pPr marL="571500" indent="-571500">
              <a:buFont typeface="Arial" panose="020B0604020202020204" pitchFamily="34" charset="0"/>
              <a:buChar char="•"/>
            </a:pPr>
            <a:r>
              <a:rPr lang="en-US" sz="4000" dirty="0">
                <a:sym typeface="Symbol" panose="05050102010706020507" pitchFamily="18" charset="2"/>
              </a:rPr>
              <a:t>Consider producing prototypes in-house and keep the production line as spare in case industry fails.</a:t>
            </a:r>
          </a:p>
          <a:p>
            <a:endParaRPr lang="en-GB" sz="4000" dirty="0"/>
          </a:p>
        </p:txBody>
      </p:sp>
    </p:spTree>
    <p:extLst>
      <p:ext uri="{BB962C8B-B14F-4D97-AF65-F5344CB8AC3E}">
        <p14:creationId xmlns:p14="http://schemas.microsoft.com/office/powerpoint/2010/main" val="171420111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a:t>Procurement strategy and Invitation to tender</a:t>
            </a:r>
          </a:p>
        </p:txBody>
      </p:sp>
      <p:sp>
        <p:nvSpPr>
          <p:cNvPr id="4" name="Footer Placeholder 3"/>
          <p:cNvSpPr>
            <a:spLocks noGrp="1"/>
          </p:cNvSpPr>
          <p:nvPr>
            <p:ph type="ftr" sz="quarter" idx="3"/>
          </p:nvPr>
        </p:nvSpPr>
        <p:spPr/>
        <p:txBody>
          <a:bodyPr/>
          <a:lstStyle/>
          <a:p>
            <a:r>
              <a:rPr lang="en-US" dirty="0">
                <a:solidFill>
                  <a:schemeClr val="bg1"/>
                </a:solidFill>
              </a:rPr>
              <a:t>Anders Unnervik and Lucio Rossi</a:t>
            </a:r>
          </a:p>
        </p:txBody>
      </p:sp>
      <p:sp>
        <p:nvSpPr>
          <p:cNvPr id="5" name="Slide Number Placeholder 4"/>
          <p:cNvSpPr>
            <a:spLocks noGrp="1"/>
          </p:cNvSpPr>
          <p:nvPr>
            <p:ph type="sldNum" sz="quarter" idx="4"/>
          </p:nvPr>
        </p:nvSpPr>
        <p:spPr/>
        <p:txBody>
          <a:bodyPr/>
          <a:lstStyle/>
          <a:p>
            <a:fld id="{17918391-D411-FE40-AAD7-861AE5233E0E}" type="slidenum">
              <a:rPr lang="en-US" smtClean="0"/>
              <a:pPr/>
              <a:t>14</a:t>
            </a:fld>
            <a:endParaRPr lang="en-US" dirty="0"/>
          </a:p>
        </p:txBody>
      </p:sp>
      <p:sp>
        <p:nvSpPr>
          <p:cNvPr id="6" name="Rectangle 5"/>
          <p:cNvSpPr/>
          <p:nvPr/>
        </p:nvSpPr>
        <p:spPr>
          <a:xfrm>
            <a:off x="1180800" y="2667000"/>
            <a:ext cx="10630200" cy="10556736"/>
          </a:xfrm>
          <a:prstGeom prst="rect">
            <a:avLst/>
          </a:prstGeom>
        </p:spPr>
        <p:txBody>
          <a:bodyPr wrap="square">
            <a:spAutoFit/>
          </a:bodyPr>
          <a:lstStyle/>
          <a:p>
            <a:r>
              <a:rPr lang="en-GB" sz="4000" b="1" dirty="0"/>
              <a:t>Specify the requirements </a:t>
            </a:r>
          </a:p>
          <a:p>
            <a:pPr marL="571500" indent="-571500">
              <a:buFont typeface="Arial" panose="020B0604020202020204" pitchFamily="34" charset="0"/>
              <a:buChar char="•"/>
            </a:pPr>
            <a:r>
              <a:rPr lang="en-GB" sz="4000" dirty="0"/>
              <a:t>Technical specification: functional &amp; interface vs. build-to-print?</a:t>
            </a:r>
          </a:p>
          <a:p>
            <a:pPr marL="571500" indent="-571500">
              <a:buFont typeface="Arial" panose="020B0604020202020204" pitchFamily="34" charset="0"/>
              <a:buChar char="•"/>
            </a:pPr>
            <a:r>
              <a:rPr lang="it-IT" sz="4000" dirty="0"/>
              <a:t>Clear, unambiguous, realistic. Avoid gold plated specifications (in particular taking into account long series productions) </a:t>
            </a:r>
          </a:p>
          <a:p>
            <a:pPr marL="571500" indent="-571500">
              <a:buFont typeface="Arial" panose="020B0604020202020204" pitchFamily="34" charset="0"/>
              <a:buChar char="•"/>
            </a:pPr>
            <a:r>
              <a:rPr lang="it-IT" sz="4000" dirty="0"/>
              <a:t>Identify responsibility for dealing with potential risks </a:t>
            </a:r>
          </a:p>
          <a:p>
            <a:pPr marL="571500" indent="-571500">
              <a:buFont typeface="Arial" panose="020B0604020202020204" pitchFamily="34" charset="0"/>
              <a:buChar char="•"/>
            </a:pPr>
            <a:r>
              <a:rPr lang="it-IT" sz="4000" dirty="0"/>
              <a:t>Quality control, testing and acceptance procedures </a:t>
            </a:r>
          </a:p>
          <a:p>
            <a:pPr marL="571500" indent="-571500">
              <a:buFont typeface="Arial" panose="020B0604020202020204" pitchFamily="34" charset="0"/>
              <a:buChar char="•"/>
            </a:pPr>
            <a:r>
              <a:rPr lang="it-IT" sz="4000" dirty="0"/>
              <a:t>Review by an “independent” specification committee </a:t>
            </a:r>
          </a:p>
          <a:p>
            <a:pPr marL="571500" indent="-571500">
              <a:buFont typeface="Arial" panose="020B0604020202020204" pitchFamily="34" charset="0"/>
              <a:buChar char="•"/>
            </a:pPr>
            <a:r>
              <a:rPr lang="it-IT" sz="4000" dirty="0"/>
              <a:t>invitations to tender should not be issued until the requirements are well understood and can be clearly specified, because </a:t>
            </a:r>
          </a:p>
          <a:p>
            <a:r>
              <a:rPr lang="it-IT" sz="4000" dirty="0"/>
              <a:t>    </a:t>
            </a:r>
            <a:r>
              <a:rPr lang="it-IT" sz="4000" b="1" dirty="0"/>
              <a:t>Amendments cost time and money!</a:t>
            </a:r>
            <a:endParaRPr lang="en-GB" sz="4000" b="1" dirty="0"/>
          </a:p>
          <a:p>
            <a:endParaRPr lang="en-GB" sz="4000" dirty="0"/>
          </a:p>
        </p:txBody>
      </p:sp>
      <p:pic>
        <p:nvPicPr>
          <p:cNvPr id="7" name="Picture 6"/>
          <p:cNvPicPr>
            <a:picLocks noChangeAspect="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12557762" y="2971800"/>
            <a:ext cx="10996316" cy="807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42151498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a:t>Procurement strategy and Invitation to tender</a:t>
            </a:r>
          </a:p>
        </p:txBody>
      </p:sp>
      <p:sp>
        <p:nvSpPr>
          <p:cNvPr id="4" name="Footer Placeholder 3"/>
          <p:cNvSpPr>
            <a:spLocks noGrp="1"/>
          </p:cNvSpPr>
          <p:nvPr>
            <p:ph type="ftr" sz="quarter" idx="3"/>
          </p:nvPr>
        </p:nvSpPr>
        <p:spPr/>
        <p:txBody>
          <a:bodyPr/>
          <a:lstStyle/>
          <a:p>
            <a:r>
              <a:rPr lang="en-US" dirty="0">
                <a:solidFill>
                  <a:schemeClr val="bg1"/>
                </a:solidFill>
              </a:rPr>
              <a:t>Anders Unnervik and Lucio Rossi</a:t>
            </a:r>
          </a:p>
        </p:txBody>
      </p:sp>
      <p:sp>
        <p:nvSpPr>
          <p:cNvPr id="5" name="Slide Number Placeholder 4"/>
          <p:cNvSpPr>
            <a:spLocks noGrp="1"/>
          </p:cNvSpPr>
          <p:nvPr>
            <p:ph type="sldNum" sz="quarter" idx="4"/>
          </p:nvPr>
        </p:nvSpPr>
        <p:spPr/>
        <p:txBody>
          <a:bodyPr/>
          <a:lstStyle/>
          <a:p>
            <a:fld id="{17918391-D411-FE40-AAD7-861AE5233E0E}" type="slidenum">
              <a:rPr lang="en-US" smtClean="0"/>
              <a:pPr/>
              <a:t>15</a:t>
            </a:fld>
            <a:endParaRPr lang="en-US" dirty="0"/>
          </a:p>
        </p:txBody>
      </p:sp>
      <p:pic>
        <p:nvPicPr>
          <p:cNvPr id="7" name="Picture 6"/>
          <p:cNvPicPr>
            <a:picLocks noChangeAspect="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11835478" y="2612888"/>
            <a:ext cx="12435948" cy="7597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Rectangle 5"/>
          <p:cNvSpPr/>
          <p:nvPr/>
        </p:nvSpPr>
        <p:spPr>
          <a:xfrm>
            <a:off x="1189944" y="2858783"/>
            <a:ext cx="10645534" cy="9325630"/>
          </a:xfrm>
          <a:prstGeom prst="rect">
            <a:avLst/>
          </a:prstGeom>
        </p:spPr>
        <p:txBody>
          <a:bodyPr wrap="square">
            <a:spAutoFit/>
          </a:bodyPr>
          <a:lstStyle/>
          <a:p>
            <a:r>
              <a:rPr lang="en-GB" sz="4000" b="1" dirty="0"/>
              <a:t>Drafting and issuing the tender documents </a:t>
            </a:r>
          </a:p>
          <a:p>
            <a:pPr marL="571500" indent="-571500">
              <a:buFont typeface="Arial" panose="020B0604020202020204" pitchFamily="34" charset="0"/>
              <a:buChar char="•"/>
            </a:pPr>
            <a:r>
              <a:rPr lang="en-AU" sz="4000" dirty="0"/>
              <a:t>Total tender amount, include all relevant cost elements (TCO):</a:t>
            </a:r>
          </a:p>
          <a:p>
            <a:pPr marL="1485900" lvl="1" indent="-571500">
              <a:buFont typeface="Arial" panose="020B0604020202020204" pitchFamily="34" charset="0"/>
              <a:buChar char="•"/>
            </a:pPr>
            <a:r>
              <a:rPr lang="en-AU" sz="4000" dirty="0"/>
              <a:t>Design</a:t>
            </a:r>
          </a:p>
          <a:p>
            <a:pPr marL="1485900" lvl="1" indent="-571500">
              <a:buFont typeface="Arial" panose="020B0604020202020204" pitchFamily="34" charset="0"/>
              <a:buChar char="•"/>
            </a:pPr>
            <a:r>
              <a:rPr lang="en-AU" sz="4000" dirty="0"/>
              <a:t>Manufacture</a:t>
            </a:r>
          </a:p>
          <a:p>
            <a:pPr marL="1485900" lvl="1" indent="-571500">
              <a:buFont typeface="Arial" panose="020B0604020202020204" pitchFamily="34" charset="0"/>
              <a:buChar char="•"/>
            </a:pPr>
            <a:r>
              <a:rPr lang="en-AU" sz="4000" dirty="0"/>
              <a:t>Installation</a:t>
            </a:r>
          </a:p>
          <a:p>
            <a:pPr marL="1485900" lvl="1" indent="-571500">
              <a:buFont typeface="Arial" panose="020B0604020202020204" pitchFamily="34" charset="0"/>
              <a:buChar char="•"/>
            </a:pPr>
            <a:r>
              <a:rPr lang="en-AU" sz="4000" dirty="0"/>
              <a:t>Operation (including energy)</a:t>
            </a:r>
          </a:p>
          <a:p>
            <a:pPr marL="1485900" lvl="1" indent="-571500">
              <a:buFont typeface="Arial" panose="020B0604020202020204" pitchFamily="34" charset="0"/>
              <a:buChar char="•"/>
            </a:pPr>
            <a:r>
              <a:rPr lang="en-AU" sz="4000" dirty="0"/>
              <a:t>Maintenance</a:t>
            </a:r>
          </a:p>
          <a:p>
            <a:pPr marL="1485900" lvl="1" indent="-571500">
              <a:buFont typeface="Arial" panose="020B0604020202020204" pitchFamily="34" charset="0"/>
              <a:buChar char="•"/>
            </a:pPr>
            <a:r>
              <a:rPr lang="en-AU" sz="4000" dirty="0"/>
              <a:t>Spares</a:t>
            </a:r>
          </a:p>
          <a:p>
            <a:pPr marL="1485900" lvl="1" indent="-571500">
              <a:buFont typeface="Arial" panose="020B0604020202020204" pitchFamily="34" charset="0"/>
              <a:buChar char="•"/>
            </a:pPr>
            <a:r>
              <a:rPr lang="en-AU" sz="4000" dirty="0"/>
              <a:t>Consumables, etc..</a:t>
            </a:r>
          </a:p>
          <a:p>
            <a:pPr marL="1485900" lvl="1" indent="-571500">
              <a:buFont typeface="Arial" panose="020B0604020202020204" pitchFamily="34" charset="0"/>
              <a:buChar char="•"/>
            </a:pPr>
            <a:r>
              <a:rPr lang="en-AU" sz="4000" dirty="0"/>
              <a:t>training of personnel, </a:t>
            </a:r>
          </a:p>
          <a:p>
            <a:pPr marL="571500" indent="-571500">
              <a:buFont typeface="Arial" panose="020B0604020202020204" pitchFamily="34" charset="0"/>
              <a:buChar char="•"/>
            </a:pPr>
            <a:r>
              <a:rPr lang="en-AU" sz="4000" dirty="0"/>
              <a:t>Learning curves?</a:t>
            </a:r>
          </a:p>
          <a:p>
            <a:pPr marL="571500" indent="-571500">
              <a:buFont typeface="Arial" panose="020B0604020202020204" pitchFamily="34" charset="0"/>
              <a:buChar char="•"/>
            </a:pPr>
            <a:r>
              <a:rPr lang="en-AU" sz="4000" dirty="0"/>
              <a:t>Best value for money?</a:t>
            </a:r>
          </a:p>
          <a:p>
            <a:pPr marL="571500" indent="-571500">
              <a:buFont typeface="Arial" panose="020B0604020202020204" pitchFamily="34" charset="0"/>
              <a:buChar char="•"/>
            </a:pPr>
            <a:r>
              <a:rPr lang="en-AU" sz="4000" dirty="0"/>
              <a:t>Sustainability criteria???</a:t>
            </a:r>
            <a:endParaRPr lang="en-GB" sz="4000" dirty="0"/>
          </a:p>
          <a:p>
            <a:endParaRPr lang="en-GB" sz="4000" dirty="0"/>
          </a:p>
        </p:txBody>
      </p:sp>
    </p:spTree>
    <p:extLst>
      <p:ext uri="{BB962C8B-B14F-4D97-AF65-F5344CB8AC3E}">
        <p14:creationId xmlns:p14="http://schemas.microsoft.com/office/powerpoint/2010/main" val="354656138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a:t>Contract</a:t>
            </a:r>
          </a:p>
        </p:txBody>
      </p:sp>
      <p:sp>
        <p:nvSpPr>
          <p:cNvPr id="4" name="Footer Placeholder 3"/>
          <p:cNvSpPr>
            <a:spLocks noGrp="1"/>
          </p:cNvSpPr>
          <p:nvPr>
            <p:ph type="ftr" sz="quarter" idx="3"/>
          </p:nvPr>
        </p:nvSpPr>
        <p:spPr/>
        <p:txBody>
          <a:bodyPr/>
          <a:lstStyle/>
          <a:p>
            <a:r>
              <a:rPr lang="en-US" dirty="0">
                <a:solidFill>
                  <a:schemeClr val="bg1"/>
                </a:solidFill>
              </a:rPr>
              <a:t>Anders Unnervik and Lucio Rossi</a:t>
            </a:r>
          </a:p>
        </p:txBody>
      </p:sp>
      <p:sp>
        <p:nvSpPr>
          <p:cNvPr id="5" name="Slide Number Placeholder 4"/>
          <p:cNvSpPr>
            <a:spLocks noGrp="1"/>
          </p:cNvSpPr>
          <p:nvPr>
            <p:ph type="sldNum" sz="quarter" idx="4"/>
          </p:nvPr>
        </p:nvSpPr>
        <p:spPr/>
        <p:txBody>
          <a:bodyPr/>
          <a:lstStyle/>
          <a:p>
            <a:fld id="{17918391-D411-FE40-AAD7-861AE5233E0E}" type="slidenum">
              <a:rPr lang="en-US" smtClean="0"/>
              <a:pPr/>
              <a:t>16</a:t>
            </a:fld>
            <a:endParaRPr lang="en-US" dirty="0"/>
          </a:p>
        </p:txBody>
      </p:sp>
      <p:sp>
        <p:nvSpPr>
          <p:cNvPr id="6" name="Rectangle 5"/>
          <p:cNvSpPr/>
          <p:nvPr/>
        </p:nvSpPr>
        <p:spPr>
          <a:xfrm>
            <a:off x="990600" y="2612888"/>
            <a:ext cx="20040600" cy="9325630"/>
          </a:xfrm>
          <a:prstGeom prst="rect">
            <a:avLst/>
          </a:prstGeom>
        </p:spPr>
        <p:txBody>
          <a:bodyPr wrap="square">
            <a:spAutoFit/>
          </a:bodyPr>
          <a:lstStyle/>
          <a:p>
            <a:pPr marL="571500" indent="-571500">
              <a:buFont typeface="Arial" panose="020B0604020202020204" pitchFamily="34" charset="0"/>
              <a:buChar char="•"/>
            </a:pPr>
            <a:r>
              <a:rPr lang="en-AU" sz="4000" dirty="0"/>
              <a:t>Avoid unreasonable contract conditions, e.g. concerning liability. </a:t>
            </a:r>
            <a:r>
              <a:rPr lang="it-IT" sz="4000" dirty="0"/>
              <a:t>Risks should be borne by the party in the best position to control them.</a:t>
            </a:r>
            <a:endParaRPr lang="en-AU" sz="4000" dirty="0"/>
          </a:p>
          <a:p>
            <a:pPr marL="571500" indent="-571500">
              <a:buFont typeface="Arial" panose="020B0604020202020204" pitchFamily="34" charset="0"/>
              <a:buChar char="•"/>
            </a:pPr>
            <a:r>
              <a:rPr lang="en-GB" sz="4000" dirty="0"/>
              <a:t>Achieving quality throughout the project involves the establishment and enforcement of a comprehensive QAP:</a:t>
            </a:r>
          </a:p>
          <a:p>
            <a:pPr marL="1485900" lvl="1" indent="-571500">
              <a:buFont typeface="Arial" panose="020B0604020202020204" pitchFamily="34" charset="0"/>
              <a:buChar char="•"/>
            </a:pPr>
            <a:r>
              <a:rPr lang="en-GB" sz="4000" dirty="0"/>
              <a:t>Configuration management, engineering data management</a:t>
            </a:r>
          </a:p>
          <a:p>
            <a:pPr marL="1485900" lvl="1" indent="-571500">
              <a:buFont typeface="Arial" panose="020B0604020202020204" pitchFamily="34" charset="0"/>
              <a:buChar char="•"/>
            </a:pPr>
            <a:r>
              <a:rPr lang="en-GB" sz="4000" dirty="0"/>
              <a:t>Manufacturing and test plan</a:t>
            </a:r>
          </a:p>
          <a:p>
            <a:pPr marL="1485900" lvl="1" indent="-571500">
              <a:buFont typeface="Arial" panose="020B0604020202020204" pitchFamily="34" charset="0"/>
              <a:buChar char="•"/>
            </a:pPr>
            <a:r>
              <a:rPr lang="en-GB" sz="4000" dirty="0"/>
              <a:t>Inspection (</a:t>
            </a:r>
            <a:r>
              <a:rPr lang="it-IT" sz="4000" dirty="0"/>
              <a:t>QA inspectors?)</a:t>
            </a:r>
            <a:endParaRPr lang="en-GB" sz="4000" dirty="0"/>
          </a:p>
          <a:p>
            <a:endParaRPr lang="en-GB" sz="4000" dirty="0"/>
          </a:p>
          <a:p>
            <a:pPr marL="571500" indent="-571500">
              <a:buFont typeface="Arial" panose="020B0604020202020204" pitchFamily="34" charset="0"/>
              <a:buChar char="•"/>
            </a:pPr>
            <a:r>
              <a:rPr lang="en-GB" sz="4000" dirty="0"/>
              <a:t>Maintaining sufficient resources in the home laboratory is necessary to cope with:</a:t>
            </a:r>
          </a:p>
          <a:p>
            <a:pPr marL="1485900" lvl="1" indent="-571500">
              <a:buFont typeface="Arial" panose="020B0604020202020204" pitchFamily="34" charset="0"/>
              <a:buChar char="•"/>
            </a:pPr>
            <a:r>
              <a:rPr lang="en-GB" sz="4000" dirty="0"/>
              <a:t>tasks outside the interest and capabilities of industry</a:t>
            </a:r>
          </a:p>
          <a:p>
            <a:pPr marL="1485900" lvl="1" indent="-571500">
              <a:buFont typeface="Arial" panose="020B0604020202020204" pitchFamily="34" charset="0"/>
              <a:buChar char="•"/>
            </a:pPr>
            <a:r>
              <a:rPr lang="en-GB" sz="4000" dirty="0"/>
              <a:t>unexpected technical or commercial difficulties</a:t>
            </a:r>
          </a:p>
          <a:p>
            <a:pPr marL="571500" indent="-571500">
              <a:buFont typeface="Arial" panose="020B0604020202020204" pitchFamily="34" charset="0"/>
              <a:buChar char="•"/>
            </a:pPr>
            <a:endParaRPr lang="it-IT" sz="4000" dirty="0"/>
          </a:p>
          <a:p>
            <a:pPr marL="571500" indent="-571500">
              <a:buFont typeface="Arial" panose="020B0604020202020204" pitchFamily="34" charset="0"/>
              <a:buChar char="•"/>
            </a:pPr>
            <a:r>
              <a:rPr lang="it-IT" sz="4000" dirty="0"/>
              <a:t>Be aware of a possible “grab-and-run” attitude from suppliers and contractors</a:t>
            </a:r>
            <a:endParaRPr lang="en-GB" sz="4000" dirty="0"/>
          </a:p>
          <a:p>
            <a:pPr marL="571500" indent="-571500">
              <a:buFont typeface="Arial" panose="020B0604020202020204" pitchFamily="34" charset="0"/>
              <a:buChar char="•"/>
            </a:pPr>
            <a:endParaRPr lang="en-GB" sz="4000" dirty="0"/>
          </a:p>
          <a:p>
            <a:r>
              <a:rPr lang="en-GB" sz="4000" dirty="0"/>
              <a:t>	</a:t>
            </a:r>
          </a:p>
        </p:txBody>
      </p:sp>
      <p:pic>
        <p:nvPicPr>
          <p:cNvPr id="1032" name="Picture 8" descr="Image result for quality control">
            <a:hlinkClick r:id="rId2"/>
          </p:cNvPr>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19885596" y="4760113"/>
            <a:ext cx="3300324" cy="275027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5674724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80800" y="1442829"/>
            <a:ext cx="22035600" cy="2144177"/>
          </a:xfrm>
        </p:spPr>
        <p:txBody>
          <a:bodyPr>
            <a:normAutofit/>
          </a:bodyPr>
          <a:lstStyle/>
          <a:p>
            <a:r>
              <a:rPr lang="en-GB" dirty="0"/>
              <a:t>…FCC time schedule</a:t>
            </a:r>
          </a:p>
        </p:txBody>
      </p:sp>
      <p:sp>
        <p:nvSpPr>
          <p:cNvPr id="4" name="Footer Placeholder 3"/>
          <p:cNvSpPr>
            <a:spLocks noGrp="1"/>
          </p:cNvSpPr>
          <p:nvPr>
            <p:ph type="ftr" sz="quarter" idx="3"/>
          </p:nvPr>
        </p:nvSpPr>
        <p:spPr/>
        <p:txBody>
          <a:bodyPr/>
          <a:lstStyle/>
          <a:p>
            <a:r>
              <a:rPr lang="en-US" dirty="0">
                <a:solidFill>
                  <a:schemeClr val="bg1"/>
                </a:solidFill>
              </a:rPr>
              <a:t>Anders Unnervik and Lucio Rossi</a:t>
            </a:r>
          </a:p>
        </p:txBody>
      </p:sp>
      <p:sp>
        <p:nvSpPr>
          <p:cNvPr id="5" name="Slide Number Placeholder 4"/>
          <p:cNvSpPr>
            <a:spLocks noGrp="1"/>
          </p:cNvSpPr>
          <p:nvPr>
            <p:ph type="sldNum" sz="quarter" idx="4"/>
          </p:nvPr>
        </p:nvSpPr>
        <p:spPr/>
        <p:txBody>
          <a:bodyPr/>
          <a:lstStyle/>
          <a:p>
            <a:fld id="{17918391-D411-FE40-AAD7-861AE5233E0E}" type="slidenum">
              <a:rPr lang="en-US" smtClean="0"/>
              <a:pPr/>
              <a:t>17</a:t>
            </a:fld>
            <a:endParaRPr lang="en-US" dirty="0"/>
          </a:p>
        </p:txBody>
      </p:sp>
      <p:sp>
        <p:nvSpPr>
          <p:cNvPr id="6" name="Rectangle 5"/>
          <p:cNvSpPr/>
          <p:nvPr/>
        </p:nvSpPr>
        <p:spPr>
          <a:xfrm>
            <a:off x="4450687" y="2661497"/>
            <a:ext cx="15874738" cy="7355860"/>
          </a:xfrm>
          <a:prstGeom prst="rect">
            <a:avLst/>
          </a:prstGeom>
        </p:spPr>
        <p:txBody>
          <a:bodyPr wrap="square">
            <a:spAutoFit/>
          </a:bodyPr>
          <a:lstStyle/>
          <a:p>
            <a:endParaRPr lang="en-GB" sz="7200" dirty="0"/>
          </a:p>
          <a:p>
            <a:pPr marL="571500" indent="-571500">
              <a:buFont typeface="Arial" panose="020B0604020202020204" pitchFamily="34" charset="0"/>
              <a:buChar char="•"/>
            </a:pPr>
            <a:r>
              <a:rPr lang="en-GB" sz="4000" dirty="0"/>
              <a:t>Conceptual design studies 			2014-2018</a:t>
            </a:r>
          </a:p>
          <a:p>
            <a:pPr marL="571500" indent="-571500">
              <a:buFont typeface="Arial" panose="020B0604020202020204" pitchFamily="34" charset="0"/>
              <a:buChar char="•"/>
            </a:pPr>
            <a:r>
              <a:rPr lang="en-GB" sz="4000" dirty="0"/>
              <a:t>Feasibility study				2021-2025</a:t>
            </a:r>
          </a:p>
          <a:p>
            <a:pPr marL="571500" indent="-571500">
              <a:buFont typeface="Arial" panose="020B0604020202020204" pitchFamily="34" charset="0"/>
              <a:buChar char="•"/>
            </a:pPr>
            <a:r>
              <a:rPr lang="en-GB" sz="4000" dirty="0"/>
              <a:t>Approval by CERN Council 			~2028</a:t>
            </a:r>
          </a:p>
          <a:p>
            <a:pPr marL="571500" indent="-571500">
              <a:buFont typeface="Arial" panose="020B0604020202020204" pitchFamily="34" charset="0"/>
              <a:buChar char="•"/>
            </a:pPr>
            <a:r>
              <a:rPr lang="en-GB" sz="4000" dirty="0"/>
              <a:t>Start civil works 				~2030</a:t>
            </a:r>
          </a:p>
          <a:p>
            <a:pPr marL="571500" indent="-571500">
              <a:buFont typeface="Arial" panose="020B0604020202020204" pitchFamily="34" charset="0"/>
              <a:buChar char="•"/>
            </a:pPr>
            <a:r>
              <a:rPr lang="en-GB" sz="4000" dirty="0"/>
              <a:t>HL-LHC ends 			 	~2041</a:t>
            </a:r>
          </a:p>
          <a:p>
            <a:pPr marL="571500" indent="-571500">
              <a:buFont typeface="Arial" panose="020B0604020202020204" pitchFamily="34" charset="0"/>
              <a:buChar char="•"/>
            </a:pPr>
            <a:r>
              <a:rPr lang="en-GB" sz="4000" dirty="0"/>
              <a:t>Start of FCC-</a:t>
            </a:r>
            <a:r>
              <a:rPr lang="en-GB" sz="4000" dirty="0" err="1"/>
              <a:t>ee</a:t>
            </a:r>
            <a:r>
              <a:rPr lang="en-GB" sz="4000" dirty="0"/>
              <a:t>				~2045</a:t>
            </a:r>
          </a:p>
          <a:p>
            <a:pPr marL="571500" indent="-571500">
              <a:buFont typeface="Arial" panose="020B0604020202020204" pitchFamily="34" charset="0"/>
              <a:buChar char="•"/>
            </a:pPr>
            <a:r>
              <a:rPr lang="en-GB" sz="4000" dirty="0"/>
              <a:t>Operation for physics of FCC-</a:t>
            </a:r>
            <a:r>
              <a:rPr lang="en-GB" sz="4000" dirty="0" err="1"/>
              <a:t>ee</a:t>
            </a:r>
            <a:r>
              <a:rPr lang="en-GB" sz="4000" dirty="0"/>
              <a:t>		~2048-2063</a:t>
            </a:r>
          </a:p>
          <a:p>
            <a:pPr marL="571500" indent="-571500">
              <a:buFont typeface="Arial" panose="020B0604020202020204" pitchFamily="34" charset="0"/>
              <a:buChar char="•"/>
            </a:pPr>
            <a:r>
              <a:rPr lang="en-US" sz="4000" dirty="0"/>
              <a:t>Construction of FCC-</a:t>
            </a:r>
            <a:r>
              <a:rPr lang="en-US" sz="4000" dirty="0" err="1"/>
              <a:t>hh</a:t>
            </a:r>
            <a:r>
              <a:rPr lang="en-US" sz="4000" dirty="0"/>
              <a:t>			~2058-2070</a:t>
            </a:r>
          </a:p>
          <a:p>
            <a:pPr marL="571500" indent="-571500">
              <a:buFont typeface="Arial" panose="020B0604020202020204" pitchFamily="34" charset="0"/>
              <a:buChar char="•"/>
            </a:pPr>
            <a:r>
              <a:rPr lang="en-GB" sz="4000" dirty="0"/>
              <a:t>Operation for physics of</a:t>
            </a:r>
            <a:r>
              <a:rPr lang="en-US" sz="4000" dirty="0"/>
              <a:t> FCC-</a:t>
            </a:r>
            <a:r>
              <a:rPr lang="en-US" sz="4000" dirty="0" err="1"/>
              <a:t>hh</a:t>
            </a:r>
            <a:r>
              <a:rPr lang="en-US" sz="4000" dirty="0"/>
              <a:t>		~2070-2095</a:t>
            </a:r>
            <a:endParaRPr lang="en-GB" sz="4000" dirty="0"/>
          </a:p>
          <a:p>
            <a:endParaRPr lang="en-GB" sz="4000" dirty="0"/>
          </a:p>
        </p:txBody>
      </p:sp>
    </p:spTree>
    <p:extLst>
      <p:ext uri="{BB962C8B-B14F-4D97-AF65-F5344CB8AC3E}">
        <p14:creationId xmlns:p14="http://schemas.microsoft.com/office/powerpoint/2010/main" val="58001174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hidden="1">
            <a:extLst>
              <a:ext uri="{FF2B5EF4-FFF2-40B4-BE49-F238E27FC236}">
                <a16:creationId xmlns:a16="http://schemas.microsoft.com/office/drawing/2014/main" id="{C036C8B9-6A48-451E-B6EE-F493C8CC0082}"/>
              </a:ext>
            </a:extLst>
          </p:cNvPr>
          <p:cNvSpPr>
            <a:spLocks noGrp="1"/>
          </p:cNvSpPr>
          <p:nvPr>
            <p:ph type="sldNum" sz="quarter" idx="10"/>
          </p:nvPr>
        </p:nvSpPr>
        <p:spPr/>
        <p:txBody>
          <a:bodyPr wrap="none" anchor="ctr">
            <a:normAutofit/>
          </a:bodyPr>
          <a:lstStyle/>
          <a:p>
            <a:pPr>
              <a:spcAft>
                <a:spcPts val="600"/>
              </a:spcAft>
            </a:pPr>
            <a:fld id="{88A1DFE4-5FC5-43BD-BB7E-75EAD82B965F}" type="slidenum">
              <a:rPr lang="en-US" noProof="0" smtClean="0"/>
              <a:pPr>
                <a:spcAft>
                  <a:spcPts val="600"/>
                </a:spcAft>
              </a:pPr>
              <a:t>18</a:t>
            </a:fld>
            <a:endParaRPr lang="en-US" noProof="0"/>
          </a:p>
        </p:txBody>
      </p:sp>
      <p:sp>
        <p:nvSpPr>
          <p:cNvPr id="3" name="Text Placeholder 2"/>
          <p:cNvSpPr>
            <a:spLocks noGrp="1"/>
          </p:cNvSpPr>
          <p:nvPr>
            <p:ph type="body" sz="quarter" idx="11"/>
          </p:nvPr>
        </p:nvSpPr>
        <p:spPr/>
        <p:txBody>
          <a:bodyPr/>
          <a:lstStyle/>
          <a:p>
            <a:endParaRPr lang="en-GB" dirty="0"/>
          </a:p>
        </p:txBody>
      </p:sp>
      <p:sp>
        <p:nvSpPr>
          <p:cNvPr id="4" name="Title 3"/>
          <p:cNvSpPr>
            <a:spLocks noGrp="1"/>
          </p:cNvSpPr>
          <p:nvPr>
            <p:ph type="title"/>
          </p:nvPr>
        </p:nvSpPr>
        <p:spPr/>
        <p:txBody>
          <a:bodyPr/>
          <a:lstStyle/>
          <a:p>
            <a:r>
              <a:rPr lang="en-GB" dirty="0"/>
              <a:t>Examples of FCC items to be contracted</a:t>
            </a:r>
          </a:p>
        </p:txBody>
      </p:sp>
      <p:sp>
        <p:nvSpPr>
          <p:cNvPr id="5" name="Text Placeholder 4"/>
          <p:cNvSpPr>
            <a:spLocks noGrp="1"/>
          </p:cNvSpPr>
          <p:nvPr>
            <p:ph type="body" sz="quarter" idx="12"/>
          </p:nvPr>
        </p:nvSpPr>
        <p:spPr/>
        <p:txBody>
          <a:bodyPr/>
          <a:lstStyle/>
          <a:p>
            <a:endParaRPr lang="en-GB" dirty="0"/>
          </a:p>
        </p:txBody>
      </p:sp>
      <p:graphicFrame>
        <p:nvGraphicFramePr>
          <p:cNvPr id="7" name="Table 6">
            <a:extLst>
              <a:ext uri="{FF2B5EF4-FFF2-40B4-BE49-F238E27FC236}">
                <a16:creationId xmlns:a16="http://schemas.microsoft.com/office/drawing/2014/main" id="{5943FA84-5C1C-C1E5-7002-A35C46C0A1B4}"/>
              </a:ext>
            </a:extLst>
          </p:cNvPr>
          <p:cNvGraphicFramePr>
            <a:graphicFrameLocks noGrp="1"/>
          </p:cNvGraphicFramePr>
          <p:nvPr>
            <p:extLst>
              <p:ext uri="{D42A27DB-BD31-4B8C-83A1-F6EECF244321}">
                <p14:modId xmlns:p14="http://schemas.microsoft.com/office/powerpoint/2010/main" val="3858055094"/>
              </p:ext>
            </p:extLst>
          </p:nvPr>
        </p:nvGraphicFramePr>
        <p:xfrm>
          <a:off x="1181100" y="3124200"/>
          <a:ext cx="8191500" cy="10363202"/>
        </p:xfrm>
        <a:graphic>
          <a:graphicData uri="http://schemas.openxmlformats.org/drawingml/2006/table">
            <a:tbl>
              <a:tblPr>
                <a:tableStyleId>{5C22544A-7EE6-4342-B048-85BDC9FD1C3A}</a:tableStyleId>
              </a:tblPr>
              <a:tblGrid>
                <a:gridCol w="8191500">
                  <a:extLst>
                    <a:ext uri="{9D8B030D-6E8A-4147-A177-3AD203B41FA5}">
                      <a16:colId xmlns:a16="http://schemas.microsoft.com/office/drawing/2014/main" val="2623134233"/>
                    </a:ext>
                  </a:extLst>
                </a:gridCol>
              </a:tblGrid>
              <a:tr h="436672">
                <a:tc>
                  <a:txBody>
                    <a:bodyPr/>
                    <a:lstStyle/>
                    <a:p>
                      <a:pPr algn="l" fontAlgn="b"/>
                      <a:r>
                        <a:rPr lang="en-US" sz="2000" b="1" u="none" strike="noStrike" dirty="0">
                          <a:effectLst/>
                        </a:rPr>
                        <a:t>Injectors</a:t>
                      </a:r>
                      <a:endParaRPr lang="en-US" sz="2000" b="1" i="0" u="none" strike="noStrike" dirty="0">
                        <a:solidFill>
                          <a:srgbClr val="000000"/>
                        </a:solidFill>
                        <a:effectLst/>
                        <a:latin typeface="Calibri" panose="020F0502020204030204" pitchFamily="34" charset="0"/>
                      </a:endParaRPr>
                    </a:p>
                  </a:txBody>
                  <a:tcPr marL="4404" marR="4404" marT="4404" marB="0" anchor="b"/>
                </a:tc>
                <a:extLst>
                  <a:ext uri="{0D108BD9-81ED-4DB2-BD59-A6C34878D82A}">
                    <a16:rowId xmlns:a16="http://schemas.microsoft.com/office/drawing/2014/main" val="307689005"/>
                  </a:ext>
                </a:extLst>
              </a:tr>
              <a:tr h="436672">
                <a:tc>
                  <a:txBody>
                    <a:bodyPr/>
                    <a:lstStyle/>
                    <a:p>
                      <a:pPr algn="l" fontAlgn="b"/>
                      <a:r>
                        <a:rPr lang="en-US" sz="2000" b="1" u="none" strike="noStrike" dirty="0">
                          <a:effectLst/>
                        </a:rPr>
                        <a:t>Warm magnets</a:t>
                      </a:r>
                      <a:endParaRPr lang="en-US" sz="2000" b="1" i="0" u="none" strike="noStrike" dirty="0">
                        <a:solidFill>
                          <a:srgbClr val="000000"/>
                        </a:solidFill>
                        <a:effectLst/>
                        <a:latin typeface="Calibri" panose="020F0502020204030204" pitchFamily="34" charset="0"/>
                      </a:endParaRPr>
                    </a:p>
                  </a:txBody>
                  <a:tcPr marL="4404" marR="4404" marT="4404" marB="0" anchor="b"/>
                </a:tc>
                <a:extLst>
                  <a:ext uri="{0D108BD9-81ED-4DB2-BD59-A6C34878D82A}">
                    <a16:rowId xmlns:a16="http://schemas.microsoft.com/office/drawing/2014/main" val="743584169"/>
                  </a:ext>
                </a:extLst>
              </a:tr>
              <a:tr h="436672">
                <a:tc>
                  <a:txBody>
                    <a:bodyPr/>
                    <a:lstStyle/>
                    <a:p>
                      <a:pPr algn="l" fontAlgn="b"/>
                      <a:r>
                        <a:rPr lang="en-US" sz="2000" b="1" u="none" strike="noStrike" dirty="0">
                          <a:effectLst/>
                        </a:rPr>
                        <a:t>SC magnets</a:t>
                      </a:r>
                      <a:endParaRPr lang="en-US" sz="2000" b="1" i="0" u="none" strike="noStrike" dirty="0">
                        <a:solidFill>
                          <a:srgbClr val="000000"/>
                        </a:solidFill>
                        <a:effectLst/>
                        <a:latin typeface="Calibri" panose="020F0502020204030204" pitchFamily="34" charset="0"/>
                      </a:endParaRPr>
                    </a:p>
                  </a:txBody>
                  <a:tcPr marL="4404" marR="4404" marT="4404" marB="0" anchor="b"/>
                </a:tc>
                <a:extLst>
                  <a:ext uri="{0D108BD9-81ED-4DB2-BD59-A6C34878D82A}">
                    <a16:rowId xmlns:a16="http://schemas.microsoft.com/office/drawing/2014/main" val="3741814094"/>
                  </a:ext>
                </a:extLst>
              </a:tr>
              <a:tr h="436672">
                <a:tc>
                  <a:txBody>
                    <a:bodyPr/>
                    <a:lstStyle/>
                    <a:p>
                      <a:pPr algn="l" fontAlgn="b"/>
                      <a:r>
                        <a:rPr lang="en-US" sz="2000" b="1" u="none" strike="noStrike" dirty="0">
                          <a:effectLst/>
                        </a:rPr>
                        <a:t>Power converters</a:t>
                      </a:r>
                      <a:endParaRPr lang="en-US" sz="2000" b="1" i="0" u="none" strike="noStrike" dirty="0">
                        <a:solidFill>
                          <a:srgbClr val="000000"/>
                        </a:solidFill>
                        <a:effectLst/>
                        <a:latin typeface="Calibri" panose="020F0502020204030204" pitchFamily="34" charset="0"/>
                      </a:endParaRPr>
                    </a:p>
                  </a:txBody>
                  <a:tcPr marL="4404" marR="4404" marT="4404" marB="0" anchor="b"/>
                </a:tc>
                <a:extLst>
                  <a:ext uri="{0D108BD9-81ED-4DB2-BD59-A6C34878D82A}">
                    <a16:rowId xmlns:a16="http://schemas.microsoft.com/office/drawing/2014/main" val="3826259570"/>
                  </a:ext>
                </a:extLst>
              </a:tr>
              <a:tr h="436672">
                <a:tc>
                  <a:txBody>
                    <a:bodyPr/>
                    <a:lstStyle/>
                    <a:p>
                      <a:pPr algn="l" fontAlgn="b"/>
                      <a:r>
                        <a:rPr lang="en-US" sz="2000" b="1" u="none" strike="noStrike" dirty="0">
                          <a:effectLst/>
                        </a:rPr>
                        <a:t>Electricity distribution and material</a:t>
                      </a:r>
                      <a:endParaRPr lang="en-US" sz="2000" b="1" i="0" u="none" strike="noStrike" dirty="0">
                        <a:solidFill>
                          <a:srgbClr val="000000"/>
                        </a:solidFill>
                        <a:effectLst/>
                        <a:latin typeface="Calibri" panose="020F0502020204030204" pitchFamily="34" charset="0"/>
                      </a:endParaRPr>
                    </a:p>
                  </a:txBody>
                  <a:tcPr marL="4404" marR="4404" marT="4404" marB="0" anchor="b"/>
                </a:tc>
                <a:extLst>
                  <a:ext uri="{0D108BD9-81ED-4DB2-BD59-A6C34878D82A}">
                    <a16:rowId xmlns:a16="http://schemas.microsoft.com/office/drawing/2014/main" val="3897724371"/>
                  </a:ext>
                </a:extLst>
              </a:tr>
              <a:tr h="436672">
                <a:tc>
                  <a:txBody>
                    <a:bodyPr/>
                    <a:lstStyle/>
                    <a:p>
                      <a:pPr algn="l" fontAlgn="b"/>
                      <a:r>
                        <a:rPr lang="en-GB" sz="2000" b="1" u="none" strike="noStrike" dirty="0">
                          <a:effectLst/>
                        </a:rPr>
                        <a:t>Cooling, ventilation, water distribution (</a:t>
                      </a:r>
                      <a:r>
                        <a:rPr lang="en-GB" sz="2000" b="1" u="none" strike="noStrike" dirty="0" err="1">
                          <a:effectLst/>
                        </a:rPr>
                        <a:t>incl</a:t>
                      </a:r>
                      <a:r>
                        <a:rPr lang="en-GB" sz="2000" b="1" u="none" strike="noStrike" dirty="0">
                          <a:effectLst/>
                        </a:rPr>
                        <a:t> heat recovery)</a:t>
                      </a:r>
                      <a:endParaRPr lang="en-GB" sz="2000" b="1" i="0" u="none" strike="noStrike" dirty="0">
                        <a:solidFill>
                          <a:srgbClr val="000000"/>
                        </a:solidFill>
                        <a:effectLst/>
                        <a:latin typeface="Calibri" panose="020F0502020204030204" pitchFamily="34" charset="0"/>
                      </a:endParaRPr>
                    </a:p>
                  </a:txBody>
                  <a:tcPr marL="4404" marR="4404" marT="4404" marB="0" anchor="b"/>
                </a:tc>
                <a:extLst>
                  <a:ext uri="{0D108BD9-81ED-4DB2-BD59-A6C34878D82A}">
                    <a16:rowId xmlns:a16="http://schemas.microsoft.com/office/drawing/2014/main" val="3880872055"/>
                  </a:ext>
                </a:extLst>
              </a:tr>
              <a:tr h="436672">
                <a:tc>
                  <a:txBody>
                    <a:bodyPr/>
                    <a:lstStyle/>
                    <a:p>
                      <a:pPr algn="l" fontAlgn="b"/>
                      <a:r>
                        <a:rPr lang="en-US" sz="2000" b="1" u="none" strike="noStrike" dirty="0">
                          <a:effectLst/>
                        </a:rPr>
                        <a:t>Machine protection</a:t>
                      </a:r>
                      <a:endParaRPr lang="en-US" sz="2000" b="1" i="0" u="none" strike="noStrike" dirty="0">
                        <a:solidFill>
                          <a:srgbClr val="000000"/>
                        </a:solidFill>
                        <a:effectLst/>
                        <a:latin typeface="Calibri" panose="020F0502020204030204" pitchFamily="34" charset="0"/>
                      </a:endParaRPr>
                    </a:p>
                  </a:txBody>
                  <a:tcPr marL="4404" marR="4404" marT="4404" marB="0" anchor="b"/>
                </a:tc>
                <a:extLst>
                  <a:ext uri="{0D108BD9-81ED-4DB2-BD59-A6C34878D82A}">
                    <a16:rowId xmlns:a16="http://schemas.microsoft.com/office/drawing/2014/main" val="2060829059"/>
                  </a:ext>
                </a:extLst>
              </a:tr>
              <a:tr h="436672">
                <a:tc>
                  <a:txBody>
                    <a:bodyPr/>
                    <a:lstStyle/>
                    <a:p>
                      <a:pPr algn="l" fontAlgn="b"/>
                      <a:r>
                        <a:rPr lang="en-US" sz="2000" b="1" u="none" strike="noStrike" dirty="0">
                          <a:effectLst/>
                        </a:rPr>
                        <a:t>Vacuum</a:t>
                      </a:r>
                      <a:endParaRPr lang="en-US" sz="2000" b="1" i="0" u="none" strike="noStrike" dirty="0">
                        <a:solidFill>
                          <a:srgbClr val="000000"/>
                        </a:solidFill>
                        <a:effectLst/>
                        <a:latin typeface="Calibri" panose="020F0502020204030204" pitchFamily="34" charset="0"/>
                      </a:endParaRPr>
                    </a:p>
                  </a:txBody>
                  <a:tcPr marL="4404" marR="4404" marT="4404" marB="0" anchor="b"/>
                </a:tc>
                <a:extLst>
                  <a:ext uri="{0D108BD9-81ED-4DB2-BD59-A6C34878D82A}">
                    <a16:rowId xmlns:a16="http://schemas.microsoft.com/office/drawing/2014/main" val="1308643054"/>
                  </a:ext>
                </a:extLst>
              </a:tr>
              <a:tr h="436672">
                <a:tc>
                  <a:txBody>
                    <a:bodyPr/>
                    <a:lstStyle/>
                    <a:p>
                      <a:pPr algn="l" fontAlgn="b"/>
                      <a:r>
                        <a:rPr lang="en-US" sz="2000" b="1" u="none" strike="noStrike">
                          <a:effectLst/>
                        </a:rPr>
                        <a:t>RF</a:t>
                      </a:r>
                      <a:endParaRPr lang="en-US" sz="2000" b="1" i="0" u="none" strike="noStrike">
                        <a:solidFill>
                          <a:srgbClr val="000000"/>
                        </a:solidFill>
                        <a:effectLst/>
                        <a:latin typeface="Calibri" panose="020F0502020204030204" pitchFamily="34" charset="0"/>
                      </a:endParaRPr>
                    </a:p>
                  </a:txBody>
                  <a:tcPr marL="4404" marR="4404" marT="4404" marB="0" anchor="b"/>
                </a:tc>
                <a:extLst>
                  <a:ext uri="{0D108BD9-81ED-4DB2-BD59-A6C34878D82A}">
                    <a16:rowId xmlns:a16="http://schemas.microsoft.com/office/drawing/2014/main" val="3910648236"/>
                  </a:ext>
                </a:extLst>
              </a:tr>
              <a:tr h="436672">
                <a:tc>
                  <a:txBody>
                    <a:bodyPr/>
                    <a:lstStyle/>
                    <a:p>
                      <a:pPr algn="l" fontAlgn="b"/>
                      <a:r>
                        <a:rPr lang="en-US" sz="2000" b="1" u="none" strike="noStrike" dirty="0">
                          <a:effectLst/>
                        </a:rPr>
                        <a:t>Collimators and absorbers</a:t>
                      </a:r>
                      <a:endParaRPr lang="en-US" sz="2000" b="1" i="0" u="none" strike="noStrike" dirty="0">
                        <a:solidFill>
                          <a:srgbClr val="000000"/>
                        </a:solidFill>
                        <a:effectLst/>
                        <a:latin typeface="Calibri" panose="020F0502020204030204" pitchFamily="34" charset="0"/>
                      </a:endParaRPr>
                    </a:p>
                  </a:txBody>
                  <a:tcPr marL="4404" marR="4404" marT="4404" marB="0" anchor="b"/>
                </a:tc>
                <a:extLst>
                  <a:ext uri="{0D108BD9-81ED-4DB2-BD59-A6C34878D82A}">
                    <a16:rowId xmlns:a16="http://schemas.microsoft.com/office/drawing/2014/main" val="1906477305"/>
                  </a:ext>
                </a:extLst>
              </a:tr>
              <a:tr h="436672">
                <a:tc>
                  <a:txBody>
                    <a:bodyPr/>
                    <a:lstStyle/>
                    <a:p>
                      <a:pPr algn="l" fontAlgn="b"/>
                      <a:r>
                        <a:rPr lang="en-US" sz="2000" b="1" u="none" strike="noStrike">
                          <a:effectLst/>
                        </a:rPr>
                        <a:t>Beam transfer</a:t>
                      </a:r>
                      <a:endParaRPr lang="en-US" sz="2000" b="1" i="0" u="none" strike="noStrike">
                        <a:solidFill>
                          <a:srgbClr val="000000"/>
                        </a:solidFill>
                        <a:effectLst/>
                        <a:latin typeface="Calibri" panose="020F0502020204030204" pitchFamily="34" charset="0"/>
                      </a:endParaRPr>
                    </a:p>
                  </a:txBody>
                  <a:tcPr marL="4404" marR="4404" marT="4404" marB="0" anchor="b"/>
                </a:tc>
                <a:extLst>
                  <a:ext uri="{0D108BD9-81ED-4DB2-BD59-A6C34878D82A}">
                    <a16:rowId xmlns:a16="http://schemas.microsoft.com/office/drawing/2014/main" val="3088485224"/>
                  </a:ext>
                </a:extLst>
              </a:tr>
              <a:tr h="436672">
                <a:tc>
                  <a:txBody>
                    <a:bodyPr/>
                    <a:lstStyle/>
                    <a:p>
                      <a:pPr algn="l" fontAlgn="b"/>
                      <a:r>
                        <a:rPr lang="en-US" sz="2000" b="1" u="none" strike="noStrike" dirty="0">
                          <a:effectLst/>
                        </a:rPr>
                        <a:t>Beam dump</a:t>
                      </a:r>
                      <a:endParaRPr lang="en-US" sz="2000" b="1" i="0" u="none" strike="noStrike" dirty="0">
                        <a:solidFill>
                          <a:srgbClr val="000000"/>
                        </a:solidFill>
                        <a:effectLst/>
                        <a:latin typeface="Calibri" panose="020F0502020204030204" pitchFamily="34" charset="0"/>
                      </a:endParaRPr>
                    </a:p>
                  </a:txBody>
                  <a:tcPr marL="4404" marR="4404" marT="4404" marB="0" anchor="b"/>
                </a:tc>
                <a:extLst>
                  <a:ext uri="{0D108BD9-81ED-4DB2-BD59-A6C34878D82A}">
                    <a16:rowId xmlns:a16="http://schemas.microsoft.com/office/drawing/2014/main" val="1786694724"/>
                  </a:ext>
                </a:extLst>
              </a:tr>
              <a:tr h="436672">
                <a:tc>
                  <a:txBody>
                    <a:bodyPr/>
                    <a:lstStyle/>
                    <a:p>
                      <a:pPr algn="l" fontAlgn="b"/>
                      <a:r>
                        <a:rPr lang="en-US" sz="2000" b="1" u="none" strike="noStrike" dirty="0">
                          <a:effectLst/>
                        </a:rPr>
                        <a:t>Beam diagnostics and instrumentation</a:t>
                      </a:r>
                      <a:endParaRPr lang="en-US" sz="2000" b="1" i="0" u="none" strike="noStrike" dirty="0">
                        <a:solidFill>
                          <a:srgbClr val="000000"/>
                        </a:solidFill>
                        <a:effectLst/>
                        <a:latin typeface="Calibri" panose="020F0502020204030204" pitchFamily="34" charset="0"/>
                      </a:endParaRPr>
                    </a:p>
                  </a:txBody>
                  <a:tcPr marL="4404" marR="4404" marT="4404" marB="0" anchor="b"/>
                </a:tc>
                <a:extLst>
                  <a:ext uri="{0D108BD9-81ED-4DB2-BD59-A6C34878D82A}">
                    <a16:rowId xmlns:a16="http://schemas.microsoft.com/office/drawing/2014/main" val="4033412743"/>
                  </a:ext>
                </a:extLst>
              </a:tr>
              <a:tr h="436672">
                <a:tc>
                  <a:txBody>
                    <a:bodyPr/>
                    <a:lstStyle/>
                    <a:p>
                      <a:pPr algn="l" fontAlgn="b"/>
                      <a:r>
                        <a:rPr lang="en-US" sz="2000" b="1" u="none" strike="noStrike" dirty="0">
                          <a:effectLst/>
                        </a:rPr>
                        <a:t>Supports and girders</a:t>
                      </a:r>
                      <a:endParaRPr lang="en-US" sz="2000" b="1" i="0" u="none" strike="noStrike" dirty="0">
                        <a:solidFill>
                          <a:srgbClr val="000000"/>
                        </a:solidFill>
                        <a:effectLst/>
                        <a:latin typeface="Calibri" panose="020F0502020204030204" pitchFamily="34" charset="0"/>
                      </a:endParaRPr>
                    </a:p>
                  </a:txBody>
                  <a:tcPr marL="4404" marR="4404" marT="4404" marB="0" anchor="b"/>
                </a:tc>
                <a:extLst>
                  <a:ext uri="{0D108BD9-81ED-4DB2-BD59-A6C34878D82A}">
                    <a16:rowId xmlns:a16="http://schemas.microsoft.com/office/drawing/2014/main" val="1510409887"/>
                  </a:ext>
                </a:extLst>
              </a:tr>
              <a:tr h="436672">
                <a:tc>
                  <a:txBody>
                    <a:bodyPr/>
                    <a:lstStyle/>
                    <a:p>
                      <a:pPr algn="l" fontAlgn="b"/>
                      <a:r>
                        <a:rPr lang="en-US" sz="2000" b="1" u="none" strike="noStrike">
                          <a:effectLst/>
                        </a:rPr>
                        <a:t>Polarisation and energy calibration</a:t>
                      </a:r>
                      <a:endParaRPr lang="en-US" sz="2000" b="1" i="0" u="none" strike="noStrike">
                        <a:solidFill>
                          <a:srgbClr val="000000"/>
                        </a:solidFill>
                        <a:effectLst/>
                        <a:latin typeface="Calibri" panose="020F0502020204030204" pitchFamily="34" charset="0"/>
                      </a:endParaRPr>
                    </a:p>
                  </a:txBody>
                  <a:tcPr marL="4404" marR="4404" marT="4404" marB="0" anchor="b"/>
                </a:tc>
                <a:extLst>
                  <a:ext uri="{0D108BD9-81ED-4DB2-BD59-A6C34878D82A}">
                    <a16:rowId xmlns:a16="http://schemas.microsoft.com/office/drawing/2014/main" val="1564204816"/>
                  </a:ext>
                </a:extLst>
              </a:tr>
              <a:tr h="436672">
                <a:tc>
                  <a:txBody>
                    <a:bodyPr/>
                    <a:lstStyle/>
                    <a:p>
                      <a:pPr algn="l" fontAlgn="b"/>
                      <a:r>
                        <a:rPr lang="en-US" sz="2000" b="1" u="none" strike="noStrike" dirty="0">
                          <a:effectLst/>
                        </a:rPr>
                        <a:t>Geodesy and survey</a:t>
                      </a:r>
                      <a:endParaRPr lang="en-US" sz="2000" b="1" i="0" u="none" strike="noStrike" dirty="0">
                        <a:solidFill>
                          <a:srgbClr val="000000"/>
                        </a:solidFill>
                        <a:effectLst/>
                        <a:latin typeface="Calibri" panose="020F0502020204030204" pitchFamily="34" charset="0"/>
                      </a:endParaRPr>
                    </a:p>
                  </a:txBody>
                  <a:tcPr marL="4404" marR="4404" marT="4404" marB="0" anchor="b"/>
                </a:tc>
                <a:extLst>
                  <a:ext uri="{0D108BD9-81ED-4DB2-BD59-A6C34878D82A}">
                    <a16:rowId xmlns:a16="http://schemas.microsoft.com/office/drawing/2014/main" val="2972890591"/>
                  </a:ext>
                </a:extLst>
              </a:tr>
              <a:tr h="436672">
                <a:tc>
                  <a:txBody>
                    <a:bodyPr/>
                    <a:lstStyle/>
                    <a:p>
                      <a:pPr algn="l" fontAlgn="b"/>
                      <a:r>
                        <a:rPr lang="en-US" sz="2000" b="1" u="none" strike="noStrike" dirty="0">
                          <a:effectLst/>
                        </a:rPr>
                        <a:t>Cryogenics</a:t>
                      </a:r>
                      <a:endParaRPr lang="en-US" sz="2000" b="1" i="0" u="none" strike="noStrike" dirty="0">
                        <a:solidFill>
                          <a:srgbClr val="000000"/>
                        </a:solidFill>
                        <a:effectLst/>
                        <a:latin typeface="Calibri" panose="020F0502020204030204" pitchFamily="34" charset="0"/>
                      </a:endParaRPr>
                    </a:p>
                  </a:txBody>
                  <a:tcPr marL="4404" marR="4404" marT="4404" marB="0" anchor="b"/>
                </a:tc>
                <a:extLst>
                  <a:ext uri="{0D108BD9-81ED-4DB2-BD59-A6C34878D82A}">
                    <a16:rowId xmlns:a16="http://schemas.microsoft.com/office/drawing/2014/main" val="3772675796"/>
                  </a:ext>
                </a:extLst>
              </a:tr>
              <a:tr h="436672">
                <a:tc>
                  <a:txBody>
                    <a:bodyPr/>
                    <a:lstStyle/>
                    <a:p>
                      <a:pPr algn="l" fontAlgn="b"/>
                      <a:r>
                        <a:rPr lang="en-US" sz="2000" b="1" u="none" strike="noStrike" dirty="0">
                          <a:effectLst/>
                        </a:rPr>
                        <a:t>Information, communication and  controls </a:t>
                      </a:r>
                      <a:endParaRPr lang="en-US" sz="2000" b="1" i="0" u="none" strike="noStrike" dirty="0">
                        <a:solidFill>
                          <a:srgbClr val="000000"/>
                        </a:solidFill>
                        <a:effectLst/>
                        <a:latin typeface="Calibri" panose="020F0502020204030204" pitchFamily="34" charset="0"/>
                      </a:endParaRPr>
                    </a:p>
                  </a:txBody>
                  <a:tcPr marL="4404" marR="4404" marT="4404" marB="0" anchor="b"/>
                </a:tc>
                <a:extLst>
                  <a:ext uri="{0D108BD9-81ED-4DB2-BD59-A6C34878D82A}">
                    <a16:rowId xmlns:a16="http://schemas.microsoft.com/office/drawing/2014/main" val="733056574"/>
                  </a:ext>
                </a:extLst>
              </a:tr>
              <a:tr h="436672">
                <a:tc>
                  <a:txBody>
                    <a:bodyPr/>
                    <a:lstStyle/>
                    <a:p>
                      <a:pPr algn="l" fontAlgn="b"/>
                      <a:r>
                        <a:rPr lang="en-US" sz="2000" b="1" u="none" strike="noStrike" dirty="0">
                          <a:effectLst/>
                        </a:rPr>
                        <a:t>Robotics</a:t>
                      </a:r>
                      <a:endParaRPr lang="en-US" sz="2000" b="1" i="0" u="none" strike="noStrike" dirty="0">
                        <a:solidFill>
                          <a:srgbClr val="000000"/>
                        </a:solidFill>
                        <a:effectLst/>
                        <a:latin typeface="Calibri" panose="020F0502020204030204" pitchFamily="34" charset="0"/>
                      </a:endParaRPr>
                    </a:p>
                  </a:txBody>
                  <a:tcPr marL="4404" marR="4404" marT="4404" marB="0" anchor="b"/>
                </a:tc>
                <a:extLst>
                  <a:ext uri="{0D108BD9-81ED-4DB2-BD59-A6C34878D82A}">
                    <a16:rowId xmlns:a16="http://schemas.microsoft.com/office/drawing/2014/main" val="4243592061"/>
                  </a:ext>
                </a:extLst>
              </a:tr>
              <a:tr h="436672">
                <a:tc>
                  <a:txBody>
                    <a:bodyPr/>
                    <a:lstStyle/>
                    <a:p>
                      <a:pPr algn="l" fontAlgn="b"/>
                      <a:r>
                        <a:rPr lang="en-US" sz="2000" b="1" u="none" strike="noStrike" dirty="0">
                          <a:effectLst/>
                        </a:rPr>
                        <a:t>Civil engineering</a:t>
                      </a:r>
                      <a:endParaRPr lang="en-US" sz="2000" b="1" i="0" u="none" strike="noStrike" dirty="0">
                        <a:solidFill>
                          <a:srgbClr val="000000"/>
                        </a:solidFill>
                        <a:effectLst/>
                        <a:latin typeface="Calibri" panose="020F0502020204030204" pitchFamily="34" charset="0"/>
                      </a:endParaRPr>
                    </a:p>
                  </a:txBody>
                  <a:tcPr marL="4404" marR="4404" marT="4404" marB="0" anchor="b"/>
                </a:tc>
                <a:extLst>
                  <a:ext uri="{0D108BD9-81ED-4DB2-BD59-A6C34878D82A}">
                    <a16:rowId xmlns:a16="http://schemas.microsoft.com/office/drawing/2014/main" val="3137626690"/>
                  </a:ext>
                </a:extLst>
              </a:tr>
              <a:tr h="436672">
                <a:tc>
                  <a:txBody>
                    <a:bodyPr/>
                    <a:lstStyle/>
                    <a:p>
                      <a:pPr algn="l" fontAlgn="b"/>
                      <a:r>
                        <a:rPr lang="en-US" sz="2000" b="1" u="none" strike="noStrike" dirty="0">
                          <a:effectLst/>
                        </a:rPr>
                        <a:t>Experiments</a:t>
                      </a:r>
                      <a:endParaRPr lang="en-US" sz="2000" b="1" i="0" u="none" strike="noStrike" dirty="0">
                        <a:solidFill>
                          <a:srgbClr val="000000"/>
                        </a:solidFill>
                        <a:effectLst/>
                        <a:latin typeface="Calibri" panose="020F0502020204030204" pitchFamily="34" charset="0"/>
                      </a:endParaRPr>
                    </a:p>
                  </a:txBody>
                  <a:tcPr marL="4404" marR="4404" marT="4404" marB="0" anchor="b"/>
                </a:tc>
                <a:extLst>
                  <a:ext uri="{0D108BD9-81ED-4DB2-BD59-A6C34878D82A}">
                    <a16:rowId xmlns:a16="http://schemas.microsoft.com/office/drawing/2014/main" val="3517713908"/>
                  </a:ext>
                </a:extLst>
              </a:tr>
              <a:tr h="436672">
                <a:tc>
                  <a:txBody>
                    <a:bodyPr/>
                    <a:lstStyle/>
                    <a:p>
                      <a:pPr algn="l" fontAlgn="b"/>
                      <a:r>
                        <a:rPr lang="en-US" sz="2000" b="1" u="none" strike="noStrike" dirty="0">
                          <a:effectLst/>
                        </a:rPr>
                        <a:t>Safety, environment and RP</a:t>
                      </a:r>
                      <a:endParaRPr lang="en-US" sz="2000" b="1" i="0" u="none" strike="noStrike" dirty="0">
                        <a:solidFill>
                          <a:srgbClr val="000000"/>
                        </a:solidFill>
                        <a:effectLst/>
                        <a:latin typeface="Calibri" panose="020F0502020204030204" pitchFamily="34" charset="0"/>
                      </a:endParaRPr>
                    </a:p>
                  </a:txBody>
                  <a:tcPr marL="4404" marR="4404" marT="4404" marB="0" anchor="b"/>
                </a:tc>
                <a:extLst>
                  <a:ext uri="{0D108BD9-81ED-4DB2-BD59-A6C34878D82A}">
                    <a16:rowId xmlns:a16="http://schemas.microsoft.com/office/drawing/2014/main" val="1889731529"/>
                  </a:ext>
                </a:extLst>
              </a:tr>
              <a:tr h="436672">
                <a:tc>
                  <a:txBody>
                    <a:bodyPr/>
                    <a:lstStyle/>
                    <a:p>
                      <a:pPr algn="l" fontAlgn="b"/>
                      <a:r>
                        <a:rPr lang="en-US" sz="2000" b="1" u="none" strike="noStrike" dirty="0">
                          <a:effectLst/>
                        </a:rPr>
                        <a:t>Excavated materials management</a:t>
                      </a:r>
                      <a:endParaRPr lang="en-US" sz="2000" b="1" i="0" u="none" strike="noStrike" dirty="0">
                        <a:solidFill>
                          <a:srgbClr val="000000"/>
                        </a:solidFill>
                        <a:effectLst/>
                        <a:latin typeface="Calibri" panose="020F0502020204030204" pitchFamily="34" charset="0"/>
                      </a:endParaRPr>
                    </a:p>
                  </a:txBody>
                  <a:tcPr marL="4404" marR="4404" marT="4404" marB="0" anchor="b"/>
                </a:tc>
                <a:extLst>
                  <a:ext uri="{0D108BD9-81ED-4DB2-BD59-A6C34878D82A}">
                    <a16:rowId xmlns:a16="http://schemas.microsoft.com/office/drawing/2014/main" val="1608310903"/>
                  </a:ext>
                </a:extLst>
              </a:tr>
              <a:tr h="319746">
                <a:tc>
                  <a:txBody>
                    <a:bodyPr/>
                    <a:lstStyle/>
                    <a:p>
                      <a:pPr algn="l" fontAlgn="b"/>
                      <a:r>
                        <a:rPr lang="en-US" sz="2000" b="1" u="none" strike="noStrike" dirty="0">
                          <a:effectLst/>
                        </a:rPr>
                        <a:t>logistics and transports</a:t>
                      </a:r>
                      <a:endParaRPr lang="en-US" sz="2000" b="1" i="0" u="none" strike="noStrike" dirty="0">
                        <a:solidFill>
                          <a:srgbClr val="000000"/>
                        </a:solidFill>
                        <a:effectLst/>
                        <a:latin typeface="Calibri" panose="020F0502020204030204" pitchFamily="34" charset="0"/>
                      </a:endParaRPr>
                    </a:p>
                  </a:txBody>
                  <a:tcPr marL="4404" marR="4404" marT="4404" marB="0" anchor="b"/>
                </a:tc>
                <a:extLst>
                  <a:ext uri="{0D108BD9-81ED-4DB2-BD59-A6C34878D82A}">
                    <a16:rowId xmlns:a16="http://schemas.microsoft.com/office/drawing/2014/main" val="41458387"/>
                  </a:ext>
                </a:extLst>
              </a:tr>
            </a:tbl>
          </a:graphicData>
        </a:graphic>
      </p:graphicFrame>
      <p:pic>
        <p:nvPicPr>
          <p:cNvPr id="8" name="Picture Placeholder 11">
            <a:extLst>
              <a:ext uri="{FF2B5EF4-FFF2-40B4-BE49-F238E27FC236}">
                <a16:creationId xmlns:a16="http://schemas.microsoft.com/office/drawing/2014/main" id="{0973295F-ACD9-5BAC-023A-47684E215FA0}"/>
              </a:ext>
            </a:extLst>
          </p:cNvPr>
          <p:cNvPicPr>
            <a:picLocks noChangeAspect="1"/>
          </p:cNvPicPr>
          <p:nvPr/>
        </p:nvPicPr>
        <p:blipFill>
          <a:blip r:embed="rId2" cstate="screen">
            <a:extLst>
              <a:ext uri="{28A0092B-C50C-407E-A947-70E740481C1C}">
                <a14:useLocalDpi xmlns:a14="http://schemas.microsoft.com/office/drawing/2010/main"/>
              </a:ext>
            </a:extLst>
          </a:blip>
          <a:srcRect/>
          <a:stretch>
            <a:fillRect/>
          </a:stretch>
        </p:blipFill>
        <p:spPr>
          <a:xfrm>
            <a:off x="9609364" y="2761592"/>
            <a:ext cx="6705600" cy="3488801"/>
          </a:xfrm>
          <a:prstGeom prst="rect">
            <a:avLst/>
          </a:prstGeom>
        </p:spPr>
      </p:pic>
      <p:pic>
        <p:nvPicPr>
          <p:cNvPr id="9" name="Picture 8">
            <a:extLst>
              <a:ext uri="{FF2B5EF4-FFF2-40B4-BE49-F238E27FC236}">
                <a16:creationId xmlns:a16="http://schemas.microsoft.com/office/drawing/2014/main" id="{A6B3BB1B-82FE-47E2-0124-588CAC402293}"/>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16510800" y="2775714"/>
            <a:ext cx="6705600" cy="3474679"/>
          </a:xfrm>
          <a:prstGeom prst="rect">
            <a:avLst/>
          </a:prstGeom>
        </p:spPr>
      </p:pic>
      <p:pic>
        <p:nvPicPr>
          <p:cNvPr id="10" name="Picture 9">
            <a:extLst>
              <a:ext uri="{FF2B5EF4-FFF2-40B4-BE49-F238E27FC236}">
                <a16:creationId xmlns:a16="http://schemas.microsoft.com/office/drawing/2014/main" id="{CE53BC50-54B1-9B5E-1183-A18578C3CB3F}"/>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b="-1"/>
          <a:stretch/>
        </p:blipFill>
        <p:spPr>
          <a:xfrm>
            <a:off x="9628414" y="6382462"/>
            <a:ext cx="6667500" cy="3460870"/>
          </a:xfrm>
          <a:prstGeom prst="rect">
            <a:avLst/>
          </a:prstGeom>
        </p:spPr>
      </p:pic>
      <p:pic>
        <p:nvPicPr>
          <p:cNvPr id="11" name="Picture Placeholder 10">
            <a:extLst>
              <a:ext uri="{FF2B5EF4-FFF2-40B4-BE49-F238E27FC236}">
                <a16:creationId xmlns:a16="http://schemas.microsoft.com/office/drawing/2014/main" id="{FF22643C-2997-8C73-6F14-568A04426705}"/>
              </a:ext>
            </a:extLst>
          </p:cNvPr>
          <p:cNvPicPr>
            <a:picLocks noChangeAspect="1"/>
          </p:cNvPicPr>
          <p:nvPr/>
        </p:nvPicPr>
        <p:blipFill>
          <a:blip r:embed="rId5" cstate="screen">
            <a:extLst>
              <a:ext uri="{28A0092B-C50C-407E-A947-70E740481C1C}">
                <a14:useLocalDpi xmlns:a14="http://schemas.microsoft.com/office/drawing/2010/main"/>
              </a:ext>
            </a:extLst>
          </a:blip>
          <a:srcRect/>
          <a:stretch>
            <a:fillRect/>
          </a:stretch>
        </p:blipFill>
        <p:spPr>
          <a:xfrm>
            <a:off x="16510800" y="6382463"/>
            <a:ext cx="6643207" cy="3460869"/>
          </a:xfrm>
          <a:prstGeom prst="rect">
            <a:avLst/>
          </a:prstGeom>
        </p:spPr>
      </p:pic>
      <p:pic>
        <p:nvPicPr>
          <p:cNvPr id="12" name="Picture 11">
            <a:extLst>
              <a:ext uri="{FF2B5EF4-FFF2-40B4-BE49-F238E27FC236}">
                <a16:creationId xmlns:a16="http://schemas.microsoft.com/office/drawing/2014/main" id="{B3DC336F-7957-DF04-9041-4B7C44F2700D}"/>
              </a:ext>
            </a:extLst>
          </p:cNvPr>
          <p:cNvPicPr>
            <a:picLocks noChangeAspect="1"/>
          </p:cNvPicPr>
          <p:nvPr/>
        </p:nvPicPr>
        <p:blipFill rotWithShape="1">
          <a:blip r:embed="rId6" cstate="screen">
            <a:extLst>
              <a:ext uri="{28A0092B-C50C-407E-A947-70E740481C1C}">
                <a14:useLocalDpi xmlns:a14="http://schemas.microsoft.com/office/drawing/2010/main"/>
              </a:ext>
            </a:extLst>
          </a:blip>
          <a:srcRect/>
          <a:stretch/>
        </p:blipFill>
        <p:spPr>
          <a:xfrm>
            <a:off x="9671957" y="9997172"/>
            <a:ext cx="6705600" cy="3740599"/>
          </a:xfrm>
          <a:prstGeom prst="rect">
            <a:avLst/>
          </a:prstGeom>
        </p:spPr>
      </p:pic>
      <p:pic>
        <p:nvPicPr>
          <p:cNvPr id="13" name="Picture 12">
            <a:extLst>
              <a:ext uri="{FF2B5EF4-FFF2-40B4-BE49-F238E27FC236}">
                <a16:creationId xmlns:a16="http://schemas.microsoft.com/office/drawing/2014/main" id="{A9E25369-329D-87AE-64E6-A92C596477D9}"/>
              </a:ext>
            </a:extLst>
          </p:cNvPr>
          <p:cNvPicPr>
            <a:picLocks noChangeAspect="1"/>
          </p:cNvPicPr>
          <p:nvPr/>
        </p:nvPicPr>
        <p:blipFill rotWithShape="1">
          <a:blip r:embed="rId7" cstate="hqprint">
            <a:extLst>
              <a:ext uri="{28A0092B-C50C-407E-A947-70E740481C1C}">
                <a14:useLocalDpi xmlns:a14="http://schemas.microsoft.com/office/drawing/2010/main"/>
              </a:ext>
            </a:extLst>
          </a:blip>
          <a:srcRect r="-39"/>
          <a:stretch/>
        </p:blipFill>
        <p:spPr>
          <a:xfrm>
            <a:off x="16532479" y="9997172"/>
            <a:ext cx="6643207" cy="3685130"/>
          </a:xfrm>
          <a:prstGeom prst="rect">
            <a:avLst/>
          </a:prstGeom>
        </p:spPr>
      </p:pic>
    </p:spTree>
    <p:extLst>
      <p:ext uri="{BB962C8B-B14F-4D97-AF65-F5344CB8AC3E}">
        <p14:creationId xmlns:p14="http://schemas.microsoft.com/office/powerpoint/2010/main" val="222680744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822576" y="3770970"/>
            <a:ext cx="22752048" cy="1866324"/>
          </a:xfrm>
        </p:spPr>
        <p:txBody>
          <a:bodyPr/>
          <a:lstStyle/>
          <a:p>
            <a:r>
              <a:rPr lang="en-US" sz="4000" b="0" dirty="0">
                <a:solidFill>
                  <a:schemeClr val="accent1"/>
                </a:solidFill>
              </a:rPr>
              <a:t>Empirical studies (by the analysis of financial data from 1995 to 2008 from 365 CERN suppliers for the LHC) show that after working with CERN on high-tech contracts, CERN suppliers out-perform their peers by:</a:t>
            </a:r>
          </a:p>
          <a:p>
            <a:endParaRPr lang="en-US" dirty="0"/>
          </a:p>
        </p:txBody>
      </p:sp>
      <p:sp>
        <p:nvSpPr>
          <p:cNvPr id="3" name="Title 2"/>
          <p:cNvSpPr>
            <a:spLocks noGrp="1"/>
          </p:cNvSpPr>
          <p:nvPr>
            <p:ph type="title"/>
          </p:nvPr>
        </p:nvSpPr>
        <p:spPr/>
        <p:txBody>
          <a:bodyPr/>
          <a:lstStyle/>
          <a:p>
            <a:r>
              <a:rPr lang="en-US" sz="7600" dirty="0"/>
              <a:t>The economical impact of CERN Procurement on supplier’s performance (</a:t>
            </a:r>
            <a:r>
              <a:rPr lang="en-US" sz="7600" dirty="0" err="1"/>
              <a:t>Castelnovo</a:t>
            </a:r>
            <a:r>
              <a:rPr lang="en-US" sz="7600" dirty="0"/>
              <a:t> et al, 2018)</a:t>
            </a:r>
          </a:p>
        </p:txBody>
      </p:sp>
      <p:sp>
        <p:nvSpPr>
          <p:cNvPr id="6" name="Slide Number Placeholder 5"/>
          <p:cNvSpPr>
            <a:spLocks noGrp="1"/>
          </p:cNvSpPr>
          <p:nvPr>
            <p:ph type="sldNum" sz="quarter" idx="12"/>
          </p:nvPr>
        </p:nvSpPr>
        <p:spPr/>
        <p:txBody>
          <a:bodyPr/>
          <a:lstStyle/>
          <a:p>
            <a:fld id="{36B5EA5A-BC32-A742-B11B-8E7414D5B535}" type="slidenum">
              <a:rPr lang="en-US" smtClean="0"/>
              <a:pPr/>
              <a:t>19</a:t>
            </a:fld>
            <a:endParaRPr lang="en-US" dirty="0"/>
          </a:p>
        </p:txBody>
      </p:sp>
      <p:sp>
        <p:nvSpPr>
          <p:cNvPr id="7" name="Text Placeholder 7"/>
          <p:cNvSpPr txBox="1">
            <a:spLocks/>
          </p:cNvSpPr>
          <p:nvPr/>
        </p:nvSpPr>
        <p:spPr>
          <a:xfrm>
            <a:off x="815977" y="5167072"/>
            <a:ext cx="11233150" cy="767200"/>
          </a:xfrm>
          <a:prstGeom prst="rect">
            <a:avLst/>
          </a:prstGeom>
          <a:noFill/>
        </p:spPr>
        <p:txBody>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US" sz="4200" b="0" dirty="0">
                <a:solidFill>
                  <a:schemeClr val="accent1"/>
                </a:solidFill>
              </a:rPr>
              <a:t>Investing more in R&amp;D and filing more patents</a:t>
            </a:r>
          </a:p>
        </p:txBody>
      </p:sp>
      <p:sp>
        <p:nvSpPr>
          <p:cNvPr id="8" name="Text Placeholder 7"/>
          <p:cNvSpPr txBox="1">
            <a:spLocks/>
          </p:cNvSpPr>
          <p:nvPr/>
        </p:nvSpPr>
        <p:spPr>
          <a:xfrm>
            <a:off x="12509501" y="5167072"/>
            <a:ext cx="11058526" cy="767200"/>
          </a:xfrm>
          <a:prstGeom prst="rect">
            <a:avLst/>
          </a:prstGeom>
          <a:noFill/>
          <a:ln>
            <a:noFill/>
          </a:ln>
        </p:spPr>
        <p:txBody>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US" sz="4200" b="0" dirty="0">
                <a:solidFill>
                  <a:schemeClr val="accent1"/>
                </a:solidFill>
              </a:rPr>
              <a:t>Higher productivity, revenue and profitability </a:t>
            </a:r>
          </a:p>
        </p:txBody>
      </p:sp>
      <p:grpSp>
        <p:nvGrpSpPr>
          <p:cNvPr id="22" name="Group 21"/>
          <p:cNvGrpSpPr/>
          <p:nvPr/>
        </p:nvGrpSpPr>
        <p:grpSpPr>
          <a:xfrm>
            <a:off x="2216413" y="6387528"/>
            <a:ext cx="8984986" cy="6662484"/>
            <a:chOff x="1109710" y="3193764"/>
            <a:chExt cx="3979124" cy="2892289"/>
          </a:xfrm>
        </p:grpSpPr>
        <p:pic>
          <p:nvPicPr>
            <p:cNvPr id="12" name="Picture 1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269160" y="3193764"/>
              <a:ext cx="3819674" cy="2294716"/>
            </a:xfrm>
            <a:prstGeom prst="rect">
              <a:avLst/>
            </a:prstGeom>
          </p:spPr>
        </p:pic>
        <p:sp>
          <p:nvSpPr>
            <p:cNvPr id="13" name="TextBox 12"/>
            <p:cNvSpPr txBox="1"/>
            <p:nvPr/>
          </p:nvSpPr>
          <p:spPr>
            <a:xfrm rot="16200000">
              <a:off x="2647338" y="5609084"/>
              <a:ext cx="759541" cy="177194"/>
            </a:xfrm>
            <a:prstGeom prst="rect">
              <a:avLst/>
            </a:prstGeom>
            <a:noFill/>
          </p:spPr>
          <p:txBody>
            <a:bodyPr wrap="square" lIns="0" rIns="0" rtlCol="0">
              <a:spAutoFit/>
            </a:bodyPr>
            <a:lstStyle/>
            <a:p>
              <a:r>
                <a:rPr lang="en-US" sz="2000" dirty="0">
                  <a:solidFill>
                    <a:schemeClr val="tx2"/>
                  </a:solidFill>
                </a:rPr>
                <a:t>1,2 years later</a:t>
              </a:r>
            </a:p>
          </p:txBody>
        </p:sp>
        <p:sp>
          <p:nvSpPr>
            <p:cNvPr id="14" name="TextBox 13"/>
            <p:cNvSpPr txBox="1"/>
            <p:nvPr/>
          </p:nvSpPr>
          <p:spPr>
            <a:xfrm rot="16200000">
              <a:off x="2190753" y="5617686"/>
              <a:ext cx="759541" cy="177194"/>
            </a:xfrm>
            <a:prstGeom prst="rect">
              <a:avLst/>
            </a:prstGeom>
            <a:noFill/>
          </p:spPr>
          <p:txBody>
            <a:bodyPr wrap="square" lIns="0" rIns="0" rtlCol="0">
              <a:spAutoFit/>
            </a:bodyPr>
            <a:lstStyle/>
            <a:p>
              <a:r>
                <a:rPr lang="en-US" sz="2000" dirty="0">
                  <a:solidFill>
                    <a:schemeClr val="tx2"/>
                  </a:solidFill>
                </a:rPr>
                <a:t>Date of order</a:t>
              </a:r>
            </a:p>
          </p:txBody>
        </p:sp>
        <p:sp>
          <p:nvSpPr>
            <p:cNvPr id="15" name="TextBox 14"/>
            <p:cNvSpPr txBox="1"/>
            <p:nvPr/>
          </p:nvSpPr>
          <p:spPr>
            <a:xfrm rot="16200000">
              <a:off x="1821426" y="5540933"/>
              <a:ext cx="759541" cy="313497"/>
            </a:xfrm>
            <a:prstGeom prst="rect">
              <a:avLst/>
            </a:prstGeom>
            <a:noFill/>
          </p:spPr>
          <p:txBody>
            <a:bodyPr wrap="square" lIns="0" rIns="0" rtlCol="0">
              <a:spAutoFit/>
            </a:bodyPr>
            <a:lstStyle/>
            <a:p>
              <a:r>
                <a:rPr lang="en-US" sz="2000" dirty="0">
                  <a:solidFill>
                    <a:schemeClr val="tx2"/>
                  </a:solidFill>
                </a:rPr>
                <a:t>2-1 years before</a:t>
              </a:r>
            </a:p>
          </p:txBody>
        </p:sp>
        <p:sp>
          <p:nvSpPr>
            <p:cNvPr id="16" name="TextBox 15"/>
            <p:cNvSpPr txBox="1"/>
            <p:nvPr/>
          </p:nvSpPr>
          <p:spPr>
            <a:xfrm rot="16200000">
              <a:off x="1378975" y="5540933"/>
              <a:ext cx="759541" cy="313497"/>
            </a:xfrm>
            <a:prstGeom prst="rect">
              <a:avLst/>
            </a:prstGeom>
            <a:noFill/>
          </p:spPr>
          <p:txBody>
            <a:bodyPr wrap="square" lIns="0" rIns="0" rtlCol="0">
              <a:spAutoFit/>
            </a:bodyPr>
            <a:lstStyle/>
            <a:p>
              <a:r>
                <a:rPr lang="en-US" sz="2000" dirty="0">
                  <a:solidFill>
                    <a:schemeClr val="tx2"/>
                  </a:solidFill>
                </a:rPr>
                <a:t>More than </a:t>
              </a:r>
            </a:p>
            <a:p>
              <a:r>
                <a:rPr lang="en-US" sz="2000" dirty="0">
                  <a:solidFill>
                    <a:schemeClr val="tx2"/>
                  </a:solidFill>
                </a:rPr>
                <a:t>2 years before</a:t>
              </a:r>
            </a:p>
          </p:txBody>
        </p:sp>
        <p:sp>
          <p:nvSpPr>
            <p:cNvPr id="17" name="TextBox 16"/>
            <p:cNvSpPr txBox="1"/>
            <p:nvPr/>
          </p:nvSpPr>
          <p:spPr>
            <a:xfrm rot="16200000">
              <a:off x="4350778" y="5540932"/>
              <a:ext cx="759541" cy="313497"/>
            </a:xfrm>
            <a:prstGeom prst="rect">
              <a:avLst/>
            </a:prstGeom>
            <a:noFill/>
          </p:spPr>
          <p:txBody>
            <a:bodyPr wrap="square" lIns="0" rIns="0" rtlCol="0">
              <a:spAutoFit/>
            </a:bodyPr>
            <a:lstStyle/>
            <a:p>
              <a:r>
                <a:rPr lang="en-US" sz="2000" dirty="0">
                  <a:solidFill>
                    <a:schemeClr val="tx2"/>
                  </a:solidFill>
                </a:rPr>
                <a:t>More than </a:t>
              </a:r>
            </a:p>
            <a:p>
              <a:r>
                <a:rPr lang="en-US" sz="2000" dirty="0">
                  <a:solidFill>
                    <a:schemeClr val="tx2"/>
                  </a:solidFill>
                </a:rPr>
                <a:t>8 years later</a:t>
              </a:r>
            </a:p>
          </p:txBody>
        </p:sp>
        <p:sp>
          <p:nvSpPr>
            <p:cNvPr id="18" name="TextBox 17"/>
            <p:cNvSpPr txBox="1"/>
            <p:nvPr/>
          </p:nvSpPr>
          <p:spPr>
            <a:xfrm rot="16200000">
              <a:off x="3930450" y="5609084"/>
              <a:ext cx="759541" cy="177194"/>
            </a:xfrm>
            <a:prstGeom prst="rect">
              <a:avLst/>
            </a:prstGeom>
            <a:noFill/>
          </p:spPr>
          <p:txBody>
            <a:bodyPr wrap="square" lIns="0" rIns="0" rtlCol="0">
              <a:spAutoFit/>
            </a:bodyPr>
            <a:lstStyle/>
            <a:p>
              <a:r>
                <a:rPr lang="en-US" sz="2000" dirty="0">
                  <a:solidFill>
                    <a:schemeClr val="tx2"/>
                  </a:solidFill>
                </a:rPr>
                <a:t>7,8 years later</a:t>
              </a:r>
            </a:p>
          </p:txBody>
        </p:sp>
        <p:sp>
          <p:nvSpPr>
            <p:cNvPr id="19" name="TextBox 18"/>
            <p:cNvSpPr txBox="1"/>
            <p:nvPr/>
          </p:nvSpPr>
          <p:spPr>
            <a:xfrm rot="16200000">
              <a:off x="3524867" y="5609084"/>
              <a:ext cx="759541" cy="177194"/>
            </a:xfrm>
            <a:prstGeom prst="rect">
              <a:avLst/>
            </a:prstGeom>
            <a:noFill/>
          </p:spPr>
          <p:txBody>
            <a:bodyPr wrap="square" lIns="0" rIns="0" rtlCol="0">
              <a:spAutoFit/>
            </a:bodyPr>
            <a:lstStyle/>
            <a:p>
              <a:r>
                <a:rPr lang="en-US" sz="2000" dirty="0">
                  <a:solidFill>
                    <a:schemeClr val="tx2"/>
                  </a:solidFill>
                </a:rPr>
                <a:t>5,6 years later</a:t>
              </a:r>
            </a:p>
          </p:txBody>
        </p:sp>
        <p:sp>
          <p:nvSpPr>
            <p:cNvPr id="20" name="TextBox 19"/>
            <p:cNvSpPr txBox="1"/>
            <p:nvPr/>
          </p:nvSpPr>
          <p:spPr>
            <a:xfrm rot="16200000">
              <a:off x="3082416" y="5609084"/>
              <a:ext cx="759541" cy="177194"/>
            </a:xfrm>
            <a:prstGeom prst="rect">
              <a:avLst/>
            </a:prstGeom>
            <a:noFill/>
          </p:spPr>
          <p:txBody>
            <a:bodyPr wrap="square" lIns="0" rIns="0" rtlCol="0">
              <a:spAutoFit/>
            </a:bodyPr>
            <a:lstStyle/>
            <a:p>
              <a:r>
                <a:rPr lang="en-US" sz="2000" dirty="0">
                  <a:solidFill>
                    <a:schemeClr val="tx2"/>
                  </a:solidFill>
                </a:rPr>
                <a:t>3,4 years later</a:t>
              </a:r>
            </a:p>
          </p:txBody>
        </p:sp>
        <p:sp>
          <p:nvSpPr>
            <p:cNvPr id="21" name="TextBox 20"/>
            <p:cNvSpPr txBox="1"/>
            <p:nvPr/>
          </p:nvSpPr>
          <p:spPr>
            <a:xfrm rot="16200000">
              <a:off x="650618" y="4283380"/>
              <a:ext cx="1095377" cy="177194"/>
            </a:xfrm>
            <a:prstGeom prst="rect">
              <a:avLst/>
            </a:prstGeom>
            <a:noFill/>
          </p:spPr>
          <p:txBody>
            <a:bodyPr wrap="square" lIns="0" rIns="0" rtlCol="0">
              <a:spAutoFit/>
            </a:bodyPr>
            <a:lstStyle/>
            <a:p>
              <a:r>
                <a:rPr lang="en-US" sz="2000" dirty="0">
                  <a:solidFill>
                    <a:schemeClr val="tx2"/>
                  </a:solidFill>
                </a:rPr>
                <a:t>Patents per firm</a:t>
              </a:r>
            </a:p>
          </p:txBody>
        </p:sp>
      </p:grpSp>
      <p:graphicFrame>
        <p:nvGraphicFramePr>
          <p:cNvPr id="23" name="Diagram 22"/>
          <p:cNvGraphicFramePr/>
          <p:nvPr>
            <p:extLst>
              <p:ext uri="{D42A27DB-BD31-4B8C-83A1-F6EECF244321}">
                <p14:modId xmlns:p14="http://schemas.microsoft.com/office/powerpoint/2010/main" val="3465219130"/>
              </p:ext>
            </p:extLst>
          </p:nvPr>
        </p:nvGraphicFramePr>
        <p:xfrm>
          <a:off x="14859259" y="6860152"/>
          <a:ext cx="8268537" cy="6017647"/>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31" name="Date Placeholder 1"/>
          <p:cNvSpPr>
            <a:spLocks noGrp="1"/>
          </p:cNvSpPr>
          <p:nvPr>
            <p:ph type="dt" sz="half" idx="4294967295"/>
          </p:nvPr>
        </p:nvSpPr>
        <p:spPr>
          <a:xfrm>
            <a:off x="3485228" y="6350851"/>
            <a:ext cx="631160" cy="365125"/>
          </a:xfrm>
          <a:prstGeom prst="rect">
            <a:avLst/>
          </a:prstGeom>
        </p:spPr>
        <p:txBody>
          <a:bodyPr vert="horz" lIns="0" tIns="0" rIns="0" bIns="0" rtlCol="0" anchor="ctr"/>
          <a:lstStyle>
            <a:defPPr>
              <a:defRPr lang="en-US"/>
            </a:defPPr>
            <a:lvl1pPr marL="0" algn="r" defTabSz="914400" rtl="0" eaLnBrk="1" latinLnBrk="0" hangingPunct="1">
              <a:defRPr sz="10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23793A62-AA7E-5A4D-A43E-DF1B3593C4E5}" type="datetime1">
              <a:rPr lang="en-US" smtClean="0"/>
              <a:pPr/>
              <a:t>6/6/2023</a:t>
            </a:fld>
            <a:endParaRPr lang="fr-FR" sz="2000" dirty="0">
              <a:solidFill>
                <a:schemeClr val="bg1"/>
              </a:solidFill>
            </a:endParaRPr>
          </a:p>
        </p:txBody>
      </p:sp>
    </p:spTree>
    <p:extLst>
      <p:ext uri="{BB962C8B-B14F-4D97-AF65-F5344CB8AC3E}">
        <p14:creationId xmlns:p14="http://schemas.microsoft.com/office/powerpoint/2010/main" val="31810682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par>
                                <p:cTn id="8" presetID="10" presetClass="entr" presetSubtype="0" fill="hold" nodeType="withEffect">
                                  <p:stCondLst>
                                    <p:cond delay="0"/>
                                  </p:stCondLst>
                                  <p:childTnLst>
                                    <p:set>
                                      <p:cBhvr>
                                        <p:cTn id="9" dur="1" fill="hold">
                                          <p:stCondLst>
                                            <p:cond delay="0"/>
                                          </p:stCondLst>
                                        </p:cTn>
                                        <p:tgtEl>
                                          <p:spTgt spid="22"/>
                                        </p:tgtEl>
                                        <p:attrNameLst>
                                          <p:attrName>style.visibility</p:attrName>
                                        </p:attrNameLst>
                                      </p:cBhvr>
                                      <p:to>
                                        <p:strVal val="visible"/>
                                      </p:to>
                                    </p:set>
                                    <p:animEffect transition="in" filter="fade">
                                      <p:cBhvr>
                                        <p:cTn id="10" dur="500"/>
                                        <p:tgtEl>
                                          <p:spTgt spid="22"/>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23"/>
                                        </p:tgtEl>
                                        <p:attrNameLst>
                                          <p:attrName>style.visibility</p:attrName>
                                        </p:attrNameLst>
                                      </p:cBhvr>
                                      <p:to>
                                        <p:strVal val="visible"/>
                                      </p:to>
                                    </p:set>
                                    <p:animEffect transition="in" filter="fade">
                                      <p:cBhvr>
                                        <p:cTn id="15" dur="500"/>
                                        <p:tgtEl>
                                          <p:spTgt spid="23"/>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8"/>
                                        </p:tgtEl>
                                        <p:attrNameLst>
                                          <p:attrName>style.visibility</p:attrName>
                                        </p:attrNameLst>
                                      </p:cBhvr>
                                      <p:to>
                                        <p:strVal val="visible"/>
                                      </p:to>
                                    </p:set>
                                    <p:animEffect transition="in" filter="fade">
                                      <p:cBhvr>
                                        <p:cTn id="18"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Graphic spid="23" grpId="0">
        <p:bldAsOne/>
      </p:bldGraphic>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hidden="1">
            <a:extLst>
              <a:ext uri="{FF2B5EF4-FFF2-40B4-BE49-F238E27FC236}">
                <a16:creationId xmlns:a16="http://schemas.microsoft.com/office/drawing/2014/main" id="{C036C8B9-6A48-451E-B6EE-F493C8CC0082}"/>
              </a:ext>
            </a:extLst>
          </p:cNvPr>
          <p:cNvSpPr>
            <a:spLocks noGrp="1"/>
          </p:cNvSpPr>
          <p:nvPr>
            <p:ph type="sldNum" sz="quarter" idx="10"/>
          </p:nvPr>
        </p:nvSpPr>
        <p:spPr/>
        <p:txBody>
          <a:bodyPr wrap="none" anchor="ctr">
            <a:normAutofit/>
          </a:bodyPr>
          <a:lstStyle/>
          <a:p>
            <a:pPr>
              <a:spcAft>
                <a:spcPts val="600"/>
              </a:spcAft>
            </a:pPr>
            <a:fld id="{88A1DFE4-5FC5-43BD-BB7E-75EAD82B965F}" type="slidenum">
              <a:rPr lang="en-US" noProof="0" smtClean="0"/>
              <a:pPr>
                <a:spcAft>
                  <a:spcPts val="600"/>
                </a:spcAft>
              </a:pPr>
              <a:t>2</a:t>
            </a:fld>
            <a:endParaRPr lang="en-US" noProof="0"/>
          </a:p>
        </p:txBody>
      </p:sp>
      <p:sp>
        <p:nvSpPr>
          <p:cNvPr id="3" name="Text Placeholder 2"/>
          <p:cNvSpPr>
            <a:spLocks noGrp="1"/>
          </p:cNvSpPr>
          <p:nvPr>
            <p:ph type="body" sz="quarter" idx="11"/>
          </p:nvPr>
        </p:nvSpPr>
        <p:spPr>
          <a:xfrm>
            <a:off x="1191686" y="3429000"/>
            <a:ext cx="15582532" cy="1344223"/>
          </a:xfrm>
        </p:spPr>
        <p:txBody>
          <a:bodyPr/>
          <a:lstStyle/>
          <a:p>
            <a:r>
              <a:rPr lang="en-GB" dirty="0"/>
              <a:t>Total material cost for the accelerator only: 3.8 BCHF</a:t>
            </a:r>
          </a:p>
          <a:p>
            <a:endParaRPr lang="en-GB" dirty="0"/>
          </a:p>
        </p:txBody>
      </p:sp>
      <p:sp>
        <p:nvSpPr>
          <p:cNvPr id="4" name="Title 3"/>
          <p:cNvSpPr>
            <a:spLocks noGrp="1"/>
          </p:cNvSpPr>
          <p:nvPr>
            <p:ph type="title"/>
          </p:nvPr>
        </p:nvSpPr>
        <p:spPr/>
        <p:txBody>
          <a:bodyPr/>
          <a:lstStyle/>
          <a:p>
            <a:r>
              <a:rPr lang="en-GB" sz="8000" dirty="0"/>
              <a:t>Cost structure of the LHC</a:t>
            </a:r>
            <a:endParaRPr lang="en-GB" dirty="0"/>
          </a:p>
        </p:txBody>
      </p:sp>
      <p:pic>
        <p:nvPicPr>
          <p:cNvPr id="11" name="Picture 10">
            <a:extLst>
              <a:ext uri="{FF2B5EF4-FFF2-40B4-BE49-F238E27FC236}">
                <a16:creationId xmlns:a16="http://schemas.microsoft.com/office/drawing/2014/main" id="{AE732D73-6535-69BC-7A04-2C7B43E59119}"/>
              </a:ext>
            </a:extLst>
          </p:cNvPr>
          <p:cNvPicPr>
            <a:picLocks noChangeAspect="1"/>
          </p:cNvPicPr>
          <p:nvPr/>
        </p:nvPicPr>
        <p:blipFill>
          <a:blip r:embed="rId2"/>
          <a:stretch>
            <a:fillRect/>
          </a:stretch>
        </p:blipFill>
        <p:spPr>
          <a:xfrm>
            <a:off x="1828800" y="4419600"/>
            <a:ext cx="15582532" cy="10363200"/>
          </a:xfrm>
          <a:prstGeom prst="rect">
            <a:avLst/>
          </a:prstGeom>
        </p:spPr>
      </p:pic>
    </p:spTree>
    <p:extLst>
      <p:ext uri="{BB962C8B-B14F-4D97-AF65-F5344CB8AC3E}">
        <p14:creationId xmlns:p14="http://schemas.microsoft.com/office/powerpoint/2010/main" val="183892319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490AA3F6-1618-3548-975A-DD1A2939A246}" type="slidenum">
              <a:rPr lang="fr-FR" smtClean="0"/>
              <a:t>20</a:t>
            </a:fld>
            <a:endParaRPr lang="fr-FR"/>
          </a:p>
        </p:txBody>
      </p:sp>
      <p:sp>
        <p:nvSpPr>
          <p:cNvPr id="5" name="Title 4"/>
          <p:cNvSpPr>
            <a:spLocks noGrp="1"/>
          </p:cNvSpPr>
          <p:nvPr>
            <p:ph type="title"/>
          </p:nvPr>
        </p:nvSpPr>
        <p:spPr>
          <a:xfrm>
            <a:off x="1392000" y="931184"/>
            <a:ext cx="21600000" cy="1967592"/>
          </a:xfrm>
        </p:spPr>
        <p:txBody>
          <a:bodyPr>
            <a:normAutofit fontScale="90000"/>
          </a:bodyPr>
          <a:lstStyle/>
          <a:p>
            <a:r>
              <a:rPr lang="en-US" altLang="en-US" dirty="0">
                <a:latin typeface="+mn-lt"/>
                <a:cs typeface="Calibri" panose="020F0502020204030204" pitchFamily="34" charset="0"/>
              </a:rPr>
              <a:t>Doing business with CERN: the facts</a:t>
            </a:r>
            <a:br>
              <a:rPr lang="en-US" altLang="en-US" dirty="0">
                <a:latin typeface="+mn-lt"/>
                <a:cs typeface="Calibri" panose="020F0502020204030204" pitchFamily="34" charset="0"/>
              </a:rPr>
            </a:br>
            <a:r>
              <a:rPr lang="en-US" sz="4000" dirty="0">
                <a:latin typeface="Calibri" panose="020F0502020204030204" pitchFamily="34" charset="0"/>
              </a:rPr>
              <a:t>S</a:t>
            </a:r>
            <a:r>
              <a:rPr lang="en-US" sz="5400" dirty="0">
                <a:latin typeface="Calibri" panose="020F0502020204030204" pitchFamily="34" charset="0"/>
              </a:rPr>
              <a:t>upplier survey (669 suppliers in 33 countries, 2017): </a:t>
            </a:r>
            <a:br>
              <a:rPr lang="en-US" dirty="0">
                <a:latin typeface="Calibri" panose="020F0502020204030204" pitchFamily="34" charset="0"/>
              </a:rPr>
            </a:br>
            <a:endParaRPr lang="en-US" dirty="0">
              <a:latin typeface="+mn-lt"/>
            </a:endParaRPr>
          </a:p>
        </p:txBody>
      </p:sp>
      <p:sp>
        <p:nvSpPr>
          <p:cNvPr id="8" name="ZoneTexte 9"/>
          <p:cNvSpPr txBox="1"/>
          <p:nvPr/>
        </p:nvSpPr>
        <p:spPr>
          <a:xfrm>
            <a:off x="1391998" y="3664020"/>
            <a:ext cx="7056000" cy="1971672"/>
          </a:xfrm>
          <a:prstGeom prst="rect">
            <a:avLst/>
          </a:prstGeom>
          <a:solidFill>
            <a:schemeClr val="accent5"/>
          </a:solidFill>
        </p:spPr>
        <p:txBody>
          <a:bodyPr wrap="square" rtlCol="0" anchor="ctr" anchorCtr="0">
            <a:noAutofit/>
          </a:bodyPr>
          <a:lstStyle/>
          <a:p>
            <a:pPr algn="ctr">
              <a:spcBef>
                <a:spcPct val="20000"/>
              </a:spcBef>
              <a:defRPr/>
            </a:pPr>
            <a:r>
              <a:rPr lang="en-US" sz="4800" dirty="0">
                <a:solidFill>
                  <a:schemeClr val="bg1"/>
                </a:solidFill>
                <a:latin typeface="Calibri" panose="020F0502020204030204" pitchFamily="34" charset="0"/>
              </a:rPr>
              <a:t>48%</a:t>
            </a:r>
          </a:p>
          <a:p>
            <a:pPr algn="ctr">
              <a:spcBef>
                <a:spcPct val="20000"/>
              </a:spcBef>
              <a:defRPr/>
            </a:pPr>
            <a:r>
              <a:rPr lang="en-US" sz="3200" dirty="0">
                <a:solidFill>
                  <a:schemeClr val="bg1"/>
                </a:solidFill>
                <a:latin typeface="Calibri" panose="020F0502020204030204" pitchFamily="34" charset="0"/>
              </a:rPr>
              <a:t> improved products and services</a:t>
            </a:r>
            <a:endParaRPr lang="en-US" sz="3200" dirty="0">
              <a:solidFill>
                <a:schemeClr val="bg1"/>
              </a:solidFill>
              <a:latin typeface="+mj-lt"/>
            </a:endParaRPr>
          </a:p>
        </p:txBody>
      </p:sp>
      <p:sp>
        <p:nvSpPr>
          <p:cNvPr id="9" name="ZoneTexte 10"/>
          <p:cNvSpPr txBox="1"/>
          <p:nvPr/>
        </p:nvSpPr>
        <p:spPr>
          <a:xfrm>
            <a:off x="8664000" y="3664021"/>
            <a:ext cx="7056000" cy="1971674"/>
          </a:xfrm>
          <a:prstGeom prst="rect">
            <a:avLst/>
          </a:prstGeom>
          <a:solidFill>
            <a:schemeClr val="accent5"/>
          </a:solidFill>
        </p:spPr>
        <p:txBody>
          <a:bodyPr wrap="square" rtlCol="0" anchor="ctr" anchorCtr="0">
            <a:noAutofit/>
          </a:bodyPr>
          <a:lstStyle/>
          <a:p>
            <a:pPr algn="ctr"/>
            <a:r>
              <a:rPr lang="en-US" sz="4800" dirty="0">
                <a:solidFill>
                  <a:schemeClr val="bg1"/>
                </a:solidFill>
                <a:latin typeface="Calibri" panose="020F0502020204030204" pitchFamily="34" charset="0"/>
              </a:rPr>
              <a:t>42% </a:t>
            </a:r>
          </a:p>
          <a:p>
            <a:pPr algn="ctr"/>
            <a:r>
              <a:rPr lang="en-US" sz="3200" dirty="0">
                <a:solidFill>
                  <a:schemeClr val="bg1"/>
                </a:solidFill>
                <a:latin typeface="Calibri" panose="020F0502020204030204" pitchFamily="34" charset="0"/>
              </a:rPr>
              <a:t>developed new products</a:t>
            </a:r>
          </a:p>
        </p:txBody>
      </p:sp>
      <p:sp>
        <p:nvSpPr>
          <p:cNvPr id="10" name="ZoneTexte 11"/>
          <p:cNvSpPr txBox="1"/>
          <p:nvPr/>
        </p:nvSpPr>
        <p:spPr>
          <a:xfrm>
            <a:off x="15947918" y="3664021"/>
            <a:ext cx="7056000" cy="2308324"/>
          </a:xfrm>
          <a:prstGeom prst="rect">
            <a:avLst/>
          </a:prstGeom>
          <a:solidFill>
            <a:schemeClr val="accent5"/>
          </a:solidFill>
        </p:spPr>
        <p:txBody>
          <a:bodyPr wrap="square" lIns="144000" rIns="144000" rtlCol="0">
            <a:spAutoFit/>
          </a:bodyPr>
          <a:lstStyle/>
          <a:p>
            <a:pPr algn="ctr"/>
            <a:r>
              <a:rPr lang="en-US" sz="4800" dirty="0">
                <a:solidFill>
                  <a:schemeClr val="bg1"/>
                </a:solidFill>
                <a:latin typeface="Calibri" panose="020F0502020204030204" pitchFamily="34" charset="0"/>
              </a:rPr>
              <a:t>55% </a:t>
            </a:r>
          </a:p>
          <a:p>
            <a:pPr algn="ctr"/>
            <a:r>
              <a:rPr lang="en-US" sz="3200" dirty="0">
                <a:solidFill>
                  <a:schemeClr val="bg1"/>
                </a:solidFill>
                <a:latin typeface="Calibri" panose="020F0502020204030204" pitchFamily="34" charset="0"/>
              </a:rPr>
              <a:t>improved technical knowledge </a:t>
            </a:r>
          </a:p>
          <a:p>
            <a:pPr algn="ctr"/>
            <a:r>
              <a:rPr lang="en-US" sz="3200" dirty="0">
                <a:solidFill>
                  <a:schemeClr val="bg1"/>
                </a:solidFill>
                <a:latin typeface="Calibri" panose="020F0502020204030204" pitchFamily="34" charset="0"/>
              </a:rPr>
              <a:t>in their field</a:t>
            </a:r>
            <a:endParaRPr lang="en-US" sz="3200" dirty="0">
              <a:solidFill>
                <a:schemeClr val="bg1"/>
              </a:solidFill>
              <a:latin typeface="Arial" charset="0"/>
              <a:ea typeface="Arial" charset="0"/>
              <a:cs typeface="Arial" charset="0"/>
            </a:endParaRPr>
          </a:p>
          <a:p>
            <a:pPr algn="ctr"/>
            <a:endParaRPr lang="en-US" sz="3200" dirty="0">
              <a:solidFill>
                <a:schemeClr val="bg1"/>
              </a:solidFill>
              <a:latin typeface="Arial" charset="0"/>
              <a:ea typeface="Arial" charset="0"/>
              <a:cs typeface="Arial" charset="0"/>
            </a:endParaRPr>
          </a:p>
        </p:txBody>
      </p:sp>
      <p:sp>
        <p:nvSpPr>
          <p:cNvPr id="11" name="ZoneTexte 12"/>
          <p:cNvSpPr txBox="1"/>
          <p:nvPr/>
        </p:nvSpPr>
        <p:spPr>
          <a:xfrm>
            <a:off x="5155936" y="10286049"/>
            <a:ext cx="7056000" cy="2154434"/>
          </a:xfrm>
          <a:prstGeom prst="rect">
            <a:avLst/>
          </a:prstGeom>
          <a:solidFill>
            <a:schemeClr val="accent5"/>
          </a:solidFill>
        </p:spPr>
        <p:txBody>
          <a:bodyPr wrap="square" rtlCol="0" anchor="ctr" anchorCtr="0">
            <a:noAutofit/>
          </a:bodyPr>
          <a:lstStyle/>
          <a:p>
            <a:pPr algn="ctr"/>
            <a:r>
              <a:rPr lang="en-US" sz="4800" dirty="0">
                <a:solidFill>
                  <a:schemeClr val="bg1"/>
                </a:solidFill>
                <a:latin typeface="Calibri" panose="020F0502020204030204" pitchFamily="34" charset="0"/>
              </a:rPr>
              <a:t>18%</a:t>
            </a:r>
          </a:p>
          <a:p>
            <a:pPr algn="ctr"/>
            <a:r>
              <a:rPr lang="en-US" sz="3200" dirty="0">
                <a:solidFill>
                  <a:schemeClr val="bg1"/>
                </a:solidFill>
                <a:latin typeface="Calibri" panose="020F0502020204030204" pitchFamily="34" charset="0"/>
              </a:rPr>
              <a:t> found or opened a new market to address</a:t>
            </a:r>
            <a:endParaRPr lang="en-US" sz="3200" dirty="0">
              <a:solidFill>
                <a:schemeClr val="bg1"/>
              </a:solidFill>
              <a:latin typeface="Arial" charset="0"/>
              <a:ea typeface="Arial" charset="0"/>
              <a:cs typeface="Arial" charset="0"/>
            </a:endParaRPr>
          </a:p>
        </p:txBody>
      </p:sp>
      <p:sp>
        <p:nvSpPr>
          <p:cNvPr id="12" name="ZoneTexte 13"/>
          <p:cNvSpPr txBox="1"/>
          <p:nvPr/>
        </p:nvSpPr>
        <p:spPr>
          <a:xfrm>
            <a:off x="12427936" y="10286049"/>
            <a:ext cx="7056000" cy="2154434"/>
          </a:xfrm>
          <a:prstGeom prst="rect">
            <a:avLst/>
          </a:prstGeom>
          <a:solidFill>
            <a:schemeClr val="accent5"/>
          </a:solidFill>
        </p:spPr>
        <p:txBody>
          <a:bodyPr wrap="square" rtlCol="0" anchor="ctr" anchorCtr="0">
            <a:noAutofit/>
          </a:bodyPr>
          <a:lstStyle/>
          <a:p>
            <a:pPr algn="ctr"/>
            <a:r>
              <a:rPr lang="en-US" sz="4800" dirty="0">
                <a:solidFill>
                  <a:schemeClr val="bg1"/>
                </a:solidFill>
                <a:latin typeface="Calibri" panose="020F0502020204030204" pitchFamily="34" charset="0"/>
              </a:rPr>
              <a:t>62% </a:t>
            </a:r>
          </a:p>
          <a:p>
            <a:pPr algn="ctr"/>
            <a:r>
              <a:rPr lang="en-US" sz="3200" dirty="0">
                <a:solidFill>
                  <a:schemeClr val="bg1"/>
                </a:solidFill>
                <a:latin typeface="Calibri" panose="020F0502020204030204" pitchFamily="34" charset="0"/>
              </a:rPr>
              <a:t>used CERN as a marketing reference</a:t>
            </a:r>
            <a:endParaRPr lang="en-US" sz="3200" dirty="0">
              <a:solidFill>
                <a:schemeClr val="bg1"/>
              </a:solidFill>
              <a:latin typeface="Arial" charset="0"/>
              <a:ea typeface="Arial" charset="0"/>
              <a:cs typeface="Arial" charset="0"/>
            </a:endParaRPr>
          </a:p>
        </p:txBody>
      </p:sp>
      <p:pic>
        <p:nvPicPr>
          <p:cNvPr id="16" name="Picture Placeholder 15">
            <a:extLst>
              <a:ext uri="{FF2B5EF4-FFF2-40B4-BE49-F238E27FC236}">
                <a16:creationId xmlns:a16="http://schemas.microsoft.com/office/drawing/2014/main" id="{01FA7A8D-7E55-2D4C-9713-35DD6A62BC33}"/>
              </a:ext>
            </a:extLst>
          </p:cNvPr>
          <p:cNvPicPr>
            <a:picLocks noGrp="1" noChangeAspect="1"/>
          </p:cNvPicPr>
          <p:nvPr>
            <p:ph type="pic" sz="quarter" idx="13"/>
          </p:nvPr>
        </p:nvPicPr>
        <p:blipFill rotWithShape="1">
          <a:blip r:embed="rId3" cstate="screen">
            <a:extLst>
              <a:ext uri="{28A0092B-C50C-407E-A947-70E740481C1C}">
                <a14:useLocalDpi xmlns:a14="http://schemas.microsoft.com/office/drawing/2010/main"/>
              </a:ext>
            </a:extLst>
          </a:blip>
          <a:srcRect/>
          <a:stretch/>
        </p:blipFill>
        <p:spPr>
          <a:xfrm>
            <a:off x="1403921" y="5635693"/>
            <a:ext cx="21599998" cy="4739110"/>
          </a:xfrm>
        </p:spPr>
      </p:pic>
      <p:sp>
        <p:nvSpPr>
          <p:cNvPr id="23" name="Date Placeholder 1"/>
          <p:cNvSpPr>
            <a:spLocks noGrp="1"/>
          </p:cNvSpPr>
          <p:nvPr>
            <p:ph type="dt" sz="half" idx="4294967295"/>
          </p:nvPr>
        </p:nvSpPr>
        <p:spPr>
          <a:xfrm>
            <a:off x="3485228" y="6350851"/>
            <a:ext cx="631160" cy="365125"/>
          </a:xfrm>
          <a:prstGeom prst="rect">
            <a:avLst/>
          </a:prstGeom>
        </p:spPr>
        <p:txBody>
          <a:bodyPr vert="horz" lIns="0" tIns="0" rIns="0" bIns="0" rtlCol="0" anchor="ctr"/>
          <a:lstStyle>
            <a:defPPr>
              <a:defRPr lang="en-US"/>
            </a:defPPr>
            <a:lvl1pPr marL="0" algn="r" defTabSz="914400" rtl="0" eaLnBrk="1" latinLnBrk="0" hangingPunct="1">
              <a:defRPr sz="10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23793A62-AA7E-5A4D-A43E-DF1B3593C4E5}" type="datetime1">
              <a:rPr lang="en-US" smtClean="0"/>
              <a:pPr/>
              <a:t>6/6/2023</a:t>
            </a:fld>
            <a:endParaRPr lang="fr-FR" sz="2000" dirty="0">
              <a:solidFill>
                <a:schemeClr val="bg1"/>
              </a:solidFill>
            </a:endParaRPr>
          </a:p>
        </p:txBody>
      </p:sp>
    </p:spTree>
    <p:extLst>
      <p:ext uri="{BB962C8B-B14F-4D97-AF65-F5344CB8AC3E}">
        <p14:creationId xmlns:p14="http://schemas.microsoft.com/office/powerpoint/2010/main" val="19461455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fade">
                                      <p:cBhvr>
                                        <p:cTn id="12" dur="500"/>
                                        <p:tgtEl>
                                          <p:spTgt spid="9"/>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fade">
                                      <p:cBhvr>
                                        <p:cTn id="17" dur="500"/>
                                        <p:tgtEl>
                                          <p:spTgt spid="10"/>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11"/>
                                        </p:tgtEl>
                                        <p:attrNameLst>
                                          <p:attrName>style.visibility</p:attrName>
                                        </p:attrNameLst>
                                      </p:cBhvr>
                                      <p:to>
                                        <p:strVal val="visible"/>
                                      </p:to>
                                    </p:set>
                                    <p:animEffect transition="in" filter="fade">
                                      <p:cBhvr>
                                        <p:cTn id="22" dur="500"/>
                                        <p:tgtEl>
                                          <p:spTgt spid="11"/>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12"/>
                                        </p:tgtEl>
                                        <p:attrNameLst>
                                          <p:attrName>style.visibility</p:attrName>
                                        </p:attrNameLst>
                                      </p:cBhvr>
                                      <p:to>
                                        <p:strVal val="visible"/>
                                      </p:to>
                                    </p:set>
                                    <p:animEffect transition="in" filter="fade">
                                      <p:cBhvr>
                                        <p:cTn id="27"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0" grpId="0" animBg="1"/>
      <p:bldP spid="11" grpId="0" animBg="1"/>
      <p:bldP spid="12"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4BE85B2-BABC-412F-8D5C-AE83A32F19DB}"/>
              </a:ext>
            </a:extLst>
          </p:cNvPr>
          <p:cNvSpPr>
            <a:spLocks noGrp="1"/>
          </p:cNvSpPr>
          <p:nvPr>
            <p:ph type="ctrTitle"/>
          </p:nvPr>
        </p:nvSpPr>
        <p:spPr/>
        <p:txBody>
          <a:bodyPr/>
          <a:lstStyle/>
          <a:p>
            <a:r>
              <a:rPr lang="de-AT" dirty="0" err="1"/>
              <a:t>Thanks</a:t>
            </a:r>
            <a:r>
              <a:rPr lang="de-AT" dirty="0"/>
              <a:t> for </a:t>
            </a:r>
            <a:r>
              <a:rPr lang="de-AT" dirty="0" err="1"/>
              <a:t>your</a:t>
            </a:r>
            <a:r>
              <a:rPr lang="de-AT" dirty="0"/>
              <a:t> </a:t>
            </a:r>
            <a:r>
              <a:rPr lang="de-AT" dirty="0" err="1"/>
              <a:t>attention</a:t>
            </a:r>
            <a:r>
              <a:rPr lang="de-AT" dirty="0"/>
              <a:t>!</a:t>
            </a:r>
          </a:p>
        </p:txBody>
      </p:sp>
      <p:sp>
        <p:nvSpPr>
          <p:cNvPr id="4" name="Slide Number Placeholder 3">
            <a:extLst>
              <a:ext uri="{FF2B5EF4-FFF2-40B4-BE49-F238E27FC236}">
                <a16:creationId xmlns:a16="http://schemas.microsoft.com/office/drawing/2014/main" id="{F69A1A9B-7D04-4FF6-9DD7-9441F083A016}"/>
              </a:ext>
            </a:extLst>
          </p:cNvPr>
          <p:cNvSpPr>
            <a:spLocks noGrp="1"/>
          </p:cNvSpPr>
          <p:nvPr>
            <p:ph type="sldNum" sz="quarter" idx="12"/>
          </p:nvPr>
        </p:nvSpPr>
        <p:spPr/>
        <p:txBody>
          <a:bodyPr/>
          <a:lstStyle/>
          <a:p>
            <a:fld id="{88A1DFE4-5FC5-43BD-BB7E-75EAD82B965F}" type="slidenum">
              <a:rPr lang="en-US" noProof="0" smtClean="0"/>
              <a:pPr/>
              <a:t>21</a:t>
            </a:fld>
            <a:endParaRPr lang="en-US" noProof="0" dirty="0"/>
          </a:p>
        </p:txBody>
      </p:sp>
    </p:spTree>
    <p:extLst>
      <p:ext uri="{BB962C8B-B14F-4D97-AF65-F5344CB8AC3E}">
        <p14:creationId xmlns:p14="http://schemas.microsoft.com/office/powerpoint/2010/main" val="129495028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a:t>A global project spanning space…</a:t>
            </a:r>
          </a:p>
        </p:txBody>
      </p:sp>
      <p:sp>
        <p:nvSpPr>
          <p:cNvPr id="4" name="Footer Placeholder 3"/>
          <p:cNvSpPr>
            <a:spLocks noGrp="1"/>
          </p:cNvSpPr>
          <p:nvPr>
            <p:ph type="ftr" sz="quarter" idx="3"/>
          </p:nvPr>
        </p:nvSpPr>
        <p:spPr>
          <a:xfrm>
            <a:off x="7894037" y="13018407"/>
            <a:ext cx="9372600" cy="730250"/>
          </a:xfrm>
        </p:spPr>
        <p:txBody>
          <a:bodyPr/>
          <a:lstStyle/>
          <a:p>
            <a:r>
              <a:rPr lang="en-US" dirty="0">
                <a:solidFill>
                  <a:schemeClr val="bg1"/>
                </a:solidFill>
              </a:rPr>
              <a:t>An</a:t>
            </a:r>
            <a:r>
              <a:rPr lang="en-GB" sz="2600" b="0" i="1" dirty="0">
                <a:solidFill>
                  <a:schemeClr val="accent1"/>
                </a:solidFill>
                <a:effectLst/>
                <a:latin typeface="Arial Black" panose="020B0A04020102020204" pitchFamily="34" charset="0"/>
              </a:rPr>
              <a:t>Slide courtesy of </a:t>
            </a:r>
            <a:r>
              <a:rPr lang="en-US" sz="2600" b="0" i="1" dirty="0">
                <a:solidFill>
                  <a:schemeClr val="accent1"/>
                </a:solidFill>
                <a:effectLst/>
                <a:latin typeface="Arial Black" panose="020B0A04020102020204" pitchFamily="34" charset="0"/>
              </a:rPr>
              <a:t>Philippe Lebrun</a:t>
            </a:r>
            <a:r>
              <a:rPr lang="en-US" sz="2600" dirty="0">
                <a:solidFill>
                  <a:schemeClr val="accent1"/>
                </a:solidFill>
                <a:latin typeface="Arial Black" panose="020B0A04020102020204" pitchFamily="34" charset="0"/>
              </a:rPr>
              <a:t> </a:t>
            </a:r>
            <a:r>
              <a:rPr lang="en-US" dirty="0">
                <a:solidFill>
                  <a:schemeClr val="bg1"/>
                </a:solidFill>
              </a:rPr>
              <a:t>and Lucio Rossi</a:t>
            </a:r>
          </a:p>
        </p:txBody>
      </p:sp>
      <p:sp>
        <p:nvSpPr>
          <p:cNvPr id="5" name="Slide Number Placeholder 4"/>
          <p:cNvSpPr>
            <a:spLocks noGrp="1"/>
          </p:cNvSpPr>
          <p:nvPr>
            <p:ph type="sldNum" sz="quarter" idx="4"/>
          </p:nvPr>
        </p:nvSpPr>
        <p:spPr/>
        <p:txBody>
          <a:bodyPr/>
          <a:lstStyle/>
          <a:p>
            <a:fld id="{17918391-D411-FE40-AAD7-861AE5233E0E}" type="slidenum">
              <a:rPr lang="en-US" smtClean="0"/>
              <a:pPr/>
              <a:t>3</a:t>
            </a:fld>
            <a:endParaRPr lang="en-US" dirty="0"/>
          </a:p>
        </p:txBody>
      </p:sp>
      <p:pic>
        <p:nvPicPr>
          <p:cNvPr id="3" name="Picture 2"/>
          <p:cNvPicPr>
            <a:picLocks noChangeAspect="1"/>
          </p:cNvPicPr>
          <p:nvPr/>
        </p:nvPicPr>
        <p:blipFill>
          <a:blip r:embed="rId2"/>
          <a:stretch>
            <a:fillRect/>
          </a:stretch>
        </p:blipFill>
        <p:spPr>
          <a:xfrm>
            <a:off x="1447800" y="2612888"/>
            <a:ext cx="20024759" cy="10222121"/>
          </a:xfrm>
          <a:prstGeom prst="rect">
            <a:avLst/>
          </a:prstGeom>
        </p:spPr>
      </p:pic>
    </p:spTree>
    <p:extLst>
      <p:ext uri="{BB962C8B-B14F-4D97-AF65-F5344CB8AC3E}">
        <p14:creationId xmlns:p14="http://schemas.microsoft.com/office/powerpoint/2010/main" val="34357837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80800" y="1442829"/>
            <a:ext cx="22035600" cy="2144177"/>
          </a:xfrm>
        </p:spPr>
        <p:txBody>
          <a:bodyPr>
            <a:normAutofit/>
          </a:bodyPr>
          <a:lstStyle/>
          <a:p>
            <a:r>
              <a:rPr lang="en-GB" dirty="0"/>
              <a:t>…and time</a:t>
            </a:r>
          </a:p>
        </p:txBody>
      </p:sp>
      <p:sp>
        <p:nvSpPr>
          <p:cNvPr id="4" name="Footer Placeholder 3"/>
          <p:cNvSpPr>
            <a:spLocks noGrp="1"/>
          </p:cNvSpPr>
          <p:nvPr>
            <p:ph type="ftr" sz="quarter" idx="3"/>
          </p:nvPr>
        </p:nvSpPr>
        <p:spPr/>
        <p:txBody>
          <a:bodyPr/>
          <a:lstStyle/>
          <a:p>
            <a:r>
              <a:rPr lang="en-US" dirty="0">
                <a:solidFill>
                  <a:schemeClr val="bg1"/>
                </a:solidFill>
              </a:rPr>
              <a:t>Anders Unnervik and Lucio Rossi</a:t>
            </a:r>
          </a:p>
        </p:txBody>
      </p:sp>
      <p:sp>
        <p:nvSpPr>
          <p:cNvPr id="5" name="Slide Number Placeholder 4"/>
          <p:cNvSpPr>
            <a:spLocks noGrp="1"/>
          </p:cNvSpPr>
          <p:nvPr>
            <p:ph type="sldNum" sz="quarter" idx="4"/>
          </p:nvPr>
        </p:nvSpPr>
        <p:spPr/>
        <p:txBody>
          <a:bodyPr/>
          <a:lstStyle/>
          <a:p>
            <a:fld id="{17918391-D411-FE40-AAD7-861AE5233E0E}" type="slidenum">
              <a:rPr lang="en-US" smtClean="0"/>
              <a:pPr/>
              <a:t>4</a:t>
            </a:fld>
            <a:endParaRPr lang="en-US" dirty="0"/>
          </a:p>
        </p:txBody>
      </p:sp>
      <p:sp>
        <p:nvSpPr>
          <p:cNvPr id="6" name="Rectangle 5"/>
          <p:cNvSpPr/>
          <p:nvPr/>
        </p:nvSpPr>
        <p:spPr>
          <a:xfrm>
            <a:off x="4450687" y="2661497"/>
            <a:ext cx="15874738" cy="9818072"/>
          </a:xfrm>
          <a:prstGeom prst="rect">
            <a:avLst/>
          </a:prstGeom>
        </p:spPr>
        <p:txBody>
          <a:bodyPr wrap="square">
            <a:spAutoFit/>
          </a:bodyPr>
          <a:lstStyle/>
          <a:p>
            <a:endParaRPr lang="en-GB" sz="7200" dirty="0"/>
          </a:p>
          <a:p>
            <a:pPr marL="571500" indent="-571500">
              <a:buFont typeface="Arial" panose="020B0604020202020204" pitchFamily="34" charset="0"/>
              <a:buChar char="•"/>
            </a:pPr>
            <a:r>
              <a:rPr lang="en-GB" sz="4000" dirty="0"/>
              <a:t>Preliminary conceptual studies 		1984</a:t>
            </a:r>
          </a:p>
          <a:p>
            <a:pPr marL="571500" indent="-571500">
              <a:buFont typeface="Arial" panose="020B0604020202020204" pitchFamily="34" charset="0"/>
              <a:buChar char="•"/>
            </a:pPr>
            <a:r>
              <a:rPr lang="en-GB" sz="4000" dirty="0"/>
              <a:t>First magnet models 				1988</a:t>
            </a:r>
          </a:p>
          <a:p>
            <a:pPr marL="571500" indent="-571500">
              <a:buFont typeface="Arial" panose="020B0604020202020204" pitchFamily="34" charset="0"/>
              <a:buChar char="•"/>
            </a:pPr>
            <a:r>
              <a:rPr lang="en-GB" sz="4000" dirty="0"/>
              <a:t>Start structured R&amp;D program 		1990</a:t>
            </a:r>
          </a:p>
          <a:p>
            <a:pPr marL="571500" indent="-571500">
              <a:buFont typeface="Arial" panose="020B0604020202020204" pitchFamily="34" charset="0"/>
              <a:buChar char="•"/>
            </a:pPr>
            <a:r>
              <a:rPr lang="en-GB" sz="4000" dirty="0"/>
              <a:t>Approval by CERN Council 			1994</a:t>
            </a:r>
          </a:p>
          <a:p>
            <a:pPr marL="571500" indent="-571500">
              <a:buFont typeface="Arial" panose="020B0604020202020204" pitchFamily="34" charset="0"/>
              <a:buChar char="•"/>
            </a:pPr>
            <a:r>
              <a:rPr lang="en-GB" sz="4000" dirty="0"/>
              <a:t>Industrialization of series production 		1996-1999</a:t>
            </a:r>
          </a:p>
          <a:p>
            <a:pPr marL="571500" indent="-571500">
              <a:buFont typeface="Arial" panose="020B0604020202020204" pitchFamily="34" charset="0"/>
              <a:buChar char="•"/>
            </a:pPr>
            <a:r>
              <a:rPr lang="en-GB" sz="4000" dirty="0"/>
              <a:t>Start civil works 				1998</a:t>
            </a:r>
          </a:p>
          <a:p>
            <a:pPr marL="571500" indent="-571500">
              <a:buFont typeface="Arial" panose="020B0604020202020204" pitchFamily="34" charset="0"/>
              <a:buChar char="•"/>
            </a:pPr>
            <a:r>
              <a:rPr lang="en-GB" sz="4000" dirty="0"/>
              <a:t>Adjudication of main procurement contracts 	1998-2001</a:t>
            </a:r>
          </a:p>
          <a:p>
            <a:pPr marL="571500" indent="-571500">
              <a:buFont typeface="Arial" panose="020B0604020202020204" pitchFamily="34" charset="0"/>
              <a:buChar char="•"/>
            </a:pPr>
            <a:r>
              <a:rPr lang="en-GB" sz="4000" dirty="0"/>
              <a:t>Start installation in tunnel 			2003</a:t>
            </a:r>
          </a:p>
          <a:p>
            <a:pPr marL="571500" indent="-571500">
              <a:buFont typeface="Arial" panose="020B0604020202020204" pitchFamily="34" charset="0"/>
              <a:buChar char="•"/>
            </a:pPr>
            <a:r>
              <a:rPr lang="en-GB" sz="4000" dirty="0" err="1"/>
              <a:t>Cryomagnet</a:t>
            </a:r>
            <a:r>
              <a:rPr lang="en-GB" sz="4000" dirty="0"/>
              <a:t> installation in tunnel 		2005-2007</a:t>
            </a:r>
          </a:p>
          <a:p>
            <a:pPr marL="571500" indent="-571500">
              <a:buFont typeface="Arial" panose="020B0604020202020204" pitchFamily="34" charset="0"/>
              <a:buChar char="•"/>
            </a:pPr>
            <a:r>
              <a:rPr lang="en-GB" sz="4000" dirty="0"/>
              <a:t>Functional test of first sector 			2007</a:t>
            </a:r>
          </a:p>
          <a:p>
            <a:pPr marL="571500" indent="-571500">
              <a:buFont typeface="Arial" panose="020B0604020202020204" pitchFamily="34" charset="0"/>
              <a:buChar char="•"/>
            </a:pPr>
            <a:r>
              <a:rPr lang="en-GB" sz="4000" dirty="0"/>
              <a:t>Commissioning with beam 			2008</a:t>
            </a:r>
          </a:p>
          <a:p>
            <a:pPr marL="571500" indent="-571500">
              <a:buFont typeface="Arial" panose="020B0604020202020204" pitchFamily="34" charset="0"/>
              <a:buChar char="•"/>
            </a:pPr>
            <a:r>
              <a:rPr lang="en-GB" sz="4000" dirty="0"/>
              <a:t>Operation for physics 			2009</a:t>
            </a:r>
          </a:p>
          <a:p>
            <a:pPr marL="571500" indent="-571500">
              <a:buFont typeface="Arial" panose="020B0604020202020204" pitchFamily="34" charset="0"/>
              <a:buChar char="•"/>
            </a:pPr>
            <a:r>
              <a:rPr lang="en-US" sz="4000" dirty="0"/>
              <a:t>(HL-LHC (upgrade) operation			2029-2041)</a:t>
            </a:r>
            <a:endParaRPr lang="en-GB" sz="4000" dirty="0"/>
          </a:p>
          <a:p>
            <a:endParaRPr lang="en-GB" sz="4000" dirty="0"/>
          </a:p>
        </p:txBody>
      </p:sp>
      <p:sp>
        <p:nvSpPr>
          <p:cNvPr id="3" name="Footer Placeholder 3">
            <a:extLst>
              <a:ext uri="{FF2B5EF4-FFF2-40B4-BE49-F238E27FC236}">
                <a16:creationId xmlns:a16="http://schemas.microsoft.com/office/drawing/2014/main" id="{DA8BDC36-9A88-8EED-48D5-42AF5B417A27}"/>
              </a:ext>
            </a:extLst>
          </p:cNvPr>
          <p:cNvSpPr txBox="1">
            <a:spLocks/>
          </p:cNvSpPr>
          <p:nvPr/>
        </p:nvSpPr>
        <p:spPr>
          <a:xfrm>
            <a:off x="7894037" y="13018407"/>
            <a:ext cx="9372600" cy="730250"/>
          </a:xfrm>
          <a:prstGeom prst="rect">
            <a:avLst/>
          </a:prstGeom>
        </p:spPr>
        <p:txBody>
          <a:bodyPr vert="horz" lIns="91440" tIns="45720" rIns="91440" bIns="45720" rtlCol="0" anchor="ctr"/>
          <a:lstStyle>
            <a:defPPr>
              <a:defRPr lang="de-DE"/>
            </a:defPPr>
            <a:lvl1pPr marL="0" algn="ctr" defTabSz="1828606" rtl="0" eaLnBrk="1" latinLnBrk="0" hangingPunct="1">
              <a:defRPr sz="1800" kern="1200">
                <a:solidFill>
                  <a:schemeClr val="tx1">
                    <a:tint val="75000"/>
                  </a:schemeClr>
                </a:solidFill>
                <a:latin typeface="+mn-lt"/>
                <a:ea typeface="+mn-ea"/>
                <a:cs typeface="+mn-cs"/>
              </a:defRPr>
            </a:lvl1pPr>
            <a:lvl2pPr marL="914302" algn="l" defTabSz="1828606" rtl="0" eaLnBrk="1" latinLnBrk="0" hangingPunct="1">
              <a:defRPr sz="3600" kern="1200">
                <a:solidFill>
                  <a:schemeClr val="tx1"/>
                </a:solidFill>
                <a:latin typeface="+mn-lt"/>
                <a:ea typeface="+mn-ea"/>
                <a:cs typeface="+mn-cs"/>
              </a:defRPr>
            </a:lvl2pPr>
            <a:lvl3pPr marL="1828606" algn="l" defTabSz="1828606" rtl="0" eaLnBrk="1" latinLnBrk="0" hangingPunct="1">
              <a:defRPr sz="3600" kern="1200">
                <a:solidFill>
                  <a:schemeClr val="tx1"/>
                </a:solidFill>
                <a:latin typeface="+mn-lt"/>
                <a:ea typeface="+mn-ea"/>
                <a:cs typeface="+mn-cs"/>
              </a:defRPr>
            </a:lvl3pPr>
            <a:lvl4pPr marL="2742908" algn="l" defTabSz="1828606" rtl="0" eaLnBrk="1" latinLnBrk="0" hangingPunct="1">
              <a:defRPr sz="3600" kern="1200">
                <a:solidFill>
                  <a:schemeClr val="tx1"/>
                </a:solidFill>
                <a:latin typeface="+mn-lt"/>
                <a:ea typeface="+mn-ea"/>
                <a:cs typeface="+mn-cs"/>
              </a:defRPr>
            </a:lvl4pPr>
            <a:lvl5pPr marL="3657210" algn="l" defTabSz="1828606" rtl="0" eaLnBrk="1" latinLnBrk="0" hangingPunct="1">
              <a:defRPr sz="3600" kern="1200">
                <a:solidFill>
                  <a:schemeClr val="tx1"/>
                </a:solidFill>
                <a:latin typeface="+mn-lt"/>
                <a:ea typeface="+mn-ea"/>
                <a:cs typeface="+mn-cs"/>
              </a:defRPr>
            </a:lvl5pPr>
            <a:lvl6pPr marL="4571514" algn="l" defTabSz="1828606" rtl="0" eaLnBrk="1" latinLnBrk="0" hangingPunct="1">
              <a:defRPr sz="3600" kern="1200">
                <a:solidFill>
                  <a:schemeClr val="tx1"/>
                </a:solidFill>
                <a:latin typeface="+mn-lt"/>
                <a:ea typeface="+mn-ea"/>
                <a:cs typeface="+mn-cs"/>
              </a:defRPr>
            </a:lvl6pPr>
            <a:lvl7pPr marL="5485816" algn="l" defTabSz="1828606" rtl="0" eaLnBrk="1" latinLnBrk="0" hangingPunct="1">
              <a:defRPr sz="3600" kern="1200">
                <a:solidFill>
                  <a:schemeClr val="tx1"/>
                </a:solidFill>
                <a:latin typeface="+mn-lt"/>
                <a:ea typeface="+mn-ea"/>
                <a:cs typeface="+mn-cs"/>
              </a:defRPr>
            </a:lvl7pPr>
            <a:lvl8pPr marL="6400120" algn="l" defTabSz="1828606" rtl="0" eaLnBrk="1" latinLnBrk="0" hangingPunct="1">
              <a:defRPr sz="3600" kern="1200">
                <a:solidFill>
                  <a:schemeClr val="tx1"/>
                </a:solidFill>
                <a:latin typeface="+mn-lt"/>
                <a:ea typeface="+mn-ea"/>
                <a:cs typeface="+mn-cs"/>
              </a:defRPr>
            </a:lvl8pPr>
            <a:lvl9pPr marL="7314422" algn="l" defTabSz="1828606" rtl="0" eaLnBrk="1" latinLnBrk="0" hangingPunct="1">
              <a:defRPr sz="3600" kern="1200">
                <a:solidFill>
                  <a:schemeClr val="tx1"/>
                </a:solidFill>
                <a:latin typeface="+mn-lt"/>
                <a:ea typeface="+mn-ea"/>
                <a:cs typeface="+mn-cs"/>
              </a:defRPr>
            </a:lvl9pPr>
          </a:lstStyle>
          <a:p>
            <a:r>
              <a:rPr lang="en-US">
                <a:solidFill>
                  <a:schemeClr val="bg1"/>
                </a:solidFill>
              </a:rPr>
              <a:t>An</a:t>
            </a:r>
            <a:r>
              <a:rPr lang="en-GB" sz="2600" i="1">
                <a:solidFill>
                  <a:schemeClr val="accent1"/>
                </a:solidFill>
                <a:latin typeface="Arial Black" panose="020B0A04020102020204" pitchFamily="34" charset="0"/>
              </a:rPr>
              <a:t>Slide courtesy of </a:t>
            </a:r>
            <a:r>
              <a:rPr lang="en-US" sz="2600" i="1">
                <a:solidFill>
                  <a:schemeClr val="accent1"/>
                </a:solidFill>
                <a:latin typeface="Arial Black" panose="020B0A04020102020204" pitchFamily="34" charset="0"/>
              </a:rPr>
              <a:t>Philippe Lebrun</a:t>
            </a:r>
            <a:r>
              <a:rPr lang="en-US" sz="2600">
                <a:solidFill>
                  <a:schemeClr val="accent1"/>
                </a:solidFill>
                <a:latin typeface="Arial Black" panose="020B0A04020102020204" pitchFamily="34" charset="0"/>
              </a:rPr>
              <a:t> </a:t>
            </a:r>
            <a:r>
              <a:rPr lang="en-US">
                <a:solidFill>
                  <a:schemeClr val="bg1"/>
                </a:solidFill>
              </a:rPr>
              <a:t>and Lucio Rossi</a:t>
            </a:r>
            <a:endParaRPr lang="en-US" dirty="0">
              <a:solidFill>
                <a:schemeClr val="bg1"/>
              </a:solidFill>
            </a:endParaRPr>
          </a:p>
        </p:txBody>
      </p:sp>
    </p:spTree>
    <p:extLst>
      <p:ext uri="{BB962C8B-B14F-4D97-AF65-F5344CB8AC3E}">
        <p14:creationId xmlns:p14="http://schemas.microsoft.com/office/powerpoint/2010/main" val="288246842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a:t>…and huge volumes </a:t>
            </a:r>
          </a:p>
        </p:txBody>
      </p:sp>
      <p:sp>
        <p:nvSpPr>
          <p:cNvPr id="4" name="Footer Placeholder 3"/>
          <p:cNvSpPr>
            <a:spLocks noGrp="1"/>
          </p:cNvSpPr>
          <p:nvPr>
            <p:ph type="ftr" sz="quarter" idx="3"/>
          </p:nvPr>
        </p:nvSpPr>
        <p:spPr/>
        <p:txBody>
          <a:bodyPr/>
          <a:lstStyle/>
          <a:p>
            <a:r>
              <a:rPr lang="en-US" dirty="0">
                <a:solidFill>
                  <a:schemeClr val="bg1"/>
                </a:solidFill>
              </a:rPr>
              <a:t>Anders Unnervik and Lucio Rossi</a:t>
            </a:r>
          </a:p>
        </p:txBody>
      </p:sp>
      <p:sp>
        <p:nvSpPr>
          <p:cNvPr id="5" name="Slide Number Placeholder 4"/>
          <p:cNvSpPr>
            <a:spLocks noGrp="1"/>
          </p:cNvSpPr>
          <p:nvPr>
            <p:ph type="sldNum" sz="quarter" idx="4"/>
          </p:nvPr>
        </p:nvSpPr>
        <p:spPr/>
        <p:txBody>
          <a:bodyPr/>
          <a:lstStyle/>
          <a:p>
            <a:fld id="{17918391-D411-FE40-AAD7-861AE5233E0E}" type="slidenum">
              <a:rPr lang="en-US" smtClean="0"/>
              <a:pPr/>
              <a:t>5</a:t>
            </a:fld>
            <a:endParaRPr lang="en-US" dirty="0"/>
          </a:p>
        </p:txBody>
      </p:sp>
      <p:sp>
        <p:nvSpPr>
          <p:cNvPr id="6" name="Rectangle 5"/>
          <p:cNvSpPr/>
          <p:nvPr/>
        </p:nvSpPr>
        <p:spPr>
          <a:xfrm>
            <a:off x="3048000" y="3962400"/>
            <a:ext cx="17695997" cy="6863417"/>
          </a:xfrm>
          <a:prstGeom prst="rect">
            <a:avLst/>
          </a:prstGeom>
        </p:spPr>
        <p:txBody>
          <a:bodyPr wrap="square">
            <a:spAutoFit/>
          </a:bodyPr>
          <a:lstStyle/>
          <a:p>
            <a:pPr marL="685800" indent="-685800">
              <a:buFont typeface="Arial" panose="020B0604020202020204" pitchFamily="34" charset="0"/>
              <a:buChar char="•"/>
            </a:pPr>
            <a:r>
              <a:rPr lang="en-GB" sz="4000" b="1" dirty="0"/>
              <a:t>1 170 </a:t>
            </a:r>
            <a:r>
              <a:rPr lang="en-GB" sz="4000" dirty="0"/>
              <a:t>price enquiries and invitations to tender (&gt; 50 </a:t>
            </a:r>
            <a:r>
              <a:rPr lang="en-GB" sz="4000" dirty="0" err="1"/>
              <a:t>kCHF</a:t>
            </a:r>
            <a:r>
              <a:rPr lang="en-GB" sz="4000" dirty="0"/>
              <a:t> each);</a:t>
            </a:r>
          </a:p>
          <a:p>
            <a:pPr marL="685800" indent="-685800">
              <a:buFont typeface="Arial" panose="020B0604020202020204" pitchFamily="34" charset="0"/>
              <a:buChar char="•"/>
            </a:pPr>
            <a:r>
              <a:rPr lang="en-GB" sz="4000" b="1" dirty="0"/>
              <a:t>115 700 </a:t>
            </a:r>
            <a:r>
              <a:rPr lang="en-GB" sz="4000" dirty="0"/>
              <a:t>purchase orders (&lt; 750 </a:t>
            </a:r>
            <a:r>
              <a:rPr lang="en-GB" sz="4000" dirty="0" err="1"/>
              <a:t>kCHF</a:t>
            </a:r>
            <a:r>
              <a:rPr lang="en-GB" sz="4000" dirty="0"/>
              <a:t> each) </a:t>
            </a:r>
          </a:p>
          <a:p>
            <a:pPr marL="685800" indent="-685800">
              <a:buFont typeface="Arial" panose="020B0604020202020204" pitchFamily="34" charset="0"/>
              <a:buChar char="•"/>
            </a:pPr>
            <a:r>
              <a:rPr lang="en-GB" sz="4000" b="1" dirty="0"/>
              <a:t>1 040 </a:t>
            </a:r>
            <a:r>
              <a:rPr lang="en-GB" sz="4000" dirty="0"/>
              <a:t>contracts of various types and amounts;</a:t>
            </a:r>
          </a:p>
          <a:p>
            <a:pPr marL="685800" indent="-685800">
              <a:buFont typeface="Arial" panose="020B0604020202020204" pitchFamily="34" charset="0"/>
              <a:buChar char="•"/>
            </a:pPr>
            <a:r>
              <a:rPr lang="en-GB" sz="4000" b="1" dirty="0"/>
              <a:t>6 364 </a:t>
            </a:r>
            <a:r>
              <a:rPr lang="en-GB" sz="4000" dirty="0"/>
              <a:t>different suppliers and contractors (not including subcontractors).</a:t>
            </a:r>
          </a:p>
          <a:p>
            <a:pPr marL="685800" indent="-685800">
              <a:buFont typeface="Arial" panose="020B0604020202020204" pitchFamily="34" charset="0"/>
              <a:buChar char="•"/>
            </a:pPr>
            <a:endParaRPr lang="en-GB" sz="4000" dirty="0"/>
          </a:p>
          <a:p>
            <a:endParaRPr lang="en-GB" sz="4000" dirty="0"/>
          </a:p>
          <a:p>
            <a:r>
              <a:rPr lang="en-GB" sz="4000" dirty="0"/>
              <a:t>     </a:t>
            </a:r>
            <a:r>
              <a:rPr lang="en-GB" sz="4000" b="1" dirty="0"/>
              <a:t>Covering </a:t>
            </a:r>
          </a:p>
          <a:p>
            <a:pPr marL="1600200" lvl="1" indent="-685800">
              <a:buFont typeface="Arial" panose="020B0604020202020204" pitchFamily="34" charset="0"/>
              <a:buChar char="•"/>
            </a:pPr>
            <a:r>
              <a:rPr lang="en-GB" sz="4000" dirty="0"/>
              <a:t>standard off-the-shelf items </a:t>
            </a:r>
          </a:p>
          <a:p>
            <a:pPr marL="1600200" lvl="1" indent="-685800">
              <a:buFont typeface="Arial" panose="020B0604020202020204" pitchFamily="34" charset="0"/>
              <a:buChar char="•"/>
            </a:pPr>
            <a:r>
              <a:rPr lang="en-GB" sz="4000" dirty="0"/>
              <a:t>the development and manufacturing of equipment in </a:t>
            </a:r>
          </a:p>
          <a:p>
            <a:pPr marL="914400" lvl="1"/>
            <a:r>
              <a:rPr lang="en-GB" sz="4000" dirty="0"/>
              <a:t>     accordance with functional specifications </a:t>
            </a:r>
          </a:p>
          <a:p>
            <a:pPr marL="1600200" lvl="1" indent="-685800">
              <a:buFont typeface="Arial" panose="020B0604020202020204" pitchFamily="34" charset="0"/>
              <a:buChar char="•"/>
            </a:pPr>
            <a:r>
              <a:rPr lang="en-GB" sz="4000" dirty="0"/>
              <a:t>Build-to-print items</a:t>
            </a:r>
          </a:p>
        </p:txBody>
      </p:sp>
      <p:pic>
        <p:nvPicPr>
          <p:cNvPr id="3" name="Picture 2"/>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17407026" y="6951765"/>
            <a:ext cx="5809374" cy="5776176"/>
          </a:xfrm>
          <a:prstGeom prst="rect">
            <a:avLst/>
          </a:prstGeom>
        </p:spPr>
      </p:pic>
    </p:spTree>
    <p:extLst>
      <p:ext uri="{BB962C8B-B14F-4D97-AF65-F5344CB8AC3E}">
        <p14:creationId xmlns:p14="http://schemas.microsoft.com/office/powerpoint/2010/main" val="421521227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a:t>90 high-tech industrial contracts in the world</a:t>
            </a:r>
          </a:p>
        </p:txBody>
      </p:sp>
      <p:sp>
        <p:nvSpPr>
          <p:cNvPr id="4" name="Footer Placeholder 3"/>
          <p:cNvSpPr>
            <a:spLocks noGrp="1"/>
          </p:cNvSpPr>
          <p:nvPr>
            <p:ph type="ftr" sz="quarter" idx="3"/>
          </p:nvPr>
        </p:nvSpPr>
        <p:spPr/>
        <p:txBody>
          <a:bodyPr/>
          <a:lstStyle/>
          <a:p>
            <a:r>
              <a:rPr lang="en-US" dirty="0">
                <a:solidFill>
                  <a:schemeClr val="bg1"/>
                </a:solidFill>
              </a:rPr>
              <a:t>Anders Unnervik and Lucio Rossi</a:t>
            </a:r>
          </a:p>
        </p:txBody>
      </p:sp>
      <p:sp>
        <p:nvSpPr>
          <p:cNvPr id="5" name="Slide Number Placeholder 4"/>
          <p:cNvSpPr>
            <a:spLocks noGrp="1"/>
          </p:cNvSpPr>
          <p:nvPr>
            <p:ph type="sldNum" sz="quarter" idx="4"/>
          </p:nvPr>
        </p:nvSpPr>
        <p:spPr/>
        <p:txBody>
          <a:bodyPr/>
          <a:lstStyle/>
          <a:p>
            <a:fld id="{17918391-D411-FE40-AAD7-861AE5233E0E}" type="slidenum">
              <a:rPr lang="en-US" smtClean="0"/>
              <a:pPr/>
              <a:t>6</a:t>
            </a:fld>
            <a:endParaRPr lang="en-US" dirty="0"/>
          </a:p>
        </p:txBody>
      </p:sp>
      <p:pic>
        <p:nvPicPr>
          <p:cNvPr id="7" name="Picture 6"/>
          <p:cNvPicPr>
            <a:picLocks noChangeAspect="1"/>
          </p:cNvPicPr>
          <p:nvPr/>
        </p:nvPicPr>
        <p:blipFill>
          <a:blip r:embed="rId2"/>
          <a:stretch>
            <a:fillRect/>
          </a:stretch>
        </p:blipFill>
        <p:spPr>
          <a:xfrm>
            <a:off x="4528632" y="3429000"/>
            <a:ext cx="14224362" cy="9092260"/>
          </a:xfrm>
          <a:prstGeom prst="rect">
            <a:avLst/>
          </a:prstGeom>
          <a:ln w="28575">
            <a:solidFill>
              <a:schemeClr val="tx1"/>
            </a:solidFill>
          </a:ln>
        </p:spPr>
      </p:pic>
      <p:pic>
        <p:nvPicPr>
          <p:cNvPr id="8" name="Picture 7"/>
          <p:cNvPicPr>
            <a:picLocks noChangeAspect="1"/>
          </p:cNvPicPr>
          <p:nvPr/>
        </p:nvPicPr>
        <p:blipFill>
          <a:blip r:embed="rId3"/>
          <a:stretch>
            <a:fillRect/>
          </a:stretch>
        </p:blipFill>
        <p:spPr>
          <a:xfrm>
            <a:off x="15240000" y="7330700"/>
            <a:ext cx="6971124" cy="5747126"/>
          </a:xfrm>
          <a:prstGeom prst="rect">
            <a:avLst/>
          </a:prstGeom>
          <a:ln w="28575">
            <a:solidFill>
              <a:schemeClr val="tx1"/>
            </a:solidFill>
          </a:ln>
        </p:spPr>
      </p:pic>
      <p:sp>
        <p:nvSpPr>
          <p:cNvPr id="3" name="Footer Placeholder 3">
            <a:extLst>
              <a:ext uri="{FF2B5EF4-FFF2-40B4-BE49-F238E27FC236}">
                <a16:creationId xmlns:a16="http://schemas.microsoft.com/office/drawing/2014/main" id="{8C1EDD32-D235-D1E1-1CC3-39381C96A11A}"/>
              </a:ext>
            </a:extLst>
          </p:cNvPr>
          <p:cNvSpPr txBox="1">
            <a:spLocks/>
          </p:cNvSpPr>
          <p:nvPr/>
        </p:nvSpPr>
        <p:spPr>
          <a:xfrm>
            <a:off x="7894037" y="13018407"/>
            <a:ext cx="9372600" cy="730250"/>
          </a:xfrm>
          <a:prstGeom prst="rect">
            <a:avLst/>
          </a:prstGeom>
        </p:spPr>
        <p:txBody>
          <a:bodyPr vert="horz" lIns="91440" tIns="45720" rIns="91440" bIns="45720" rtlCol="0" anchor="ctr"/>
          <a:lstStyle>
            <a:defPPr>
              <a:defRPr lang="de-DE"/>
            </a:defPPr>
            <a:lvl1pPr marL="0" algn="ctr" defTabSz="1828606" rtl="0" eaLnBrk="1" latinLnBrk="0" hangingPunct="1">
              <a:defRPr sz="1800" kern="1200">
                <a:solidFill>
                  <a:schemeClr val="tx1">
                    <a:tint val="75000"/>
                  </a:schemeClr>
                </a:solidFill>
                <a:latin typeface="+mn-lt"/>
                <a:ea typeface="+mn-ea"/>
                <a:cs typeface="+mn-cs"/>
              </a:defRPr>
            </a:lvl1pPr>
            <a:lvl2pPr marL="914302" algn="l" defTabSz="1828606" rtl="0" eaLnBrk="1" latinLnBrk="0" hangingPunct="1">
              <a:defRPr sz="3600" kern="1200">
                <a:solidFill>
                  <a:schemeClr val="tx1"/>
                </a:solidFill>
                <a:latin typeface="+mn-lt"/>
                <a:ea typeface="+mn-ea"/>
                <a:cs typeface="+mn-cs"/>
              </a:defRPr>
            </a:lvl2pPr>
            <a:lvl3pPr marL="1828606" algn="l" defTabSz="1828606" rtl="0" eaLnBrk="1" latinLnBrk="0" hangingPunct="1">
              <a:defRPr sz="3600" kern="1200">
                <a:solidFill>
                  <a:schemeClr val="tx1"/>
                </a:solidFill>
                <a:latin typeface="+mn-lt"/>
                <a:ea typeface="+mn-ea"/>
                <a:cs typeface="+mn-cs"/>
              </a:defRPr>
            </a:lvl3pPr>
            <a:lvl4pPr marL="2742908" algn="l" defTabSz="1828606" rtl="0" eaLnBrk="1" latinLnBrk="0" hangingPunct="1">
              <a:defRPr sz="3600" kern="1200">
                <a:solidFill>
                  <a:schemeClr val="tx1"/>
                </a:solidFill>
                <a:latin typeface="+mn-lt"/>
                <a:ea typeface="+mn-ea"/>
                <a:cs typeface="+mn-cs"/>
              </a:defRPr>
            </a:lvl4pPr>
            <a:lvl5pPr marL="3657210" algn="l" defTabSz="1828606" rtl="0" eaLnBrk="1" latinLnBrk="0" hangingPunct="1">
              <a:defRPr sz="3600" kern="1200">
                <a:solidFill>
                  <a:schemeClr val="tx1"/>
                </a:solidFill>
                <a:latin typeface="+mn-lt"/>
                <a:ea typeface="+mn-ea"/>
                <a:cs typeface="+mn-cs"/>
              </a:defRPr>
            </a:lvl5pPr>
            <a:lvl6pPr marL="4571514" algn="l" defTabSz="1828606" rtl="0" eaLnBrk="1" latinLnBrk="0" hangingPunct="1">
              <a:defRPr sz="3600" kern="1200">
                <a:solidFill>
                  <a:schemeClr val="tx1"/>
                </a:solidFill>
                <a:latin typeface="+mn-lt"/>
                <a:ea typeface="+mn-ea"/>
                <a:cs typeface="+mn-cs"/>
              </a:defRPr>
            </a:lvl6pPr>
            <a:lvl7pPr marL="5485816" algn="l" defTabSz="1828606" rtl="0" eaLnBrk="1" latinLnBrk="0" hangingPunct="1">
              <a:defRPr sz="3600" kern="1200">
                <a:solidFill>
                  <a:schemeClr val="tx1"/>
                </a:solidFill>
                <a:latin typeface="+mn-lt"/>
                <a:ea typeface="+mn-ea"/>
                <a:cs typeface="+mn-cs"/>
              </a:defRPr>
            </a:lvl7pPr>
            <a:lvl8pPr marL="6400120" algn="l" defTabSz="1828606" rtl="0" eaLnBrk="1" latinLnBrk="0" hangingPunct="1">
              <a:defRPr sz="3600" kern="1200">
                <a:solidFill>
                  <a:schemeClr val="tx1"/>
                </a:solidFill>
                <a:latin typeface="+mn-lt"/>
                <a:ea typeface="+mn-ea"/>
                <a:cs typeface="+mn-cs"/>
              </a:defRPr>
            </a:lvl8pPr>
            <a:lvl9pPr marL="7314422" algn="l" defTabSz="1828606" rtl="0" eaLnBrk="1" latinLnBrk="0" hangingPunct="1">
              <a:defRPr sz="3600" kern="1200">
                <a:solidFill>
                  <a:schemeClr val="tx1"/>
                </a:solidFill>
                <a:latin typeface="+mn-lt"/>
                <a:ea typeface="+mn-ea"/>
                <a:cs typeface="+mn-cs"/>
              </a:defRPr>
            </a:lvl9pPr>
          </a:lstStyle>
          <a:p>
            <a:r>
              <a:rPr lang="en-US">
                <a:solidFill>
                  <a:schemeClr val="bg1"/>
                </a:solidFill>
              </a:rPr>
              <a:t>An</a:t>
            </a:r>
            <a:r>
              <a:rPr lang="en-GB" sz="2600" i="1">
                <a:solidFill>
                  <a:schemeClr val="accent1"/>
                </a:solidFill>
                <a:latin typeface="Arial Black" panose="020B0A04020102020204" pitchFamily="34" charset="0"/>
              </a:rPr>
              <a:t>Slide courtesy of </a:t>
            </a:r>
            <a:r>
              <a:rPr lang="en-US" sz="2600" i="1">
                <a:solidFill>
                  <a:schemeClr val="accent1"/>
                </a:solidFill>
                <a:latin typeface="Arial Black" panose="020B0A04020102020204" pitchFamily="34" charset="0"/>
              </a:rPr>
              <a:t>Philippe Lebrun</a:t>
            </a:r>
            <a:r>
              <a:rPr lang="en-US" sz="2600">
                <a:solidFill>
                  <a:schemeClr val="accent1"/>
                </a:solidFill>
                <a:latin typeface="Arial Black" panose="020B0A04020102020204" pitchFamily="34" charset="0"/>
              </a:rPr>
              <a:t> </a:t>
            </a:r>
            <a:r>
              <a:rPr lang="en-US">
                <a:solidFill>
                  <a:schemeClr val="bg1"/>
                </a:solidFill>
              </a:rPr>
              <a:t>and Lucio Rossi</a:t>
            </a:r>
            <a:endParaRPr lang="en-US" dirty="0">
              <a:solidFill>
                <a:schemeClr val="bg1"/>
              </a:solidFill>
            </a:endParaRPr>
          </a:p>
        </p:txBody>
      </p:sp>
    </p:spTree>
    <p:extLst>
      <p:ext uri="{BB962C8B-B14F-4D97-AF65-F5344CB8AC3E}">
        <p14:creationId xmlns:p14="http://schemas.microsoft.com/office/powerpoint/2010/main" val="304604382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a:t>Production volumes of LHC components</a:t>
            </a:r>
          </a:p>
        </p:txBody>
      </p:sp>
      <p:sp>
        <p:nvSpPr>
          <p:cNvPr id="4" name="Footer Placeholder 3"/>
          <p:cNvSpPr>
            <a:spLocks noGrp="1"/>
          </p:cNvSpPr>
          <p:nvPr>
            <p:ph type="ftr" sz="quarter" idx="3"/>
          </p:nvPr>
        </p:nvSpPr>
        <p:spPr/>
        <p:txBody>
          <a:bodyPr/>
          <a:lstStyle/>
          <a:p>
            <a:r>
              <a:rPr lang="en-US" dirty="0">
                <a:solidFill>
                  <a:schemeClr val="bg1"/>
                </a:solidFill>
              </a:rPr>
              <a:t>Anders Unnervik and Lucio Rossi</a:t>
            </a:r>
          </a:p>
        </p:txBody>
      </p:sp>
      <p:sp>
        <p:nvSpPr>
          <p:cNvPr id="5" name="Slide Number Placeholder 4"/>
          <p:cNvSpPr>
            <a:spLocks noGrp="1"/>
          </p:cNvSpPr>
          <p:nvPr>
            <p:ph type="sldNum" sz="quarter" idx="4"/>
          </p:nvPr>
        </p:nvSpPr>
        <p:spPr/>
        <p:txBody>
          <a:bodyPr/>
          <a:lstStyle/>
          <a:p>
            <a:fld id="{17918391-D411-FE40-AAD7-861AE5233E0E}" type="slidenum">
              <a:rPr lang="en-US" smtClean="0"/>
              <a:pPr/>
              <a:t>7</a:t>
            </a:fld>
            <a:endParaRPr lang="en-US" dirty="0"/>
          </a:p>
        </p:txBody>
      </p:sp>
      <p:pic>
        <p:nvPicPr>
          <p:cNvPr id="7" name="Picture 6"/>
          <p:cNvPicPr>
            <a:picLocks noChangeAspect="1"/>
          </p:cNvPicPr>
          <p:nvPr/>
        </p:nvPicPr>
        <p:blipFill>
          <a:blip r:embed="rId2"/>
          <a:stretch>
            <a:fillRect/>
          </a:stretch>
        </p:blipFill>
        <p:spPr>
          <a:xfrm>
            <a:off x="4419600" y="3048000"/>
            <a:ext cx="15773400" cy="9810750"/>
          </a:xfrm>
          <a:prstGeom prst="rect">
            <a:avLst/>
          </a:prstGeom>
        </p:spPr>
      </p:pic>
      <p:sp>
        <p:nvSpPr>
          <p:cNvPr id="3" name="Footer Placeholder 3">
            <a:extLst>
              <a:ext uri="{FF2B5EF4-FFF2-40B4-BE49-F238E27FC236}">
                <a16:creationId xmlns:a16="http://schemas.microsoft.com/office/drawing/2014/main" id="{61C3B6F1-2ECC-E466-CCAF-AFCB51C8FE4E}"/>
              </a:ext>
            </a:extLst>
          </p:cNvPr>
          <p:cNvSpPr txBox="1">
            <a:spLocks/>
          </p:cNvSpPr>
          <p:nvPr/>
        </p:nvSpPr>
        <p:spPr>
          <a:xfrm>
            <a:off x="7894037" y="13018407"/>
            <a:ext cx="9372600" cy="730250"/>
          </a:xfrm>
          <a:prstGeom prst="rect">
            <a:avLst/>
          </a:prstGeom>
        </p:spPr>
        <p:txBody>
          <a:bodyPr vert="horz" lIns="91440" tIns="45720" rIns="91440" bIns="45720" rtlCol="0" anchor="ctr"/>
          <a:lstStyle>
            <a:defPPr>
              <a:defRPr lang="de-DE"/>
            </a:defPPr>
            <a:lvl1pPr marL="0" algn="ctr" defTabSz="1828606" rtl="0" eaLnBrk="1" latinLnBrk="0" hangingPunct="1">
              <a:defRPr sz="1800" kern="1200">
                <a:solidFill>
                  <a:schemeClr val="tx1">
                    <a:tint val="75000"/>
                  </a:schemeClr>
                </a:solidFill>
                <a:latin typeface="+mn-lt"/>
                <a:ea typeface="+mn-ea"/>
                <a:cs typeface="+mn-cs"/>
              </a:defRPr>
            </a:lvl1pPr>
            <a:lvl2pPr marL="914302" algn="l" defTabSz="1828606" rtl="0" eaLnBrk="1" latinLnBrk="0" hangingPunct="1">
              <a:defRPr sz="3600" kern="1200">
                <a:solidFill>
                  <a:schemeClr val="tx1"/>
                </a:solidFill>
                <a:latin typeface="+mn-lt"/>
                <a:ea typeface="+mn-ea"/>
                <a:cs typeface="+mn-cs"/>
              </a:defRPr>
            </a:lvl2pPr>
            <a:lvl3pPr marL="1828606" algn="l" defTabSz="1828606" rtl="0" eaLnBrk="1" latinLnBrk="0" hangingPunct="1">
              <a:defRPr sz="3600" kern="1200">
                <a:solidFill>
                  <a:schemeClr val="tx1"/>
                </a:solidFill>
                <a:latin typeface="+mn-lt"/>
                <a:ea typeface="+mn-ea"/>
                <a:cs typeface="+mn-cs"/>
              </a:defRPr>
            </a:lvl3pPr>
            <a:lvl4pPr marL="2742908" algn="l" defTabSz="1828606" rtl="0" eaLnBrk="1" latinLnBrk="0" hangingPunct="1">
              <a:defRPr sz="3600" kern="1200">
                <a:solidFill>
                  <a:schemeClr val="tx1"/>
                </a:solidFill>
                <a:latin typeface="+mn-lt"/>
                <a:ea typeface="+mn-ea"/>
                <a:cs typeface="+mn-cs"/>
              </a:defRPr>
            </a:lvl4pPr>
            <a:lvl5pPr marL="3657210" algn="l" defTabSz="1828606" rtl="0" eaLnBrk="1" latinLnBrk="0" hangingPunct="1">
              <a:defRPr sz="3600" kern="1200">
                <a:solidFill>
                  <a:schemeClr val="tx1"/>
                </a:solidFill>
                <a:latin typeface="+mn-lt"/>
                <a:ea typeface="+mn-ea"/>
                <a:cs typeface="+mn-cs"/>
              </a:defRPr>
            </a:lvl5pPr>
            <a:lvl6pPr marL="4571514" algn="l" defTabSz="1828606" rtl="0" eaLnBrk="1" latinLnBrk="0" hangingPunct="1">
              <a:defRPr sz="3600" kern="1200">
                <a:solidFill>
                  <a:schemeClr val="tx1"/>
                </a:solidFill>
                <a:latin typeface="+mn-lt"/>
                <a:ea typeface="+mn-ea"/>
                <a:cs typeface="+mn-cs"/>
              </a:defRPr>
            </a:lvl6pPr>
            <a:lvl7pPr marL="5485816" algn="l" defTabSz="1828606" rtl="0" eaLnBrk="1" latinLnBrk="0" hangingPunct="1">
              <a:defRPr sz="3600" kern="1200">
                <a:solidFill>
                  <a:schemeClr val="tx1"/>
                </a:solidFill>
                <a:latin typeface="+mn-lt"/>
                <a:ea typeface="+mn-ea"/>
                <a:cs typeface="+mn-cs"/>
              </a:defRPr>
            </a:lvl7pPr>
            <a:lvl8pPr marL="6400120" algn="l" defTabSz="1828606" rtl="0" eaLnBrk="1" latinLnBrk="0" hangingPunct="1">
              <a:defRPr sz="3600" kern="1200">
                <a:solidFill>
                  <a:schemeClr val="tx1"/>
                </a:solidFill>
                <a:latin typeface="+mn-lt"/>
                <a:ea typeface="+mn-ea"/>
                <a:cs typeface="+mn-cs"/>
              </a:defRPr>
            </a:lvl8pPr>
            <a:lvl9pPr marL="7314422" algn="l" defTabSz="1828606" rtl="0" eaLnBrk="1" latinLnBrk="0" hangingPunct="1">
              <a:defRPr sz="3600" kern="1200">
                <a:solidFill>
                  <a:schemeClr val="tx1"/>
                </a:solidFill>
                <a:latin typeface="+mn-lt"/>
                <a:ea typeface="+mn-ea"/>
                <a:cs typeface="+mn-cs"/>
              </a:defRPr>
            </a:lvl9pPr>
          </a:lstStyle>
          <a:p>
            <a:r>
              <a:rPr lang="en-US">
                <a:solidFill>
                  <a:schemeClr val="bg1"/>
                </a:solidFill>
              </a:rPr>
              <a:t>An</a:t>
            </a:r>
            <a:r>
              <a:rPr lang="en-GB" sz="2600" i="1">
                <a:solidFill>
                  <a:schemeClr val="accent1"/>
                </a:solidFill>
                <a:latin typeface="Arial Black" panose="020B0A04020102020204" pitchFamily="34" charset="0"/>
              </a:rPr>
              <a:t>Slide courtesy of </a:t>
            </a:r>
            <a:r>
              <a:rPr lang="en-US" sz="2600" i="1">
                <a:solidFill>
                  <a:schemeClr val="accent1"/>
                </a:solidFill>
                <a:latin typeface="Arial Black" panose="020B0A04020102020204" pitchFamily="34" charset="0"/>
              </a:rPr>
              <a:t>Philippe Lebrun</a:t>
            </a:r>
            <a:r>
              <a:rPr lang="en-US" sz="2600">
                <a:solidFill>
                  <a:schemeClr val="accent1"/>
                </a:solidFill>
                <a:latin typeface="Arial Black" panose="020B0A04020102020204" pitchFamily="34" charset="0"/>
              </a:rPr>
              <a:t> </a:t>
            </a:r>
            <a:r>
              <a:rPr lang="en-US">
                <a:solidFill>
                  <a:schemeClr val="bg1"/>
                </a:solidFill>
              </a:rPr>
              <a:t>and Lucio Rossi</a:t>
            </a:r>
            <a:endParaRPr lang="en-US" dirty="0">
              <a:solidFill>
                <a:schemeClr val="bg1"/>
              </a:solidFill>
            </a:endParaRPr>
          </a:p>
        </p:txBody>
      </p:sp>
    </p:spTree>
    <p:extLst>
      <p:ext uri="{BB962C8B-B14F-4D97-AF65-F5344CB8AC3E}">
        <p14:creationId xmlns:p14="http://schemas.microsoft.com/office/powerpoint/2010/main" val="167468395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a:t>Experimental learning curves</a:t>
            </a:r>
          </a:p>
        </p:txBody>
      </p:sp>
      <p:sp>
        <p:nvSpPr>
          <p:cNvPr id="4" name="Footer Placeholder 3"/>
          <p:cNvSpPr>
            <a:spLocks noGrp="1"/>
          </p:cNvSpPr>
          <p:nvPr>
            <p:ph type="ftr" sz="quarter" idx="3"/>
          </p:nvPr>
        </p:nvSpPr>
        <p:spPr/>
        <p:txBody>
          <a:bodyPr/>
          <a:lstStyle/>
          <a:p>
            <a:r>
              <a:rPr lang="en-US" dirty="0">
                <a:solidFill>
                  <a:schemeClr val="bg1"/>
                </a:solidFill>
              </a:rPr>
              <a:t>Anders Unnervik and Lucio Rossi</a:t>
            </a:r>
          </a:p>
        </p:txBody>
      </p:sp>
      <p:sp>
        <p:nvSpPr>
          <p:cNvPr id="5" name="Slide Number Placeholder 4"/>
          <p:cNvSpPr>
            <a:spLocks noGrp="1"/>
          </p:cNvSpPr>
          <p:nvPr>
            <p:ph type="sldNum" sz="quarter" idx="4"/>
          </p:nvPr>
        </p:nvSpPr>
        <p:spPr/>
        <p:txBody>
          <a:bodyPr/>
          <a:lstStyle/>
          <a:p>
            <a:fld id="{17918391-D411-FE40-AAD7-861AE5233E0E}" type="slidenum">
              <a:rPr lang="en-US" smtClean="0"/>
              <a:pPr/>
              <a:t>8</a:t>
            </a:fld>
            <a:endParaRPr lang="en-US" dirty="0"/>
          </a:p>
        </p:txBody>
      </p:sp>
      <p:sp>
        <p:nvSpPr>
          <p:cNvPr id="3" name="TextBox 2"/>
          <p:cNvSpPr txBox="1"/>
          <p:nvPr/>
        </p:nvSpPr>
        <p:spPr>
          <a:xfrm>
            <a:off x="1237253" y="2792817"/>
            <a:ext cx="9600705" cy="769441"/>
          </a:xfrm>
          <a:prstGeom prst="rect">
            <a:avLst/>
          </a:prstGeom>
          <a:noFill/>
        </p:spPr>
        <p:txBody>
          <a:bodyPr wrap="none" rtlCol="0">
            <a:spAutoFit/>
          </a:bodyPr>
          <a:lstStyle/>
          <a:p>
            <a:r>
              <a:rPr lang="en-GB" sz="4400" dirty="0"/>
              <a:t>LHC superconducting dipole magnets</a:t>
            </a:r>
          </a:p>
        </p:txBody>
      </p:sp>
      <p:pic>
        <p:nvPicPr>
          <p:cNvPr id="6" name="Picture 5"/>
          <p:cNvPicPr>
            <a:picLocks noChangeAspect="1"/>
          </p:cNvPicPr>
          <p:nvPr/>
        </p:nvPicPr>
        <p:blipFill>
          <a:blip r:embed="rId2"/>
          <a:stretch>
            <a:fillRect/>
          </a:stretch>
        </p:blipFill>
        <p:spPr>
          <a:xfrm>
            <a:off x="3046714" y="3684976"/>
            <a:ext cx="17298686" cy="9982193"/>
          </a:xfrm>
          <a:prstGeom prst="rect">
            <a:avLst/>
          </a:prstGeom>
        </p:spPr>
      </p:pic>
      <p:sp>
        <p:nvSpPr>
          <p:cNvPr id="7" name="Footer Placeholder 3">
            <a:extLst>
              <a:ext uri="{FF2B5EF4-FFF2-40B4-BE49-F238E27FC236}">
                <a16:creationId xmlns:a16="http://schemas.microsoft.com/office/drawing/2014/main" id="{FC817345-F129-4079-31D3-D9A529C5C02C}"/>
              </a:ext>
            </a:extLst>
          </p:cNvPr>
          <p:cNvSpPr txBox="1">
            <a:spLocks/>
          </p:cNvSpPr>
          <p:nvPr/>
        </p:nvSpPr>
        <p:spPr>
          <a:xfrm>
            <a:off x="7894037" y="13018407"/>
            <a:ext cx="9372600" cy="730250"/>
          </a:xfrm>
          <a:prstGeom prst="rect">
            <a:avLst/>
          </a:prstGeom>
        </p:spPr>
        <p:txBody>
          <a:bodyPr vert="horz" lIns="91440" tIns="45720" rIns="91440" bIns="45720" rtlCol="0" anchor="ctr"/>
          <a:lstStyle>
            <a:defPPr>
              <a:defRPr lang="de-DE"/>
            </a:defPPr>
            <a:lvl1pPr marL="0" algn="ctr" defTabSz="1828606" rtl="0" eaLnBrk="1" latinLnBrk="0" hangingPunct="1">
              <a:defRPr sz="1800" kern="1200">
                <a:solidFill>
                  <a:schemeClr val="tx1">
                    <a:tint val="75000"/>
                  </a:schemeClr>
                </a:solidFill>
                <a:latin typeface="+mn-lt"/>
                <a:ea typeface="+mn-ea"/>
                <a:cs typeface="+mn-cs"/>
              </a:defRPr>
            </a:lvl1pPr>
            <a:lvl2pPr marL="914302" algn="l" defTabSz="1828606" rtl="0" eaLnBrk="1" latinLnBrk="0" hangingPunct="1">
              <a:defRPr sz="3600" kern="1200">
                <a:solidFill>
                  <a:schemeClr val="tx1"/>
                </a:solidFill>
                <a:latin typeface="+mn-lt"/>
                <a:ea typeface="+mn-ea"/>
                <a:cs typeface="+mn-cs"/>
              </a:defRPr>
            </a:lvl2pPr>
            <a:lvl3pPr marL="1828606" algn="l" defTabSz="1828606" rtl="0" eaLnBrk="1" latinLnBrk="0" hangingPunct="1">
              <a:defRPr sz="3600" kern="1200">
                <a:solidFill>
                  <a:schemeClr val="tx1"/>
                </a:solidFill>
                <a:latin typeface="+mn-lt"/>
                <a:ea typeface="+mn-ea"/>
                <a:cs typeface="+mn-cs"/>
              </a:defRPr>
            </a:lvl3pPr>
            <a:lvl4pPr marL="2742908" algn="l" defTabSz="1828606" rtl="0" eaLnBrk="1" latinLnBrk="0" hangingPunct="1">
              <a:defRPr sz="3600" kern="1200">
                <a:solidFill>
                  <a:schemeClr val="tx1"/>
                </a:solidFill>
                <a:latin typeface="+mn-lt"/>
                <a:ea typeface="+mn-ea"/>
                <a:cs typeface="+mn-cs"/>
              </a:defRPr>
            </a:lvl4pPr>
            <a:lvl5pPr marL="3657210" algn="l" defTabSz="1828606" rtl="0" eaLnBrk="1" latinLnBrk="0" hangingPunct="1">
              <a:defRPr sz="3600" kern="1200">
                <a:solidFill>
                  <a:schemeClr val="tx1"/>
                </a:solidFill>
                <a:latin typeface="+mn-lt"/>
                <a:ea typeface="+mn-ea"/>
                <a:cs typeface="+mn-cs"/>
              </a:defRPr>
            </a:lvl5pPr>
            <a:lvl6pPr marL="4571514" algn="l" defTabSz="1828606" rtl="0" eaLnBrk="1" latinLnBrk="0" hangingPunct="1">
              <a:defRPr sz="3600" kern="1200">
                <a:solidFill>
                  <a:schemeClr val="tx1"/>
                </a:solidFill>
                <a:latin typeface="+mn-lt"/>
                <a:ea typeface="+mn-ea"/>
                <a:cs typeface="+mn-cs"/>
              </a:defRPr>
            </a:lvl6pPr>
            <a:lvl7pPr marL="5485816" algn="l" defTabSz="1828606" rtl="0" eaLnBrk="1" latinLnBrk="0" hangingPunct="1">
              <a:defRPr sz="3600" kern="1200">
                <a:solidFill>
                  <a:schemeClr val="tx1"/>
                </a:solidFill>
                <a:latin typeface="+mn-lt"/>
                <a:ea typeface="+mn-ea"/>
                <a:cs typeface="+mn-cs"/>
              </a:defRPr>
            </a:lvl7pPr>
            <a:lvl8pPr marL="6400120" algn="l" defTabSz="1828606" rtl="0" eaLnBrk="1" latinLnBrk="0" hangingPunct="1">
              <a:defRPr sz="3600" kern="1200">
                <a:solidFill>
                  <a:schemeClr val="tx1"/>
                </a:solidFill>
                <a:latin typeface="+mn-lt"/>
                <a:ea typeface="+mn-ea"/>
                <a:cs typeface="+mn-cs"/>
              </a:defRPr>
            </a:lvl8pPr>
            <a:lvl9pPr marL="7314422" algn="l" defTabSz="1828606" rtl="0" eaLnBrk="1" latinLnBrk="0" hangingPunct="1">
              <a:defRPr sz="3600" kern="1200">
                <a:solidFill>
                  <a:schemeClr val="tx1"/>
                </a:solidFill>
                <a:latin typeface="+mn-lt"/>
                <a:ea typeface="+mn-ea"/>
                <a:cs typeface="+mn-cs"/>
              </a:defRPr>
            </a:lvl9pPr>
          </a:lstStyle>
          <a:p>
            <a:r>
              <a:rPr lang="en-US">
                <a:solidFill>
                  <a:schemeClr val="bg1"/>
                </a:solidFill>
              </a:rPr>
              <a:t>An</a:t>
            </a:r>
            <a:r>
              <a:rPr lang="en-GB" sz="2600" i="1">
                <a:solidFill>
                  <a:schemeClr val="accent1"/>
                </a:solidFill>
                <a:latin typeface="Arial Black" panose="020B0A04020102020204" pitchFamily="34" charset="0"/>
              </a:rPr>
              <a:t>Slide courtesy of </a:t>
            </a:r>
            <a:r>
              <a:rPr lang="en-US" sz="2600" i="1">
                <a:solidFill>
                  <a:schemeClr val="accent1"/>
                </a:solidFill>
                <a:latin typeface="Arial Black" panose="020B0A04020102020204" pitchFamily="34" charset="0"/>
              </a:rPr>
              <a:t>Philippe Lebrun</a:t>
            </a:r>
            <a:r>
              <a:rPr lang="en-US" sz="2600">
                <a:solidFill>
                  <a:schemeClr val="accent1"/>
                </a:solidFill>
                <a:latin typeface="Arial Black" panose="020B0A04020102020204" pitchFamily="34" charset="0"/>
              </a:rPr>
              <a:t> </a:t>
            </a:r>
            <a:r>
              <a:rPr lang="en-US">
                <a:solidFill>
                  <a:schemeClr val="bg1"/>
                </a:solidFill>
              </a:rPr>
              <a:t>and Lucio Rossi</a:t>
            </a:r>
            <a:endParaRPr lang="en-US" dirty="0">
              <a:solidFill>
                <a:schemeClr val="bg1"/>
              </a:solidFill>
            </a:endParaRPr>
          </a:p>
        </p:txBody>
      </p:sp>
    </p:spTree>
    <p:extLst>
      <p:ext uri="{BB962C8B-B14F-4D97-AF65-F5344CB8AC3E}">
        <p14:creationId xmlns:p14="http://schemas.microsoft.com/office/powerpoint/2010/main" val="44580679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a:t>Experimental learning curves</a:t>
            </a:r>
          </a:p>
        </p:txBody>
      </p:sp>
      <p:sp>
        <p:nvSpPr>
          <p:cNvPr id="4" name="Footer Placeholder 3"/>
          <p:cNvSpPr>
            <a:spLocks noGrp="1"/>
          </p:cNvSpPr>
          <p:nvPr>
            <p:ph type="ftr" sz="quarter" idx="3"/>
          </p:nvPr>
        </p:nvSpPr>
        <p:spPr/>
        <p:txBody>
          <a:bodyPr/>
          <a:lstStyle/>
          <a:p>
            <a:r>
              <a:rPr lang="en-US" dirty="0">
                <a:solidFill>
                  <a:schemeClr val="bg1"/>
                </a:solidFill>
              </a:rPr>
              <a:t>Anders Unnervik and Lucio Rossi</a:t>
            </a:r>
          </a:p>
        </p:txBody>
      </p:sp>
      <p:sp>
        <p:nvSpPr>
          <p:cNvPr id="5" name="Slide Number Placeholder 4"/>
          <p:cNvSpPr>
            <a:spLocks noGrp="1"/>
          </p:cNvSpPr>
          <p:nvPr>
            <p:ph type="sldNum" sz="quarter" idx="4"/>
          </p:nvPr>
        </p:nvSpPr>
        <p:spPr/>
        <p:txBody>
          <a:bodyPr/>
          <a:lstStyle/>
          <a:p>
            <a:fld id="{17918391-D411-FE40-AAD7-861AE5233E0E}" type="slidenum">
              <a:rPr lang="en-US" smtClean="0"/>
              <a:pPr/>
              <a:t>9</a:t>
            </a:fld>
            <a:endParaRPr lang="en-US" dirty="0"/>
          </a:p>
        </p:txBody>
      </p:sp>
      <p:sp>
        <p:nvSpPr>
          <p:cNvPr id="3" name="TextBox 2"/>
          <p:cNvSpPr txBox="1"/>
          <p:nvPr/>
        </p:nvSpPr>
        <p:spPr>
          <a:xfrm>
            <a:off x="1295400" y="2868112"/>
            <a:ext cx="5353773" cy="769441"/>
          </a:xfrm>
          <a:prstGeom prst="rect">
            <a:avLst/>
          </a:prstGeom>
          <a:noFill/>
        </p:spPr>
        <p:txBody>
          <a:bodyPr wrap="none" rtlCol="0">
            <a:spAutoFit/>
          </a:bodyPr>
          <a:lstStyle/>
          <a:p>
            <a:r>
              <a:rPr lang="en-GB" sz="4400" dirty="0"/>
              <a:t>Learning coefficients</a:t>
            </a:r>
          </a:p>
        </p:txBody>
      </p:sp>
      <p:pic>
        <p:nvPicPr>
          <p:cNvPr id="7" name="Picture 6"/>
          <p:cNvPicPr>
            <a:picLocks noChangeAspect="1"/>
          </p:cNvPicPr>
          <p:nvPr/>
        </p:nvPicPr>
        <p:blipFill>
          <a:blip r:embed="rId2"/>
          <a:stretch>
            <a:fillRect/>
          </a:stretch>
        </p:blipFill>
        <p:spPr>
          <a:xfrm>
            <a:off x="6780102" y="3369116"/>
            <a:ext cx="12169255" cy="9708710"/>
          </a:xfrm>
          <a:prstGeom prst="rect">
            <a:avLst/>
          </a:prstGeom>
        </p:spPr>
      </p:pic>
      <p:sp>
        <p:nvSpPr>
          <p:cNvPr id="8" name="Oval 7"/>
          <p:cNvSpPr/>
          <p:nvPr/>
        </p:nvSpPr>
        <p:spPr>
          <a:xfrm>
            <a:off x="5867400" y="6858000"/>
            <a:ext cx="13291794" cy="811408"/>
          </a:xfrm>
          <a:prstGeom prst="ellipse">
            <a:avLst/>
          </a:prstGeom>
          <a:noFill/>
          <a:ln w="28575">
            <a:solidFill>
              <a:srgbClr val="FF0000"/>
            </a:solidFill>
          </a:ln>
          <a:effectLst>
            <a:glow rad="63500">
              <a:schemeClr val="accent1">
                <a:satMod val="175000"/>
                <a:alpha val="40000"/>
              </a:schemeClr>
            </a:glow>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AU" sz="7200">
              <a:solidFill>
                <a:srgbClr val="FF0000"/>
              </a:solidFill>
            </a:endParaRPr>
          </a:p>
        </p:txBody>
      </p:sp>
      <p:sp>
        <p:nvSpPr>
          <p:cNvPr id="6" name="Footer Placeholder 3">
            <a:extLst>
              <a:ext uri="{FF2B5EF4-FFF2-40B4-BE49-F238E27FC236}">
                <a16:creationId xmlns:a16="http://schemas.microsoft.com/office/drawing/2014/main" id="{044501FF-375E-2432-9DAC-744725631D3E}"/>
              </a:ext>
            </a:extLst>
          </p:cNvPr>
          <p:cNvSpPr txBox="1">
            <a:spLocks/>
          </p:cNvSpPr>
          <p:nvPr/>
        </p:nvSpPr>
        <p:spPr>
          <a:xfrm>
            <a:off x="7894037" y="13018407"/>
            <a:ext cx="9372600" cy="730250"/>
          </a:xfrm>
          <a:prstGeom prst="rect">
            <a:avLst/>
          </a:prstGeom>
        </p:spPr>
        <p:txBody>
          <a:bodyPr vert="horz" lIns="91440" tIns="45720" rIns="91440" bIns="45720" rtlCol="0" anchor="ctr"/>
          <a:lstStyle>
            <a:defPPr>
              <a:defRPr lang="de-DE"/>
            </a:defPPr>
            <a:lvl1pPr marL="0" algn="ctr" defTabSz="1828606" rtl="0" eaLnBrk="1" latinLnBrk="0" hangingPunct="1">
              <a:defRPr sz="1800" kern="1200">
                <a:solidFill>
                  <a:schemeClr val="tx1">
                    <a:tint val="75000"/>
                  </a:schemeClr>
                </a:solidFill>
                <a:latin typeface="+mn-lt"/>
                <a:ea typeface="+mn-ea"/>
                <a:cs typeface="+mn-cs"/>
              </a:defRPr>
            </a:lvl1pPr>
            <a:lvl2pPr marL="914302" algn="l" defTabSz="1828606" rtl="0" eaLnBrk="1" latinLnBrk="0" hangingPunct="1">
              <a:defRPr sz="3600" kern="1200">
                <a:solidFill>
                  <a:schemeClr val="tx1"/>
                </a:solidFill>
                <a:latin typeface="+mn-lt"/>
                <a:ea typeface="+mn-ea"/>
                <a:cs typeface="+mn-cs"/>
              </a:defRPr>
            </a:lvl2pPr>
            <a:lvl3pPr marL="1828606" algn="l" defTabSz="1828606" rtl="0" eaLnBrk="1" latinLnBrk="0" hangingPunct="1">
              <a:defRPr sz="3600" kern="1200">
                <a:solidFill>
                  <a:schemeClr val="tx1"/>
                </a:solidFill>
                <a:latin typeface="+mn-lt"/>
                <a:ea typeface="+mn-ea"/>
                <a:cs typeface="+mn-cs"/>
              </a:defRPr>
            </a:lvl3pPr>
            <a:lvl4pPr marL="2742908" algn="l" defTabSz="1828606" rtl="0" eaLnBrk="1" latinLnBrk="0" hangingPunct="1">
              <a:defRPr sz="3600" kern="1200">
                <a:solidFill>
                  <a:schemeClr val="tx1"/>
                </a:solidFill>
                <a:latin typeface="+mn-lt"/>
                <a:ea typeface="+mn-ea"/>
                <a:cs typeface="+mn-cs"/>
              </a:defRPr>
            </a:lvl4pPr>
            <a:lvl5pPr marL="3657210" algn="l" defTabSz="1828606" rtl="0" eaLnBrk="1" latinLnBrk="0" hangingPunct="1">
              <a:defRPr sz="3600" kern="1200">
                <a:solidFill>
                  <a:schemeClr val="tx1"/>
                </a:solidFill>
                <a:latin typeface="+mn-lt"/>
                <a:ea typeface="+mn-ea"/>
                <a:cs typeface="+mn-cs"/>
              </a:defRPr>
            </a:lvl5pPr>
            <a:lvl6pPr marL="4571514" algn="l" defTabSz="1828606" rtl="0" eaLnBrk="1" latinLnBrk="0" hangingPunct="1">
              <a:defRPr sz="3600" kern="1200">
                <a:solidFill>
                  <a:schemeClr val="tx1"/>
                </a:solidFill>
                <a:latin typeface="+mn-lt"/>
                <a:ea typeface="+mn-ea"/>
                <a:cs typeface="+mn-cs"/>
              </a:defRPr>
            </a:lvl6pPr>
            <a:lvl7pPr marL="5485816" algn="l" defTabSz="1828606" rtl="0" eaLnBrk="1" latinLnBrk="0" hangingPunct="1">
              <a:defRPr sz="3600" kern="1200">
                <a:solidFill>
                  <a:schemeClr val="tx1"/>
                </a:solidFill>
                <a:latin typeface="+mn-lt"/>
                <a:ea typeface="+mn-ea"/>
                <a:cs typeface="+mn-cs"/>
              </a:defRPr>
            </a:lvl7pPr>
            <a:lvl8pPr marL="6400120" algn="l" defTabSz="1828606" rtl="0" eaLnBrk="1" latinLnBrk="0" hangingPunct="1">
              <a:defRPr sz="3600" kern="1200">
                <a:solidFill>
                  <a:schemeClr val="tx1"/>
                </a:solidFill>
                <a:latin typeface="+mn-lt"/>
                <a:ea typeface="+mn-ea"/>
                <a:cs typeface="+mn-cs"/>
              </a:defRPr>
            </a:lvl8pPr>
            <a:lvl9pPr marL="7314422" algn="l" defTabSz="1828606" rtl="0" eaLnBrk="1" latinLnBrk="0" hangingPunct="1">
              <a:defRPr sz="3600" kern="1200">
                <a:solidFill>
                  <a:schemeClr val="tx1"/>
                </a:solidFill>
                <a:latin typeface="+mn-lt"/>
                <a:ea typeface="+mn-ea"/>
                <a:cs typeface="+mn-cs"/>
              </a:defRPr>
            </a:lvl9pPr>
          </a:lstStyle>
          <a:p>
            <a:r>
              <a:rPr lang="en-US">
                <a:solidFill>
                  <a:schemeClr val="bg1"/>
                </a:solidFill>
              </a:rPr>
              <a:t>An</a:t>
            </a:r>
            <a:r>
              <a:rPr lang="en-GB" sz="2600" i="1">
                <a:solidFill>
                  <a:schemeClr val="accent1"/>
                </a:solidFill>
                <a:latin typeface="Arial Black" panose="020B0A04020102020204" pitchFamily="34" charset="0"/>
              </a:rPr>
              <a:t>Slide courtesy of </a:t>
            </a:r>
            <a:r>
              <a:rPr lang="en-US" sz="2600" i="1">
                <a:solidFill>
                  <a:schemeClr val="accent1"/>
                </a:solidFill>
                <a:latin typeface="Arial Black" panose="020B0A04020102020204" pitchFamily="34" charset="0"/>
              </a:rPr>
              <a:t>Philippe Lebrun</a:t>
            </a:r>
            <a:r>
              <a:rPr lang="en-US" sz="2600">
                <a:solidFill>
                  <a:schemeClr val="accent1"/>
                </a:solidFill>
                <a:latin typeface="Arial Black" panose="020B0A04020102020204" pitchFamily="34" charset="0"/>
              </a:rPr>
              <a:t> </a:t>
            </a:r>
            <a:r>
              <a:rPr lang="en-US">
                <a:solidFill>
                  <a:schemeClr val="bg1"/>
                </a:solidFill>
              </a:rPr>
              <a:t>and Lucio Rossi</a:t>
            </a:r>
            <a:endParaRPr lang="en-US" dirty="0">
              <a:solidFill>
                <a:schemeClr val="bg1"/>
              </a:solidFill>
            </a:endParaRPr>
          </a:p>
        </p:txBody>
      </p:sp>
    </p:spTree>
    <p:extLst>
      <p:ext uri="{BB962C8B-B14F-4D97-AF65-F5344CB8AC3E}">
        <p14:creationId xmlns:p14="http://schemas.microsoft.com/office/powerpoint/2010/main" val="5182995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Introslides">
  <a:themeElements>
    <a:clrScheme name="FFC">
      <a:dk1>
        <a:srgbClr val="0F124A"/>
      </a:dk1>
      <a:lt1>
        <a:srgbClr val="FFFFFF"/>
      </a:lt1>
      <a:dk2>
        <a:srgbClr val="0000FF"/>
      </a:dk2>
      <a:lt2>
        <a:srgbClr val="FFFFFF"/>
      </a:lt2>
      <a:accent1>
        <a:srgbClr val="0000FF"/>
      </a:accent1>
      <a:accent2>
        <a:srgbClr val="E8FF2E"/>
      </a:accent2>
      <a:accent3>
        <a:srgbClr val="8F3DFF"/>
      </a:accent3>
      <a:accent4>
        <a:srgbClr val="40C245"/>
      </a:accent4>
      <a:accent5>
        <a:srgbClr val="FF4A29"/>
      </a:accent5>
      <a:accent6>
        <a:srgbClr val="0F124A"/>
      </a:accent6>
      <a:hlink>
        <a:srgbClr val="000000"/>
      </a:hlink>
      <a:folHlink>
        <a:srgbClr val="000000"/>
      </a:folHlink>
    </a:clrScheme>
    <a:fontScheme name="FCC">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PT-FCC-Exempel.potx" id="{5A6DE731-F62F-4393-846B-6DB5958E2F3F}" vid="{8B7EF261-BFFB-469E-86AB-02F80F19429E}"/>
    </a:ext>
  </a:extLst>
</a:theme>
</file>

<file path=ppt/theme/theme2.xml><?xml version="1.0" encoding="utf-8"?>
<a:theme xmlns:a="http://schemas.openxmlformats.org/drawingml/2006/main" name="Titleslides, Conclusion">
  <a:themeElements>
    <a:clrScheme name="FFC">
      <a:dk1>
        <a:srgbClr val="0F124A"/>
      </a:dk1>
      <a:lt1>
        <a:srgbClr val="FFFFFF"/>
      </a:lt1>
      <a:dk2>
        <a:srgbClr val="0000FF"/>
      </a:dk2>
      <a:lt2>
        <a:srgbClr val="FFFFFF"/>
      </a:lt2>
      <a:accent1>
        <a:srgbClr val="0000FF"/>
      </a:accent1>
      <a:accent2>
        <a:srgbClr val="E8FF2E"/>
      </a:accent2>
      <a:accent3>
        <a:srgbClr val="8F3DFF"/>
      </a:accent3>
      <a:accent4>
        <a:srgbClr val="40C245"/>
      </a:accent4>
      <a:accent5>
        <a:srgbClr val="FF4A29"/>
      </a:accent5>
      <a:accent6>
        <a:srgbClr val="0F124A"/>
      </a:accent6>
      <a:hlink>
        <a:srgbClr val="000000"/>
      </a:hlink>
      <a:folHlink>
        <a:srgbClr val="000000"/>
      </a:folHlink>
    </a:clrScheme>
    <a:fontScheme name="FCC">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PT-FCC-Exempel.potx" id="{5A6DE731-F62F-4393-846B-6DB5958E2F3F}" vid="{17B14D3C-37D6-41F8-B27B-D435D8075930}"/>
    </a:ext>
  </a:extLst>
</a:theme>
</file>

<file path=ppt/theme/theme3.xml><?xml version="1.0" encoding="utf-8"?>
<a:theme xmlns:a="http://schemas.openxmlformats.org/drawingml/2006/main" name="Content Slides - Deep Blue">
  <a:themeElements>
    <a:clrScheme name="FFC">
      <a:dk1>
        <a:srgbClr val="0F124A"/>
      </a:dk1>
      <a:lt1>
        <a:srgbClr val="FFFFFF"/>
      </a:lt1>
      <a:dk2>
        <a:srgbClr val="0000FF"/>
      </a:dk2>
      <a:lt2>
        <a:srgbClr val="FFFFFF"/>
      </a:lt2>
      <a:accent1>
        <a:srgbClr val="0000FF"/>
      </a:accent1>
      <a:accent2>
        <a:srgbClr val="E8FF2E"/>
      </a:accent2>
      <a:accent3>
        <a:srgbClr val="8F3DFF"/>
      </a:accent3>
      <a:accent4>
        <a:srgbClr val="40C245"/>
      </a:accent4>
      <a:accent5>
        <a:srgbClr val="FF4A29"/>
      </a:accent5>
      <a:accent6>
        <a:srgbClr val="0F124A"/>
      </a:accent6>
      <a:hlink>
        <a:srgbClr val="000000"/>
      </a:hlink>
      <a:folHlink>
        <a:srgbClr val="000000"/>
      </a:folHlink>
    </a:clrScheme>
    <a:fontScheme name="FCC">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algn="l">
          <a:lnSpc>
            <a:spcPts val="3700"/>
          </a:lnSpc>
          <a:defRPr sz="3000" dirty="0"/>
        </a:defPPr>
      </a:lstStyle>
    </a:txDef>
  </a:objectDefaults>
  <a:extraClrSchemeLst/>
  <a:extLst>
    <a:ext uri="{05A4C25C-085E-4340-85A3-A5531E510DB2}">
      <thm15:themeFamily xmlns:thm15="http://schemas.microsoft.com/office/thememl/2012/main" name="PPT-FCC-Exempel.potx" id="{5A6DE731-F62F-4393-846B-6DB5958E2F3F}" vid="{6C6AD931-A751-4127-A0E9-78885972E943}"/>
    </a:ext>
  </a:extLst>
</a:theme>
</file>

<file path=ppt/theme/theme4.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PPT-FCC-Exempel</Template>
  <TotalTime>3952</TotalTime>
  <Words>1430</Words>
  <Application>Microsoft Office PowerPoint</Application>
  <PresentationFormat>Custom</PresentationFormat>
  <Paragraphs>238</Paragraphs>
  <Slides>21</Slides>
  <Notes>2</Notes>
  <HiddenSlides>0</HiddenSlides>
  <MMClips>0</MMClips>
  <ScaleCrop>false</ScaleCrop>
  <HeadingPairs>
    <vt:vector size="6" baseType="variant">
      <vt:variant>
        <vt:lpstr>Fonts Used</vt:lpstr>
      </vt:variant>
      <vt:variant>
        <vt:i4>5</vt:i4>
      </vt:variant>
      <vt:variant>
        <vt:lpstr>Theme</vt:lpstr>
      </vt:variant>
      <vt:variant>
        <vt:i4>3</vt:i4>
      </vt:variant>
      <vt:variant>
        <vt:lpstr>Slide Titles</vt:lpstr>
      </vt:variant>
      <vt:variant>
        <vt:i4>21</vt:i4>
      </vt:variant>
    </vt:vector>
  </HeadingPairs>
  <TitlesOfParts>
    <vt:vector size="29" baseType="lpstr">
      <vt:lpstr>Arial</vt:lpstr>
      <vt:lpstr>Arial Black</vt:lpstr>
      <vt:lpstr>Calibri</vt:lpstr>
      <vt:lpstr>Roboto</vt:lpstr>
      <vt:lpstr>Wingdings</vt:lpstr>
      <vt:lpstr>Introslides</vt:lpstr>
      <vt:lpstr>Titleslides, Conclusion</vt:lpstr>
      <vt:lpstr>Content Slides - Deep Blue</vt:lpstr>
      <vt:lpstr>PowerPoint Presentation</vt:lpstr>
      <vt:lpstr>Cost structure of the LHC</vt:lpstr>
      <vt:lpstr>A global project spanning space…</vt:lpstr>
      <vt:lpstr>…and time</vt:lpstr>
      <vt:lpstr>…and huge volumes </vt:lpstr>
      <vt:lpstr>90 high-tech industrial contracts in the world</vt:lpstr>
      <vt:lpstr>Production volumes of LHC components</vt:lpstr>
      <vt:lpstr>Experimental learning curves</vt:lpstr>
      <vt:lpstr>Experimental learning curves</vt:lpstr>
      <vt:lpstr>From LHC to HL-LHC and FCC</vt:lpstr>
      <vt:lpstr>Legal/regulatory framework</vt:lpstr>
      <vt:lpstr>Procurement strategy and Invitation to tender</vt:lpstr>
      <vt:lpstr>Procurement strategy and Invitation to tender</vt:lpstr>
      <vt:lpstr>Procurement strategy and Invitation to tender</vt:lpstr>
      <vt:lpstr>Procurement strategy and Invitation to tender</vt:lpstr>
      <vt:lpstr>Contract</vt:lpstr>
      <vt:lpstr>…FCC time schedule</vt:lpstr>
      <vt:lpstr>Examples of FCC items to be contracted</vt:lpstr>
      <vt:lpstr>The economical impact of CERN Procurement on supplier’s performance (Castelnovo et al, 2018)</vt:lpstr>
      <vt:lpstr>Doing business with CERN: the facts Supplier survey (669 suppliers in 33 countries, 2017):  </vt:lpstr>
      <vt:lpstr>Thanks for your attention!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Julie Hadre</dc:creator>
  <cp:lastModifiedBy>Anders Unnervik</cp:lastModifiedBy>
  <cp:revision>599</cp:revision>
  <dcterms:created xsi:type="dcterms:W3CDTF">2020-10-29T13:06:43Z</dcterms:created>
  <dcterms:modified xsi:type="dcterms:W3CDTF">2023-06-06T09:05:25Z</dcterms:modified>
</cp:coreProperties>
</file>