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46" r:id="rId3"/>
    <p:sldId id="345" r:id="rId4"/>
    <p:sldId id="348" r:id="rId5"/>
    <p:sldId id="34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ard Mcmonagle" initials="GM" lastIdx="1" clrIdx="0">
    <p:extLst>
      <p:ext uri="{19B8F6BF-5375-455C-9EA6-DF929625EA0E}">
        <p15:presenceInfo xmlns:p15="http://schemas.microsoft.com/office/powerpoint/2012/main" userId="S-1-5-21-1526224874-1540688658-1361462980-11473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7F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3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EC537-C780-4C53-97C2-2B1834B1AA5D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9E2E2-FE6E-4E37-ACE5-D657FE333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0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45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85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6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6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8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8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59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4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5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2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1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D6766-1155-4B9E-8732-DD8A7EA96967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42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1084"/>
            <a:ext cx="12192000" cy="8665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Xboxes Update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8117" y="3456219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14/12/2022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053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Measurement Proposal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271A0B-4D0D-8448-5A64-18952DC2E0B3}"/>
              </a:ext>
            </a:extLst>
          </p:cNvPr>
          <p:cNvSpPr txBox="1"/>
          <p:nvPr/>
        </p:nvSpPr>
        <p:spPr>
          <a:xfrm>
            <a:off x="503339" y="1596198"/>
            <a:ext cx="59226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have had a request for pulse-to-pulse dark current data.</a:t>
            </a:r>
          </a:p>
          <a:p>
            <a:endParaRPr lang="en-US" b="1" dirty="0"/>
          </a:p>
          <a:p>
            <a:r>
              <a:rPr lang="en-GB" dirty="0"/>
              <a:t>End of year measurement proposal: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~2 hour period in XB3 before the end of year (last afternoon?).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Reduce repetition rate to  ~5Hz  or less (TBC).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Change logging rate on GUI to save waveforms on every pulse.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Run at fixed gradient and pulse length until we have several </a:t>
            </a:r>
            <a:r>
              <a:rPr lang="en-GB" dirty="0" err="1"/>
              <a:t>BDs.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Switch back to old config and end measurement.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Compile data (Lee).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E37E9B-39BC-FB17-6D28-FA5E02647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594" y="2397423"/>
            <a:ext cx="4290750" cy="263884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4BFF001-7AF6-D1AC-62D2-CCD01CFEF3CB}"/>
              </a:ext>
            </a:extLst>
          </p:cNvPr>
          <p:cNvCxnSpPr>
            <a:cxnSpLocks/>
          </p:cNvCxnSpPr>
          <p:nvPr/>
        </p:nvCxnSpPr>
        <p:spPr>
          <a:xfrm>
            <a:off x="5092117" y="3716846"/>
            <a:ext cx="2104477" cy="20893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064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Measurement Proposal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CCB5F1-B54F-A367-EA8F-5695CA8BF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021" y="1746792"/>
            <a:ext cx="5498004" cy="366913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7C36259-1FB4-778C-D60E-260944B331AD}"/>
              </a:ext>
            </a:extLst>
          </p:cNvPr>
          <p:cNvSpPr txBox="1"/>
          <p:nvPr/>
        </p:nvSpPr>
        <p:spPr>
          <a:xfrm>
            <a:off x="503339" y="1596198"/>
            <a:ext cx="59226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have had a request for pulse-to-pulse dark current data.</a:t>
            </a:r>
          </a:p>
          <a:p>
            <a:endParaRPr lang="en-US" b="1" dirty="0"/>
          </a:p>
          <a:p>
            <a:r>
              <a:rPr lang="en-GB" dirty="0"/>
              <a:t>End of year measurement proposal: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~2 hour period in XB3 before the end of year (last afternoon?).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Reduce repetition rate to  ~5Hz  or less (TBC).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Change logging rate on GUI to save waveforms on every pulse.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Run at fixed gradient and pulse length until we have several </a:t>
            </a:r>
            <a:r>
              <a:rPr lang="en-GB" dirty="0" err="1"/>
              <a:t>BDs.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Switch back to old config and end measurement.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Compile data (Lee).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9E8CA1-91D8-34B3-A798-58FA4762B59B}"/>
              </a:ext>
            </a:extLst>
          </p:cNvPr>
          <p:cNvCxnSpPr>
            <a:cxnSpLocks/>
          </p:cNvCxnSpPr>
          <p:nvPr/>
        </p:nvCxnSpPr>
        <p:spPr>
          <a:xfrm>
            <a:off x="5947794" y="3579010"/>
            <a:ext cx="1333850" cy="90786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56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Measurement Proposal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CCB5F1-B54F-A367-EA8F-5695CA8BF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021" y="1746792"/>
            <a:ext cx="5498004" cy="366913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7C36259-1FB4-778C-D60E-260944B331AD}"/>
              </a:ext>
            </a:extLst>
          </p:cNvPr>
          <p:cNvSpPr txBox="1"/>
          <p:nvPr/>
        </p:nvSpPr>
        <p:spPr>
          <a:xfrm>
            <a:off x="503339" y="1596198"/>
            <a:ext cx="59226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have had a request for pulse-to-pulse dark current data.</a:t>
            </a:r>
          </a:p>
          <a:p>
            <a:endParaRPr lang="en-US" b="1" dirty="0"/>
          </a:p>
          <a:p>
            <a:r>
              <a:rPr lang="en-GB" dirty="0"/>
              <a:t>End of year measurement proposal: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~2 hour period in XB3 before the end of year (last afternoon?).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Reduce repetition rate to  ~5Hz  or less (TBC).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Change logging rate on GUI to save waveforms on every pulse.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Run at fixed gradient and pulse length until we have several </a:t>
            </a:r>
            <a:r>
              <a:rPr lang="en-GB" dirty="0" err="1">
                <a:solidFill>
                  <a:srgbClr val="FF0000"/>
                </a:solidFill>
              </a:rPr>
              <a:t>BDs.</a:t>
            </a: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Switch back to old config and end measurement.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Compile data (Lee).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828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Measurement Proposal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CCB5F1-B54F-A367-EA8F-5695CA8BF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021" y="1746792"/>
            <a:ext cx="5498004" cy="366913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7C36259-1FB4-778C-D60E-260944B331AD}"/>
              </a:ext>
            </a:extLst>
          </p:cNvPr>
          <p:cNvSpPr txBox="1"/>
          <p:nvPr/>
        </p:nvSpPr>
        <p:spPr>
          <a:xfrm>
            <a:off x="503339" y="1596198"/>
            <a:ext cx="59226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Question (for Walter):</a:t>
            </a:r>
          </a:p>
          <a:p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Does the post-breakdown ramping matter?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451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42617</TotalTime>
  <Words>269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Xboxes Update</vt:lpstr>
      <vt:lpstr>Measurement Proposal</vt:lpstr>
      <vt:lpstr>Measurement Proposal</vt:lpstr>
      <vt:lpstr>Measurement Proposal</vt:lpstr>
      <vt:lpstr>Measurement Proposal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Xboxes meeting</dc:title>
  <dc:creator>Gerard Mcmonagle</dc:creator>
  <cp:lastModifiedBy>Lee Millar</cp:lastModifiedBy>
  <cp:revision>1937</cp:revision>
  <dcterms:created xsi:type="dcterms:W3CDTF">2017-10-24T23:27:35Z</dcterms:created>
  <dcterms:modified xsi:type="dcterms:W3CDTF">2022-12-14T08:49:19Z</dcterms:modified>
</cp:coreProperties>
</file>